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413" r:id="rId4"/>
    <p:sldId id="349" r:id="rId5"/>
    <p:sldId id="416" r:id="rId6"/>
    <p:sldId id="353" r:id="rId7"/>
    <p:sldId id="354" r:id="rId8"/>
    <p:sldId id="355" r:id="rId9"/>
    <p:sldId id="375" r:id="rId10"/>
    <p:sldId id="356" r:id="rId11"/>
    <p:sldId id="378" r:id="rId12"/>
    <p:sldId id="380" r:id="rId13"/>
    <p:sldId id="377" r:id="rId14"/>
    <p:sldId id="360" r:id="rId15"/>
    <p:sldId id="361" r:id="rId16"/>
    <p:sldId id="389" r:id="rId17"/>
    <p:sldId id="401" r:id="rId18"/>
    <p:sldId id="415" r:id="rId19"/>
    <p:sldId id="316" r:id="rId20"/>
    <p:sldId id="410" r:id="rId21"/>
    <p:sldId id="418" r:id="rId22"/>
    <p:sldId id="41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835"/>
    <p:restoredTop sz="94737"/>
  </p:normalViewPr>
  <p:slideViewPr>
    <p:cSldViewPr snapToGrid="0" snapToObjects="1">
      <p:cViewPr varScale="1">
        <p:scale>
          <a:sx n="74" d="100"/>
          <a:sy n="74" d="100"/>
        </p:scale>
        <p:origin x="20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7AA38-EC1D-A046-8E06-C20E424C685D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6D6163-78F7-0143-AE0D-BBC9B705837D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US" sz="18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This material is based upon work supported by the National Science Foundation Graduate Research Fellowship Program under Grant DGE-1144082, and by the National Science Foundation Graduate Research Opportunities Worldwide Program. </a:t>
          </a:r>
          <a:endParaRPr lang="en-US" sz="1800" dirty="0">
            <a:latin typeface="Arial" charset="0"/>
            <a:ea typeface="Arial" charset="0"/>
            <a:cs typeface="Arial" charset="0"/>
          </a:endParaRPr>
        </a:p>
      </dgm:t>
    </dgm:pt>
    <dgm:pt modelId="{7DB4AEF4-9E38-434C-8D1F-3C76817C93F4}" type="parTrans" cxnId="{9BE4C9EB-DAEE-B24F-A396-B3EFBC2C0FCB}">
      <dgm:prSet/>
      <dgm:spPr/>
      <dgm:t>
        <a:bodyPr/>
        <a:lstStyle/>
        <a:p>
          <a:endParaRPr lang="en-US"/>
        </a:p>
      </dgm:t>
    </dgm:pt>
    <dgm:pt modelId="{C3D197C7-9D03-EC42-A616-BB3E3793AA62}" type="sibTrans" cxnId="{9BE4C9EB-DAEE-B24F-A396-B3EFBC2C0FCB}">
      <dgm:prSet/>
      <dgm:spPr/>
      <dgm:t>
        <a:bodyPr/>
        <a:lstStyle/>
        <a:p>
          <a:endParaRPr lang="en-US"/>
        </a:p>
      </dgm:t>
    </dgm:pt>
    <dgm:pt modelId="{5EF865E6-0299-F545-9ED9-FE77D305C457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US" sz="18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This material is based upon research supported by the Chateaubriand Fellowship of the Office for Science &amp; Technology of the Embassy of France in the United States. </a:t>
          </a:r>
        </a:p>
      </dgm:t>
    </dgm:pt>
    <dgm:pt modelId="{AA6A25B4-41FB-BE43-80E9-44B2A57A631B}" type="parTrans" cxnId="{D893E797-6523-A545-9350-A82C431E702A}">
      <dgm:prSet/>
      <dgm:spPr/>
      <dgm:t>
        <a:bodyPr/>
        <a:lstStyle/>
        <a:p>
          <a:endParaRPr lang="en-US"/>
        </a:p>
      </dgm:t>
    </dgm:pt>
    <dgm:pt modelId="{89E0BD06-6BD4-1D4F-96AD-62A54998F3F7}" type="sibTrans" cxnId="{D893E797-6523-A545-9350-A82C431E702A}">
      <dgm:prSet/>
      <dgm:spPr/>
      <dgm:t>
        <a:bodyPr/>
        <a:lstStyle/>
        <a:p>
          <a:endParaRPr lang="en-US"/>
        </a:p>
      </dgm:t>
    </dgm:pt>
    <dgm:pt modelId="{8B2CC9EE-9647-404D-961E-10CB8D074C33}">
      <dgm:prSet custT="1"/>
      <dgm:spPr>
        <a:noFill/>
      </dgm:spPr>
      <dgm:t>
        <a:bodyPr/>
        <a:lstStyle/>
        <a:p>
          <a:pPr algn="l" rtl="0"/>
          <a:r>
            <a: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Thank you to the LRT 2019 Local Organizing Committee for the Student Travel Grant that allowed me to attend the workshop. </a:t>
          </a:r>
        </a:p>
      </dgm:t>
    </dgm:pt>
    <dgm:pt modelId="{7019E35A-0247-9E47-97A8-C66155B6CFFB}" type="parTrans" cxnId="{7EF48FE7-A26F-6249-BCAA-0CE83BFEE606}">
      <dgm:prSet/>
      <dgm:spPr/>
      <dgm:t>
        <a:bodyPr/>
        <a:lstStyle/>
        <a:p>
          <a:endParaRPr lang="en-US"/>
        </a:p>
      </dgm:t>
    </dgm:pt>
    <dgm:pt modelId="{3E49FF65-D1F1-2E4F-B0BE-7D979E796AE0}" type="sibTrans" cxnId="{7EF48FE7-A26F-6249-BCAA-0CE83BFEE606}">
      <dgm:prSet/>
      <dgm:spPr/>
      <dgm:t>
        <a:bodyPr/>
        <a:lstStyle/>
        <a:p>
          <a:endParaRPr lang="en-US"/>
        </a:p>
      </dgm:t>
    </dgm:pt>
    <dgm:pt modelId="{F706E81C-E00B-B54D-A843-88393504DC92}" type="pres">
      <dgm:prSet presAssocID="{8797AA38-EC1D-A046-8E06-C20E424C685D}" presName="linearFlow" presStyleCnt="0">
        <dgm:presLayoutVars>
          <dgm:dir/>
          <dgm:resizeHandles val="exact"/>
        </dgm:presLayoutVars>
      </dgm:prSet>
      <dgm:spPr/>
    </dgm:pt>
    <dgm:pt modelId="{79DFD677-4C5D-FC4D-B1F7-CAA9DCBD89FB}" type="pres">
      <dgm:prSet presAssocID="{256D6163-78F7-0143-AE0D-BBC9B705837D}" presName="composite" presStyleCnt="0"/>
      <dgm:spPr/>
    </dgm:pt>
    <dgm:pt modelId="{7B3E9D18-0890-1749-B5DE-FDF39F789D91}" type="pres">
      <dgm:prSet presAssocID="{256D6163-78F7-0143-AE0D-BBC9B705837D}" presName="imgShp" presStyleLbl="fgImgPlace1" presStyleIdx="0" presStyleCnt="3" custLinFactNeighborY="26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5F19035-18D0-7648-B6EE-CD6D64678B9B}" type="pres">
      <dgm:prSet presAssocID="{256D6163-78F7-0143-AE0D-BBC9B705837D}" presName="txShp" presStyleLbl="node1" presStyleIdx="0" presStyleCnt="3">
        <dgm:presLayoutVars>
          <dgm:bulletEnabled val="1"/>
        </dgm:presLayoutVars>
      </dgm:prSet>
      <dgm:spPr/>
    </dgm:pt>
    <dgm:pt modelId="{5286A92B-3934-874E-9005-276EC5CEEE36}" type="pres">
      <dgm:prSet presAssocID="{C3D197C7-9D03-EC42-A616-BB3E3793AA62}" presName="spacing" presStyleCnt="0"/>
      <dgm:spPr/>
    </dgm:pt>
    <dgm:pt modelId="{A4FA29AB-B2AE-134A-8196-5C68E6917AF4}" type="pres">
      <dgm:prSet presAssocID="{5EF865E6-0299-F545-9ED9-FE77D305C457}" presName="composite" presStyleCnt="0"/>
      <dgm:spPr/>
    </dgm:pt>
    <dgm:pt modelId="{662AF73D-BA84-804B-8DC6-55401174431C}" type="pres">
      <dgm:prSet presAssocID="{5EF865E6-0299-F545-9ED9-FE77D305C457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387155A1-E4AC-5D4D-A3FB-EC23497C9C08}" type="pres">
      <dgm:prSet presAssocID="{5EF865E6-0299-F545-9ED9-FE77D305C457}" presName="txShp" presStyleLbl="node1" presStyleIdx="1" presStyleCnt="3">
        <dgm:presLayoutVars>
          <dgm:bulletEnabled val="1"/>
        </dgm:presLayoutVars>
      </dgm:prSet>
      <dgm:spPr/>
    </dgm:pt>
    <dgm:pt modelId="{004120C7-BE0E-6244-A752-6DF19F84F7CC}" type="pres">
      <dgm:prSet presAssocID="{89E0BD06-6BD4-1D4F-96AD-62A54998F3F7}" presName="spacing" presStyleCnt="0"/>
      <dgm:spPr/>
    </dgm:pt>
    <dgm:pt modelId="{E54037A0-E08F-C047-8F8C-024BEDC780B7}" type="pres">
      <dgm:prSet presAssocID="{8B2CC9EE-9647-404D-961E-10CB8D074C33}" presName="composite" presStyleCnt="0"/>
      <dgm:spPr/>
    </dgm:pt>
    <dgm:pt modelId="{5C68E6A2-CF4E-3249-B962-8485717D9044}" type="pres">
      <dgm:prSet presAssocID="{8B2CC9EE-9647-404D-961E-10CB8D074C33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A8C52873-AE2E-E44C-8125-D3DD5FC68B94}" type="pres">
      <dgm:prSet presAssocID="{8B2CC9EE-9647-404D-961E-10CB8D074C33}" presName="txShp" presStyleLbl="node1" presStyleIdx="2" presStyleCnt="3">
        <dgm:presLayoutVars>
          <dgm:bulletEnabled val="1"/>
        </dgm:presLayoutVars>
      </dgm:prSet>
      <dgm:spPr/>
    </dgm:pt>
  </dgm:ptLst>
  <dgm:cxnLst>
    <dgm:cxn modelId="{36097242-7E0D-4644-82FE-4EA7811ED864}" type="presOf" srcId="{8B2CC9EE-9647-404D-961E-10CB8D074C33}" destId="{A8C52873-AE2E-E44C-8125-D3DD5FC68B94}" srcOrd="0" destOrd="0" presId="urn:microsoft.com/office/officeart/2005/8/layout/vList3"/>
    <dgm:cxn modelId="{669C976E-BBB2-1642-89B2-59F5589DA291}" type="presOf" srcId="{5EF865E6-0299-F545-9ED9-FE77D305C457}" destId="{387155A1-E4AC-5D4D-A3FB-EC23497C9C08}" srcOrd="0" destOrd="0" presId="urn:microsoft.com/office/officeart/2005/8/layout/vList3"/>
    <dgm:cxn modelId="{E6202391-62E7-7B4A-A009-90711DDCD84D}" type="presOf" srcId="{256D6163-78F7-0143-AE0D-BBC9B705837D}" destId="{B5F19035-18D0-7648-B6EE-CD6D64678B9B}" srcOrd="0" destOrd="0" presId="urn:microsoft.com/office/officeart/2005/8/layout/vList3"/>
    <dgm:cxn modelId="{D893E797-6523-A545-9350-A82C431E702A}" srcId="{8797AA38-EC1D-A046-8E06-C20E424C685D}" destId="{5EF865E6-0299-F545-9ED9-FE77D305C457}" srcOrd="1" destOrd="0" parTransId="{AA6A25B4-41FB-BE43-80E9-44B2A57A631B}" sibTransId="{89E0BD06-6BD4-1D4F-96AD-62A54998F3F7}"/>
    <dgm:cxn modelId="{7EF48FE7-A26F-6249-BCAA-0CE83BFEE606}" srcId="{8797AA38-EC1D-A046-8E06-C20E424C685D}" destId="{8B2CC9EE-9647-404D-961E-10CB8D074C33}" srcOrd="2" destOrd="0" parTransId="{7019E35A-0247-9E47-97A8-C66155B6CFFB}" sibTransId="{3E49FF65-D1F1-2E4F-B0BE-7D979E796AE0}"/>
    <dgm:cxn modelId="{9BE4C9EB-DAEE-B24F-A396-B3EFBC2C0FCB}" srcId="{8797AA38-EC1D-A046-8E06-C20E424C685D}" destId="{256D6163-78F7-0143-AE0D-BBC9B705837D}" srcOrd="0" destOrd="0" parTransId="{7DB4AEF4-9E38-434C-8D1F-3C76817C93F4}" sibTransId="{C3D197C7-9D03-EC42-A616-BB3E3793AA62}"/>
    <dgm:cxn modelId="{1A6C5AF7-94F2-A244-9685-A2199D350C65}" type="presOf" srcId="{8797AA38-EC1D-A046-8E06-C20E424C685D}" destId="{F706E81C-E00B-B54D-A843-88393504DC92}" srcOrd="0" destOrd="0" presId="urn:microsoft.com/office/officeart/2005/8/layout/vList3"/>
    <dgm:cxn modelId="{81BF69F9-38FB-824B-B690-23B393DD6CF5}" type="presParOf" srcId="{F706E81C-E00B-B54D-A843-88393504DC92}" destId="{79DFD677-4C5D-FC4D-B1F7-CAA9DCBD89FB}" srcOrd="0" destOrd="0" presId="urn:microsoft.com/office/officeart/2005/8/layout/vList3"/>
    <dgm:cxn modelId="{F4EF66DA-CAED-EA4C-856F-4E573A627DB9}" type="presParOf" srcId="{79DFD677-4C5D-FC4D-B1F7-CAA9DCBD89FB}" destId="{7B3E9D18-0890-1749-B5DE-FDF39F789D91}" srcOrd="0" destOrd="0" presId="urn:microsoft.com/office/officeart/2005/8/layout/vList3"/>
    <dgm:cxn modelId="{18B76142-BEDF-2745-B8FF-1B61AC2AB6D4}" type="presParOf" srcId="{79DFD677-4C5D-FC4D-B1F7-CAA9DCBD89FB}" destId="{B5F19035-18D0-7648-B6EE-CD6D64678B9B}" srcOrd="1" destOrd="0" presId="urn:microsoft.com/office/officeart/2005/8/layout/vList3"/>
    <dgm:cxn modelId="{537B6D71-65F2-7A46-AD32-676960F98927}" type="presParOf" srcId="{F706E81C-E00B-B54D-A843-88393504DC92}" destId="{5286A92B-3934-874E-9005-276EC5CEEE36}" srcOrd="1" destOrd="0" presId="urn:microsoft.com/office/officeart/2005/8/layout/vList3"/>
    <dgm:cxn modelId="{D8A82989-16BA-E84B-8296-2C4176CE943D}" type="presParOf" srcId="{F706E81C-E00B-B54D-A843-88393504DC92}" destId="{A4FA29AB-B2AE-134A-8196-5C68E6917AF4}" srcOrd="2" destOrd="0" presId="urn:microsoft.com/office/officeart/2005/8/layout/vList3"/>
    <dgm:cxn modelId="{41CD8C7C-1DDA-5344-AF12-4817E12E6FC9}" type="presParOf" srcId="{A4FA29AB-B2AE-134A-8196-5C68E6917AF4}" destId="{662AF73D-BA84-804B-8DC6-55401174431C}" srcOrd="0" destOrd="0" presId="urn:microsoft.com/office/officeart/2005/8/layout/vList3"/>
    <dgm:cxn modelId="{9C565180-29CF-8440-A69F-6241611FE18F}" type="presParOf" srcId="{A4FA29AB-B2AE-134A-8196-5C68E6917AF4}" destId="{387155A1-E4AC-5D4D-A3FB-EC23497C9C08}" srcOrd="1" destOrd="0" presId="urn:microsoft.com/office/officeart/2005/8/layout/vList3"/>
    <dgm:cxn modelId="{80A645EE-7942-1F48-87D5-E8C75BCDD54E}" type="presParOf" srcId="{F706E81C-E00B-B54D-A843-88393504DC92}" destId="{004120C7-BE0E-6244-A752-6DF19F84F7CC}" srcOrd="3" destOrd="0" presId="urn:microsoft.com/office/officeart/2005/8/layout/vList3"/>
    <dgm:cxn modelId="{93077801-7FFA-8942-B5BC-59E94B659745}" type="presParOf" srcId="{F706E81C-E00B-B54D-A843-88393504DC92}" destId="{E54037A0-E08F-C047-8F8C-024BEDC780B7}" srcOrd="4" destOrd="0" presId="urn:microsoft.com/office/officeart/2005/8/layout/vList3"/>
    <dgm:cxn modelId="{06E2CB44-6996-E74F-BA47-D47710898A5B}" type="presParOf" srcId="{E54037A0-E08F-C047-8F8C-024BEDC780B7}" destId="{5C68E6A2-CF4E-3249-B962-8485717D9044}" srcOrd="0" destOrd="0" presId="urn:microsoft.com/office/officeart/2005/8/layout/vList3"/>
    <dgm:cxn modelId="{0CF4E626-B9FE-A24C-BCA6-0AE529046C8D}" type="presParOf" srcId="{E54037A0-E08F-C047-8F8C-024BEDC780B7}" destId="{A8C52873-AE2E-E44C-8125-D3DD5FC68B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19035-18D0-7648-B6EE-CD6D64678B9B}">
      <dsp:nvSpPr>
        <dsp:cNvPr id="0" name=""/>
        <dsp:cNvSpPr/>
      </dsp:nvSpPr>
      <dsp:spPr>
        <a:xfrm rot="10800000">
          <a:off x="2350509" y="501"/>
          <a:ext cx="8167940" cy="1172682"/>
        </a:xfrm>
        <a:prstGeom prst="homePlate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712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This material is based upon work supported by the National Science Foundation Graduate Research Fellowship Program under Grant DGE-1144082, and by the National Science Foundation Graduate Research Opportunities Worldwide Program. </a:t>
          </a:r>
          <a:endParaRPr lang="en-US" sz="1800" kern="1200" dirty="0">
            <a:latin typeface="Arial" charset="0"/>
            <a:ea typeface="Arial" charset="0"/>
            <a:cs typeface="Arial" charset="0"/>
          </a:endParaRPr>
        </a:p>
      </dsp:txBody>
      <dsp:txXfrm rot="10800000">
        <a:off x="2643679" y="501"/>
        <a:ext cx="7874770" cy="1172682"/>
      </dsp:txXfrm>
    </dsp:sp>
    <dsp:sp modelId="{7B3E9D18-0890-1749-B5DE-FDF39F789D91}">
      <dsp:nvSpPr>
        <dsp:cNvPr id="0" name=""/>
        <dsp:cNvSpPr/>
      </dsp:nvSpPr>
      <dsp:spPr>
        <a:xfrm>
          <a:off x="1764167" y="30990"/>
          <a:ext cx="1172682" cy="11726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7155A1-E4AC-5D4D-A3FB-EC23497C9C08}">
      <dsp:nvSpPr>
        <dsp:cNvPr id="0" name=""/>
        <dsp:cNvSpPr/>
      </dsp:nvSpPr>
      <dsp:spPr>
        <a:xfrm rot="10800000">
          <a:off x="2350509" y="1466354"/>
          <a:ext cx="8167940" cy="1172682"/>
        </a:xfrm>
        <a:prstGeom prst="homePlate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712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This material is based upon research supported by the Chateaubriand Fellowship of the Office for Science &amp; Technology of the Embassy of France in the United States. </a:t>
          </a:r>
        </a:p>
      </dsp:txBody>
      <dsp:txXfrm rot="10800000">
        <a:off x="2643679" y="1466354"/>
        <a:ext cx="7874770" cy="1172682"/>
      </dsp:txXfrm>
    </dsp:sp>
    <dsp:sp modelId="{662AF73D-BA84-804B-8DC6-55401174431C}">
      <dsp:nvSpPr>
        <dsp:cNvPr id="0" name=""/>
        <dsp:cNvSpPr/>
      </dsp:nvSpPr>
      <dsp:spPr>
        <a:xfrm>
          <a:off x="1764167" y="1466354"/>
          <a:ext cx="1172682" cy="11726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C52873-AE2E-E44C-8125-D3DD5FC68B94}">
      <dsp:nvSpPr>
        <dsp:cNvPr id="0" name=""/>
        <dsp:cNvSpPr/>
      </dsp:nvSpPr>
      <dsp:spPr>
        <a:xfrm rot="10800000">
          <a:off x="2350509" y="2932208"/>
          <a:ext cx="8167940" cy="1172682"/>
        </a:xfrm>
        <a:prstGeom prst="homePlat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7121" tIns="68580" rIns="128016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Thank you to the LRT 2019 Local Organizing Committee for the Student Travel Grant that allowed me to attend the workshop. </a:t>
          </a:r>
        </a:p>
      </dsp:txBody>
      <dsp:txXfrm rot="10800000">
        <a:off x="2643679" y="2932208"/>
        <a:ext cx="7874770" cy="1172682"/>
      </dsp:txXfrm>
    </dsp:sp>
    <dsp:sp modelId="{5C68E6A2-CF4E-3249-B962-8485717D9044}">
      <dsp:nvSpPr>
        <dsp:cNvPr id="0" name=""/>
        <dsp:cNvSpPr/>
      </dsp:nvSpPr>
      <dsp:spPr>
        <a:xfrm>
          <a:off x="1764167" y="2932208"/>
          <a:ext cx="1172682" cy="117268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3D254-2C6C-774C-A0BD-F7F17E17CFB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220B8-569C-6144-A7C9-CBE695B8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23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8509D7B0-E1F1-9345-B6D8-6F0F7BA6DB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F5B663-B7F8-314F-9755-2AF30A03A292}" type="slidenum">
              <a:rPr lang="de-DE" altLang="en-US" smtClean="0"/>
              <a:pPr>
                <a:spcBef>
                  <a:spcPct val="0"/>
                </a:spcBef>
              </a:pPr>
              <a:t>2</a:t>
            </a:fld>
            <a:endParaRPr lang="de-DE" altLang="en-US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E990C83B-E22F-094B-A72E-A7C15D6082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D7B25C4-A92F-7848-8E58-182F48FD22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90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28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2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14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62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28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69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38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47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5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13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8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8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07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29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40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Strategic placement in urban locations; continued investment in new industries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D03A-19C6-B94B-91A7-2327A5FFEA4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5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44CDF-6385-734A-898B-E23D39ABE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55B2B-DC88-DC4E-AE6B-428B1794D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E3C65-BB48-7C4D-8311-735213BDA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35D8A-1D32-8B40-AFCF-A581A8AA9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0B3F6-9109-A646-9235-F3020B2A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2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66A7E-465A-4E4E-AB6D-E6517F335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13A7F-E5C2-A449-A29E-7C20113AB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07E2C-5EF3-D649-88B6-563925AE5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5EA77-F10E-8A45-B520-3EF8D726F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A5D14-109E-6643-BDDB-4BFC6E849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4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E02784-7877-FF4B-964A-D0F3021280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29F84-7DDF-B24A-AF5A-A86E03011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E3789-1001-D245-815E-B29401E14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710B2-C3F1-FC44-8BB6-A8A369CF9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1F268-3EBC-F74F-BE4A-B8773DEC7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5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8FC0-FA3E-6546-BAE3-6E881AC9D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25FEE-E5BC-A541-B33E-C11E369F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31D1E-7986-E543-B33B-D1754B033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DBC01-E164-D345-89AE-A9E7173CC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41EF8-B10B-D949-BCD9-ADDD52F0F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8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99FF0-5DF4-D94E-A202-058A4289F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E996C-FC96-6F46-B258-2F7DC2D74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B0939-0637-3242-B64D-B7AEEAF87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4EEEC-5956-9C41-A583-36B32D66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24231-EAB9-9446-A519-5FE4DDC8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4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3DE1A-6567-F246-BC7D-8337F48FB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78DE2-04A1-7245-BA51-620C7DC9B9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7AB61-177E-F14C-BCC4-90B8597ED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96CA7-1976-C341-A2B7-ABCACB6E8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17564-6A4B-AA45-B6EB-8A0B6F79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CF732-F8CD-524C-9532-A6AC280C1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3DFA2-554C-4641-82C9-B7ABDF6DF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AF4A4-4838-FA41-9F84-636D0251E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BB6FD8-4B15-EF4E-B778-6B3478664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D97DBC-6B14-EB4C-9D2D-9F6D2CCB91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A960A0-A1E3-BF46-9376-C1AC4559B0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C9A264-56E4-CE47-AA09-60CDCDB12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FA65AD-4254-2543-8DD2-E525FB1B7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87CBD5-22CB-DF42-870B-6C3B3F92E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3BFA6-F444-1F49-83ED-CB8BCD91D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7B7CBF-66F8-AB42-87D9-D622D7D44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F10A7-C0BE-FE4C-AE1D-A36B7B588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F9C90-2B10-5D4E-A595-61AA57BF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9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AEC66A-B311-154E-A423-B66054EA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E8F94-8B46-C843-82C1-293915A3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A244B6-1293-BE4B-A60A-F135110A0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0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A0BD4-24A5-C943-99ED-C409A769F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920FE-6783-E04A-A15E-D930B167C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9E783-8ACD-3D4E-B2F5-D87C89155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E9616F-FEE9-7446-83FE-2A11579A5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2F250-5FDA-734F-A935-50B45C148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AABC3-FA95-AE45-B5C6-74E1334B7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0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AF364-24FD-8E48-BECF-05C346373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A1E618-81BD-CA43-853F-9C1B63FEA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B8D937-0F08-BD4B-AC43-28D2B99AD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C3005-1402-614F-978E-D92C84294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12D4B-887E-A541-9787-0E0B062C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59D48-3C0B-1548-899F-DA9D133F4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1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027978-5C23-4C4B-A632-EF8777746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768D6-49D5-994B-A465-2A761CE34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10AAC-8809-874B-8351-A92CC71DD5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ED584-0F19-8743-896C-CA01D90485CF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36D55-9C52-E341-86F5-53C0460DC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307E0-83D9-E946-9F0B-6626AB39D3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84106-2C32-A047-BF79-3FE10FF6E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image" Target="../media/image55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g"/><Relationship Id="rId4" Type="http://schemas.openxmlformats.org/officeDocument/2006/relationships/image" Target="../media/image6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226" Type="http://schemas.openxmlformats.org/officeDocument/2006/relationships/tags" Target="../tags/tag226.xml"/><Relationship Id="rId268" Type="http://schemas.openxmlformats.org/officeDocument/2006/relationships/tags" Target="../tags/tag268.xml"/><Relationship Id="rId32" Type="http://schemas.openxmlformats.org/officeDocument/2006/relationships/tags" Target="../tags/tag32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335" Type="http://schemas.openxmlformats.org/officeDocument/2006/relationships/tags" Target="../tags/tag335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181" Type="http://schemas.openxmlformats.org/officeDocument/2006/relationships/tags" Target="../tags/tag181.xml"/><Relationship Id="rId237" Type="http://schemas.openxmlformats.org/officeDocument/2006/relationships/tags" Target="../tags/tag237.xml"/><Relationship Id="rId279" Type="http://schemas.openxmlformats.org/officeDocument/2006/relationships/tags" Target="../tags/tag279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46" Type="http://schemas.openxmlformats.org/officeDocument/2006/relationships/tags" Target="../tags/tag346.xml"/><Relationship Id="rId388" Type="http://schemas.openxmlformats.org/officeDocument/2006/relationships/image" Target="../media/image10.png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48" Type="http://schemas.openxmlformats.org/officeDocument/2006/relationships/tags" Target="../tags/tag248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5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217" Type="http://schemas.openxmlformats.org/officeDocument/2006/relationships/tags" Target="../tags/tag217.xml"/><Relationship Id="rId399" Type="http://schemas.microsoft.com/office/2007/relationships/hdphoto" Target="../media/hdphoto1.wdp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326" Type="http://schemas.openxmlformats.org/officeDocument/2006/relationships/tags" Target="../tags/tag326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228" Type="http://schemas.openxmlformats.org/officeDocument/2006/relationships/tags" Target="../tags/tag228.xml"/><Relationship Id="rId281" Type="http://schemas.openxmlformats.org/officeDocument/2006/relationships/tags" Target="../tags/tag281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83" Type="http://schemas.openxmlformats.org/officeDocument/2006/relationships/tags" Target="../tags/tag183.xml"/><Relationship Id="rId239" Type="http://schemas.openxmlformats.org/officeDocument/2006/relationships/tags" Target="../tags/tag239.xml"/><Relationship Id="rId390" Type="http://schemas.openxmlformats.org/officeDocument/2006/relationships/image" Target="../media/image12.tiff"/><Relationship Id="rId250" Type="http://schemas.openxmlformats.org/officeDocument/2006/relationships/tags" Target="../tags/tag250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45" Type="http://schemas.openxmlformats.org/officeDocument/2006/relationships/tags" Target="../tags/tag45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348" Type="http://schemas.openxmlformats.org/officeDocument/2006/relationships/tags" Target="../tags/tag348.xml"/><Relationship Id="rId152" Type="http://schemas.openxmlformats.org/officeDocument/2006/relationships/tags" Target="../tags/tag152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56" Type="http://schemas.openxmlformats.org/officeDocument/2006/relationships/tags" Target="../tags/tag56.xml"/><Relationship Id="rId317" Type="http://schemas.openxmlformats.org/officeDocument/2006/relationships/tags" Target="../tags/tag317.xml"/><Relationship Id="rId359" Type="http://schemas.openxmlformats.org/officeDocument/2006/relationships/tags" Target="../tags/tag359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63" Type="http://schemas.openxmlformats.org/officeDocument/2006/relationships/tags" Target="../tags/tag163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" Type="http://schemas.openxmlformats.org/officeDocument/2006/relationships/tags" Target="../tags/tag25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328" Type="http://schemas.openxmlformats.org/officeDocument/2006/relationships/tags" Target="../tags/tag328.xml"/><Relationship Id="rId132" Type="http://schemas.openxmlformats.org/officeDocument/2006/relationships/tags" Target="../tags/tag132.xml"/><Relationship Id="rId174" Type="http://schemas.openxmlformats.org/officeDocument/2006/relationships/tags" Target="../tags/tag174.xml"/><Relationship Id="rId381" Type="http://schemas.openxmlformats.org/officeDocument/2006/relationships/tags" Target="../tags/tag381.xml"/><Relationship Id="rId241" Type="http://schemas.openxmlformats.org/officeDocument/2006/relationships/tags" Target="../tags/tag241.xml"/><Relationship Id="rId36" Type="http://schemas.openxmlformats.org/officeDocument/2006/relationships/tags" Target="../tags/tag36.xml"/><Relationship Id="rId283" Type="http://schemas.openxmlformats.org/officeDocument/2006/relationships/tags" Target="../tags/tag283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101" Type="http://schemas.openxmlformats.org/officeDocument/2006/relationships/tags" Target="../tags/tag101.xml"/><Relationship Id="rId143" Type="http://schemas.openxmlformats.org/officeDocument/2006/relationships/tags" Target="../tags/tag143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392" Type="http://schemas.openxmlformats.org/officeDocument/2006/relationships/image" Target="../media/image14.png"/><Relationship Id="rId252" Type="http://schemas.openxmlformats.org/officeDocument/2006/relationships/tags" Target="../tags/tag252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47" Type="http://schemas.openxmlformats.org/officeDocument/2006/relationships/tags" Target="../tags/tag47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54" Type="http://schemas.openxmlformats.org/officeDocument/2006/relationships/tags" Target="../tags/tag154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63" Type="http://schemas.openxmlformats.org/officeDocument/2006/relationships/tags" Target="../tags/tag263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393" Type="http://schemas.openxmlformats.org/officeDocument/2006/relationships/image" Target="../media/image15.png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notesSlide" Target="../notesSlides/notesSlide1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394" Type="http://schemas.openxmlformats.org/officeDocument/2006/relationships/image" Target="../media/image16.png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image" Target="../media/image6.gif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395" Type="http://schemas.openxmlformats.org/officeDocument/2006/relationships/image" Target="../media/image17.png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image" Target="../media/image7.emf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96" Type="http://schemas.openxmlformats.org/officeDocument/2006/relationships/image" Target="../media/image18.jpeg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400" Type="http://schemas.openxmlformats.org/officeDocument/2006/relationships/image" Target="../media/image3.png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image" Target="../media/image8.png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397" Type="http://schemas.openxmlformats.org/officeDocument/2006/relationships/image" Target="../media/image19.tiff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303" Type="http://schemas.openxmlformats.org/officeDocument/2006/relationships/tags" Target="../tags/tag303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image" Target="../media/image9.png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56" Type="http://schemas.openxmlformats.org/officeDocument/2006/relationships/tags" Target="../tags/tag356.xml"/><Relationship Id="rId398" Type="http://schemas.openxmlformats.org/officeDocument/2006/relationships/image" Target="../media/image2.png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16" Type="http://schemas.openxmlformats.org/officeDocument/2006/relationships/tags" Target="../tags/tag216.xml"/><Relationship Id="rId258" Type="http://schemas.openxmlformats.org/officeDocument/2006/relationships/tags" Target="../tags/tag258.xml"/><Relationship Id="rId22" Type="http://schemas.openxmlformats.org/officeDocument/2006/relationships/tags" Target="../tags/tag22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325" Type="http://schemas.openxmlformats.org/officeDocument/2006/relationships/tags" Target="../tags/tag325.xml"/><Relationship Id="rId367" Type="http://schemas.openxmlformats.org/officeDocument/2006/relationships/tags" Target="../tags/tag367.xml"/><Relationship Id="rId171" Type="http://schemas.openxmlformats.org/officeDocument/2006/relationships/tags" Target="../tags/tag171.xml"/><Relationship Id="rId227" Type="http://schemas.openxmlformats.org/officeDocument/2006/relationships/tags" Target="../tags/tag227.xml"/><Relationship Id="rId269" Type="http://schemas.openxmlformats.org/officeDocument/2006/relationships/tags" Target="../tags/tag269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36" Type="http://schemas.openxmlformats.org/officeDocument/2006/relationships/tags" Target="../tags/tag336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182" Type="http://schemas.openxmlformats.org/officeDocument/2006/relationships/tags" Target="../tags/tag182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image" Target="../media/image11.png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316" Type="http://schemas.openxmlformats.org/officeDocument/2006/relationships/tags" Target="../tags/tag316.xml"/><Relationship Id="rId55" Type="http://schemas.openxmlformats.org/officeDocument/2006/relationships/tags" Target="../tags/tag55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358" Type="http://schemas.openxmlformats.org/officeDocument/2006/relationships/tags" Target="../tags/tag358.xml"/><Relationship Id="rId162" Type="http://schemas.openxmlformats.org/officeDocument/2006/relationships/tags" Target="../tags/tag162.xml"/><Relationship Id="rId218" Type="http://schemas.openxmlformats.org/officeDocument/2006/relationships/tags" Target="../tags/tag218.xml"/><Relationship Id="rId271" Type="http://schemas.openxmlformats.org/officeDocument/2006/relationships/tags" Target="../tags/tag271.xml"/><Relationship Id="rId24" Type="http://schemas.openxmlformats.org/officeDocument/2006/relationships/tags" Target="../tags/tag24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69" Type="http://schemas.openxmlformats.org/officeDocument/2006/relationships/tags" Target="../tags/tag369.xml"/><Relationship Id="rId173" Type="http://schemas.openxmlformats.org/officeDocument/2006/relationships/tags" Target="../tags/tag173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35" Type="http://schemas.openxmlformats.org/officeDocument/2006/relationships/tags" Target="../tags/tag35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38" Type="http://schemas.openxmlformats.org/officeDocument/2006/relationships/tags" Target="../tags/tag338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184" Type="http://schemas.openxmlformats.org/officeDocument/2006/relationships/tags" Target="../tags/tag184.xml"/><Relationship Id="rId391" Type="http://schemas.openxmlformats.org/officeDocument/2006/relationships/image" Target="../media/image13.emf"/><Relationship Id="rId251" Type="http://schemas.openxmlformats.org/officeDocument/2006/relationships/tags" Target="../tags/tag251.xml"/><Relationship Id="rId46" Type="http://schemas.openxmlformats.org/officeDocument/2006/relationships/tags" Target="../tags/tag46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3" Type="http://schemas.openxmlformats.org/officeDocument/2006/relationships/tags" Target="../tags/tag153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220" Type="http://schemas.openxmlformats.org/officeDocument/2006/relationships/tags" Target="../tags/tag220.xml"/><Relationship Id="rId15" Type="http://schemas.openxmlformats.org/officeDocument/2006/relationships/tags" Target="../tags/tag15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318" Type="http://schemas.openxmlformats.org/officeDocument/2006/relationships/tags" Target="../tags/tag318.xml"/><Relationship Id="rId99" Type="http://schemas.openxmlformats.org/officeDocument/2006/relationships/tags" Target="../tags/tag99.xml"/><Relationship Id="rId122" Type="http://schemas.openxmlformats.org/officeDocument/2006/relationships/tags" Target="../tags/tag122.xml"/><Relationship Id="rId164" Type="http://schemas.openxmlformats.org/officeDocument/2006/relationships/tags" Target="../tags/tag164.xml"/><Relationship Id="rId371" Type="http://schemas.openxmlformats.org/officeDocument/2006/relationships/tags" Target="../tags/tag371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73" Type="http://schemas.openxmlformats.org/officeDocument/2006/relationships/tags" Target="../tags/tag273.xml"/><Relationship Id="rId329" Type="http://schemas.openxmlformats.org/officeDocument/2006/relationships/tags" Target="../tags/tag329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7.xml"/><Relationship Id="rId242" Type="http://schemas.openxmlformats.org/officeDocument/2006/relationships/tags" Target="../tags/tag242.xml"/><Relationship Id="rId284" Type="http://schemas.openxmlformats.org/officeDocument/2006/relationships/tags" Target="../tags/tag28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13" Type="http://schemas.openxmlformats.org/officeDocument/2006/relationships/image" Target="../media/image30.png"/><Relationship Id="rId3" Type="http://schemas.openxmlformats.org/officeDocument/2006/relationships/image" Target="../media/image20.tiff"/><Relationship Id="rId7" Type="http://schemas.openxmlformats.org/officeDocument/2006/relationships/image" Target="../media/image24.tiff"/><Relationship Id="rId12" Type="http://schemas.openxmlformats.org/officeDocument/2006/relationships/image" Target="../media/image2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11" Type="http://schemas.openxmlformats.org/officeDocument/2006/relationships/image" Target="../media/image28.tiff"/><Relationship Id="rId5" Type="http://schemas.openxmlformats.org/officeDocument/2006/relationships/image" Target="../media/image22.tiff"/><Relationship Id="rId10" Type="http://schemas.openxmlformats.org/officeDocument/2006/relationships/image" Target="../media/image27.gif"/><Relationship Id="rId4" Type="http://schemas.openxmlformats.org/officeDocument/2006/relationships/image" Target="../media/image21.tiff"/><Relationship Id="rId9" Type="http://schemas.openxmlformats.org/officeDocument/2006/relationships/image" Target="../media/image26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103279733?app_id=122963" TargetMode="Externa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B36A31-D22A-6E45-A74B-95DA58B7CE4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3497002" y="-18294"/>
            <a:ext cx="8694998" cy="64878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-8198" y="6462713"/>
            <a:ext cx="12200198" cy="395287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0" y="6488046"/>
            <a:ext cx="938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Low Radioactivity Techniques 2019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74865" y="6475690"/>
            <a:ext cx="411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May 23, 2019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54303" y="1907111"/>
            <a:ext cx="69701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Measurements of radioactive backgrounds in the high-resistivity silicon CCDs of the DAMIC Experiment at SNOLAB</a:t>
            </a:r>
          </a:p>
          <a:p>
            <a:pPr algn="ctr"/>
            <a:endParaRPr lang="en-US" sz="2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2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Ariel </a:t>
            </a:r>
            <a:r>
              <a:rPr lang="en-US" sz="2200" b="1" dirty="0" err="1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Matalon</a:t>
            </a:r>
            <a:r>
              <a:rPr lang="en-US" sz="22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 for the DAMIC Collaboration</a:t>
            </a:r>
          </a:p>
          <a:p>
            <a:pPr algn="ctr"/>
            <a:endParaRPr lang="en-US" sz="2200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200" b="1" dirty="0" err="1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amatalon@uchicago.edu</a:t>
            </a:r>
            <a:endParaRPr lang="en-US" sz="2200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2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KICP, </a:t>
            </a:r>
            <a:r>
              <a:rPr lang="en-US" sz="2200" b="1" dirty="0" err="1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UChicago</a:t>
            </a:r>
            <a:r>
              <a:rPr lang="en-US" sz="22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 | LPNHE, Sorbonne </a:t>
            </a:r>
            <a:r>
              <a:rPr lang="en-US" sz="2200" b="1" dirty="0" err="1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Université</a:t>
            </a:r>
            <a:endParaRPr lang="en-US" sz="2200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C046AB2-729B-DE41-BB4D-66CB6CFB05CB}"/>
              </a:ext>
            </a:extLst>
          </p:cNvPr>
          <p:cNvGrpSpPr>
            <a:grpSpLocks noChangeAspect="1"/>
          </p:cNvGrpSpPr>
          <p:nvPr/>
        </p:nvGrpSpPr>
        <p:grpSpPr>
          <a:xfrm>
            <a:off x="11229250" y="100666"/>
            <a:ext cx="841207" cy="1097280"/>
            <a:chOff x="1321698" y="1209558"/>
            <a:chExt cx="701006" cy="9144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02292D5-E3D4-1E4B-811A-4CCEF20FDD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0224" b="98881" l="2660" r="97872">
                          <a14:foregroundMark x1="16489" y1="94403" x2="16489" y2="94403"/>
                          <a14:foregroundMark x1="3191" y1="83582" x2="3191" y2="83582"/>
                          <a14:foregroundMark x1="23404" y1="96269" x2="23404" y2="96269"/>
                          <a14:foregroundMark x1="28191" y1="87313" x2="28191" y2="87313"/>
                          <a14:foregroundMark x1="80319" y1="87313" x2="80319" y2="87313"/>
                          <a14:foregroundMark x1="92021" y1="98881" x2="92021" y2="98881"/>
                          <a14:foregroundMark x1="72340" y1="84701" x2="72340" y2="84701"/>
                          <a14:backgroundMark x1="31383" y1="96269" x2="31383" y2="96269"/>
                          <a14:backgroundMark x1="32447" y1="95896" x2="32447" y2="95896"/>
                          <a14:backgroundMark x1="31383" y1="97015" x2="31383" y2="97015"/>
                          <a14:backgroundMark x1="30851" y1="97761" x2="30851" y2="97761"/>
                          <a14:backgroundMark x1="31915" y1="97388" x2="31915" y2="97388"/>
                          <a14:backgroundMark x1="31915" y1="97761" x2="31915" y2="97761"/>
                          <a14:backgroundMark x1="29255" y1="95896" x2="31915" y2="96269"/>
                          <a14:backgroundMark x1="94681" y1="86567" x2="94681" y2="86567"/>
                          <a14:backgroundMark x1="94681" y1="86940" x2="94681" y2="86940"/>
                          <a14:backgroundMark x1="94149" y1="86194" x2="95745" y2="87687"/>
                          <a14:backgroundMark x1="93617" y1="86194" x2="94681" y2="87313"/>
                          <a14:backgroundMark x1="94681" y1="85448" x2="94681" y2="86940"/>
                          <a14:backgroundMark x1="94149" y1="85448" x2="94681" y2="87313"/>
                          <a14:backgroundMark x1="93617" y1="85448" x2="93617" y2="85448"/>
                          <a14:backgroundMark x1="95213" y1="85821" x2="95213" y2="85821"/>
                          <a14:backgroundMark x1="94149" y1="85075" x2="95213" y2="86940"/>
                        </a14:backgroundRemoval>
                      </a14:imgEffect>
                    </a14:imgLayer>
                  </a14:imgProps>
                </a:ext>
              </a:extLst>
            </a:blip>
            <a:srcRect t="79238"/>
            <a:stretch/>
          </p:blipFill>
          <p:spPr>
            <a:xfrm>
              <a:off x="1361379" y="1939967"/>
              <a:ext cx="621647" cy="183992"/>
            </a:xfrm>
            <a:prstGeom prst="rect">
              <a:avLst/>
            </a:prstGeom>
          </p:spPr>
        </p:pic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A2ED5625-FD7C-F943-A769-5C55783A3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21698" y="1209558"/>
              <a:ext cx="701006" cy="720846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B057E16A-AD1E-C640-B5A3-D692AA549A3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28255" y="3036683"/>
            <a:ext cx="2188505" cy="34373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1306FB3-0E50-F142-8D66-E70342A0E9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46" y="449190"/>
            <a:ext cx="3306722" cy="274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63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Characteristics of radioactive isotope decays guide searches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6255826-94CA-4145-A024-C912E95B2378}"/>
              </a:ext>
            </a:extLst>
          </p:cNvPr>
          <p:cNvSpPr/>
          <p:nvPr/>
        </p:nvSpPr>
        <p:spPr>
          <a:xfrm>
            <a:off x="843393" y="1529633"/>
            <a:ext cx="5252607" cy="1163167"/>
          </a:xfrm>
          <a:prstGeom prst="round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Si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 	Q = 224.5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150 y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 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	Q = 1710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14.3 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00B9E4E-2231-7A41-959F-40EC758E28AE}"/>
              </a:ext>
            </a:extLst>
          </p:cNvPr>
          <p:cNvSpPr/>
          <p:nvPr/>
        </p:nvSpPr>
        <p:spPr>
          <a:xfrm>
            <a:off x="6101193" y="1525685"/>
            <a:ext cx="5252608" cy="1163167"/>
          </a:xfrm>
          <a:prstGeom prst="round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Pb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Bi	Q = 63.5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22.3 y</a:t>
            </a:r>
          </a:p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Bi 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	Q = 1161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5.01 d</a:t>
            </a:r>
          </a:p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206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	Q = 5407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138 d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943CBC-E4C8-4845-B937-DC1280FB1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823513"/>
              </p:ext>
            </p:extLst>
          </p:nvPr>
        </p:nvGraphicFramePr>
        <p:xfrm>
          <a:off x="843392" y="3240135"/>
          <a:ext cx="10510406" cy="2865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91808">
                  <a:extLst>
                    <a:ext uri="{9D8B030D-6E8A-4147-A177-3AD203B41FA5}">
                      <a16:colId xmlns:a16="http://schemas.microsoft.com/office/drawing/2014/main" val="452096576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1435229575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3002591712"/>
                    </a:ext>
                  </a:extLst>
                </a:gridCol>
                <a:gridCol w="1896533">
                  <a:extLst>
                    <a:ext uri="{9D8B030D-6E8A-4147-A177-3AD203B41FA5}">
                      <a16:colId xmlns:a16="http://schemas.microsoft.com/office/drawing/2014/main" val="379312970"/>
                    </a:ext>
                  </a:extLst>
                </a:gridCol>
                <a:gridCol w="1896534">
                  <a:extLst>
                    <a:ext uri="{9D8B030D-6E8A-4147-A177-3AD203B41FA5}">
                      <a16:colId xmlns:a16="http://schemas.microsoft.com/office/drawing/2014/main" val="128013748"/>
                    </a:ext>
                  </a:extLst>
                </a:gridCol>
                <a:gridCol w="2582331">
                  <a:extLst>
                    <a:ext uri="{9D8B030D-6E8A-4147-A177-3AD203B41FA5}">
                      <a16:colId xmlns:a16="http://schemas.microsoft.com/office/drawing/2014/main" val="3572646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Search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Relevant</a:t>
                      </a:r>
                    </a:p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Decay</a:t>
                      </a:r>
                    </a:p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Cluster 1 Energy Cut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Cluster 2 Energy Cut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Cluster Separation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278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Si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β1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70 </a:t>
                      </a:r>
                      <a:r>
                        <a:rPr lang="en-US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230 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Δt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70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834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Si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β1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0.5 </a:t>
                      </a:r>
                      <a:r>
                        <a:rPr lang="en-US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70 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d &lt; 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Δt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70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008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β1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0.5 </a:t>
                      </a:r>
                      <a:r>
                        <a:rPr lang="en-US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70 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Δt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25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4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β1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70 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5.4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Δt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715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320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r>
                        <a:rPr lang="en-US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β2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1.2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5.4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Δt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690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94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U, </a:t>
                      </a:r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⍺-⍺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59250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7E8CAC0-02B4-BE40-9569-6902648EB99C}"/>
              </a:ext>
            </a:extLst>
          </p:cNvPr>
          <p:cNvSpPr txBox="1"/>
          <p:nvPr/>
        </p:nvSpPr>
        <p:spPr>
          <a:xfrm>
            <a:off x="838200" y="6280062"/>
            <a:ext cx="10727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*** Lower bound set on separation time criteria to remove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Pb events within search </a:t>
            </a:r>
            <a:endParaRPr lang="en-US" baseline="30000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6F5469-DEEB-1949-83E1-EA04B0F54D0B}"/>
              </a:ext>
            </a:extLst>
          </p:cNvPr>
          <p:cNvSpPr txBox="1"/>
          <p:nvPr/>
        </p:nvSpPr>
        <p:spPr>
          <a:xfrm>
            <a:off x="1881205" y="982479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Bulk Contamination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5B4E8B-D6FC-684A-99D5-03C261066BDE}"/>
              </a:ext>
            </a:extLst>
          </p:cNvPr>
          <p:cNvSpPr txBox="1"/>
          <p:nvPr/>
        </p:nvSpPr>
        <p:spPr>
          <a:xfrm>
            <a:off x="7139006" y="982478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Surface Contamination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F4CBA-19D9-A046-B722-3F8E023D7AED}"/>
              </a:ext>
            </a:extLst>
          </p:cNvPr>
          <p:cNvSpPr txBox="1"/>
          <p:nvPr/>
        </p:nvSpPr>
        <p:spPr>
          <a:xfrm>
            <a:off x="4510104" y="2743080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Searches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7235B5D-B591-D54E-91CE-38F7A64673C6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75880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ángulo redondeado 3">
            <a:extLst>
              <a:ext uri="{FF2B5EF4-FFF2-40B4-BE49-F238E27FC236}">
                <a16:creationId xmlns:a16="http://schemas.microsoft.com/office/drawing/2014/main" id="{4BBFB9D8-9499-2748-95D2-E52D82732F14}"/>
              </a:ext>
            </a:extLst>
          </p:cNvPr>
          <p:cNvSpPr/>
          <p:nvPr/>
        </p:nvSpPr>
        <p:spPr>
          <a:xfrm>
            <a:off x="1421026" y="1682805"/>
            <a:ext cx="9045147" cy="4596713"/>
          </a:xfrm>
          <a:prstGeom prst="roundRect">
            <a:avLst>
              <a:gd name="adj" fmla="val 555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ángulo redondeado 6">
            <a:extLst>
              <a:ext uri="{FF2B5EF4-FFF2-40B4-BE49-F238E27FC236}">
                <a16:creationId xmlns:a16="http://schemas.microsoft.com/office/drawing/2014/main" id="{B06BC38E-4C8C-4747-A037-AFD0507B6D8A}"/>
              </a:ext>
            </a:extLst>
          </p:cNvPr>
          <p:cNvSpPr/>
          <p:nvPr/>
        </p:nvSpPr>
        <p:spPr>
          <a:xfrm>
            <a:off x="6535703" y="1953174"/>
            <a:ext cx="2760762" cy="1902373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6000" rIns="0" rtlCol="0" anchor="ctr"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Correct ⍺ and β classification for decay sequence 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FFEF138D-E848-3440-B236-7C0230B20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5712" y="2719771"/>
            <a:ext cx="733778" cy="4989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Further constraints are placed for final search criteria  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" name="Rectángulo redondeado 4">
            <a:extLst>
              <a:ext uri="{FF2B5EF4-FFF2-40B4-BE49-F238E27FC236}">
                <a16:creationId xmlns:a16="http://schemas.microsoft.com/office/drawing/2014/main" id="{4F7B37FF-2C28-6640-BA25-CFABB163AB3C}"/>
              </a:ext>
            </a:extLst>
          </p:cNvPr>
          <p:cNvSpPr/>
          <p:nvPr/>
        </p:nvSpPr>
        <p:spPr>
          <a:xfrm>
            <a:off x="2683090" y="1953175"/>
            <a:ext cx="2761200" cy="1902373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6000" rIns="36000" rtlCol="0" anchor="ctr"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Events in same CCD; daughters in later images</a:t>
            </a:r>
          </a:p>
        </p:txBody>
      </p:sp>
      <p:sp>
        <p:nvSpPr>
          <p:cNvPr id="62" name="Elipse 5">
            <a:extLst>
              <a:ext uri="{FF2B5EF4-FFF2-40B4-BE49-F238E27FC236}">
                <a16:creationId xmlns:a16="http://schemas.microsoft.com/office/drawing/2014/main" id="{03A5EC52-822D-334D-8F22-7C4FCDAB662A}"/>
              </a:ext>
            </a:extLst>
          </p:cNvPr>
          <p:cNvSpPr/>
          <p:nvPr/>
        </p:nvSpPr>
        <p:spPr>
          <a:xfrm>
            <a:off x="2599007" y="1822839"/>
            <a:ext cx="360000" cy="3600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4" name="Rectángulo redondeado 7">
            <a:extLst>
              <a:ext uri="{FF2B5EF4-FFF2-40B4-BE49-F238E27FC236}">
                <a16:creationId xmlns:a16="http://schemas.microsoft.com/office/drawing/2014/main" id="{AC2A6C7F-F0C7-834C-9221-DBE7038C86CF}"/>
              </a:ext>
            </a:extLst>
          </p:cNvPr>
          <p:cNvSpPr/>
          <p:nvPr/>
        </p:nvSpPr>
        <p:spPr>
          <a:xfrm>
            <a:off x="2690164" y="4026928"/>
            <a:ext cx="2761200" cy="1902373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Ins="72000" rtlCol="0" anchor="ctr"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Clusters spatially coinciding, not in masked regions</a:t>
            </a:r>
          </a:p>
        </p:txBody>
      </p:sp>
      <p:sp>
        <p:nvSpPr>
          <p:cNvPr id="65" name="Elipse 8">
            <a:extLst>
              <a:ext uri="{FF2B5EF4-FFF2-40B4-BE49-F238E27FC236}">
                <a16:creationId xmlns:a16="http://schemas.microsoft.com/office/drawing/2014/main" id="{8778DF84-AE00-8647-8FC1-0E76CD14EDE5}"/>
              </a:ext>
            </a:extLst>
          </p:cNvPr>
          <p:cNvSpPr/>
          <p:nvPr/>
        </p:nvSpPr>
        <p:spPr>
          <a:xfrm>
            <a:off x="6496538" y="1822838"/>
            <a:ext cx="360000" cy="3600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6" name="Elipse 9">
            <a:extLst>
              <a:ext uri="{FF2B5EF4-FFF2-40B4-BE49-F238E27FC236}">
                <a16:creationId xmlns:a16="http://schemas.microsoft.com/office/drawing/2014/main" id="{D190A6CC-2CC9-3D47-8220-6D354BF8DF1D}"/>
              </a:ext>
            </a:extLst>
          </p:cNvPr>
          <p:cNvSpPr/>
          <p:nvPr/>
        </p:nvSpPr>
        <p:spPr>
          <a:xfrm>
            <a:off x="2643051" y="3921556"/>
            <a:ext cx="360000" cy="3600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7" name="Rectángulo redondeado 13">
            <a:extLst>
              <a:ext uri="{FF2B5EF4-FFF2-40B4-BE49-F238E27FC236}">
                <a16:creationId xmlns:a16="http://schemas.microsoft.com/office/drawing/2014/main" id="{A8298F5B-DF99-D34C-8364-0B144A48D16B}"/>
              </a:ext>
            </a:extLst>
          </p:cNvPr>
          <p:cNvSpPr/>
          <p:nvPr/>
        </p:nvSpPr>
        <p:spPr>
          <a:xfrm>
            <a:off x="6553735" y="4026304"/>
            <a:ext cx="2761200" cy="1902373"/>
          </a:xfrm>
          <a:prstGeom prst="roundRect">
            <a:avLst>
              <a:gd name="adj" fmla="val 1169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Ins="72000" rtlCol="0" anchor="ctr"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Sequences fit energy and time cuts from decays</a:t>
            </a:r>
          </a:p>
        </p:txBody>
      </p:sp>
      <p:sp>
        <p:nvSpPr>
          <p:cNvPr id="68" name="Elipse 14">
            <a:extLst>
              <a:ext uri="{FF2B5EF4-FFF2-40B4-BE49-F238E27FC236}">
                <a16:creationId xmlns:a16="http://schemas.microsoft.com/office/drawing/2014/main" id="{846DC89A-D071-3147-84FE-9163BD26FD8A}"/>
              </a:ext>
            </a:extLst>
          </p:cNvPr>
          <p:cNvSpPr/>
          <p:nvPr/>
        </p:nvSpPr>
        <p:spPr>
          <a:xfrm>
            <a:off x="6506622" y="3920932"/>
            <a:ext cx="360000" cy="3600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3F4C345F-8025-EB46-A436-88F93B17B77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9007" y="2670630"/>
            <a:ext cx="626492" cy="467459"/>
          </a:xfrm>
          <a:prstGeom prst="rect">
            <a:avLst/>
          </a:prstGeom>
          <a:ln w="12700">
            <a:noFill/>
          </a:ln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28296957-1AC9-8443-9D0C-05BFE5443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2589704" y="4713925"/>
            <a:ext cx="1104461" cy="527129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2BCABC70-826C-224C-9605-F960EB6044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095" t="17759" r="31847" b="17760"/>
          <a:stretch/>
        </p:blipFill>
        <p:spPr>
          <a:xfrm>
            <a:off x="6640492" y="4668325"/>
            <a:ext cx="624217" cy="611899"/>
          </a:xfrm>
          <a:prstGeom prst="rect">
            <a:avLst/>
          </a:prstGeom>
        </p:spPr>
      </p:pic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9FC289D4-BDB1-A24C-A404-C01974D60584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86165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Spatially-correlated sequences are identified over long periods</a:t>
            </a:r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6CF7179-636F-744A-BB83-79E5DA863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5784" y="1009850"/>
            <a:ext cx="2452402" cy="248749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AE88295-C0D1-CE42-9648-ABB988105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485568" y="1556802"/>
            <a:ext cx="2296243" cy="275841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BC231E3-482C-EC47-A820-CFEF53996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494870" y="2277638"/>
            <a:ext cx="2452403" cy="31388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A61CD2-27E0-8440-8031-3B50333EE9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9248" y="3254765"/>
            <a:ext cx="2193236" cy="24524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D024E6-72EE-474F-A83B-B46C9E0DDA2B}"/>
              </a:ext>
            </a:extLst>
          </p:cNvPr>
          <p:cNvSpPr txBox="1"/>
          <p:nvPr/>
        </p:nvSpPr>
        <p:spPr>
          <a:xfrm>
            <a:off x="828188" y="905228"/>
            <a:ext cx="209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Si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24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-β</a:t>
            </a:r>
            <a:r>
              <a:rPr lang="en-US" sz="2400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7AE281-FE14-9746-9008-50EB4060360A}"/>
              </a:ext>
            </a:extLst>
          </p:cNvPr>
          <p:cNvSpPr txBox="1"/>
          <p:nvPr/>
        </p:nvSpPr>
        <p:spPr>
          <a:xfrm>
            <a:off x="6522047" y="2501977"/>
            <a:ext cx="2398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⍺-⍺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F5142E-21D2-904A-8372-2027412B131B}"/>
              </a:ext>
            </a:extLst>
          </p:cNvPr>
          <p:cNvSpPr txBox="1"/>
          <p:nvPr/>
        </p:nvSpPr>
        <p:spPr>
          <a:xfrm>
            <a:off x="3584921" y="1662630"/>
            <a:ext cx="209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Pb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24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-β</a:t>
            </a:r>
            <a:r>
              <a:rPr lang="en-US" sz="2400" baseline="-25000" dirty="0">
                <a:latin typeface="Arial" charset="0"/>
                <a:ea typeface="Arial" charset="0"/>
                <a:cs typeface="Arial" charset="0"/>
              </a:rPr>
              <a:t>2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536E61-C1AE-774E-B9D6-F91003DF9ED2}"/>
              </a:ext>
            </a:extLst>
          </p:cNvPr>
          <p:cNvSpPr txBox="1"/>
          <p:nvPr/>
        </p:nvSpPr>
        <p:spPr>
          <a:xfrm>
            <a:off x="9525490" y="5512584"/>
            <a:ext cx="200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β1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717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⍺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3.62 MeV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32.3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23105-70D8-A643-8AA1-208E96274CBE}"/>
              </a:ext>
            </a:extLst>
          </p:cNvPr>
          <p:cNvSpPr txBox="1"/>
          <p:nvPr/>
        </p:nvSpPr>
        <p:spPr>
          <a:xfrm>
            <a:off x="6720694" y="4897909"/>
            <a:ext cx="200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⍺1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4.3 MeV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⍺2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3.8 MeV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5.2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76789-2104-EE4B-9082-1ABDEFFA59F5}"/>
              </a:ext>
            </a:extLst>
          </p:cNvPr>
          <p:cNvSpPr txBox="1"/>
          <p:nvPr/>
        </p:nvSpPr>
        <p:spPr>
          <a:xfrm>
            <a:off x="874902" y="3326527"/>
            <a:ext cx="200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β1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110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β2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361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11.7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31A4C4-2438-B147-BC94-038E318EA20F}"/>
              </a:ext>
            </a:extLst>
          </p:cNvPr>
          <p:cNvSpPr txBox="1"/>
          <p:nvPr/>
        </p:nvSpPr>
        <p:spPr>
          <a:xfrm>
            <a:off x="3633313" y="3922906"/>
            <a:ext cx="200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β1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57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β2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376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1.4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923613-6AC2-2546-BB4B-C97AB705B44E}"/>
              </a:ext>
            </a:extLst>
          </p:cNvPr>
          <p:cNvSpPr txBox="1"/>
          <p:nvPr/>
        </p:nvSpPr>
        <p:spPr>
          <a:xfrm>
            <a:off x="9477098" y="3113501"/>
            <a:ext cx="209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Pb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24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-⍺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626043-F8ED-7545-94A2-16BE2E1886D7}"/>
              </a:ext>
            </a:extLst>
          </p:cNvPr>
          <p:cNvSpPr txBox="1"/>
          <p:nvPr/>
        </p:nvSpPr>
        <p:spPr>
          <a:xfrm>
            <a:off x="6482081" y="1567198"/>
            <a:ext cx="3728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No sequences match possible decays of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238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U or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Th chains</a:t>
            </a:r>
            <a:endParaRPr lang="en-US" baseline="30000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F2A2FB41-FE86-644C-A9BB-A9C4C8326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6880" y="6418357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12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30732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The number of sequences is adjusted for accidentals; Geant4 simulations and probability of seeing decays give search efficiency  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pic>
        <p:nvPicPr>
          <p:cNvPr id="7" name="Picture 6" descr="A close up of a cage&#10;&#10;Description automatically generated">
            <a:extLst>
              <a:ext uri="{FF2B5EF4-FFF2-40B4-BE49-F238E27FC236}">
                <a16:creationId xmlns:a16="http://schemas.microsoft.com/office/drawing/2014/main" id="{BD554764-83D9-294E-A142-E08C5EDD6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632144" y="2772768"/>
            <a:ext cx="4012567" cy="2497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3E752E-6AEF-F445-B5A6-B819D7B66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155" y="1810025"/>
            <a:ext cx="5916550" cy="4005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44D7A7-9262-6749-8317-8FFD4FDCA3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793" t="3811" r="1577" b="7234"/>
          <a:stretch/>
        </p:blipFill>
        <p:spPr>
          <a:xfrm>
            <a:off x="6723785" y="2015318"/>
            <a:ext cx="2665808" cy="19170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7677EC-3E3B-0F4B-8778-E236DEA3B6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484" r="55278" b="14826"/>
          <a:stretch/>
        </p:blipFill>
        <p:spPr>
          <a:xfrm>
            <a:off x="6723785" y="4347945"/>
            <a:ext cx="2665808" cy="16799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D081D4-AAE9-744D-8A3D-C5A42E42D162}"/>
              </a:ext>
            </a:extLst>
          </p:cNvPr>
          <p:cNvSpPr txBox="1"/>
          <p:nvPr/>
        </p:nvSpPr>
        <p:spPr>
          <a:xfrm>
            <a:off x="6891925" y="1645986"/>
            <a:ext cx="228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charset="0"/>
                <a:ea typeface="Arial" charset="0"/>
                <a:cs typeface="Arial" charset="0"/>
              </a:rPr>
              <a:t>CCD top layer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AF436F-628B-D741-A940-DC781B8AF3F0}"/>
              </a:ext>
            </a:extLst>
          </p:cNvPr>
          <p:cNvSpPr txBox="1"/>
          <p:nvPr/>
        </p:nvSpPr>
        <p:spPr>
          <a:xfrm>
            <a:off x="6915395" y="4071621"/>
            <a:ext cx="228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charset="0"/>
                <a:ea typeface="Arial" charset="0"/>
                <a:cs typeface="Arial" charset="0"/>
              </a:rPr>
              <a:t>CCD module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72C4C3-CD0D-9946-95B6-08A3CB91785F}"/>
              </a:ext>
            </a:extLst>
          </p:cNvPr>
          <p:cNvSpPr txBox="1"/>
          <p:nvPr/>
        </p:nvSpPr>
        <p:spPr>
          <a:xfrm>
            <a:off x="9514115" y="1645986"/>
            <a:ext cx="228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charset="0"/>
                <a:ea typeface="Arial" charset="0"/>
                <a:cs typeface="Arial" charset="0"/>
              </a:rPr>
              <a:t>Geant4 geometry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613D81-4459-B247-9BD2-8E33AD30F112}"/>
              </a:ext>
            </a:extLst>
          </p:cNvPr>
          <p:cNvSpPr txBox="1"/>
          <p:nvPr/>
        </p:nvSpPr>
        <p:spPr>
          <a:xfrm>
            <a:off x="592155" y="5886911"/>
            <a:ext cx="607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Apply search criteria to many iterations of spatially-randomized data in order to estimate accidental events</a:t>
            </a:r>
            <a:endParaRPr lang="en-US" baseline="30000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8A4C980B-2265-C04F-A89A-601EE7574FF8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82354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8590BBD-08C7-D74D-98C1-5FDC28CFB85B}"/>
              </a:ext>
            </a:extLst>
          </p:cNvPr>
          <p:cNvGrpSpPr/>
          <p:nvPr/>
        </p:nvGrpSpPr>
        <p:grpSpPr>
          <a:xfrm>
            <a:off x="4512174" y="1252819"/>
            <a:ext cx="3267169" cy="5550408"/>
            <a:chOff x="8924832" y="1303374"/>
            <a:chExt cx="3267169" cy="5554626"/>
          </a:xfrm>
        </p:grpSpPr>
        <p:pic>
          <p:nvPicPr>
            <p:cNvPr id="19" name="Picture 18" descr="A close up of a map&#10;&#10;Description automatically generated">
              <a:extLst>
                <a:ext uri="{FF2B5EF4-FFF2-40B4-BE49-F238E27FC236}">
                  <a16:creationId xmlns:a16="http://schemas.microsoft.com/office/drawing/2014/main" id="{453CD581-56CE-9149-8211-42BE7DECD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24833" y="1303374"/>
              <a:ext cx="3267168" cy="2878666"/>
            </a:xfrm>
            <a:prstGeom prst="rect">
              <a:avLst/>
            </a:prstGeom>
          </p:spPr>
        </p:pic>
        <p:pic>
          <p:nvPicPr>
            <p:cNvPr id="20" name="Picture 19" descr="A close up of a map&#10;&#10;Description automatically generated">
              <a:extLst>
                <a:ext uri="{FF2B5EF4-FFF2-40B4-BE49-F238E27FC236}">
                  <a16:creationId xmlns:a16="http://schemas.microsoft.com/office/drawing/2014/main" id="{CE6CF468-091C-5447-8337-F4BD5F7C09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3771" b="5085"/>
            <a:stretch/>
          </p:blipFill>
          <p:spPr>
            <a:xfrm>
              <a:off x="8924832" y="3979334"/>
              <a:ext cx="3173902" cy="2878666"/>
            </a:xfrm>
            <a:prstGeom prst="rect">
              <a:avLst/>
            </a:prstGeom>
          </p:spPr>
        </p:pic>
      </p:grp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Measured contamination of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Pb and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Si (first comparison to previous DAMIC result); limits are placed on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238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U and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232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F3304106-A852-AC49-B5BA-B71CFD5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6880" y="6418357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14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2DC615-F364-5642-AB7C-84644C4F50DA}"/>
              </a:ext>
            </a:extLst>
          </p:cNvPr>
          <p:cNvGrpSpPr/>
          <p:nvPr/>
        </p:nvGrpSpPr>
        <p:grpSpPr>
          <a:xfrm>
            <a:off x="632220" y="2008524"/>
            <a:ext cx="3430436" cy="4677669"/>
            <a:chOff x="3342396" y="1877988"/>
            <a:chExt cx="3430436" cy="467766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EBFA13-C5E1-9743-AB62-5B0B5F659DE0}"/>
                </a:ext>
              </a:extLst>
            </p:cNvPr>
            <p:cNvSpPr txBox="1"/>
            <p:nvPr/>
          </p:nvSpPr>
          <p:spPr>
            <a:xfrm>
              <a:off x="3342396" y="2708806"/>
              <a:ext cx="3430433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210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Pb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83.1 ± 11.8 </a:t>
              </a:r>
              <a:r>
                <a:rPr lang="en-US" dirty="0" err="1">
                  <a:latin typeface="Arial" charset="0"/>
                  <a:ea typeface="Arial" charset="0"/>
                  <a:cs typeface="Arial" charset="0"/>
                </a:rPr>
                <a:t>nBq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/cm</a:t>
              </a:r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8E7A3A-030E-9643-8944-503B5C368268}"/>
                </a:ext>
              </a:extLst>
            </p:cNvPr>
            <p:cNvSpPr txBox="1"/>
            <p:nvPr/>
          </p:nvSpPr>
          <p:spPr>
            <a:xfrm>
              <a:off x="3342396" y="1877988"/>
              <a:ext cx="3430436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32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Si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133.3 ± 27.8 </a:t>
              </a:r>
              <a:r>
                <a:rPr lang="en-US" dirty="0" err="1">
                  <a:latin typeface="Arial" charset="0"/>
                  <a:ea typeface="Arial" charset="0"/>
                  <a:cs typeface="Arial" charset="0"/>
                </a:rPr>
                <a:t>μBq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/kg</a:t>
              </a:r>
              <a:r>
                <a:rPr lang="en-US" sz="2200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2200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B97DFCF-5E0E-6447-9BE4-AB7A2F620324}"/>
                </a:ext>
              </a:extLst>
            </p:cNvPr>
            <p:cNvSpPr txBox="1"/>
            <p:nvPr/>
          </p:nvSpPr>
          <p:spPr>
            <a:xfrm>
              <a:off x="3342398" y="3478069"/>
              <a:ext cx="3430433" cy="1477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238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No ⍺-β sequences </a:t>
              </a:r>
            </a:p>
            <a:p>
              <a:endParaRPr lang="en-US" dirty="0">
                <a:latin typeface="Arial" charset="0"/>
                <a:ea typeface="Arial" charset="0"/>
                <a:cs typeface="Arial" charset="0"/>
              </a:endParaRP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Upper limit:</a:t>
              </a:r>
            </a:p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0.53/kg/day or 1.5 ppt [95%]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61B4567-5BF4-AA4D-BD06-2534722D5003}"/>
                </a:ext>
              </a:extLst>
            </p:cNvPr>
            <p:cNvSpPr txBox="1"/>
            <p:nvPr/>
          </p:nvSpPr>
          <p:spPr>
            <a:xfrm>
              <a:off x="3342397" y="5078329"/>
              <a:ext cx="3430435" cy="1477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232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Th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No ⍺’s with E = 18.7 MeV </a:t>
              </a:r>
            </a:p>
            <a:p>
              <a:pPr marL="285750" indent="-285750">
                <a:buFont typeface="Wingdings" charset="2"/>
                <a:buChar char="Ø"/>
              </a:pPr>
              <a:endParaRPr lang="en-US" dirty="0">
                <a:latin typeface="Arial" charset="0"/>
                <a:ea typeface="Arial" charset="0"/>
                <a:cs typeface="Arial" charset="0"/>
              </a:endParaRP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Upper limit:</a:t>
              </a:r>
            </a:p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0.35/kg/day or 1 ppt [95%]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232D2CB-8D0F-BF4A-BDB7-3F39D414F70B}"/>
              </a:ext>
            </a:extLst>
          </p:cNvPr>
          <p:cNvSpPr txBox="1"/>
          <p:nvPr/>
        </p:nvSpPr>
        <p:spPr>
          <a:xfrm>
            <a:off x="404256" y="1538396"/>
            <a:ext cx="3822252" cy="432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This Analysis (</a:t>
            </a:r>
            <a:r>
              <a:rPr lang="en-US" sz="2200" i="1" dirty="0">
                <a:latin typeface="Arial" charset="0"/>
                <a:ea typeface="Arial" charset="0"/>
                <a:cs typeface="Arial" charset="0"/>
              </a:rPr>
              <a:t>preliminary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73C800-6593-524A-9E87-BBA77296E61D}"/>
              </a:ext>
            </a:extLst>
          </p:cNvPr>
          <p:cNvSpPr txBox="1"/>
          <p:nvPr/>
        </p:nvSpPr>
        <p:spPr>
          <a:xfrm>
            <a:off x="7043578" y="1539970"/>
            <a:ext cx="55374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DAMIC 2015 R&amp;D result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3D4705A-A2D8-0843-9485-D79ABB03817A}"/>
              </a:ext>
            </a:extLst>
          </p:cNvPr>
          <p:cNvGrpSpPr/>
          <p:nvPr/>
        </p:nvGrpSpPr>
        <p:grpSpPr>
          <a:xfrm>
            <a:off x="8065008" y="2008524"/>
            <a:ext cx="3462502" cy="3015675"/>
            <a:chOff x="3342396" y="1877988"/>
            <a:chExt cx="3462502" cy="301567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15639A0-65CD-7046-A12F-D0A01431A7A6}"/>
                </a:ext>
              </a:extLst>
            </p:cNvPr>
            <p:cNvSpPr txBox="1"/>
            <p:nvPr/>
          </p:nvSpPr>
          <p:spPr>
            <a:xfrm>
              <a:off x="3342396" y="2708806"/>
              <a:ext cx="346249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210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Pb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902.8 ± 115.8 </a:t>
              </a:r>
              <a:r>
                <a:rPr lang="en-US" dirty="0" err="1">
                  <a:latin typeface="Arial" charset="0"/>
                  <a:ea typeface="Arial" charset="0"/>
                  <a:cs typeface="Arial" charset="0"/>
                </a:rPr>
                <a:t>nBq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/cm</a:t>
              </a:r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376E0DC-FEDD-AD49-AB05-FA3407FD5CED}"/>
                </a:ext>
              </a:extLst>
            </p:cNvPr>
            <p:cNvSpPr txBox="1"/>
            <p:nvPr/>
          </p:nvSpPr>
          <p:spPr>
            <a:xfrm>
              <a:off x="3342396" y="1877988"/>
              <a:ext cx="3462499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32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Si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925.9</a:t>
              </a:r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± 1273 / 752 </a:t>
              </a:r>
              <a:r>
                <a:rPr lang="en-US" dirty="0" err="1">
                  <a:latin typeface="Arial" charset="0"/>
                  <a:ea typeface="Arial" charset="0"/>
                  <a:cs typeface="Arial" charset="0"/>
                </a:rPr>
                <a:t>μBq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/kg</a:t>
              </a:r>
              <a:r>
                <a:rPr lang="en-US" sz="2200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2200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C87403-54D0-7E41-91C9-FA63DC3F7F5C}"/>
                </a:ext>
              </a:extLst>
            </p:cNvPr>
            <p:cNvSpPr txBox="1"/>
            <p:nvPr/>
          </p:nvSpPr>
          <p:spPr>
            <a:xfrm>
              <a:off x="3342398" y="3478069"/>
              <a:ext cx="346249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238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Upper limit: 5/kg/day [95%]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1C422AE-AB57-4C42-B8C3-8E51BED4AB8E}"/>
                </a:ext>
              </a:extLst>
            </p:cNvPr>
            <p:cNvSpPr txBox="1"/>
            <p:nvPr/>
          </p:nvSpPr>
          <p:spPr>
            <a:xfrm>
              <a:off x="3342396" y="4247332"/>
              <a:ext cx="346250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latin typeface="Arial" charset="0"/>
                  <a:ea typeface="Arial" charset="0"/>
                  <a:cs typeface="Arial" charset="0"/>
                </a:rPr>
                <a:t>232</a:t>
              </a: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Th</a:t>
              </a:r>
            </a:p>
            <a:p>
              <a:pPr marL="285750" indent="-285750">
                <a:buFont typeface="Wingdings" charset="2"/>
                <a:buChar char="Ø"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Upper limit: 15/kg/day [95%]</a:t>
              </a:r>
              <a:endPara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F2777EE-CFED-1A48-9D70-BD818D94A1DF}"/>
              </a:ext>
            </a:extLst>
          </p:cNvPr>
          <p:cNvSpPr txBox="1"/>
          <p:nvPr/>
        </p:nvSpPr>
        <p:spPr>
          <a:xfrm>
            <a:off x="8065007" y="5762863"/>
            <a:ext cx="34624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Difference (factor x7) in </a:t>
            </a: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Si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22ABA4-1A65-B94E-B751-FF87E98D07F3}"/>
              </a:ext>
            </a:extLst>
          </p:cNvPr>
          <p:cNvSpPr txBox="1"/>
          <p:nvPr/>
        </p:nvSpPr>
        <p:spPr>
          <a:xfrm>
            <a:off x="8527110" y="5063770"/>
            <a:ext cx="25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charset="0"/>
                <a:ea typeface="Arial" charset="0"/>
                <a:cs typeface="Arial" charset="0"/>
              </a:rPr>
              <a:t>arXiv:1506.02562</a:t>
            </a:r>
          </a:p>
        </p:txBody>
      </p:sp>
    </p:spTree>
    <p:extLst>
      <p:ext uri="{BB962C8B-B14F-4D97-AF65-F5344CB8AC3E}">
        <p14:creationId xmlns:p14="http://schemas.microsoft.com/office/powerpoint/2010/main" val="2866526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The ⍺’s measured are consistent with the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Pb contamination rate, and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Pb β-β-⍺ sequences are observed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2E9ADF-0368-494A-9E64-FDF582A25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967082"/>
              </p:ext>
            </p:extLst>
          </p:nvPr>
        </p:nvGraphicFramePr>
        <p:xfrm>
          <a:off x="2026807" y="2111830"/>
          <a:ext cx="8128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3554495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5546401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738633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17444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CCD 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Plasma </a:t>
                      </a:r>
                      <a:r>
                        <a:rPr lang="en-US" b="1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b="1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Bloomed </a:t>
                      </a:r>
                      <a:r>
                        <a:rPr lang="en-US" b="1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b="1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56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849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751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4239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5CCEB84-275C-9245-844D-CA7D5EC4AE9E}"/>
              </a:ext>
            </a:extLst>
          </p:cNvPr>
          <p:cNvSpPr txBox="1"/>
          <p:nvPr/>
        </p:nvSpPr>
        <p:spPr>
          <a:xfrm>
            <a:off x="716437" y="1472350"/>
            <a:ext cx="812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⍺ (central CCD stack)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276.3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± 39.2 decays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Observed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⍺ (central CCD stack)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279 decays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E02DC-4367-8347-9427-0D46F5F3C988}"/>
              </a:ext>
            </a:extLst>
          </p:cNvPr>
          <p:cNvSpPr txBox="1"/>
          <p:nvPr/>
        </p:nvSpPr>
        <p:spPr>
          <a:xfrm>
            <a:off x="8442249" y="4939755"/>
            <a:ext cx="3079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CCD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6 (4 in central stack)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M = 5.9 g / CCD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 = 200.4 d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CCD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36 cm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17A8FC-2771-4F40-9A50-881A98CAA094}"/>
              </a:ext>
            </a:extLst>
          </p:cNvPr>
          <p:cNvSpPr txBox="1"/>
          <p:nvPr/>
        </p:nvSpPr>
        <p:spPr>
          <a:xfrm>
            <a:off x="716437" y="4044736"/>
            <a:ext cx="5091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β-β-⍺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1.9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± 0.3 decay sequences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Observed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β-β-⍺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4 decay sequences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B4FE7EA-D7B9-5A4F-8652-0462A76C9C6E}"/>
              </a:ext>
            </a:extLst>
          </p:cNvPr>
          <p:cNvGrpSpPr/>
          <p:nvPr/>
        </p:nvGrpSpPr>
        <p:grpSpPr>
          <a:xfrm>
            <a:off x="650245" y="4666913"/>
            <a:ext cx="7387862" cy="1373981"/>
            <a:chOff x="650245" y="5160689"/>
            <a:chExt cx="7387862" cy="1373981"/>
          </a:xfrm>
        </p:grpSpPr>
        <p:pic>
          <p:nvPicPr>
            <p:cNvPr id="15" name="Picture 14" descr="A picture containing screenshot&#10;&#10;Description automatically generated">
              <a:extLst>
                <a:ext uri="{FF2B5EF4-FFF2-40B4-BE49-F238E27FC236}">
                  <a16:creationId xmlns:a16="http://schemas.microsoft.com/office/drawing/2014/main" id="{E3DAFBCF-9B29-8D43-988C-035F353D5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5187" y="5163070"/>
              <a:ext cx="1772920" cy="1371600"/>
            </a:xfrm>
            <a:prstGeom prst="rect">
              <a:avLst/>
            </a:prstGeom>
          </p:spPr>
        </p:pic>
        <p:pic>
          <p:nvPicPr>
            <p:cNvPr id="17" name="Picture 16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7A350C2-837D-8443-998E-2EC25DBCC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0245" y="5160689"/>
              <a:ext cx="1718809" cy="1371600"/>
            </a:xfrm>
            <a:prstGeom prst="rect">
              <a:avLst/>
            </a:prstGeom>
          </p:spPr>
        </p:pic>
        <p:pic>
          <p:nvPicPr>
            <p:cNvPr id="19" name="Picture 18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BCB80027-E753-3E4C-9EAA-1DDA1E1DD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2248" y="5160689"/>
              <a:ext cx="2369745" cy="1371600"/>
            </a:xfrm>
            <a:prstGeom prst="rect">
              <a:avLst/>
            </a:prstGeom>
          </p:spPr>
        </p:pic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AEEF6903-6656-E04E-A97F-842F10B68D4B}"/>
                </a:ext>
              </a:extLst>
            </p:cNvPr>
            <p:cNvSpPr/>
            <p:nvPr/>
          </p:nvSpPr>
          <p:spPr>
            <a:xfrm>
              <a:off x="2329192" y="5723106"/>
              <a:ext cx="888008" cy="256032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>
              <a:extLst>
                <a:ext uri="{FF2B5EF4-FFF2-40B4-BE49-F238E27FC236}">
                  <a16:creationId xmlns:a16="http://schemas.microsoft.com/office/drawing/2014/main" id="{9643E8A6-E469-B444-B2E3-E6E7E4AA2643}"/>
                </a:ext>
              </a:extLst>
            </p:cNvPr>
            <p:cNvSpPr/>
            <p:nvPr/>
          </p:nvSpPr>
          <p:spPr>
            <a:xfrm>
              <a:off x="5447174" y="5723106"/>
              <a:ext cx="888008" cy="256032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2E43A8A-4CDA-F149-AD44-468E021CAA80}"/>
              </a:ext>
            </a:extLst>
          </p:cNvPr>
          <p:cNvSpPr txBox="1"/>
          <p:nvPr/>
        </p:nvSpPr>
        <p:spPr>
          <a:xfrm>
            <a:off x="1924614" y="5883540"/>
            <a:ext cx="2110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β1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4.4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β2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41.4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3.9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1CC0A2-B4F1-EF4A-933D-6CC9E3F16012}"/>
              </a:ext>
            </a:extLst>
          </p:cNvPr>
          <p:cNvSpPr txBox="1"/>
          <p:nvPr/>
        </p:nvSpPr>
        <p:spPr>
          <a:xfrm>
            <a:off x="4833127" y="5888265"/>
            <a:ext cx="1958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β2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41.4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⍺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= 4.3 MeV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Δt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9.6 d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682CCE9E-B067-2942-B990-B1B3529018CA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7425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71">
            <a:extLst>
              <a:ext uri="{FF2B5EF4-FFF2-40B4-BE49-F238E27FC236}">
                <a16:creationId xmlns:a16="http://schemas.microsoft.com/office/drawing/2014/main" id="{9BD900E4-1E30-8241-A3CF-CF60457D70EB}"/>
              </a:ext>
            </a:extLst>
          </p:cNvPr>
          <p:cNvSpPr/>
          <p:nvPr/>
        </p:nvSpPr>
        <p:spPr>
          <a:xfrm>
            <a:off x="1992048" y="4806697"/>
            <a:ext cx="4536000" cy="1887455"/>
          </a:xfrm>
          <a:prstGeom prst="roundRect">
            <a:avLst>
              <a:gd name="adj" fmla="val 3353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252" tIns="48626" rIns="97252" bIns="48626" rtlCol="0" anchor="t"/>
          <a:lstStyle/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26" name="Flecha derecha 21">
            <a:extLst>
              <a:ext uri="{FF2B5EF4-FFF2-40B4-BE49-F238E27FC236}">
                <a16:creationId xmlns:a16="http://schemas.microsoft.com/office/drawing/2014/main" id="{FAAAFB23-DC5F-7A49-9864-C49196E4E872}"/>
              </a:ext>
            </a:extLst>
          </p:cNvPr>
          <p:cNvSpPr/>
          <p:nvPr/>
        </p:nvSpPr>
        <p:spPr bwMode="auto">
          <a:xfrm>
            <a:off x="738372" y="5356411"/>
            <a:ext cx="1252330" cy="572465"/>
          </a:xfrm>
          <a:prstGeom prst="rightArrow">
            <a:avLst/>
          </a:prstGeom>
          <a:solidFill>
            <a:schemeClr val="tx1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rtlCol="0" anchor="ctr"/>
          <a:lstStyle/>
          <a:p>
            <a:pPr algn="ctr" eaLnBrk="0" hangingPunct="0"/>
            <a:r>
              <a:rPr lang="en-US" sz="2160" dirty="0">
                <a:solidFill>
                  <a:schemeClr val="bg1"/>
                </a:solidFill>
              </a:rPr>
              <a:t>Internal</a:t>
            </a:r>
          </a:p>
        </p:txBody>
      </p:sp>
      <p:sp>
        <p:nvSpPr>
          <p:cNvPr id="27" name="Flecha izquierda 22">
            <a:extLst>
              <a:ext uri="{FF2B5EF4-FFF2-40B4-BE49-F238E27FC236}">
                <a16:creationId xmlns:a16="http://schemas.microsoft.com/office/drawing/2014/main" id="{4B45A0BE-CE15-AD4D-A7A6-58D6C6AAF458}"/>
              </a:ext>
            </a:extLst>
          </p:cNvPr>
          <p:cNvSpPr/>
          <p:nvPr/>
        </p:nvSpPr>
        <p:spPr bwMode="auto">
          <a:xfrm>
            <a:off x="743227" y="2540169"/>
            <a:ext cx="1252330" cy="604867"/>
          </a:xfrm>
          <a:prstGeom prst="leftArrow">
            <a:avLst/>
          </a:prstGeom>
          <a:solidFill>
            <a:schemeClr val="tx1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rtlCol="0" anchor="ctr"/>
          <a:lstStyle/>
          <a:p>
            <a:pPr algn="ctr" eaLnBrk="0" hangingPunct="0"/>
            <a:r>
              <a:rPr lang="en-US" sz="2160" dirty="0">
                <a:solidFill>
                  <a:schemeClr val="bg1"/>
                </a:solidFill>
              </a:rPr>
              <a:t>External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This analysis has major implications for next-generation silicon-based dark matter experiments 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ounded Rectangle 194">
            <a:extLst>
              <a:ext uri="{FF2B5EF4-FFF2-40B4-BE49-F238E27FC236}">
                <a16:creationId xmlns:a16="http://schemas.microsoft.com/office/drawing/2014/main" id="{ECDCCC74-786D-264D-AE4B-C25E2A1C7049}"/>
              </a:ext>
            </a:extLst>
          </p:cNvPr>
          <p:cNvSpPr/>
          <p:nvPr/>
        </p:nvSpPr>
        <p:spPr>
          <a:xfrm>
            <a:off x="6744576" y="4806697"/>
            <a:ext cx="4536000" cy="1887455"/>
          </a:xfrm>
          <a:prstGeom prst="roundRect">
            <a:avLst>
              <a:gd name="adj" fmla="val 3353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252" tIns="48626" rIns="97252" bIns="48626" rtlCol="0" anchor="t"/>
          <a:lstStyle/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TextBox 170">
            <a:extLst>
              <a:ext uri="{FF2B5EF4-FFF2-40B4-BE49-F238E27FC236}">
                <a16:creationId xmlns:a16="http://schemas.microsoft.com/office/drawing/2014/main" id="{46986B43-EAE7-674B-8E32-83995F7ADDB5}"/>
              </a:ext>
            </a:extLst>
          </p:cNvPr>
          <p:cNvSpPr txBox="1"/>
          <p:nvPr/>
        </p:nvSpPr>
        <p:spPr>
          <a:xfrm>
            <a:off x="7787938" y="3521388"/>
            <a:ext cx="2535439" cy="29546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20" dirty="0"/>
              <a:t>Social</a:t>
            </a:r>
          </a:p>
        </p:txBody>
      </p:sp>
      <p:sp>
        <p:nvSpPr>
          <p:cNvPr id="8" name="Rounded Rectangle 30">
            <a:extLst>
              <a:ext uri="{FF2B5EF4-FFF2-40B4-BE49-F238E27FC236}">
                <a16:creationId xmlns:a16="http://schemas.microsoft.com/office/drawing/2014/main" id="{5E56F860-76AA-2F47-98F5-C42918AD41C2}"/>
              </a:ext>
            </a:extLst>
          </p:cNvPr>
          <p:cNvSpPr/>
          <p:nvPr/>
        </p:nvSpPr>
        <p:spPr>
          <a:xfrm>
            <a:off x="1992048" y="1970397"/>
            <a:ext cx="4536000" cy="1887455"/>
          </a:xfrm>
          <a:prstGeom prst="roundRect">
            <a:avLst>
              <a:gd name="adj" fmla="val 3353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252" tIns="48626" rIns="97252" bIns="48626" rtlCol="0" anchor="t"/>
          <a:lstStyle/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Rounded Rectangle 144">
            <a:extLst>
              <a:ext uri="{FF2B5EF4-FFF2-40B4-BE49-F238E27FC236}">
                <a16:creationId xmlns:a16="http://schemas.microsoft.com/office/drawing/2014/main" id="{7968F10E-03C6-D342-B405-D199265418A2}"/>
              </a:ext>
            </a:extLst>
          </p:cNvPr>
          <p:cNvSpPr/>
          <p:nvPr/>
        </p:nvSpPr>
        <p:spPr>
          <a:xfrm>
            <a:off x="6744576" y="1970396"/>
            <a:ext cx="4536000" cy="1887455"/>
          </a:xfrm>
          <a:prstGeom prst="roundRect">
            <a:avLst>
              <a:gd name="adj" fmla="val 3353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252" tIns="48626" rIns="97252" bIns="48626" rtlCol="0" anchor="t"/>
          <a:lstStyle/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marL="205740" indent="-205740" algn="just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ounded Rectangle 31">
            <a:extLst>
              <a:ext uri="{FF2B5EF4-FFF2-40B4-BE49-F238E27FC236}">
                <a16:creationId xmlns:a16="http://schemas.microsoft.com/office/drawing/2014/main" id="{372E4478-3006-7048-957F-1D00BE70AD2F}"/>
              </a:ext>
            </a:extLst>
          </p:cNvPr>
          <p:cNvSpPr/>
          <p:nvPr/>
        </p:nvSpPr>
        <p:spPr>
          <a:xfrm>
            <a:off x="1992048" y="1524792"/>
            <a:ext cx="4536000" cy="302400"/>
          </a:xfrm>
          <a:prstGeom prst="roundRect">
            <a:avLst/>
          </a:prstGeom>
          <a:solidFill>
            <a:srgbClr val="7B0C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7252" tIns="48626" rIns="97252" bIns="48626" rtlCol="0" anchor="ctr"/>
          <a:lstStyle/>
          <a:p>
            <a:pPr algn="ctr"/>
            <a:r>
              <a:rPr lang="es-ES" sz="2160" b="1" dirty="0">
                <a:solidFill>
                  <a:schemeClr val="bg1"/>
                </a:solidFill>
                <a:latin typeface="Trebuchet MS" panose="020B0603020202020204" pitchFamily="34" charset="0"/>
              </a:rPr>
              <a:t>DARK MATTER COMMUNITY</a:t>
            </a:r>
          </a:p>
        </p:txBody>
      </p:sp>
      <p:sp>
        <p:nvSpPr>
          <p:cNvPr id="16" name="Rounded Rectangle 33">
            <a:extLst>
              <a:ext uri="{FF2B5EF4-FFF2-40B4-BE49-F238E27FC236}">
                <a16:creationId xmlns:a16="http://schemas.microsoft.com/office/drawing/2014/main" id="{3636B0C2-4121-F942-B72F-8C849B744D5A}"/>
              </a:ext>
            </a:extLst>
          </p:cNvPr>
          <p:cNvSpPr/>
          <p:nvPr/>
        </p:nvSpPr>
        <p:spPr>
          <a:xfrm>
            <a:off x="6744576" y="1524792"/>
            <a:ext cx="4536000" cy="302400"/>
          </a:xfrm>
          <a:prstGeom prst="roundRect">
            <a:avLst/>
          </a:prstGeom>
          <a:solidFill>
            <a:srgbClr val="7B0C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7252" tIns="48626" rIns="97252" bIns="48626" rtlCol="0" anchor="ctr"/>
          <a:lstStyle/>
          <a:p>
            <a:pPr algn="ctr"/>
            <a:r>
              <a:rPr lang="es-ES" sz="2160" b="1" dirty="0">
                <a:solidFill>
                  <a:schemeClr val="bg1"/>
                </a:solidFill>
                <a:latin typeface="Trebuchet MS" panose="020B0603020202020204" pitchFamily="34" charset="0"/>
              </a:rPr>
              <a:t>STUDIES ON SILICON &amp; ISOTOPES</a:t>
            </a:r>
          </a:p>
        </p:txBody>
      </p:sp>
      <p:sp>
        <p:nvSpPr>
          <p:cNvPr id="17" name="Elipse 6">
            <a:extLst>
              <a:ext uri="{FF2B5EF4-FFF2-40B4-BE49-F238E27FC236}">
                <a16:creationId xmlns:a16="http://schemas.microsoft.com/office/drawing/2014/main" id="{3B0DB165-78E6-B64A-A332-A8B32C72DAE1}"/>
              </a:ext>
            </a:extLst>
          </p:cNvPr>
          <p:cNvSpPr/>
          <p:nvPr/>
        </p:nvSpPr>
        <p:spPr bwMode="auto">
          <a:xfrm>
            <a:off x="2121158" y="2259403"/>
            <a:ext cx="1166400" cy="1166400"/>
          </a:xfrm>
          <a:prstGeom prst="ellipse">
            <a:avLst/>
          </a:prstGeom>
          <a:ln w="38100"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/>
            <a:endParaRPr lang="en-US" sz="2160"/>
          </a:p>
        </p:txBody>
      </p:sp>
      <p:sp>
        <p:nvSpPr>
          <p:cNvPr id="20" name="Elipse 26">
            <a:extLst>
              <a:ext uri="{FF2B5EF4-FFF2-40B4-BE49-F238E27FC236}">
                <a16:creationId xmlns:a16="http://schemas.microsoft.com/office/drawing/2014/main" id="{08BD9655-877A-564C-909B-09F660D4A153}"/>
              </a:ext>
            </a:extLst>
          </p:cNvPr>
          <p:cNvSpPr/>
          <p:nvPr/>
        </p:nvSpPr>
        <p:spPr bwMode="auto">
          <a:xfrm>
            <a:off x="6886350" y="2259403"/>
            <a:ext cx="1166400" cy="1166400"/>
          </a:xfrm>
          <a:prstGeom prst="ellipse">
            <a:avLst/>
          </a:prstGeom>
          <a:ln w="38100"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/>
            <a:endParaRPr lang="en-US" sz="2160"/>
          </a:p>
        </p:txBody>
      </p:sp>
      <p:sp>
        <p:nvSpPr>
          <p:cNvPr id="25" name="CuadroTexto 20">
            <a:extLst>
              <a:ext uri="{FF2B5EF4-FFF2-40B4-BE49-F238E27FC236}">
                <a16:creationId xmlns:a16="http://schemas.microsoft.com/office/drawing/2014/main" id="{B2F1C127-FAF7-9E4C-A14C-C7E8B3F62968}"/>
              </a:ext>
            </a:extLst>
          </p:cNvPr>
          <p:cNvSpPr txBox="1"/>
          <p:nvPr/>
        </p:nvSpPr>
        <p:spPr>
          <a:xfrm>
            <a:off x="3416672" y="2108419"/>
            <a:ext cx="2845710" cy="1516320"/>
          </a:xfrm>
          <a:prstGeom prst="roundRect">
            <a:avLst>
              <a:gd name="adj" fmla="val 9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Other leading silicon-based experiments rely on DAMIC’s measurement of contamination</a:t>
            </a:r>
          </a:p>
        </p:txBody>
      </p:sp>
      <p:sp>
        <p:nvSpPr>
          <p:cNvPr id="28" name="CuadroTexto 42">
            <a:extLst>
              <a:ext uri="{FF2B5EF4-FFF2-40B4-BE49-F238E27FC236}">
                <a16:creationId xmlns:a16="http://schemas.microsoft.com/office/drawing/2014/main" id="{37336977-672E-A44D-B6DE-8F8CEBE32BBF}"/>
              </a:ext>
            </a:extLst>
          </p:cNvPr>
          <p:cNvSpPr txBox="1"/>
          <p:nvPr/>
        </p:nvSpPr>
        <p:spPr>
          <a:xfrm>
            <a:off x="8174801" y="2127295"/>
            <a:ext cx="2938560" cy="1516320"/>
          </a:xfrm>
          <a:prstGeom prst="roundRect">
            <a:avLst>
              <a:gd name="adj" fmla="val 9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First comparison to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Si level in detector-grade silicon 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cs typeface="Arial" charset="0"/>
              </a:rPr>
              <a:t>Confirmation that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Si levels vary locally</a:t>
            </a:r>
            <a:endParaRPr lang="en-US" dirty="0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cxnSp>
        <p:nvCxnSpPr>
          <p:cNvPr id="6" name="Straight Connector 56">
            <a:extLst>
              <a:ext uri="{FF2B5EF4-FFF2-40B4-BE49-F238E27FC236}">
                <a16:creationId xmlns:a16="http://schemas.microsoft.com/office/drawing/2014/main" id="{23636013-9A4D-0C43-AE6F-79CF650ED9A9}"/>
              </a:ext>
            </a:extLst>
          </p:cNvPr>
          <p:cNvCxnSpPr>
            <a:cxnSpLocks/>
          </p:cNvCxnSpPr>
          <p:nvPr/>
        </p:nvCxnSpPr>
        <p:spPr>
          <a:xfrm>
            <a:off x="1170654" y="4117080"/>
            <a:ext cx="10069345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132">
            <a:extLst>
              <a:ext uri="{FF2B5EF4-FFF2-40B4-BE49-F238E27FC236}">
                <a16:creationId xmlns:a16="http://schemas.microsoft.com/office/drawing/2014/main" id="{082C5C83-1744-2D4E-B587-551D8D72688A}"/>
              </a:ext>
            </a:extLst>
          </p:cNvPr>
          <p:cNvSpPr/>
          <p:nvPr/>
        </p:nvSpPr>
        <p:spPr>
          <a:xfrm>
            <a:off x="1992048" y="4376309"/>
            <a:ext cx="4536000" cy="302400"/>
          </a:xfrm>
          <a:prstGeom prst="roundRect">
            <a:avLst/>
          </a:prstGeom>
          <a:solidFill>
            <a:srgbClr val="7B0C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7252" tIns="48626" rIns="97252" bIns="48626" rtlCol="0" anchor="ctr"/>
          <a:lstStyle/>
          <a:p>
            <a:pPr algn="ctr"/>
            <a:r>
              <a:rPr lang="es-ES" sz="2160" b="1" dirty="0">
                <a:solidFill>
                  <a:schemeClr val="bg1"/>
                </a:solidFill>
                <a:latin typeface="Trebuchet MS" panose="020B0603020202020204" pitchFamily="34" charset="0"/>
              </a:rPr>
              <a:t>SILICON INGOT SELECTION</a:t>
            </a:r>
          </a:p>
        </p:txBody>
      </p:sp>
      <p:sp>
        <p:nvSpPr>
          <p:cNvPr id="13" name="Rounded Rectangle 184">
            <a:extLst>
              <a:ext uri="{FF2B5EF4-FFF2-40B4-BE49-F238E27FC236}">
                <a16:creationId xmlns:a16="http://schemas.microsoft.com/office/drawing/2014/main" id="{40FCF703-4BD8-0B45-8F29-C4ACCC7625E2}"/>
              </a:ext>
            </a:extLst>
          </p:cNvPr>
          <p:cNvSpPr/>
          <p:nvPr/>
        </p:nvSpPr>
        <p:spPr>
          <a:xfrm>
            <a:off x="6745410" y="4376309"/>
            <a:ext cx="4536000" cy="302400"/>
          </a:xfrm>
          <a:prstGeom prst="roundRect">
            <a:avLst/>
          </a:prstGeom>
          <a:solidFill>
            <a:srgbClr val="7B0C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7252" tIns="48626" rIns="97252" bIns="48626" rtlCol="0" anchor="ctr"/>
          <a:lstStyle/>
          <a:p>
            <a:pPr algn="ctr"/>
            <a:r>
              <a:rPr lang="es-ES" sz="2160" b="1" dirty="0">
                <a:solidFill>
                  <a:schemeClr val="bg1"/>
                </a:solidFill>
                <a:latin typeface="Trebuchet MS" panose="020B0603020202020204" pitchFamily="34" charset="0"/>
              </a:rPr>
              <a:t>RADON CONTROL</a:t>
            </a:r>
          </a:p>
        </p:txBody>
      </p:sp>
      <p:sp>
        <p:nvSpPr>
          <p:cNvPr id="18" name="Elipse 24">
            <a:extLst>
              <a:ext uri="{FF2B5EF4-FFF2-40B4-BE49-F238E27FC236}">
                <a16:creationId xmlns:a16="http://schemas.microsoft.com/office/drawing/2014/main" id="{D09E7486-5E2E-9F44-B14D-4F3520C68DCD}"/>
              </a:ext>
            </a:extLst>
          </p:cNvPr>
          <p:cNvSpPr/>
          <p:nvPr/>
        </p:nvSpPr>
        <p:spPr bwMode="auto">
          <a:xfrm>
            <a:off x="6886350" y="5053488"/>
            <a:ext cx="1166400" cy="1166400"/>
          </a:xfrm>
          <a:prstGeom prst="ellipse">
            <a:avLst/>
          </a:prstGeom>
          <a:ln w="38100"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/>
            <a:endParaRPr lang="en-US" sz="2160"/>
          </a:p>
        </p:txBody>
      </p:sp>
      <p:sp>
        <p:nvSpPr>
          <p:cNvPr id="19" name="Elipse 25">
            <a:extLst>
              <a:ext uri="{FF2B5EF4-FFF2-40B4-BE49-F238E27FC236}">
                <a16:creationId xmlns:a16="http://schemas.microsoft.com/office/drawing/2014/main" id="{19F62987-3A84-F64C-A0B8-8F70FF5D1C97}"/>
              </a:ext>
            </a:extLst>
          </p:cNvPr>
          <p:cNvSpPr/>
          <p:nvPr/>
        </p:nvSpPr>
        <p:spPr bwMode="auto">
          <a:xfrm>
            <a:off x="2121158" y="5110920"/>
            <a:ext cx="1166400" cy="1166400"/>
          </a:xfrm>
          <a:prstGeom prst="ellipse">
            <a:avLst/>
          </a:prstGeom>
          <a:ln w="38100"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/>
            <a:endParaRPr lang="en-US" sz="2160"/>
          </a:p>
        </p:txBody>
      </p:sp>
      <p:sp>
        <p:nvSpPr>
          <p:cNvPr id="29" name="CuadroTexto 43">
            <a:extLst>
              <a:ext uri="{FF2B5EF4-FFF2-40B4-BE49-F238E27FC236}">
                <a16:creationId xmlns:a16="http://schemas.microsoft.com/office/drawing/2014/main" id="{330DA23C-54B5-C146-B9E8-EAF2FA056AE1}"/>
              </a:ext>
            </a:extLst>
          </p:cNvPr>
          <p:cNvSpPr txBox="1"/>
          <p:nvPr/>
        </p:nvSpPr>
        <p:spPr>
          <a:xfrm>
            <a:off x="3418014" y="4935641"/>
            <a:ext cx="2938560" cy="1514575"/>
          </a:xfrm>
          <a:prstGeom prst="roundRect">
            <a:avLst>
              <a:gd name="adj" fmla="val 9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Testing contamination in CCDs provides potential to optimize silicon ingot selection</a:t>
            </a:r>
          </a:p>
        </p:txBody>
      </p:sp>
      <p:sp>
        <p:nvSpPr>
          <p:cNvPr id="30" name="CuadroTexto 44">
            <a:extLst>
              <a:ext uri="{FF2B5EF4-FFF2-40B4-BE49-F238E27FC236}">
                <a16:creationId xmlns:a16="http://schemas.microsoft.com/office/drawing/2014/main" id="{E32817C6-A4A6-5B4E-973A-CF8FA5A78F9B}"/>
              </a:ext>
            </a:extLst>
          </p:cNvPr>
          <p:cNvSpPr txBox="1"/>
          <p:nvPr/>
        </p:nvSpPr>
        <p:spPr>
          <a:xfrm>
            <a:off x="8174801" y="4935640"/>
            <a:ext cx="2938560" cy="1514575"/>
          </a:xfrm>
          <a:prstGeom prst="roundRect">
            <a:avLst>
              <a:gd name="adj" fmla="val 9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Demonstrable need for lower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222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Rn levels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Motivation for better CCD packaging and handling protocol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CE8FABD-A182-384D-8E57-A37355C69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9009" y="2533578"/>
            <a:ext cx="785242" cy="62881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BA4AC07-6287-7B4D-BA4B-E844A96CFB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506" b="11506"/>
          <a:stretch/>
        </p:blipFill>
        <p:spPr>
          <a:xfrm>
            <a:off x="2247158" y="5493658"/>
            <a:ext cx="914400" cy="398537"/>
          </a:xfrm>
          <a:prstGeom prst="rect">
            <a:avLst/>
          </a:prstGeom>
        </p:spPr>
      </p:pic>
      <p:pic>
        <p:nvPicPr>
          <p:cNvPr id="32" name="Picture 31" descr="A picture containing table, indoor, electronics, hard disc&#10;&#10;Description automatically generated">
            <a:extLst>
              <a:ext uri="{FF2B5EF4-FFF2-40B4-BE49-F238E27FC236}">
                <a16:creationId xmlns:a16="http://schemas.microsoft.com/office/drawing/2014/main" id="{942428AF-3F90-184D-AE2E-2F4176F849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1806" y="2512246"/>
            <a:ext cx="785104" cy="614344"/>
          </a:xfrm>
          <a:prstGeom prst="rect">
            <a:avLst/>
          </a:prstGeom>
        </p:spPr>
      </p:pic>
      <p:pic>
        <p:nvPicPr>
          <p:cNvPr id="3" name="Picture 2" descr="A picture containing object, text&#10;&#10;Description automatically generated">
            <a:extLst>
              <a:ext uri="{FF2B5EF4-FFF2-40B4-BE49-F238E27FC236}">
                <a16:creationId xmlns:a16="http://schemas.microsoft.com/office/drawing/2014/main" id="{6C2E0612-125B-F649-BB20-5300FBE674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3790" y="5356411"/>
            <a:ext cx="731520" cy="519764"/>
          </a:xfrm>
          <a:prstGeom prst="rect">
            <a:avLst/>
          </a:prstGeom>
        </p:spPr>
      </p:pic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4A0888D7-7D9F-3745-BA31-EB792D2EB843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19515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33007" y="439643"/>
            <a:ext cx="10515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Acknowledgements</a:t>
            </a:r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F93C77E-BB61-4C47-B46B-EBFF8734B0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9105786"/>
              </p:ext>
            </p:extLst>
          </p:nvPr>
        </p:nvGraphicFramePr>
        <p:xfrm>
          <a:off x="-303619" y="1910267"/>
          <a:ext cx="12282618" cy="4105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8806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FCD02E0-4852-0A4F-AF7A-F861280F8706}"/>
              </a:ext>
            </a:extLst>
          </p:cNvPr>
          <p:cNvSpPr txBox="1"/>
          <p:nvPr/>
        </p:nvSpPr>
        <p:spPr>
          <a:xfrm>
            <a:off x="833007" y="439643"/>
            <a:ext cx="10515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Cheers!</a:t>
            </a:r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32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432" y="1213796"/>
            <a:ext cx="8277101" cy="5349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alphaModFix amt="67000"/>
          </a:blip>
          <a:srcRect l="21667" t="19375" r="20521" b="12220"/>
          <a:stretch/>
        </p:blipFill>
        <p:spPr>
          <a:xfrm>
            <a:off x="4871388" y="1542732"/>
            <a:ext cx="2643188" cy="4691204"/>
          </a:xfrm>
          <a:prstGeom prst="rect">
            <a:avLst/>
          </a:prstGeom>
          <a:solidFill>
            <a:schemeClr val="accent2">
              <a:alpha val="6000"/>
            </a:schemeClr>
          </a:solidFill>
        </p:spPr>
      </p:pic>
      <p:sp>
        <p:nvSpPr>
          <p:cNvPr id="12" name="TextBox 11"/>
          <p:cNvSpPr txBox="1"/>
          <p:nvPr/>
        </p:nvSpPr>
        <p:spPr>
          <a:xfrm>
            <a:off x="2308417" y="1822811"/>
            <a:ext cx="206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Normal Matter (5%)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80553" y="2705840"/>
            <a:ext cx="191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Dark Matter (25%)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23974" y="4618852"/>
            <a:ext cx="19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Dark Energy (70%)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81583" y="3075172"/>
            <a:ext cx="1622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4.3% ABV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(Please drink responsibly)</a:t>
            </a:r>
            <a:endParaRPr lang="en-US" dirty="0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F408799B-C8B9-E541-ADA7-04DF222571D3}"/>
              </a:ext>
            </a:extLst>
          </p:cNvPr>
          <p:cNvSpPr/>
          <p:nvPr/>
        </p:nvSpPr>
        <p:spPr>
          <a:xfrm>
            <a:off x="4332061" y="1716190"/>
            <a:ext cx="210263" cy="58131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02C55E13-23FB-9041-8934-38F08A599CAF}"/>
              </a:ext>
            </a:extLst>
          </p:cNvPr>
          <p:cNvSpPr/>
          <p:nvPr/>
        </p:nvSpPr>
        <p:spPr>
          <a:xfrm>
            <a:off x="4332060" y="2352012"/>
            <a:ext cx="210263" cy="107698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F4A2CF51-4FB0-7549-95B1-D7A908828527}"/>
              </a:ext>
            </a:extLst>
          </p:cNvPr>
          <p:cNvSpPr/>
          <p:nvPr/>
        </p:nvSpPr>
        <p:spPr>
          <a:xfrm>
            <a:off x="4332060" y="3497146"/>
            <a:ext cx="210263" cy="2615369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43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2">
            <a:extLst>
              <a:ext uri="{FF2B5EF4-FFF2-40B4-BE49-F238E27FC236}">
                <a16:creationId xmlns:a16="http://schemas.microsoft.com/office/drawing/2014/main" id="{2B16B408-A232-0C49-8F02-1F2F235C3D76}"/>
              </a:ext>
            </a:extLst>
          </p:cNvPr>
          <p:cNvSpPr txBox="1"/>
          <p:nvPr/>
        </p:nvSpPr>
        <p:spPr>
          <a:xfrm>
            <a:off x="838200" y="2936557"/>
            <a:ext cx="10515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Thank you!</a:t>
            </a:r>
            <a:endParaRPr lang="en-US" sz="4000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11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5">
            <a:extLst>
              <a:ext uri="{FF2B5EF4-FFF2-40B4-BE49-F238E27FC236}">
                <a16:creationId xmlns:a16="http://schemas.microsoft.com/office/drawing/2014/main" id="{3A10045E-4021-4A43-A6EA-02F52BE3E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8" y="439738"/>
            <a:ext cx="11593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2960"/>
                </a:solidFill>
                <a:cs typeface="Arial" panose="020B0604020202020204" pitchFamily="34" charset="0"/>
              </a:rPr>
              <a:t>DAMIC Collaboration</a:t>
            </a:r>
          </a:p>
        </p:txBody>
      </p:sp>
      <p:grpSp>
        <p:nvGrpSpPr>
          <p:cNvPr id="14339" name="Group 52">
            <a:extLst>
              <a:ext uri="{FF2B5EF4-FFF2-40B4-BE49-F238E27FC236}">
                <a16:creationId xmlns:a16="http://schemas.microsoft.com/office/drawing/2014/main" id="{572B0C1F-4B63-A740-843E-88378D104CAF}"/>
              </a:ext>
            </a:extLst>
          </p:cNvPr>
          <p:cNvGrpSpPr>
            <a:grpSpLocks/>
          </p:cNvGrpSpPr>
          <p:nvPr/>
        </p:nvGrpSpPr>
        <p:grpSpPr bwMode="auto">
          <a:xfrm>
            <a:off x="1236663" y="1181100"/>
            <a:ext cx="9707562" cy="5010150"/>
            <a:chOff x="1236453" y="1180990"/>
            <a:chExt cx="9707982" cy="5009923"/>
          </a:xfrm>
        </p:grpSpPr>
        <p:grpSp>
          <p:nvGrpSpPr>
            <p:cNvPr id="14341" name="Group 26">
              <a:extLst>
                <a:ext uri="{FF2B5EF4-FFF2-40B4-BE49-F238E27FC236}">
                  <a16:creationId xmlns:a16="http://schemas.microsoft.com/office/drawing/2014/main" id="{6575341D-B168-124A-A8A9-778BC71D1BC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895740" y="1618913"/>
              <a:ext cx="8048695" cy="4572000"/>
              <a:chOff x="2201863" y="1196975"/>
              <a:chExt cx="7500937" cy="4260850"/>
            </a:xfrm>
          </p:grpSpPr>
          <p:sp>
            <p:nvSpPr>
              <p:cNvPr id="14369" name="Freeform 4">
                <a:extLst>
                  <a:ext uri="{FF2B5EF4-FFF2-40B4-BE49-F238E27FC236}">
                    <a16:creationId xmlns:a16="http://schemas.microsoft.com/office/drawing/2014/main" id="{448AA9A4-1FF6-E84B-A2CB-B1D2E2AEBB53}"/>
                  </a:ext>
                </a:extLst>
              </p:cNvPr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043363" y="5394325"/>
                <a:ext cx="33337" cy="57150"/>
              </a:xfrm>
              <a:custGeom>
                <a:avLst/>
                <a:gdLst>
                  <a:gd name="T0" fmla="*/ 0 w 73"/>
                  <a:gd name="T1" fmla="*/ 0 h 20"/>
                  <a:gd name="T2" fmla="*/ 95306830 w 73"/>
                  <a:gd name="T3" fmla="*/ 2147483646 h 20"/>
                  <a:gd name="T4" fmla="*/ 381018163 w 73"/>
                  <a:gd name="T5" fmla="*/ 2147483646 h 20"/>
                  <a:gd name="T6" fmla="*/ 761828084 w 73"/>
                  <a:gd name="T7" fmla="*/ 2147483646 h 20"/>
                  <a:gd name="T8" fmla="*/ 1238153077 w 73"/>
                  <a:gd name="T9" fmla="*/ 2147483646 h 20"/>
                  <a:gd name="T10" fmla="*/ 1523864867 w 73"/>
                  <a:gd name="T11" fmla="*/ 2147483646 h 20"/>
                  <a:gd name="T12" fmla="*/ 1809576200 w 73"/>
                  <a:gd name="T13" fmla="*/ 2147483646 h 20"/>
                  <a:gd name="T14" fmla="*/ 2147483646 w 73"/>
                  <a:gd name="T15" fmla="*/ 2147483646 h 20"/>
                  <a:gd name="T16" fmla="*/ 2147483646 w 73"/>
                  <a:gd name="T17" fmla="*/ 2147483646 h 20"/>
                  <a:gd name="T18" fmla="*/ 2147483646 w 73"/>
                  <a:gd name="T19" fmla="*/ 2147483646 h 20"/>
                  <a:gd name="T20" fmla="*/ 2147483646 w 73"/>
                  <a:gd name="T21" fmla="*/ 2147483646 h 20"/>
                  <a:gd name="T22" fmla="*/ 2147483646 w 73"/>
                  <a:gd name="T23" fmla="*/ 2147483646 h 20"/>
                  <a:gd name="T24" fmla="*/ 2147483646 w 73"/>
                  <a:gd name="T25" fmla="*/ 2147483646 h 20"/>
                  <a:gd name="T26" fmla="*/ 2147483646 w 73"/>
                  <a:gd name="T27" fmla="*/ 2147483646 h 20"/>
                  <a:gd name="T28" fmla="*/ 2147483646 w 73"/>
                  <a:gd name="T29" fmla="*/ 2147483646 h 20"/>
                  <a:gd name="T30" fmla="*/ 2147483646 w 73"/>
                  <a:gd name="T31" fmla="*/ 2147483646 h 20"/>
                  <a:gd name="T32" fmla="*/ 2147483646 w 73"/>
                  <a:gd name="T33" fmla="*/ 0 h 20"/>
                  <a:gd name="T34" fmla="*/ 0 w 73"/>
                  <a:gd name="T35" fmla="*/ 0 h 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" h="20">
                    <a:moveTo>
                      <a:pt x="0" y="0"/>
                    </a:moveTo>
                    <a:lnTo>
                      <a:pt x="1" y="5"/>
                    </a:lnTo>
                    <a:lnTo>
                      <a:pt x="4" y="10"/>
                    </a:lnTo>
                    <a:lnTo>
                      <a:pt x="8" y="14"/>
                    </a:lnTo>
                    <a:lnTo>
                      <a:pt x="13" y="20"/>
                    </a:lnTo>
                    <a:lnTo>
                      <a:pt x="16" y="17"/>
                    </a:lnTo>
                    <a:lnTo>
                      <a:pt x="19" y="13"/>
                    </a:lnTo>
                    <a:lnTo>
                      <a:pt x="23" y="11"/>
                    </a:lnTo>
                    <a:lnTo>
                      <a:pt x="27" y="10"/>
                    </a:lnTo>
                    <a:lnTo>
                      <a:pt x="36" y="8"/>
                    </a:lnTo>
                    <a:lnTo>
                      <a:pt x="46" y="7"/>
                    </a:lnTo>
                    <a:lnTo>
                      <a:pt x="54" y="7"/>
                    </a:lnTo>
                    <a:lnTo>
                      <a:pt x="63" y="6"/>
                    </a:lnTo>
                    <a:lnTo>
                      <a:pt x="66" y="5"/>
                    </a:lnTo>
                    <a:lnTo>
                      <a:pt x="69" y="4"/>
                    </a:lnTo>
                    <a:lnTo>
                      <a:pt x="71" y="2"/>
                    </a:lnTo>
                    <a:lnTo>
                      <a:pt x="7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0" name="Freeform 5">
                <a:extLst>
                  <a:ext uri="{FF2B5EF4-FFF2-40B4-BE49-F238E27FC236}">
                    <a16:creationId xmlns:a16="http://schemas.microsoft.com/office/drawing/2014/main" id="{A362B1FA-2FD2-CE45-AF55-22CE6F21E4AA}"/>
                  </a:ext>
                </a:extLst>
              </p:cNvPr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2201863" y="1495425"/>
                <a:ext cx="784225" cy="446088"/>
              </a:xfrm>
              <a:custGeom>
                <a:avLst/>
                <a:gdLst>
                  <a:gd name="T0" fmla="*/ 2147483646 w 1808"/>
                  <a:gd name="T1" fmla="*/ 2147483646 h 850"/>
                  <a:gd name="T2" fmla="*/ 2147483646 w 1808"/>
                  <a:gd name="T3" fmla="*/ 2147483646 h 850"/>
                  <a:gd name="T4" fmla="*/ 2147483646 w 1808"/>
                  <a:gd name="T5" fmla="*/ 2147483646 h 850"/>
                  <a:gd name="T6" fmla="*/ 2147483646 w 1808"/>
                  <a:gd name="T7" fmla="*/ 2147483646 h 850"/>
                  <a:gd name="T8" fmla="*/ 2147483646 w 1808"/>
                  <a:gd name="T9" fmla="*/ 2147483646 h 850"/>
                  <a:gd name="T10" fmla="*/ 2147483646 w 1808"/>
                  <a:gd name="T11" fmla="*/ 2147483646 h 850"/>
                  <a:gd name="T12" fmla="*/ 2147483646 w 1808"/>
                  <a:gd name="T13" fmla="*/ 2147483646 h 850"/>
                  <a:gd name="T14" fmla="*/ 2147483646 w 1808"/>
                  <a:gd name="T15" fmla="*/ 2147483646 h 850"/>
                  <a:gd name="T16" fmla="*/ 2147483646 w 1808"/>
                  <a:gd name="T17" fmla="*/ 2147483646 h 850"/>
                  <a:gd name="T18" fmla="*/ 2147483646 w 1808"/>
                  <a:gd name="T19" fmla="*/ 2147483646 h 850"/>
                  <a:gd name="T20" fmla="*/ 2147483646 w 1808"/>
                  <a:gd name="T21" fmla="*/ 2147483646 h 850"/>
                  <a:gd name="T22" fmla="*/ 2147483646 w 1808"/>
                  <a:gd name="T23" fmla="*/ 2147483646 h 850"/>
                  <a:gd name="T24" fmla="*/ 2147483646 w 1808"/>
                  <a:gd name="T25" fmla="*/ 2147483646 h 850"/>
                  <a:gd name="T26" fmla="*/ 2147483646 w 1808"/>
                  <a:gd name="T27" fmla="*/ 2147483646 h 850"/>
                  <a:gd name="T28" fmla="*/ 2147483646 w 1808"/>
                  <a:gd name="T29" fmla="*/ 2147483646 h 850"/>
                  <a:gd name="T30" fmla="*/ 2147483646 w 1808"/>
                  <a:gd name="T31" fmla="*/ 2147483646 h 850"/>
                  <a:gd name="T32" fmla="*/ 2147483646 w 1808"/>
                  <a:gd name="T33" fmla="*/ 2147483646 h 850"/>
                  <a:gd name="T34" fmla="*/ 2147483646 w 1808"/>
                  <a:gd name="T35" fmla="*/ 2147483646 h 850"/>
                  <a:gd name="T36" fmla="*/ 2147483646 w 1808"/>
                  <a:gd name="T37" fmla="*/ 2147483646 h 850"/>
                  <a:gd name="T38" fmla="*/ 2147483646 w 1808"/>
                  <a:gd name="T39" fmla="*/ 2147483646 h 850"/>
                  <a:gd name="T40" fmla="*/ 2147483646 w 1808"/>
                  <a:gd name="T41" fmla="*/ 2147483646 h 850"/>
                  <a:gd name="T42" fmla="*/ 2147483646 w 1808"/>
                  <a:gd name="T43" fmla="*/ 2147483646 h 850"/>
                  <a:gd name="T44" fmla="*/ 326425415 w 1808"/>
                  <a:gd name="T45" fmla="*/ 2147483646 h 850"/>
                  <a:gd name="T46" fmla="*/ 1142583294 w 1808"/>
                  <a:gd name="T47" fmla="*/ 2147483646 h 850"/>
                  <a:gd name="T48" fmla="*/ 2147483646 w 1808"/>
                  <a:gd name="T49" fmla="*/ 2147483646 h 850"/>
                  <a:gd name="T50" fmla="*/ 2147483646 w 1808"/>
                  <a:gd name="T51" fmla="*/ 2147483646 h 850"/>
                  <a:gd name="T52" fmla="*/ 2147483646 w 1808"/>
                  <a:gd name="T53" fmla="*/ 2147483646 h 850"/>
                  <a:gd name="T54" fmla="*/ 2147483646 w 1808"/>
                  <a:gd name="T55" fmla="*/ 2147483646 h 850"/>
                  <a:gd name="T56" fmla="*/ 2147483646 w 1808"/>
                  <a:gd name="T57" fmla="*/ 2147483646 h 850"/>
                  <a:gd name="T58" fmla="*/ 2147483646 w 1808"/>
                  <a:gd name="T59" fmla="*/ 2147483646 h 850"/>
                  <a:gd name="T60" fmla="*/ 2147483646 w 1808"/>
                  <a:gd name="T61" fmla="*/ 2147483646 h 850"/>
                  <a:gd name="T62" fmla="*/ 2147483646 w 1808"/>
                  <a:gd name="T63" fmla="*/ 2147483646 h 850"/>
                  <a:gd name="T64" fmla="*/ 2147483646 w 1808"/>
                  <a:gd name="T65" fmla="*/ 2147483646 h 850"/>
                  <a:gd name="T66" fmla="*/ 2147483646 w 1808"/>
                  <a:gd name="T67" fmla="*/ 2147483646 h 850"/>
                  <a:gd name="T68" fmla="*/ 2147483646 w 1808"/>
                  <a:gd name="T69" fmla="*/ 2147483646 h 850"/>
                  <a:gd name="T70" fmla="*/ 2147483646 w 1808"/>
                  <a:gd name="T71" fmla="*/ 2147483646 h 850"/>
                  <a:gd name="T72" fmla="*/ 2147483646 w 1808"/>
                  <a:gd name="T73" fmla="*/ 2147483646 h 850"/>
                  <a:gd name="T74" fmla="*/ 2147483646 w 1808"/>
                  <a:gd name="T75" fmla="*/ 2147483646 h 850"/>
                  <a:gd name="T76" fmla="*/ 2147483646 w 1808"/>
                  <a:gd name="T77" fmla="*/ 2147483646 h 850"/>
                  <a:gd name="T78" fmla="*/ 2147483646 w 1808"/>
                  <a:gd name="T79" fmla="*/ 2147483646 h 850"/>
                  <a:gd name="T80" fmla="*/ 2147483646 w 1808"/>
                  <a:gd name="T81" fmla="*/ 2147483646 h 850"/>
                  <a:gd name="T82" fmla="*/ 2147483646 w 1808"/>
                  <a:gd name="T83" fmla="*/ 2147483646 h 850"/>
                  <a:gd name="T84" fmla="*/ 2147483646 w 1808"/>
                  <a:gd name="T85" fmla="*/ 2147483646 h 850"/>
                  <a:gd name="T86" fmla="*/ 2147483646 w 1808"/>
                  <a:gd name="T87" fmla="*/ 2147483646 h 850"/>
                  <a:gd name="T88" fmla="*/ 2147483646 w 1808"/>
                  <a:gd name="T89" fmla="*/ 2147483646 h 850"/>
                  <a:gd name="T90" fmla="*/ 2147483646 w 1808"/>
                  <a:gd name="T91" fmla="*/ 1300831969 h 850"/>
                  <a:gd name="T92" fmla="*/ 2147483646 w 1808"/>
                  <a:gd name="T93" fmla="*/ 289196226 h 850"/>
                  <a:gd name="T94" fmla="*/ 2147483646 w 1808"/>
                  <a:gd name="T95" fmla="*/ 1445430082 h 850"/>
                  <a:gd name="T96" fmla="*/ 2147483646 w 1808"/>
                  <a:gd name="T97" fmla="*/ 2147483646 h 850"/>
                  <a:gd name="T98" fmla="*/ 2147483646 w 1808"/>
                  <a:gd name="T99" fmla="*/ 2147483646 h 850"/>
                  <a:gd name="T100" fmla="*/ 2147483646 w 1808"/>
                  <a:gd name="T101" fmla="*/ 2147483646 h 850"/>
                  <a:gd name="T102" fmla="*/ 2147483646 w 1808"/>
                  <a:gd name="T103" fmla="*/ 2147483646 h 850"/>
                  <a:gd name="T104" fmla="*/ 2147483646 w 1808"/>
                  <a:gd name="T105" fmla="*/ 2147483646 h 850"/>
                  <a:gd name="T106" fmla="*/ 2147483646 w 1808"/>
                  <a:gd name="T107" fmla="*/ 2147483646 h 850"/>
                  <a:gd name="T108" fmla="*/ 2147483646 w 1808"/>
                  <a:gd name="T109" fmla="*/ 2147483646 h 850"/>
                  <a:gd name="T110" fmla="*/ 2147483646 w 1808"/>
                  <a:gd name="T111" fmla="*/ 2147483646 h 850"/>
                  <a:gd name="T112" fmla="*/ 2147483646 w 1808"/>
                  <a:gd name="T113" fmla="*/ 2147483646 h 850"/>
                  <a:gd name="T114" fmla="*/ 2147483646 w 1808"/>
                  <a:gd name="T115" fmla="*/ 2147483646 h 850"/>
                  <a:gd name="T116" fmla="*/ 2147483646 w 1808"/>
                  <a:gd name="T117" fmla="*/ 2147483646 h 850"/>
                  <a:gd name="T118" fmla="*/ 2147483646 w 1808"/>
                  <a:gd name="T119" fmla="*/ 2147483646 h 850"/>
                  <a:gd name="T120" fmla="*/ 2147483646 w 1808"/>
                  <a:gd name="T121" fmla="*/ 2147483646 h 85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808" h="850">
                    <a:moveTo>
                      <a:pt x="1410" y="842"/>
                    </a:moveTo>
                    <a:lnTo>
                      <a:pt x="1405" y="841"/>
                    </a:lnTo>
                    <a:lnTo>
                      <a:pt x="1403" y="838"/>
                    </a:lnTo>
                    <a:lnTo>
                      <a:pt x="1401" y="834"/>
                    </a:lnTo>
                    <a:lnTo>
                      <a:pt x="1399" y="830"/>
                    </a:lnTo>
                    <a:lnTo>
                      <a:pt x="1396" y="819"/>
                    </a:lnTo>
                    <a:lnTo>
                      <a:pt x="1395" y="807"/>
                    </a:lnTo>
                    <a:lnTo>
                      <a:pt x="1396" y="795"/>
                    </a:lnTo>
                    <a:lnTo>
                      <a:pt x="1398" y="784"/>
                    </a:lnTo>
                    <a:lnTo>
                      <a:pt x="1400" y="775"/>
                    </a:lnTo>
                    <a:lnTo>
                      <a:pt x="1402" y="769"/>
                    </a:lnTo>
                    <a:lnTo>
                      <a:pt x="1399" y="764"/>
                    </a:lnTo>
                    <a:lnTo>
                      <a:pt x="1396" y="760"/>
                    </a:lnTo>
                    <a:lnTo>
                      <a:pt x="1394" y="753"/>
                    </a:lnTo>
                    <a:lnTo>
                      <a:pt x="1392" y="746"/>
                    </a:lnTo>
                    <a:lnTo>
                      <a:pt x="1390" y="729"/>
                    </a:lnTo>
                    <a:lnTo>
                      <a:pt x="1389" y="708"/>
                    </a:lnTo>
                    <a:lnTo>
                      <a:pt x="1389" y="670"/>
                    </a:lnTo>
                    <a:lnTo>
                      <a:pt x="1389" y="645"/>
                    </a:lnTo>
                    <a:lnTo>
                      <a:pt x="1382" y="647"/>
                    </a:lnTo>
                    <a:lnTo>
                      <a:pt x="1373" y="648"/>
                    </a:lnTo>
                    <a:lnTo>
                      <a:pt x="1362" y="648"/>
                    </a:lnTo>
                    <a:lnTo>
                      <a:pt x="1351" y="648"/>
                    </a:lnTo>
                    <a:lnTo>
                      <a:pt x="1340" y="647"/>
                    </a:lnTo>
                    <a:lnTo>
                      <a:pt x="1332" y="645"/>
                    </a:lnTo>
                    <a:lnTo>
                      <a:pt x="1327" y="644"/>
                    </a:lnTo>
                    <a:lnTo>
                      <a:pt x="1325" y="642"/>
                    </a:lnTo>
                    <a:lnTo>
                      <a:pt x="1323" y="641"/>
                    </a:lnTo>
                    <a:lnTo>
                      <a:pt x="1323" y="638"/>
                    </a:lnTo>
                    <a:lnTo>
                      <a:pt x="1290" y="682"/>
                    </a:lnTo>
                    <a:lnTo>
                      <a:pt x="1284" y="668"/>
                    </a:lnTo>
                    <a:lnTo>
                      <a:pt x="1279" y="659"/>
                    </a:lnTo>
                    <a:lnTo>
                      <a:pt x="1273" y="650"/>
                    </a:lnTo>
                    <a:lnTo>
                      <a:pt x="1268" y="645"/>
                    </a:lnTo>
                    <a:lnTo>
                      <a:pt x="1264" y="639"/>
                    </a:lnTo>
                    <a:lnTo>
                      <a:pt x="1259" y="631"/>
                    </a:lnTo>
                    <a:lnTo>
                      <a:pt x="1257" y="622"/>
                    </a:lnTo>
                    <a:lnTo>
                      <a:pt x="1256" y="608"/>
                    </a:lnTo>
                    <a:lnTo>
                      <a:pt x="1226" y="602"/>
                    </a:lnTo>
                    <a:lnTo>
                      <a:pt x="1195" y="595"/>
                    </a:lnTo>
                    <a:lnTo>
                      <a:pt x="1165" y="588"/>
                    </a:lnTo>
                    <a:lnTo>
                      <a:pt x="1134" y="582"/>
                    </a:lnTo>
                    <a:lnTo>
                      <a:pt x="1104" y="576"/>
                    </a:lnTo>
                    <a:lnTo>
                      <a:pt x="1074" y="569"/>
                    </a:lnTo>
                    <a:lnTo>
                      <a:pt x="1045" y="561"/>
                    </a:lnTo>
                    <a:lnTo>
                      <a:pt x="1018" y="553"/>
                    </a:lnTo>
                    <a:lnTo>
                      <a:pt x="984" y="553"/>
                    </a:lnTo>
                    <a:lnTo>
                      <a:pt x="977" y="546"/>
                    </a:lnTo>
                    <a:lnTo>
                      <a:pt x="973" y="537"/>
                    </a:lnTo>
                    <a:lnTo>
                      <a:pt x="969" y="528"/>
                    </a:lnTo>
                    <a:lnTo>
                      <a:pt x="966" y="521"/>
                    </a:lnTo>
                    <a:lnTo>
                      <a:pt x="962" y="514"/>
                    </a:lnTo>
                    <a:lnTo>
                      <a:pt x="956" y="508"/>
                    </a:lnTo>
                    <a:lnTo>
                      <a:pt x="952" y="506"/>
                    </a:lnTo>
                    <a:lnTo>
                      <a:pt x="948" y="505"/>
                    </a:lnTo>
                    <a:lnTo>
                      <a:pt x="943" y="504"/>
                    </a:lnTo>
                    <a:lnTo>
                      <a:pt x="937" y="503"/>
                    </a:lnTo>
                    <a:lnTo>
                      <a:pt x="929" y="504"/>
                    </a:lnTo>
                    <a:lnTo>
                      <a:pt x="922" y="505"/>
                    </a:lnTo>
                    <a:lnTo>
                      <a:pt x="916" y="507"/>
                    </a:lnTo>
                    <a:lnTo>
                      <a:pt x="910" y="509"/>
                    </a:lnTo>
                    <a:lnTo>
                      <a:pt x="906" y="512"/>
                    </a:lnTo>
                    <a:lnTo>
                      <a:pt x="901" y="516"/>
                    </a:lnTo>
                    <a:lnTo>
                      <a:pt x="898" y="519"/>
                    </a:lnTo>
                    <a:lnTo>
                      <a:pt x="895" y="523"/>
                    </a:lnTo>
                    <a:lnTo>
                      <a:pt x="886" y="539"/>
                    </a:lnTo>
                    <a:lnTo>
                      <a:pt x="877" y="553"/>
                    </a:lnTo>
                    <a:lnTo>
                      <a:pt x="870" y="559"/>
                    </a:lnTo>
                    <a:lnTo>
                      <a:pt x="861" y="564"/>
                    </a:lnTo>
                    <a:lnTo>
                      <a:pt x="849" y="570"/>
                    </a:lnTo>
                    <a:lnTo>
                      <a:pt x="835" y="576"/>
                    </a:lnTo>
                    <a:lnTo>
                      <a:pt x="806" y="587"/>
                    </a:lnTo>
                    <a:lnTo>
                      <a:pt x="772" y="597"/>
                    </a:lnTo>
                    <a:lnTo>
                      <a:pt x="738" y="607"/>
                    </a:lnTo>
                    <a:lnTo>
                      <a:pt x="705" y="614"/>
                    </a:lnTo>
                    <a:lnTo>
                      <a:pt x="689" y="617"/>
                    </a:lnTo>
                    <a:lnTo>
                      <a:pt x="675" y="619"/>
                    </a:lnTo>
                    <a:lnTo>
                      <a:pt x="663" y="620"/>
                    </a:lnTo>
                    <a:lnTo>
                      <a:pt x="652" y="620"/>
                    </a:lnTo>
                    <a:lnTo>
                      <a:pt x="656" y="614"/>
                    </a:lnTo>
                    <a:lnTo>
                      <a:pt x="667" y="597"/>
                    </a:lnTo>
                    <a:lnTo>
                      <a:pt x="673" y="589"/>
                    </a:lnTo>
                    <a:lnTo>
                      <a:pt x="677" y="581"/>
                    </a:lnTo>
                    <a:lnTo>
                      <a:pt x="678" y="578"/>
                    </a:lnTo>
                    <a:lnTo>
                      <a:pt x="679" y="575"/>
                    </a:lnTo>
                    <a:lnTo>
                      <a:pt x="679" y="572"/>
                    </a:lnTo>
                    <a:lnTo>
                      <a:pt x="678" y="571"/>
                    </a:lnTo>
                    <a:lnTo>
                      <a:pt x="689" y="562"/>
                    </a:lnTo>
                    <a:lnTo>
                      <a:pt x="700" y="555"/>
                    </a:lnTo>
                    <a:lnTo>
                      <a:pt x="711" y="551"/>
                    </a:lnTo>
                    <a:lnTo>
                      <a:pt x="721" y="548"/>
                    </a:lnTo>
                    <a:lnTo>
                      <a:pt x="732" y="546"/>
                    </a:lnTo>
                    <a:lnTo>
                      <a:pt x="742" y="546"/>
                    </a:lnTo>
                    <a:lnTo>
                      <a:pt x="751" y="546"/>
                    </a:lnTo>
                    <a:lnTo>
                      <a:pt x="761" y="546"/>
                    </a:lnTo>
                    <a:lnTo>
                      <a:pt x="769" y="546"/>
                    </a:lnTo>
                    <a:lnTo>
                      <a:pt x="778" y="546"/>
                    </a:lnTo>
                    <a:lnTo>
                      <a:pt x="786" y="545"/>
                    </a:lnTo>
                    <a:lnTo>
                      <a:pt x="794" y="543"/>
                    </a:lnTo>
                    <a:lnTo>
                      <a:pt x="800" y="538"/>
                    </a:lnTo>
                    <a:lnTo>
                      <a:pt x="807" y="533"/>
                    </a:lnTo>
                    <a:lnTo>
                      <a:pt x="812" y="525"/>
                    </a:lnTo>
                    <a:lnTo>
                      <a:pt x="818" y="515"/>
                    </a:lnTo>
                    <a:lnTo>
                      <a:pt x="744" y="515"/>
                    </a:lnTo>
                    <a:lnTo>
                      <a:pt x="724" y="528"/>
                    </a:lnTo>
                    <a:lnTo>
                      <a:pt x="705" y="540"/>
                    </a:lnTo>
                    <a:lnTo>
                      <a:pt x="685" y="551"/>
                    </a:lnTo>
                    <a:lnTo>
                      <a:pt x="664" y="560"/>
                    </a:lnTo>
                    <a:lnTo>
                      <a:pt x="643" y="568"/>
                    </a:lnTo>
                    <a:lnTo>
                      <a:pt x="622" y="575"/>
                    </a:lnTo>
                    <a:lnTo>
                      <a:pt x="600" y="582"/>
                    </a:lnTo>
                    <a:lnTo>
                      <a:pt x="578" y="589"/>
                    </a:lnTo>
                    <a:lnTo>
                      <a:pt x="573" y="592"/>
                    </a:lnTo>
                    <a:lnTo>
                      <a:pt x="567" y="594"/>
                    </a:lnTo>
                    <a:lnTo>
                      <a:pt x="564" y="599"/>
                    </a:lnTo>
                    <a:lnTo>
                      <a:pt x="560" y="602"/>
                    </a:lnTo>
                    <a:lnTo>
                      <a:pt x="554" y="609"/>
                    </a:lnTo>
                    <a:lnTo>
                      <a:pt x="550" y="617"/>
                    </a:lnTo>
                    <a:lnTo>
                      <a:pt x="547" y="625"/>
                    </a:lnTo>
                    <a:lnTo>
                      <a:pt x="543" y="633"/>
                    </a:lnTo>
                    <a:lnTo>
                      <a:pt x="541" y="636"/>
                    </a:lnTo>
                    <a:lnTo>
                      <a:pt x="539" y="639"/>
                    </a:lnTo>
                    <a:lnTo>
                      <a:pt x="536" y="642"/>
                    </a:lnTo>
                    <a:lnTo>
                      <a:pt x="532" y="645"/>
                    </a:lnTo>
                    <a:lnTo>
                      <a:pt x="529" y="648"/>
                    </a:lnTo>
                    <a:lnTo>
                      <a:pt x="526" y="650"/>
                    </a:lnTo>
                    <a:lnTo>
                      <a:pt x="521" y="652"/>
                    </a:lnTo>
                    <a:lnTo>
                      <a:pt x="517" y="654"/>
                    </a:lnTo>
                    <a:lnTo>
                      <a:pt x="507" y="655"/>
                    </a:lnTo>
                    <a:lnTo>
                      <a:pt x="496" y="655"/>
                    </a:lnTo>
                    <a:lnTo>
                      <a:pt x="474" y="652"/>
                    </a:lnTo>
                    <a:lnTo>
                      <a:pt x="459" y="651"/>
                    </a:lnTo>
                    <a:lnTo>
                      <a:pt x="452" y="654"/>
                    </a:lnTo>
                    <a:lnTo>
                      <a:pt x="444" y="657"/>
                    </a:lnTo>
                    <a:lnTo>
                      <a:pt x="438" y="661"/>
                    </a:lnTo>
                    <a:lnTo>
                      <a:pt x="430" y="665"/>
                    </a:lnTo>
                    <a:lnTo>
                      <a:pt x="417" y="674"/>
                    </a:lnTo>
                    <a:lnTo>
                      <a:pt x="405" y="684"/>
                    </a:lnTo>
                    <a:lnTo>
                      <a:pt x="394" y="694"/>
                    </a:lnTo>
                    <a:lnTo>
                      <a:pt x="383" y="702"/>
                    </a:lnTo>
                    <a:lnTo>
                      <a:pt x="374" y="708"/>
                    </a:lnTo>
                    <a:lnTo>
                      <a:pt x="367" y="713"/>
                    </a:lnTo>
                    <a:lnTo>
                      <a:pt x="335" y="722"/>
                    </a:lnTo>
                    <a:lnTo>
                      <a:pt x="309" y="729"/>
                    </a:lnTo>
                    <a:lnTo>
                      <a:pt x="287" y="737"/>
                    </a:lnTo>
                    <a:lnTo>
                      <a:pt x="270" y="743"/>
                    </a:lnTo>
                    <a:lnTo>
                      <a:pt x="252" y="750"/>
                    </a:lnTo>
                    <a:lnTo>
                      <a:pt x="235" y="757"/>
                    </a:lnTo>
                    <a:lnTo>
                      <a:pt x="216" y="766"/>
                    </a:lnTo>
                    <a:lnTo>
                      <a:pt x="193" y="775"/>
                    </a:lnTo>
                    <a:lnTo>
                      <a:pt x="168" y="786"/>
                    </a:lnTo>
                    <a:lnTo>
                      <a:pt x="145" y="795"/>
                    </a:lnTo>
                    <a:lnTo>
                      <a:pt x="124" y="802"/>
                    </a:lnTo>
                    <a:lnTo>
                      <a:pt x="105" y="807"/>
                    </a:lnTo>
                    <a:lnTo>
                      <a:pt x="87" y="812"/>
                    </a:lnTo>
                    <a:lnTo>
                      <a:pt x="68" y="818"/>
                    </a:lnTo>
                    <a:lnTo>
                      <a:pt x="48" y="826"/>
                    </a:lnTo>
                    <a:lnTo>
                      <a:pt x="27" y="836"/>
                    </a:lnTo>
                    <a:lnTo>
                      <a:pt x="1" y="824"/>
                    </a:lnTo>
                    <a:lnTo>
                      <a:pt x="4" y="817"/>
                    </a:lnTo>
                    <a:lnTo>
                      <a:pt x="4" y="813"/>
                    </a:lnTo>
                    <a:lnTo>
                      <a:pt x="3" y="810"/>
                    </a:lnTo>
                    <a:lnTo>
                      <a:pt x="2" y="808"/>
                    </a:lnTo>
                    <a:lnTo>
                      <a:pt x="0" y="806"/>
                    </a:lnTo>
                    <a:lnTo>
                      <a:pt x="0" y="803"/>
                    </a:lnTo>
                    <a:lnTo>
                      <a:pt x="2" y="799"/>
                    </a:lnTo>
                    <a:lnTo>
                      <a:pt x="7" y="793"/>
                    </a:lnTo>
                    <a:lnTo>
                      <a:pt x="14" y="789"/>
                    </a:lnTo>
                    <a:lnTo>
                      <a:pt x="21" y="785"/>
                    </a:lnTo>
                    <a:lnTo>
                      <a:pt x="28" y="782"/>
                    </a:lnTo>
                    <a:lnTo>
                      <a:pt x="36" y="779"/>
                    </a:lnTo>
                    <a:lnTo>
                      <a:pt x="52" y="774"/>
                    </a:lnTo>
                    <a:lnTo>
                      <a:pt x="70" y="771"/>
                    </a:lnTo>
                    <a:lnTo>
                      <a:pt x="102" y="766"/>
                    </a:lnTo>
                    <a:lnTo>
                      <a:pt x="127" y="761"/>
                    </a:lnTo>
                    <a:lnTo>
                      <a:pt x="143" y="757"/>
                    </a:lnTo>
                    <a:lnTo>
                      <a:pt x="158" y="751"/>
                    </a:lnTo>
                    <a:lnTo>
                      <a:pt x="173" y="746"/>
                    </a:lnTo>
                    <a:lnTo>
                      <a:pt x="188" y="739"/>
                    </a:lnTo>
                    <a:lnTo>
                      <a:pt x="215" y="726"/>
                    </a:lnTo>
                    <a:lnTo>
                      <a:pt x="240" y="712"/>
                    </a:lnTo>
                    <a:lnTo>
                      <a:pt x="265" y="696"/>
                    </a:lnTo>
                    <a:lnTo>
                      <a:pt x="291" y="681"/>
                    </a:lnTo>
                    <a:lnTo>
                      <a:pt x="315" y="666"/>
                    </a:lnTo>
                    <a:lnTo>
                      <a:pt x="339" y="651"/>
                    </a:lnTo>
                    <a:lnTo>
                      <a:pt x="327" y="643"/>
                    </a:lnTo>
                    <a:lnTo>
                      <a:pt x="317" y="636"/>
                    </a:lnTo>
                    <a:lnTo>
                      <a:pt x="308" y="631"/>
                    </a:lnTo>
                    <a:lnTo>
                      <a:pt x="300" y="626"/>
                    </a:lnTo>
                    <a:lnTo>
                      <a:pt x="292" y="629"/>
                    </a:lnTo>
                    <a:lnTo>
                      <a:pt x="285" y="634"/>
                    </a:lnTo>
                    <a:lnTo>
                      <a:pt x="280" y="639"/>
                    </a:lnTo>
                    <a:lnTo>
                      <a:pt x="273" y="644"/>
                    </a:lnTo>
                    <a:lnTo>
                      <a:pt x="267" y="649"/>
                    </a:lnTo>
                    <a:lnTo>
                      <a:pt x="260" y="654"/>
                    </a:lnTo>
                    <a:lnTo>
                      <a:pt x="253" y="657"/>
                    </a:lnTo>
                    <a:lnTo>
                      <a:pt x="247" y="658"/>
                    </a:lnTo>
                    <a:lnTo>
                      <a:pt x="225" y="657"/>
                    </a:lnTo>
                    <a:lnTo>
                      <a:pt x="192" y="652"/>
                    </a:lnTo>
                    <a:lnTo>
                      <a:pt x="174" y="650"/>
                    </a:lnTo>
                    <a:lnTo>
                      <a:pt x="160" y="646"/>
                    </a:lnTo>
                    <a:lnTo>
                      <a:pt x="155" y="645"/>
                    </a:lnTo>
                    <a:lnTo>
                      <a:pt x="150" y="643"/>
                    </a:lnTo>
                    <a:lnTo>
                      <a:pt x="148" y="641"/>
                    </a:lnTo>
                    <a:lnTo>
                      <a:pt x="147" y="638"/>
                    </a:lnTo>
                    <a:lnTo>
                      <a:pt x="148" y="635"/>
                    </a:lnTo>
                    <a:lnTo>
                      <a:pt x="150" y="631"/>
                    </a:lnTo>
                    <a:lnTo>
                      <a:pt x="155" y="626"/>
                    </a:lnTo>
                    <a:lnTo>
                      <a:pt x="159" y="621"/>
                    </a:lnTo>
                    <a:lnTo>
                      <a:pt x="172" y="610"/>
                    </a:lnTo>
                    <a:lnTo>
                      <a:pt x="189" y="597"/>
                    </a:lnTo>
                    <a:lnTo>
                      <a:pt x="204" y="584"/>
                    </a:lnTo>
                    <a:lnTo>
                      <a:pt x="219" y="571"/>
                    </a:lnTo>
                    <a:lnTo>
                      <a:pt x="226" y="565"/>
                    </a:lnTo>
                    <a:lnTo>
                      <a:pt x="231" y="559"/>
                    </a:lnTo>
                    <a:lnTo>
                      <a:pt x="237" y="553"/>
                    </a:lnTo>
                    <a:lnTo>
                      <a:pt x="240" y="547"/>
                    </a:lnTo>
                    <a:lnTo>
                      <a:pt x="223" y="550"/>
                    </a:lnTo>
                    <a:lnTo>
                      <a:pt x="207" y="556"/>
                    </a:lnTo>
                    <a:lnTo>
                      <a:pt x="191" y="562"/>
                    </a:lnTo>
                    <a:lnTo>
                      <a:pt x="175" y="568"/>
                    </a:lnTo>
                    <a:lnTo>
                      <a:pt x="168" y="571"/>
                    </a:lnTo>
                    <a:lnTo>
                      <a:pt x="160" y="573"/>
                    </a:lnTo>
                    <a:lnTo>
                      <a:pt x="152" y="575"/>
                    </a:lnTo>
                    <a:lnTo>
                      <a:pt x="144" y="576"/>
                    </a:lnTo>
                    <a:lnTo>
                      <a:pt x="135" y="576"/>
                    </a:lnTo>
                    <a:lnTo>
                      <a:pt x="126" y="575"/>
                    </a:lnTo>
                    <a:lnTo>
                      <a:pt x="116" y="574"/>
                    </a:lnTo>
                    <a:lnTo>
                      <a:pt x="107" y="571"/>
                    </a:lnTo>
                    <a:lnTo>
                      <a:pt x="107" y="565"/>
                    </a:lnTo>
                    <a:lnTo>
                      <a:pt x="143" y="536"/>
                    </a:lnTo>
                    <a:lnTo>
                      <a:pt x="182" y="508"/>
                    </a:lnTo>
                    <a:lnTo>
                      <a:pt x="223" y="476"/>
                    </a:lnTo>
                    <a:lnTo>
                      <a:pt x="267" y="442"/>
                    </a:lnTo>
                    <a:lnTo>
                      <a:pt x="286" y="426"/>
                    </a:lnTo>
                    <a:lnTo>
                      <a:pt x="306" y="411"/>
                    </a:lnTo>
                    <a:lnTo>
                      <a:pt x="326" y="395"/>
                    </a:lnTo>
                    <a:lnTo>
                      <a:pt x="346" y="380"/>
                    </a:lnTo>
                    <a:lnTo>
                      <a:pt x="386" y="411"/>
                    </a:lnTo>
                    <a:lnTo>
                      <a:pt x="393" y="405"/>
                    </a:lnTo>
                    <a:lnTo>
                      <a:pt x="399" y="400"/>
                    </a:lnTo>
                    <a:lnTo>
                      <a:pt x="406" y="396"/>
                    </a:lnTo>
                    <a:lnTo>
                      <a:pt x="414" y="393"/>
                    </a:lnTo>
                    <a:lnTo>
                      <a:pt x="428" y="386"/>
                    </a:lnTo>
                    <a:lnTo>
                      <a:pt x="444" y="382"/>
                    </a:lnTo>
                    <a:lnTo>
                      <a:pt x="476" y="374"/>
                    </a:lnTo>
                    <a:lnTo>
                      <a:pt x="509" y="370"/>
                    </a:lnTo>
                    <a:lnTo>
                      <a:pt x="524" y="367"/>
                    </a:lnTo>
                    <a:lnTo>
                      <a:pt x="539" y="363"/>
                    </a:lnTo>
                    <a:lnTo>
                      <a:pt x="552" y="359"/>
                    </a:lnTo>
                    <a:lnTo>
                      <a:pt x="563" y="353"/>
                    </a:lnTo>
                    <a:lnTo>
                      <a:pt x="569" y="349"/>
                    </a:lnTo>
                    <a:lnTo>
                      <a:pt x="574" y="345"/>
                    </a:lnTo>
                    <a:lnTo>
                      <a:pt x="578" y="340"/>
                    </a:lnTo>
                    <a:lnTo>
                      <a:pt x="582" y="335"/>
                    </a:lnTo>
                    <a:lnTo>
                      <a:pt x="585" y="329"/>
                    </a:lnTo>
                    <a:lnTo>
                      <a:pt x="588" y="322"/>
                    </a:lnTo>
                    <a:lnTo>
                      <a:pt x="590" y="314"/>
                    </a:lnTo>
                    <a:lnTo>
                      <a:pt x="592" y="306"/>
                    </a:lnTo>
                    <a:lnTo>
                      <a:pt x="559" y="306"/>
                    </a:lnTo>
                    <a:lnTo>
                      <a:pt x="548" y="312"/>
                    </a:lnTo>
                    <a:lnTo>
                      <a:pt x="535" y="321"/>
                    </a:lnTo>
                    <a:lnTo>
                      <a:pt x="528" y="325"/>
                    </a:lnTo>
                    <a:lnTo>
                      <a:pt x="520" y="328"/>
                    </a:lnTo>
                    <a:lnTo>
                      <a:pt x="513" y="330"/>
                    </a:lnTo>
                    <a:lnTo>
                      <a:pt x="506" y="331"/>
                    </a:lnTo>
                    <a:lnTo>
                      <a:pt x="495" y="330"/>
                    </a:lnTo>
                    <a:lnTo>
                      <a:pt x="485" y="327"/>
                    </a:lnTo>
                    <a:lnTo>
                      <a:pt x="474" y="324"/>
                    </a:lnTo>
                    <a:lnTo>
                      <a:pt x="463" y="321"/>
                    </a:lnTo>
                    <a:lnTo>
                      <a:pt x="453" y="318"/>
                    </a:lnTo>
                    <a:lnTo>
                      <a:pt x="443" y="317"/>
                    </a:lnTo>
                    <a:lnTo>
                      <a:pt x="438" y="318"/>
                    </a:lnTo>
                    <a:lnTo>
                      <a:pt x="433" y="319"/>
                    </a:lnTo>
                    <a:lnTo>
                      <a:pt x="430" y="322"/>
                    </a:lnTo>
                    <a:lnTo>
                      <a:pt x="426" y="325"/>
                    </a:lnTo>
                    <a:lnTo>
                      <a:pt x="432" y="316"/>
                    </a:lnTo>
                    <a:lnTo>
                      <a:pt x="443" y="307"/>
                    </a:lnTo>
                    <a:lnTo>
                      <a:pt x="457" y="297"/>
                    </a:lnTo>
                    <a:lnTo>
                      <a:pt x="472" y="287"/>
                    </a:lnTo>
                    <a:lnTo>
                      <a:pt x="506" y="265"/>
                    </a:lnTo>
                    <a:lnTo>
                      <a:pt x="539" y="244"/>
                    </a:lnTo>
                    <a:lnTo>
                      <a:pt x="698" y="250"/>
                    </a:lnTo>
                    <a:lnTo>
                      <a:pt x="701" y="246"/>
                    </a:lnTo>
                    <a:lnTo>
                      <a:pt x="704" y="243"/>
                    </a:lnTo>
                    <a:lnTo>
                      <a:pt x="708" y="240"/>
                    </a:lnTo>
                    <a:lnTo>
                      <a:pt x="711" y="238"/>
                    </a:lnTo>
                    <a:lnTo>
                      <a:pt x="719" y="236"/>
                    </a:lnTo>
                    <a:lnTo>
                      <a:pt x="728" y="234"/>
                    </a:lnTo>
                    <a:lnTo>
                      <a:pt x="745" y="234"/>
                    </a:lnTo>
                    <a:lnTo>
                      <a:pt x="758" y="232"/>
                    </a:lnTo>
                    <a:lnTo>
                      <a:pt x="756" y="224"/>
                    </a:lnTo>
                    <a:lnTo>
                      <a:pt x="753" y="216"/>
                    </a:lnTo>
                    <a:lnTo>
                      <a:pt x="749" y="210"/>
                    </a:lnTo>
                    <a:lnTo>
                      <a:pt x="742" y="204"/>
                    </a:lnTo>
                    <a:lnTo>
                      <a:pt x="737" y="199"/>
                    </a:lnTo>
                    <a:lnTo>
                      <a:pt x="729" y="195"/>
                    </a:lnTo>
                    <a:lnTo>
                      <a:pt x="721" y="191"/>
                    </a:lnTo>
                    <a:lnTo>
                      <a:pt x="713" y="188"/>
                    </a:lnTo>
                    <a:lnTo>
                      <a:pt x="698" y="182"/>
                    </a:lnTo>
                    <a:lnTo>
                      <a:pt x="684" y="176"/>
                    </a:lnTo>
                    <a:lnTo>
                      <a:pt x="678" y="172"/>
                    </a:lnTo>
                    <a:lnTo>
                      <a:pt x="673" y="168"/>
                    </a:lnTo>
                    <a:lnTo>
                      <a:pt x="668" y="164"/>
                    </a:lnTo>
                    <a:lnTo>
                      <a:pt x="665" y="159"/>
                    </a:lnTo>
                    <a:lnTo>
                      <a:pt x="687" y="143"/>
                    </a:lnTo>
                    <a:lnTo>
                      <a:pt x="712" y="127"/>
                    </a:lnTo>
                    <a:lnTo>
                      <a:pt x="739" y="109"/>
                    </a:lnTo>
                    <a:lnTo>
                      <a:pt x="765" y="90"/>
                    </a:lnTo>
                    <a:lnTo>
                      <a:pt x="812" y="78"/>
                    </a:lnTo>
                    <a:lnTo>
                      <a:pt x="858" y="65"/>
                    </a:lnTo>
                    <a:lnTo>
                      <a:pt x="902" y="52"/>
                    </a:lnTo>
                    <a:lnTo>
                      <a:pt x="945" y="38"/>
                    </a:lnTo>
                    <a:lnTo>
                      <a:pt x="966" y="33"/>
                    </a:lnTo>
                    <a:lnTo>
                      <a:pt x="988" y="27"/>
                    </a:lnTo>
                    <a:lnTo>
                      <a:pt x="1010" y="22"/>
                    </a:lnTo>
                    <a:lnTo>
                      <a:pt x="1033" y="18"/>
                    </a:lnTo>
                    <a:lnTo>
                      <a:pt x="1056" y="15"/>
                    </a:lnTo>
                    <a:lnTo>
                      <a:pt x="1080" y="12"/>
                    </a:lnTo>
                    <a:lnTo>
                      <a:pt x="1104" y="11"/>
                    </a:lnTo>
                    <a:lnTo>
                      <a:pt x="1130" y="10"/>
                    </a:lnTo>
                    <a:lnTo>
                      <a:pt x="1157" y="9"/>
                    </a:lnTo>
                    <a:lnTo>
                      <a:pt x="1176" y="7"/>
                    </a:lnTo>
                    <a:lnTo>
                      <a:pt x="1192" y="5"/>
                    </a:lnTo>
                    <a:lnTo>
                      <a:pt x="1216" y="4"/>
                    </a:lnTo>
                    <a:lnTo>
                      <a:pt x="1241" y="3"/>
                    </a:lnTo>
                    <a:lnTo>
                      <a:pt x="1262" y="0"/>
                    </a:lnTo>
                    <a:lnTo>
                      <a:pt x="1270" y="0"/>
                    </a:lnTo>
                    <a:lnTo>
                      <a:pt x="1277" y="2"/>
                    </a:lnTo>
                    <a:lnTo>
                      <a:pt x="1280" y="3"/>
                    </a:lnTo>
                    <a:lnTo>
                      <a:pt x="1281" y="5"/>
                    </a:lnTo>
                    <a:lnTo>
                      <a:pt x="1282" y="7"/>
                    </a:lnTo>
                    <a:lnTo>
                      <a:pt x="1283" y="10"/>
                    </a:lnTo>
                    <a:lnTo>
                      <a:pt x="1306" y="10"/>
                    </a:lnTo>
                    <a:lnTo>
                      <a:pt x="1333" y="10"/>
                    </a:lnTo>
                    <a:lnTo>
                      <a:pt x="1354" y="10"/>
                    </a:lnTo>
                    <a:lnTo>
                      <a:pt x="1362" y="10"/>
                    </a:lnTo>
                    <a:lnTo>
                      <a:pt x="1380" y="11"/>
                    </a:lnTo>
                    <a:lnTo>
                      <a:pt x="1399" y="12"/>
                    </a:lnTo>
                    <a:lnTo>
                      <a:pt x="1417" y="15"/>
                    </a:lnTo>
                    <a:lnTo>
                      <a:pt x="1437" y="18"/>
                    </a:lnTo>
                    <a:lnTo>
                      <a:pt x="1475" y="26"/>
                    </a:lnTo>
                    <a:lnTo>
                      <a:pt x="1516" y="34"/>
                    </a:lnTo>
                    <a:lnTo>
                      <a:pt x="1557" y="44"/>
                    </a:lnTo>
                    <a:lnTo>
                      <a:pt x="1597" y="52"/>
                    </a:lnTo>
                    <a:lnTo>
                      <a:pt x="1617" y="55"/>
                    </a:lnTo>
                    <a:lnTo>
                      <a:pt x="1637" y="58"/>
                    </a:lnTo>
                    <a:lnTo>
                      <a:pt x="1656" y="59"/>
                    </a:lnTo>
                    <a:lnTo>
                      <a:pt x="1675" y="60"/>
                    </a:lnTo>
                    <a:lnTo>
                      <a:pt x="1761" y="41"/>
                    </a:lnTo>
                    <a:lnTo>
                      <a:pt x="1772" y="46"/>
                    </a:lnTo>
                    <a:lnTo>
                      <a:pt x="1784" y="51"/>
                    </a:lnTo>
                    <a:lnTo>
                      <a:pt x="1797" y="55"/>
                    </a:lnTo>
                    <a:lnTo>
                      <a:pt x="1808" y="60"/>
                    </a:lnTo>
                    <a:lnTo>
                      <a:pt x="1223" y="540"/>
                    </a:lnTo>
                    <a:lnTo>
                      <a:pt x="1258" y="540"/>
                    </a:lnTo>
                    <a:lnTo>
                      <a:pt x="1287" y="540"/>
                    </a:lnTo>
                    <a:lnTo>
                      <a:pt x="1309" y="540"/>
                    </a:lnTo>
                    <a:lnTo>
                      <a:pt x="1329" y="540"/>
                    </a:lnTo>
                    <a:lnTo>
                      <a:pt x="1328" y="547"/>
                    </a:lnTo>
                    <a:lnTo>
                      <a:pt x="1327" y="553"/>
                    </a:lnTo>
                    <a:lnTo>
                      <a:pt x="1325" y="559"/>
                    </a:lnTo>
                    <a:lnTo>
                      <a:pt x="1323" y="565"/>
                    </a:lnTo>
                    <a:lnTo>
                      <a:pt x="1321" y="571"/>
                    </a:lnTo>
                    <a:lnTo>
                      <a:pt x="1318" y="576"/>
                    </a:lnTo>
                    <a:lnTo>
                      <a:pt x="1316" y="583"/>
                    </a:lnTo>
                    <a:lnTo>
                      <a:pt x="1316" y="589"/>
                    </a:lnTo>
                    <a:lnTo>
                      <a:pt x="1317" y="592"/>
                    </a:lnTo>
                    <a:lnTo>
                      <a:pt x="1320" y="595"/>
                    </a:lnTo>
                    <a:lnTo>
                      <a:pt x="1323" y="599"/>
                    </a:lnTo>
                    <a:lnTo>
                      <a:pt x="1327" y="601"/>
                    </a:lnTo>
                    <a:lnTo>
                      <a:pt x="1336" y="606"/>
                    </a:lnTo>
                    <a:lnTo>
                      <a:pt x="1343" y="608"/>
                    </a:lnTo>
                    <a:lnTo>
                      <a:pt x="1351" y="608"/>
                    </a:lnTo>
                    <a:lnTo>
                      <a:pt x="1358" y="607"/>
                    </a:lnTo>
                    <a:lnTo>
                      <a:pt x="1365" y="605"/>
                    </a:lnTo>
                    <a:lnTo>
                      <a:pt x="1371" y="604"/>
                    </a:lnTo>
                    <a:lnTo>
                      <a:pt x="1382" y="599"/>
                    </a:lnTo>
                    <a:lnTo>
                      <a:pt x="1391" y="592"/>
                    </a:lnTo>
                    <a:lnTo>
                      <a:pt x="1400" y="587"/>
                    </a:lnTo>
                    <a:lnTo>
                      <a:pt x="1409" y="582"/>
                    </a:lnTo>
                    <a:lnTo>
                      <a:pt x="1413" y="580"/>
                    </a:lnTo>
                    <a:lnTo>
                      <a:pt x="1417" y="578"/>
                    </a:lnTo>
                    <a:lnTo>
                      <a:pt x="1423" y="577"/>
                    </a:lnTo>
                    <a:lnTo>
                      <a:pt x="1429" y="577"/>
                    </a:lnTo>
                    <a:lnTo>
                      <a:pt x="1441" y="596"/>
                    </a:lnTo>
                    <a:lnTo>
                      <a:pt x="1457" y="617"/>
                    </a:lnTo>
                    <a:lnTo>
                      <a:pt x="1465" y="629"/>
                    </a:lnTo>
                    <a:lnTo>
                      <a:pt x="1470" y="643"/>
                    </a:lnTo>
                    <a:lnTo>
                      <a:pt x="1472" y="650"/>
                    </a:lnTo>
                    <a:lnTo>
                      <a:pt x="1474" y="659"/>
                    </a:lnTo>
                    <a:lnTo>
                      <a:pt x="1475" y="667"/>
                    </a:lnTo>
                    <a:lnTo>
                      <a:pt x="1475" y="676"/>
                    </a:lnTo>
                    <a:lnTo>
                      <a:pt x="1475" y="681"/>
                    </a:lnTo>
                    <a:lnTo>
                      <a:pt x="1474" y="686"/>
                    </a:lnTo>
                    <a:lnTo>
                      <a:pt x="1473" y="690"/>
                    </a:lnTo>
                    <a:lnTo>
                      <a:pt x="1471" y="694"/>
                    </a:lnTo>
                    <a:lnTo>
                      <a:pt x="1467" y="700"/>
                    </a:lnTo>
                    <a:lnTo>
                      <a:pt x="1462" y="706"/>
                    </a:lnTo>
                    <a:lnTo>
                      <a:pt x="1457" y="713"/>
                    </a:lnTo>
                    <a:lnTo>
                      <a:pt x="1454" y="719"/>
                    </a:lnTo>
                    <a:lnTo>
                      <a:pt x="1451" y="723"/>
                    </a:lnTo>
                    <a:lnTo>
                      <a:pt x="1450" y="727"/>
                    </a:lnTo>
                    <a:lnTo>
                      <a:pt x="1449" y="732"/>
                    </a:lnTo>
                    <a:lnTo>
                      <a:pt x="1449" y="737"/>
                    </a:lnTo>
                    <a:lnTo>
                      <a:pt x="1449" y="742"/>
                    </a:lnTo>
                    <a:lnTo>
                      <a:pt x="1450" y="746"/>
                    </a:lnTo>
                    <a:lnTo>
                      <a:pt x="1452" y="750"/>
                    </a:lnTo>
                    <a:lnTo>
                      <a:pt x="1455" y="754"/>
                    </a:lnTo>
                    <a:lnTo>
                      <a:pt x="1459" y="761"/>
                    </a:lnTo>
                    <a:lnTo>
                      <a:pt x="1466" y="769"/>
                    </a:lnTo>
                    <a:lnTo>
                      <a:pt x="1471" y="775"/>
                    </a:lnTo>
                    <a:lnTo>
                      <a:pt x="1477" y="783"/>
                    </a:lnTo>
                    <a:lnTo>
                      <a:pt x="1479" y="786"/>
                    </a:lnTo>
                    <a:lnTo>
                      <a:pt x="1481" y="790"/>
                    </a:lnTo>
                    <a:lnTo>
                      <a:pt x="1482" y="794"/>
                    </a:lnTo>
                    <a:lnTo>
                      <a:pt x="1482" y="799"/>
                    </a:lnTo>
                    <a:lnTo>
                      <a:pt x="1482" y="802"/>
                    </a:lnTo>
                    <a:lnTo>
                      <a:pt x="1480" y="807"/>
                    </a:lnTo>
                    <a:lnTo>
                      <a:pt x="1477" y="811"/>
                    </a:lnTo>
                    <a:lnTo>
                      <a:pt x="1473" y="816"/>
                    </a:lnTo>
                    <a:lnTo>
                      <a:pt x="1463" y="826"/>
                    </a:lnTo>
                    <a:lnTo>
                      <a:pt x="1452" y="835"/>
                    </a:lnTo>
                    <a:lnTo>
                      <a:pt x="1446" y="839"/>
                    </a:lnTo>
                    <a:lnTo>
                      <a:pt x="1439" y="843"/>
                    </a:lnTo>
                    <a:lnTo>
                      <a:pt x="1433" y="846"/>
                    </a:lnTo>
                    <a:lnTo>
                      <a:pt x="1426" y="848"/>
                    </a:lnTo>
                    <a:lnTo>
                      <a:pt x="1419" y="850"/>
                    </a:lnTo>
                    <a:lnTo>
                      <a:pt x="1414" y="850"/>
                    </a:lnTo>
                    <a:lnTo>
                      <a:pt x="1407" y="850"/>
                    </a:lnTo>
                    <a:lnTo>
                      <a:pt x="1402" y="848"/>
                    </a:lnTo>
                    <a:lnTo>
                      <a:pt x="1410" y="8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1" name="Freeform 6">
                <a:extLst>
                  <a:ext uri="{FF2B5EF4-FFF2-40B4-BE49-F238E27FC236}">
                    <a16:creationId xmlns:a16="http://schemas.microsoft.com/office/drawing/2014/main" id="{24806792-872F-5A41-AC94-39A6B4176770}"/>
                  </a:ext>
                </a:extLst>
              </p:cNvPr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662238" y="2111375"/>
                <a:ext cx="1381125" cy="769938"/>
              </a:xfrm>
              <a:custGeom>
                <a:avLst/>
                <a:gdLst>
                  <a:gd name="T0" fmla="*/ 2147483646 w 3175"/>
                  <a:gd name="T1" fmla="*/ 2147483646 h 1472"/>
                  <a:gd name="T2" fmla="*/ 2147483646 w 3175"/>
                  <a:gd name="T3" fmla="*/ 2147483646 h 1472"/>
                  <a:gd name="T4" fmla="*/ 2147483646 w 3175"/>
                  <a:gd name="T5" fmla="*/ 2147483646 h 1472"/>
                  <a:gd name="T6" fmla="*/ 2147483646 w 3175"/>
                  <a:gd name="T7" fmla="*/ 2147483646 h 1472"/>
                  <a:gd name="T8" fmla="*/ 2147483646 w 3175"/>
                  <a:gd name="T9" fmla="*/ 2147483646 h 1472"/>
                  <a:gd name="T10" fmla="*/ 2147483646 w 3175"/>
                  <a:gd name="T11" fmla="*/ 2147483646 h 1472"/>
                  <a:gd name="T12" fmla="*/ 2147483646 w 3175"/>
                  <a:gd name="T13" fmla="*/ 2147483646 h 1472"/>
                  <a:gd name="T14" fmla="*/ 2147483646 w 3175"/>
                  <a:gd name="T15" fmla="*/ 2147483646 h 1472"/>
                  <a:gd name="T16" fmla="*/ 2147483646 w 3175"/>
                  <a:gd name="T17" fmla="*/ 2147483646 h 1472"/>
                  <a:gd name="T18" fmla="*/ 2147483646 w 3175"/>
                  <a:gd name="T19" fmla="*/ 2147483646 h 1472"/>
                  <a:gd name="T20" fmla="*/ 2147483646 w 3175"/>
                  <a:gd name="T21" fmla="*/ 2147483646 h 1472"/>
                  <a:gd name="T22" fmla="*/ 2147483646 w 3175"/>
                  <a:gd name="T23" fmla="*/ 2147483646 h 1472"/>
                  <a:gd name="T24" fmla="*/ 2147483646 w 3175"/>
                  <a:gd name="T25" fmla="*/ 2147483646 h 1472"/>
                  <a:gd name="T26" fmla="*/ 2147483646 w 3175"/>
                  <a:gd name="T27" fmla="*/ 2147483646 h 1472"/>
                  <a:gd name="T28" fmla="*/ 2147483646 w 3175"/>
                  <a:gd name="T29" fmla="*/ 2147483646 h 1472"/>
                  <a:gd name="T30" fmla="*/ 2147483646 w 3175"/>
                  <a:gd name="T31" fmla="*/ 2147483646 h 1472"/>
                  <a:gd name="T32" fmla="*/ 2147483646 w 3175"/>
                  <a:gd name="T33" fmla="*/ 2147483646 h 1472"/>
                  <a:gd name="T34" fmla="*/ 2147483646 w 3175"/>
                  <a:gd name="T35" fmla="*/ 2147483646 h 1472"/>
                  <a:gd name="T36" fmla="*/ 2147483646 w 3175"/>
                  <a:gd name="T37" fmla="*/ 2147483646 h 1472"/>
                  <a:gd name="T38" fmla="*/ 2147483646 w 3175"/>
                  <a:gd name="T39" fmla="*/ 2147483646 h 1472"/>
                  <a:gd name="T40" fmla="*/ 2147483646 w 3175"/>
                  <a:gd name="T41" fmla="*/ 2147483646 h 1472"/>
                  <a:gd name="T42" fmla="*/ 2147483646 w 3175"/>
                  <a:gd name="T43" fmla="*/ 2147483646 h 1472"/>
                  <a:gd name="T44" fmla="*/ 2147483646 w 3175"/>
                  <a:gd name="T45" fmla="*/ 2147483646 h 1472"/>
                  <a:gd name="T46" fmla="*/ 2147483646 w 3175"/>
                  <a:gd name="T47" fmla="*/ 2147483646 h 1472"/>
                  <a:gd name="T48" fmla="*/ 2147483646 w 3175"/>
                  <a:gd name="T49" fmla="*/ 2147483646 h 1472"/>
                  <a:gd name="T50" fmla="*/ 2147483646 w 3175"/>
                  <a:gd name="T51" fmla="*/ 2147483646 h 1472"/>
                  <a:gd name="T52" fmla="*/ 2147483646 w 3175"/>
                  <a:gd name="T53" fmla="*/ 2147483646 h 1472"/>
                  <a:gd name="T54" fmla="*/ 2147483646 w 3175"/>
                  <a:gd name="T55" fmla="*/ 2147483646 h 1472"/>
                  <a:gd name="T56" fmla="*/ 2147483646 w 3175"/>
                  <a:gd name="T57" fmla="*/ 2147483646 h 1472"/>
                  <a:gd name="T58" fmla="*/ 2147483646 w 3175"/>
                  <a:gd name="T59" fmla="*/ 2147483646 h 1472"/>
                  <a:gd name="T60" fmla="*/ 2147483646 w 3175"/>
                  <a:gd name="T61" fmla="*/ 2147483646 h 1472"/>
                  <a:gd name="T62" fmla="*/ 2147483646 w 3175"/>
                  <a:gd name="T63" fmla="*/ 2147483646 h 1472"/>
                  <a:gd name="T64" fmla="*/ 2147483646 w 3175"/>
                  <a:gd name="T65" fmla="*/ 2147483646 h 1472"/>
                  <a:gd name="T66" fmla="*/ 2147483646 w 3175"/>
                  <a:gd name="T67" fmla="*/ 2147483646 h 1472"/>
                  <a:gd name="T68" fmla="*/ 2147483646 w 3175"/>
                  <a:gd name="T69" fmla="*/ 2147483646 h 1472"/>
                  <a:gd name="T70" fmla="*/ 0 w 3175"/>
                  <a:gd name="T71" fmla="*/ 2147483646 h 1472"/>
                  <a:gd name="T72" fmla="*/ 2147483646 w 3175"/>
                  <a:gd name="T73" fmla="*/ 2147483646 h 1472"/>
                  <a:gd name="T74" fmla="*/ 2147483646 w 3175"/>
                  <a:gd name="T75" fmla="*/ 2147483646 h 1472"/>
                  <a:gd name="T76" fmla="*/ 2147483646 w 3175"/>
                  <a:gd name="T77" fmla="*/ 2147483646 h 1472"/>
                  <a:gd name="T78" fmla="*/ 2147483646 w 3175"/>
                  <a:gd name="T79" fmla="*/ 2147483646 h 1472"/>
                  <a:gd name="T80" fmla="*/ 2147483646 w 3175"/>
                  <a:gd name="T81" fmla="*/ 0 h 1472"/>
                  <a:gd name="T82" fmla="*/ 2147483646 w 3175"/>
                  <a:gd name="T83" fmla="*/ 2147483646 h 1472"/>
                  <a:gd name="T84" fmla="*/ 2147483646 w 3175"/>
                  <a:gd name="T85" fmla="*/ 2147483646 h 1472"/>
                  <a:gd name="T86" fmla="*/ 2147483646 w 3175"/>
                  <a:gd name="T87" fmla="*/ 2147483646 h 1472"/>
                  <a:gd name="T88" fmla="*/ 2147483646 w 3175"/>
                  <a:gd name="T89" fmla="*/ 2147483646 h 1472"/>
                  <a:gd name="T90" fmla="*/ 2147483646 w 3175"/>
                  <a:gd name="T91" fmla="*/ 2147483646 h 1472"/>
                  <a:gd name="T92" fmla="*/ 2147483646 w 3175"/>
                  <a:gd name="T93" fmla="*/ 2147483646 h 1472"/>
                  <a:gd name="T94" fmla="*/ 2147483646 w 3175"/>
                  <a:gd name="T95" fmla="*/ 2147483646 h 1472"/>
                  <a:gd name="T96" fmla="*/ 2147483646 w 3175"/>
                  <a:gd name="T97" fmla="*/ 2147483646 h 1472"/>
                  <a:gd name="T98" fmla="*/ 2147483646 w 3175"/>
                  <a:gd name="T99" fmla="*/ 2147483646 h 1472"/>
                  <a:gd name="T100" fmla="*/ 2147483646 w 3175"/>
                  <a:gd name="T101" fmla="*/ 2147483646 h 1472"/>
                  <a:gd name="T102" fmla="*/ 2147483646 w 3175"/>
                  <a:gd name="T103" fmla="*/ 2147483646 h 1472"/>
                  <a:gd name="T104" fmla="*/ 2147483646 w 3175"/>
                  <a:gd name="T105" fmla="*/ 2147483646 h 1472"/>
                  <a:gd name="T106" fmla="*/ 2147483646 w 3175"/>
                  <a:gd name="T107" fmla="*/ 2147483646 h 1472"/>
                  <a:gd name="T108" fmla="*/ 2147483646 w 3175"/>
                  <a:gd name="T109" fmla="*/ 2147483646 h 1472"/>
                  <a:gd name="T110" fmla="*/ 2147483646 w 3175"/>
                  <a:gd name="T111" fmla="*/ 2147483646 h 1472"/>
                  <a:gd name="T112" fmla="*/ 2147483646 w 3175"/>
                  <a:gd name="T113" fmla="*/ 2147483646 h 1472"/>
                  <a:gd name="T114" fmla="*/ 2147483646 w 3175"/>
                  <a:gd name="T115" fmla="*/ 2147483646 h 1472"/>
                  <a:gd name="T116" fmla="*/ 2147483646 w 3175"/>
                  <a:gd name="T117" fmla="*/ 2147483646 h 1472"/>
                  <a:gd name="T118" fmla="*/ 2147483646 w 3175"/>
                  <a:gd name="T119" fmla="*/ 2147483646 h 1472"/>
                  <a:gd name="T120" fmla="*/ 2147483646 w 3175"/>
                  <a:gd name="T121" fmla="*/ 2147483646 h 1472"/>
                  <a:gd name="T122" fmla="*/ 2147483646 w 3175"/>
                  <a:gd name="T123" fmla="*/ 2147483646 h 147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175" h="1472">
                    <a:moveTo>
                      <a:pt x="3155" y="258"/>
                    </a:moveTo>
                    <a:lnTo>
                      <a:pt x="3129" y="270"/>
                    </a:lnTo>
                    <a:lnTo>
                      <a:pt x="3104" y="281"/>
                    </a:lnTo>
                    <a:lnTo>
                      <a:pt x="3079" y="291"/>
                    </a:lnTo>
                    <a:lnTo>
                      <a:pt x="3055" y="300"/>
                    </a:lnTo>
                    <a:lnTo>
                      <a:pt x="3032" y="309"/>
                    </a:lnTo>
                    <a:lnTo>
                      <a:pt x="3008" y="317"/>
                    </a:lnTo>
                    <a:lnTo>
                      <a:pt x="2983" y="326"/>
                    </a:lnTo>
                    <a:lnTo>
                      <a:pt x="2956" y="333"/>
                    </a:lnTo>
                    <a:lnTo>
                      <a:pt x="2948" y="337"/>
                    </a:lnTo>
                    <a:lnTo>
                      <a:pt x="2940" y="341"/>
                    </a:lnTo>
                    <a:lnTo>
                      <a:pt x="2933" y="347"/>
                    </a:lnTo>
                    <a:lnTo>
                      <a:pt x="2928" y="353"/>
                    </a:lnTo>
                    <a:lnTo>
                      <a:pt x="2917" y="366"/>
                    </a:lnTo>
                    <a:lnTo>
                      <a:pt x="2909" y="382"/>
                    </a:lnTo>
                    <a:lnTo>
                      <a:pt x="2900" y="397"/>
                    </a:lnTo>
                    <a:lnTo>
                      <a:pt x="2894" y="410"/>
                    </a:lnTo>
                    <a:lnTo>
                      <a:pt x="2889" y="416"/>
                    </a:lnTo>
                    <a:lnTo>
                      <a:pt x="2885" y="422"/>
                    </a:lnTo>
                    <a:lnTo>
                      <a:pt x="2881" y="427"/>
                    </a:lnTo>
                    <a:lnTo>
                      <a:pt x="2876" y="431"/>
                    </a:lnTo>
                    <a:lnTo>
                      <a:pt x="2876" y="436"/>
                    </a:lnTo>
                    <a:lnTo>
                      <a:pt x="2877" y="440"/>
                    </a:lnTo>
                    <a:lnTo>
                      <a:pt x="2880" y="445"/>
                    </a:lnTo>
                    <a:lnTo>
                      <a:pt x="2883" y="450"/>
                    </a:lnTo>
                    <a:lnTo>
                      <a:pt x="2896" y="440"/>
                    </a:lnTo>
                    <a:lnTo>
                      <a:pt x="2909" y="431"/>
                    </a:lnTo>
                    <a:lnTo>
                      <a:pt x="2910" y="438"/>
                    </a:lnTo>
                    <a:lnTo>
                      <a:pt x="2910" y="443"/>
                    </a:lnTo>
                    <a:lnTo>
                      <a:pt x="2909" y="448"/>
                    </a:lnTo>
                    <a:lnTo>
                      <a:pt x="2907" y="451"/>
                    </a:lnTo>
                    <a:lnTo>
                      <a:pt x="2905" y="455"/>
                    </a:lnTo>
                    <a:lnTo>
                      <a:pt x="2902" y="457"/>
                    </a:lnTo>
                    <a:lnTo>
                      <a:pt x="2898" y="459"/>
                    </a:lnTo>
                    <a:lnTo>
                      <a:pt x="2894" y="460"/>
                    </a:lnTo>
                    <a:lnTo>
                      <a:pt x="2883" y="462"/>
                    </a:lnTo>
                    <a:lnTo>
                      <a:pt x="2871" y="462"/>
                    </a:lnTo>
                    <a:lnTo>
                      <a:pt x="2858" y="462"/>
                    </a:lnTo>
                    <a:lnTo>
                      <a:pt x="2843" y="462"/>
                    </a:lnTo>
                    <a:lnTo>
                      <a:pt x="2820" y="463"/>
                    </a:lnTo>
                    <a:lnTo>
                      <a:pt x="2796" y="466"/>
                    </a:lnTo>
                    <a:lnTo>
                      <a:pt x="2773" y="470"/>
                    </a:lnTo>
                    <a:lnTo>
                      <a:pt x="2750" y="476"/>
                    </a:lnTo>
                    <a:lnTo>
                      <a:pt x="2728" y="483"/>
                    </a:lnTo>
                    <a:lnTo>
                      <a:pt x="2708" y="491"/>
                    </a:lnTo>
                    <a:lnTo>
                      <a:pt x="2691" y="498"/>
                    </a:lnTo>
                    <a:lnTo>
                      <a:pt x="2678" y="505"/>
                    </a:lnTo>
                    <a:lnTo>
                      <a:pt x="2678" y="542"/>
                    </a:lnTo>
                    <a:lnTo>
                      <a:pt x="2675" y="549"/>
                    </a:lnTo>
                    <a:lnTo>
                      <a:pt x="2673" y="555"/>
                    </a:lnTo>
                    <a:lnTo>
                      <a:pt x="2670" y="561"/>
                    </a:lnTo>
                    <a:lnTo>
                      <a:pt x="2667" y="566"/>
                    </a:lnTo>
                    <a:lnTo>
                      <a:pt x="2658" y="575"/>
                    </a:lnTo>
                    <a:lnTo>
                      <a:pt x="2649" y="584"/>
                    </a:lnTo>
                    <a:lnTo>
                      <a:pt x="2639" y="592"/>
                    </a:lnTo>
                    <a:lnTo>
                      <a:pt x="2628" y="602"/>
                    </a:lnTo>
                    <a:lnTo>
                      <a:pt x="2619" y="611"/>
                    </a:lnTo>
                    <a:lnTo>
                      <a:pt x="2611" y="622"/>
                    </a:lnTo>
                    <a:lnTo>
                      <a:pt x="2611" y="613"/>
                    </a:lnTo>
                    <a:lnTo>
                      <a:pt x="2611" y="604"/>
                    </a:lnTo>
                    <a:lnTo>
                      <a:pt x="2606" y="603"/>
                    </a:lnTo>
                    <a:lnTo>
                      <a:pt x="2602" y="600"/>
                    </a:lnTo>
                    <a:lnTo>
                      <a:pt x="2598" y="595"/>
                    </a:lnTo>
                    <a:lnTo>
                      <a:pt x="2596" y="590"/>
                    </a:lnTo>
                    <a:lnTo>
                      <a:pt x="2595" y="585"/>
                    </a:lnTo>
                    <a:lnTo>
                      <a:pt x="2595" y="580"/>
                    </a:lnTo>
                    <a:lnTo>
                      <a:pt x="2595" y="576"/>
                    </a:lnTo>
                    <a:lnTo>
                      <a:pt x="2597" y="573"/>
                    </a:lnTo>
                    <a:lnTo>
                      <a:pt x="2578" y="573"/>
                    </a:lnTo>
                    <a:lnTo>
                      <a:pt x="2575" y="587"/>
                    </a:lnTo>
                    <a:lnTo>
                      <a:pt x="2574" y="600"/>
                    </a:lnTo>
                    <a:lnTo>
                      <a:pt x="2574" y="610"/>
                    </a:lnTo>
                    <a:lnTo>
                      <a:pt x="2574" y="619"/>
                    </a:lnTo>
                    <a:lnTo>
                      <a:pt x="2577" y="633"/>
                    </a:lnTo>
                    <a:lnTo>
                      <a:pt x="2578" y="646"/>
                    </a:lnTo>
                    <a:lnTo>
                      <a:pt x="2577" y="658"/>
                    </a:lnTo>
                    <a:lnTo>
                      <a:pt x="2574" y="668"/>
                    </a:lnTo>
                    <a:lnTo>
                      <a:pt x="2570" y="677"/>
                    </a:lnTo>
                    <a:lnTo>
                      <a:pt x="2564" y="685"/>
                    </a:lnTo>
                    <a:lnTo>
                      <a:pt x="2559" y="693"/>
                    </a:lnTo>
                    <a:lnTo>
                      <a:pt x="2552" y="700"/>
                    </a:lnTo>
                    <a:lnTo>
                      <a:pt x="2545" y="707"/>
                    </a:lnTo>
                    <a:lnTo>
                      <a:pt x="2537" y="715"/>
                    </a:lnTo>
                    <a:lnTo>
                      <a:pt x="2538" y="684"/>
                    </a:lnTo>
                    <a:lnTo>
                      <a:pt x="2538" y="657"/>
                    </a:lnTo>
                    <a:lnTo>
                      <a:pt x="2540" y="630"/>
                    </a:lnTo>
                    <a:lnTo>
                      <a:pt x="2544" y="604"/>
                    </a:lnTo>
                    <a:lnTo>
                      <a:pt x="2535" y="607"/>
                    </a:lnTo>
                    <a:lnTo>
                      <a:pt x="2527" y="611"/>
                    </a:lnTo>
                    <a:lnTo>
                      <a:pt x="2519" y="615"/>
                    </a:lnTo>
                    <a:lnTo>
                      <a:pt x="2514" y="621"/>
                    </a:lnTo>
                    <a:lnTo>
                      <a:pt x="2510" y="628"/>
                    </a:lnTo>
                    <a:lnTo>
                      <a:pt x="2506" y="635"/>
                    </a:lnTo>
                    <a:lnTo>
                      <a:pt x="2505" y="643"/>
                    </a:lnTo>
                    <a:lnTo>
                      <a:pt x="2504" y="653"/>
                    </a:lnTo>
                    <a:lnTo>
                      <a:pt x="2491" y="653"/>
                    </a:lnTo>
                    <a:lnTo>
                      <a:pt x="2478" y="653"/>
                    </a:lnTo>
                    <a:lnTo>
                      <a:pt x="2478" y="658"/>
                    </a:lnTo>
                    <a:lnTo>
                      <a:pt x="2479" y="662"/>
                    </a:lnTo>
                    <a:lnTo>
                      <a:pt x="2480" y="666"/>
                    </a:lnTo>
                    <a:lnTo>
                      <a:pt x="2482" y="670"/>
                    </a:lnTo>
                    <a:lnTo>
                      <a:pt x="2486" y="678"/>
                    </a:lnTo>
                    <a:lnTo>
                      <a:pt x="2493" y="684"/>
                    </a:lnTo>
                    <a:lnTo>
                      <a:pt x="2499" y="690"/>
                    </a:lnTo>
                    <a:lnTo>
                      <a:pt x="2505" y="695"/>
                    </a:lnTo>
                    <a:lnTo>
                      <a:pt x="2512" y="699"/>
                    </a:lnTo>
                    <a:lnTo>
                      <a:pt x="2517" y="702"/>
                    </a:lnTo>
                    <a:lnTo>
                      <a:pt x="2517" y="727"/>
                    </a:lnTo>
                    <a:lnTo>
                      <a:pt x="2496" y="730"/>
                    </a:lnTo>
                    <a:lnTo>
                      <a:pt x="2479" y="730"/>
                    </a:lnTo>
                    <a:lnTo>
                      <a:pt x="2472" y="730"/>
                    </a:lnTo>
                    <a:lnTo>
                      <a:pt x="2466" y="730"/>
                    </a:lnTo>
                    <a:lnTo>
                      <a:pt x="2458" y="731"/>
                    </a:lnTo>
                    <a:lnTo>
                      <a:pt x="2451" y="733"/>
                    </a:lnTo>
                    <a:lnTo>
                      <a:pt x="2455" y="737"/>
                    </a:lnTo>
                    <a:lnTo>
                      <a:pt x="2459" y="741"/>
                    </a:lnTo>
                    <a:lnTo>
                      <a:pt x="2465" y="744"/>
                    </a:lnTo>
                    <a:lnTo>
                      <a:pt x="2471" y="747"/>
                    </a:lnTo>
                    <a:lnTo>
                      <a:pt x="2483" y="750"/>
                    </a:lnTo>
                    <a:lnTo>
                      <a:pt x="2491" y="751"/>
                    </a:lnTo>
                    <a:lnTo>
                      <a:pt x="2492" y="756"/>
                    </a:lnTo>
                    <a:lnTo>
                      <a:pt x="2493" y="760"/>
                    </a:lnTo>
                    <a:lnTo>
                      <a:pt x="2495" y="765"/>
                    </a:lnTo>
                    <a:lnTo>
                      <a:pt x="2499" y="769"/>
                    </a:lnTo>
                    <a:lnTo>
                      <a:pt x="2505" y="777"/>
                    </a:lnTo>
                    <a:lnTo>
                      <a:pt x="2511" y="782"/>
                    </a:lnTo>
                    <a:lnTo>
                      <a:pt x="2500" y="792"/>
                    </a:lnTo>
                    <a:lnTo>
                      <a:pt x="2489" y="802"/>
                    </a:lnTo>
                    <a:lnTo>
                      <a:pt x="2480" y="812"/>
                    </a:lnTo>
                    <a:lnTo>
                      <a:pt x="2471" y="823"/>
                    </a:lnTo>
                    <a:lnTo>
                      <a:pt x="2456" y="841"/>
                    </a:lnTo>
                    <a:lnTo>
                      <a:pt x="2441" y="859"/>
                    </a:lnTo>
                    <a:lnTo>
                      <a:pt x="2434" y="867"/>
                    </a:lnTo>
                    <a:lnTo>
                      <a:pt x="2425" y="876"/>
                    </a:lnTo>
                    <a:lnTo>
                      <a:pt x="2416" y="884"/>
                    </a:lnTo>
                    <a:lnTo>
                      <a:pt x="2406" y="892"/>
                    </a:lnTo>
                    <a:lnTo>
                      <a:pt x="2395" y="899"/>
                    </a:lnTo>
                    <a:lnTo>
                      <a:pt x="2382" y="905"/>
                    </a:lnTo>
                    <a:lnTo>
                      <a:pt x="2368" y="912"/>
                    </a:lnTo>
                    <a:lnTo>
                      <a:pt x="2351" y="917"/>
                    </a:lnTo>
                    <a:lnTo>
                      <a:pt x="2346" y="919"/>
                    </a:lnTo>
                    <a:lnTo>
                      <a:pt x="2339" y="923"/>
                    </a:lnTo>
                    <a:lnTo>
                      <a:pt x="2332" y="928"/>
                    </a:lnTo>
                    <a:lnTo>
                      <a:pt x="2324" y="935"/>
                    </a:lnTo>
                    <a:lnTo>
                      <a:pt x="2307" y="950"/>
                    </a:lnTo>
                    <a:lnTo>
                      <a:pt x="2289" y="967"/>
                    </a:lnTo>
                    <a:lnTo>
                      <a:pt x="2271" y="984"/>
                    </a:lnTo>
                    <a:lnTo>
                      <a:pt x="2255" y="999"/>
                    </a:lnTo>
                    <a:lnTo>
                      <a:pt x="2248" y="1006"/>
                    </a:lnTo>
                    <a:lnTo>
                      <a:pt x="2242" y="1011"/>
                    </a:lnTo>
                    <a:lnTo>
                      <a:pt x="2236" y="1014"/>
                    </a:lnTo>
                    <a:lnTo>
                      <a:pt x="2232" y="1016"/>
                    </a:lnTo>
                    <a:lnTo>
                      <a:pt x="2208" y="1025"/>
                    </a:lnTo>
                    <a:lnTo>
                      <a:pt x="2186" y="1034"/>
                    </a:lnTo>
                    <a:lnTo>
                      <a:pt x="2175" y="1039"/>
                    </a:lnTo>
                    <a:lnTo>
                      <a:pt x="2165" y="1045"/>
                    </a:lnTo>
                    <a:lnTo>
                      <a:pt x="2156" y="1051"/>
                    </a:lnTo>
                    <a:lnTo>
                      <a:pt x="2147" y="1057"/>
                    </a:lnTo>
                    <a:lnTo>
                      <a:pt x="2140" y="1064"/>
                    </a:lnTo>
                    <a:lnTo>
                      <a:pt x="2133" y="1072"/>
                    </a:lnTo>
                    <a:lnTo>
                      <a:pt x="2126" y="1080"/>
                    </a:lnTo>
                    <a:lnTo>
                      <a:pt x="2122" y="1090"/>
                    </a:lnTo>
                    <a:lnTo>
                      <a:pt x="2118" y="1101"/>
                    </a:lnTo>
                    <a:lnTo>
                      <a:pt x="2114" y="1113"/>
                    </a:lnTo>
                    <a:lnTo>
                      <a:pt x="2113" y="1125"/>
                    </a:lnTo>
                    <a:lnTo>
                      <a:pt x="2112" y="1139"/>
                    </a:lnTo>
                    <a:lnTo>
                      <a:pt x="2112" y="1151"/>
                    </a:lnTo>
                    <a:lnTo>
                      <a:pt x="2112" y="1174"/>
                    </a:lnTo>
                    <a:lnTo>
                      <a:pt x="2112" y="1195"/>
                    </a:lnTo>
                    <a:lnTo>
                      <a:pt x="2112" y="1207"/>
                    </a:lnTo>
                    <a:lnTo>
                      <a:pt x="2114" y="1223"/>
                    </a:lnTo>
                    <a:lnTo>
                      <a:pt x="2118" y="1240"/>
                    </a:lnTo>
                    <a:lnTo>
                      <a:pt x="2120" y="1249"/>
                    </a:lnTo>
                    <a:lnTo>
                      <a:pt x="2121" y="1259"/>
                    </a:lnTo>
                    <a:lnTo>
                      <a:pt x="2121" y="1270"/>
                    </a:lnTo>
                    <a:lnTo>
                      <a:pt x="2119" y="1281"/>
                    </a:lnTo>
                    <a:lnTo>
                      <a:pt x="2132" y="1343"/>
                    </a:lnTo>
                    <a:lnTo>
                      <a:pt x="2126" y="1379"/>
                    </a:lnTo>
                    <a:lnTo>
                      <a:pt x="2118" y="1417"/>
                    </a:lnTo>
                    <a:lnTo>
                      <a:pt x="2112" y="1435"/>
                    </a:lnTo>
                    <a:lnTo>
                      <a:pt x="2105" y="1450"/>
                    </a:lnTo>
                    <a:lnTo>
                      <a:pt x="2103" y="1457"/>
                    </a:lnTo>
                    <a:lnTo>
                      <a:pt x="2100" y="1463"/>
                    </a:lnTo>
                    <a:lnTo>
                      <a:pt x="2096" y="1468"/>
                    </a:lnTo>
                    <a:lnTo>
                      <a:pt x="2092" y="1472"/>
                    </a:lnTo>
                    <a:lnTo>
                      <a:pt x="2059" y="1472"/>
                    </a:lnTo>
                    <a:lnTo>
                      <a:pt x="2058" y="1464"/>
                    </a:lnTo>
                    <a:lnTo>
                      <a:pt x="2057" y="1456"/>
                    </a:lnTo>
                    <a:lnTo>
                      <a:pt x="2055" y="1450"/>
                    </a:lnTo>
                    <a:lnTo>
                      <a:pt x="2053" y="1445"/>
                    </a:lnTo>
                    <a:lnTo>
                      <a:pt x="2047" y="1437"/>
                    </a:lnTo>
                    <a:lnTo>
                      <a:pt x="2040" y="1430"/>
                    </a:lnTo>
                    <a:lnTo>
                      <a:pt x="2033" y="1425"/>
                    </a:lnTo>
                    <a:lnTo>
                      <a:pt x="2029" y="1418"/>
                    </a:lnTo>
                    <a:lnTo>
                      <a:pt x="2026" y="1414"/>
                    </a:lnTo>
                    <a:lnTo>
                      <a:pt x="2025" y="1410"/>
                    </a:lnTo>
                    <a:lnTo>
                      <a:pt x="2025" y="1405"/>
                    </a:lnTo>
                    <a:lnTo>
                      <a:pt x="2026" y="1398"/>
                    </a:lnTo>
                    <a:lnTo>
                      <a:pt x="2026" y="1373"/>
                    </a:lnTo>
                    <a:lnTo>
                      <a:pt x="2022" y="1373"/>
                    </a:lnTo>
                    <a:lnTo>
                      <a:pt x="2019" y="1372"/>
                    </a:lnTo>
                    <a:lnTo>
                      <a:pt x="2015" y="1370"/>
                    </a:lnTo>
                    <a:lnTo>
                      <a:pt x="2012" y="1367"/>
                    </a:lnTo>
                    <a:lnTo>
                      <a:pt x="2007" y="1361"/>
                    </a:lnTo>
                    <a:lnTo>
                      <a:pt x="2002" y="1353"/>
                    </a:lnTo>
                    <a:lnTo>
                      <a:pt x="1998" y="1344"/>
                    </a:lnTo>
                    <a:lnTo>
                      <a:pt x="1995" y="1335"/>
                    </a:lnTo>
                    <a:lnTo>
                      <a:pt x="1993" y="1326"/>
                    </a:lnTo>
                    <a:lnTo>
                      <a:pt x="1992" y="1318"/>
                    </a:lnTo>
                    <a:lnTo>
                      <a:pt x="1992" y="1298"/>
                    </a:lnTo>
                    <a:lnTo>
                      <a:pt x="1992" y="1281"/>
                    </a:lnTo>
                    <a:lnTo>
                      <a:pt x="1992" y="1265"/>
                    </a:lnTo>
                    <a:lnTo>
                      <a:pt x="1992" y="1244"/>
                    </a:lnTo>
                    <a:lnTo>
                      <a:pt x="1991" y="1234"/>
                    </a:lnTo>
                    <a:lnTo>
                      <a:pt x="1989" y="1224"/>
                    </a:lnTo>
                    <a:lnTo>
                      <a:pt x="1985" y="1212"/>
                    </a:lnTo>
                    <a:lnTo>
                      <a:pt x="1978" y="1201"/>
                    </a:lnTo>
                    <a:lnTo>
                      <a:pt x="1974" y="1196"/>
                    </a:lnTo>
                    <a:lnTo>
                      <a:pt x="1969" y="1191"/>
                    </a:lnTo>
                    <a:lnTo>
                      <a:pt x="1964" y="1187"/>
                    </a:lnTo>
                    <a:lnTo>
                      <a:pt x="1959" y="1184"/>
                    </a:lnTo>
                    <a:lnTo>
                      <a:pt x="1953" y="1181"/>
                    </a:lnTo>
                    <a:lnTo>
                      <a:pt x="1947" y="1178"/>
                    </a:lnTo>
                    <a:lnTo>
                      <a:pt x="1940" y="1177"/>
                    </a:lnTo>
                    <a:lnTo>
                      <a:pt x="1933" y="1177"/>
                    </a:lnTo>
                    <a:lnTo>
                      <a:pt x="1918" y="1177"/>
                    </a:lnTo>
                    <a:lnTo>
                      <a:pt x="1906" y="1177"/>
                    </a:lnTo>
                    <a:lnTo>
                      <a:pt x="1897" y="1177"/>
                    </a:lnTo>
                    <a:lnTo>
                      <a:pt x="1894" y="1177"/>
                    </a:lnTo>
                    <a:lnTo>
                      <a:pt x="1880" y="1176"/>
                    </a:lnTo>
                    <a:lnTo>
                      <a:pt x="1869" y="1175"/>
                    </a:lnTo>
                    <a:lnTo>
                      <a:pt x="1857" y="1173"/>
                    </a:lnTo>
                    <a:lnTo>
                      <a:pt x="1845" y="1171"/>
                    </a:lnTo>
                    <a:lnTo>
                      <a:pt x="1832" y="1168"/>
                    </a:lnTo>
                    <a:lnTo>
                      <a:pt x="1818" y="1166"/>
                    </a:lnTo>
                    <a:lnTo>
                      <a:pt x="1804" y="1165"/>
                    </a:lnTo>
                    <a:lnTo>
                      <a:pt x="1787" y="1164"/>
                    </a:lnTo>
                    <a:lnTo>
                      <a:pt x="1773" y="1164"/>
                    </a:lnTo>
                    <a:lnTo>
                      <a:pt x="1762" y="1162"/>
                    </a:lnTo>
                    <a:lnTo>
                      <a:pt x="1753" y="1159"/>
                    </a:lnTo>
                    <a:lnTo>
                      <a:pt x="1745" y="1155"/>
                    </a:lnTo>
                    <a:lnTo>
                      <a:pt x="1738" y="1151"/>
                    </a:lnTo>
                    <a:lnTo>
                      <a:pt x="1731" y="1148"/>
                    </a:lnTo>
                    <a:lnTo>
                      <a:pt x="1722" y="1146"/>
                    </a:lnTo>
                    <a:lnTo>
                      <a:pt x="1713" y="1145"/>
                    </a:lnTo>
                    <a:lnTo>
                      <a:pt x="1688" y="1144"/>
                    </a:lnTo>
                    <a:lnTo>
                      <a:pt x="1653" y="1143"/>
                    </a:lnTo>
                    <a:lnTo>
                      <a:pt x="1644" y="1144"/>
                    </a:lnTo>
                    <a:lnTo>
                      <a:pt x="1636" y="1144"/>
                    </a:lnTo>
                    <a:lnTo>
                      <a:pt x="1628" y="1146"/>
                    </a:lnTo>
                    <a:lnTo>
                      <a:pt x="1621" y="1148"/>
                    </a:lnTo>
                    <a:lnTo>
                      <a:pt x="1616" y="1151"/>
                    </a:lnTo>
                    <a:lnTo>
                      <a:pt x="1611" y="1155"/>
                    </a:lnTo>
                    <a:lnTo>
                      <a:pt x="1608" y="1159"/>
                    </a:lnTo>
                    <a:lnTo>
                      <a:pt x="1607" y="1164"/>
                    </a:lnTo>
                    <a:lnTo>
                      <a:pt x="1608" y="1169"/>
                    </a:lnTo>
                    <a:lnTo>
                      <a:pt x="1608" y="1173"/>
                    </a:lnTo>
                    <a:lnTo>
                      <a:pt x="1610" y="1176"/>
                    </a:lnTo>
                    <a:lnTo>
                      <a:pt x="1611" y="1180"/>
                    </a:lnTo>
                    <a:lnTo>
                      <a:pt x="1616" y="1186"/>
                    </a:lnTo>
                    <a:lnTo>
                      <a:pt x="1621" y="1192"/>
                    </a:lnTo>
                    <a:lnTo>
                      <a:pt x="1627" y="1197"/>
                    </a:lnTo>
                    <a:lnTo>
                      <a:pt x="1632" y="1204"/>
                    </a:lnTo>
                    <a:lnTo>
                      <a:pt x="1638" y="1212"/>
                    </a:lnTo>
                    <a:lnTo>
                      <a:pt x="1641" y="1220"/>
                    </a:lnTo>
                    <a:lnTo>
                      <a:pt x="1628" y="1221"/>
                    </a:lnTo>
                    <a:lnTo>
                      <a:pt x="1615" y="1223"/>
                    </a:lnTo>
                    <a:lnTo>
                      <a:pt x="1601" y="1226"/>
                    </a:lnTo>
                    <a:lnTo>
                      <a:pt x="1589" y="1229"/>
                    </a:lnTo>
                    <a:lnTo>
                      <a:pt x="1577" y="1232"/>
                    </a:lnTo>
                    <a:lnTo>
                      <a:pt x="1565" y="1235"/>
                    </a:lnTo>
                    <a:lnTo>
                      <a:pt x="1555" y="1237"/>
                    </a:lnTo>
                    <a:lnTo>
                      <a:pt x="1548" y="1238"/>
                    </a:lnTo>
                    <a:lnTo>
                      <a:pt x="1544" y="1237"/>
                    </a:lnTo>
                    <a:lnTo>
                      <a:pt x="1539" y="1233"/>
                    </a:lnTo>
                    <a:lnTo>
                      <a:pt x="1533" y="1228"/>
                    </a:lnTo>
                    <a:lnTo>
                      <a:pt x="1528" y="1222"/>
                    </a:lnTo>
                    <a:lnTo>
                      <a:pt x="1516" y="1210"/>
                    </a:lnTo>
                    <a:lnTo>
                      <a:pt x="1508" y="1201"/>
                    </a:lnTo>
                    <a:lnTo>
                      <a:pt x="1474" y="1214"/>
                    </a:lnTo>
                    <a:lnTo>
                      <a:pt x="1468" y="1213"/>
                    </a:lnTo>
                    <a:lnTo>
                      <a:pt x="1461" y="1210"/>
                    </a:lnTo>
                    <a:lnTo>
                      <a:pt x="1454" y="1205"/>
                    </a:lnTo>
                    <a:lnTo>
                      <a:pt x="1448" y="1201"/>
                    </a:lnTo>
                    <a:lnTo>
                      <a:pt x="1441" y="1196"/>
                    </a:lnTo>
                    <a:lnTo>
                      <a:pt x="1436" y="1192"/>
                    </a:lnTo>
                    <a:lnTo>
                      <a:pt x="1428" y="1190"/>
                    </a:lnTo>
                    <a:lnTo>
                      <a:pt x="1421" y="1189"/>
                    </a:lnTo>
                    <a:lnTo>
                      <a:pt x="1406" y="1190"/>
                    </a:lnTo>
                    <a:lnTo>
                      <a:pt x="1390" y="1192"/>
                    </a:lnTo>
                    <a:lnTo>
                      <a:pt x="1372" y="1197"/>
                    </a:lnTo>
                    <a:lnTo>
                      <a:pt x="1354" y="1203"/>
                    </a:lnTo>
                    <a:lnTo>
                      <a:pt x="1337" y="1211"/>
                    </a:lnTo>
                    <a:lnTo>
                      <a:pt x="1318" y="1219"/>
                    </a:lnTo>
                    <a:lnTo>
                      <a:pt x="1301" y="1228"/>
                    </a:lnTo>
                    <a:lnTo>
                      <a:pt x="1283" y="1238"/>
                    </a:lnTo>
                    <a:lnTo>
                      <a:pt x="1265" y="1249"/>
                    </a:lnTo>
                    <a:lnTo>
                      <a:pt x="1248" y="1259"/>
                    </a:lnTo>
                    <a:lnTo>
                      <a:pt x="1231" y="1272"/>
                    </a:lnTo>
                    <a:lnTo>
                      <a:pt x="1217" y="1283"/>
                    </a:lnTo>
                    <a:lnTo>
                      <a:pt x="1203" y="1294"/>
                    </a:lnTo>
                    <a:lnTo>
                      <a:pt x="1190" y="1304"/>
                    </a:lnTo>
                    <a:lnTo>
                      <a:pt x="1179" y="1314"/>
                    </a:lnTo>
                    <a:lnTo>
                      <a:pt x="1169" y="1325"/>
                    </a:lnTo>
                    <a:lnTo>
                      <a:pt x="1166" y="1328"/>
                    </a:lnTo>
                    <a:lnTo>
                      <a:pt x="1163" y="1333"/>
                    </a:lnTo>
                    <a:lnTo>
                      <a:pt x="1162" y="1337"/>
                    </a:lnTo>
                    <a:lnTo>
                      <a:pt x="1161" y="1342"/>
                    </a:lnTo>
                    <a:lnTo>
                      <a:pt x="1161" y="1354"/>
                    </a:lnTo>
                    <a:lnTo>
                      <a:pt x="1161" y="1366"/>
                    </a:lnTo>
                    <a:lnTo>
                      <a:pt x="1161" y="1379"/>
                    </a:lnTo>
                    <a:lnTo>
                      <a:pt x="1160" y="1392"/>
                    </a:lnTo>
                    <a:lnTo>
                      <a:pt x="1159" y="1399"/>
                    </a:lnTo>
                    <a:lnTo>
                      <a:pt x="1157" y="1405"/>
                    </a:lnTo>
                    <a:lnTo>
                      <a:pt x="1153" y="1411"/>
                    </a:lnTo>
                    <a:lnTo>
                      <a:pt x="1149" y="1417"/>
                    </a:lnTo>
                    <a:lnTo>
                      <a:pt x="1143" y="1416"/>
                    </a:lnTo>
                    <a:lnTo>
                      <a:pt x="1136" y="1415"/>
                    </a:lnTo>
                    <a:lnTo>
                      <a:pt x="1129" y="1414"/>
                    </a:lnTo>
                    <a:lnTo>
                      <a:pt x="1124" y="1412"/>
                    </a:lnTo>
                    <a:lnTo>
                      <a:pt x="1111" y="1408"/>
                    </a:lnTo>
                    <a:lnTo>
                      <a:pt x="1100" y="1401"/>
                    </a:lnTo>
                    <a:lnTo>
                      <a:pt x="1090" y="1394"/>
                    </a:lnTo>
                    <a:lnTo>
                      <a:pt x="1082" y="1386"/>
                    </a:lnTo>
                    <a:lnTo>
                      <a:pt x="1080" y="1382"/>
                    </a:lnTo>
                    <a:lnTo>
                      <a:pt x="1078" y="1377"/>
                    </a:lnTo>
                    <a:lnTo>
                      <a:pt x="1077" y="1372"/>
                    </a:lnTo>
                    <a:lnTo>
                      <a:pt x="1076" y="1367"/>
                    </a:lnTo>
                    <a:lnTo>
                      <a:pt x="1076" y="1356"/>
                    </a:lnTo>
                    <a:lnTo>
                      <a:pt x="1074" y="1344"/>
                    </a:lnTo>
                    <a:lnTo>
                      <a:pt x="1072" y="1330"/>
                    </a:lnTo>
                    <a:lnTo>
                      <a:pt x="1070" y="1315"/>
                    </a:lnTo>
                    <a:lnTo>
                      <a:pt x="1066" y="1300"/>
                    </a:lnTo>
                    <a:lnTo>
                      <a:pt x="1061" y="1285"/>
                    </a:lnTo>
                    <a:lnTo>
                      <a:pt x="1057" y="1270"/>
                    </a:lnTo>
                    <a:lnTo>
                      <a:pt x="1051" y="1254"/>
                    </a:lnTo>
                    <a:lnTo>
                      <a:pt x="1044" y="1240"/>
                    </a:lnTo>
                    <a:lnTo>
                      <a:pt x="1037" y="1227"/>
                    </a:lnTo>
                    <a:lnTo>
                      <a:pt x="1028" y="1215"/>
                    </a:lnTo>
                    <a:lnTo>
                      <a:pt x="1020" y="1203"/>
                    </a:lnTo>
                    <a:lnTo>
                      <a:pt x="1015" y="1199"/>
                    </a:lnTo>
                    <a:lnTo>
                      <a:pt x="1010" y="1195"/>
                    </a:lnTo>
                    <a:lnTo>
                      <a:pt x="1005" y="1191"/>
                    </a:lnTo>
                    <a:lnTo>
                      <a:pt x="1000" y="1188"/>
                    </a:lnTo>
                    <a:lnTo>
                      <a:pt x="994" y="1186"/>
                    </a:lnTo>
                    <a:lnTo>
                      <a:pt x="988" y="1184"/>
                    </a:lnTo>
                    <a:lnTo>
                      <a:pt x="982" y="1183"/>
                    </a:lnTo>
                    <a:lnTo>
                      <a:pt x="977" y="1183"/>
                    </a:lnTo>
                    <a:lnTo>
                      <a:pt x="964" y="1183"/>
                    </a:lnTo>
                    <a:lnTo>
                      <a:pt x="951" y="1186"/>
                    </a:lnTo>
                    <a:lnTo>
                      <a:pt x="940" y="1190"/>
                    </a:lnTo>
                    <a:lnTo>
                      <a:pt x="931" y="1195"/>
                    </a:lnTo>
                    <a:lnTo>
                      <a:pt x="926" y="1199"/>
                    </a:lnTo>
                    <a:lnTo>
                      <a:pt x="922" y="1202"/>
                    </a:lnTo>
                    <a:lnTo>
                      <a:pt x="919" y="1206"/>
                    </a:lnTo>
                    <a:lnTo>
                      <a:pt x="915" y="1212"/>
                    </a:lnTo>
                    <a:lnTo>
                      <a:pt x="913" y="1216"/>
                    </a:lnTo>
                    <a:lnTo>
                      <a:pt x="911" y="1221"/>
                    </a:lnTo>
                    <a:lnTo>
                      <a:pt x="910" y="1227"/>
                    </a:lnTo>
                    <a:lnTo>
                      <a:pt x="910" y="1232"/>
                    </a:lnTo>
                    <a:lnTo>
                      <a:pt x="883" y="1232"/>
                    </a:lnTo>
                    <a:lnTo>
                      <a:pt x="878" y="1229"/>
                    </a:lnTo>
                    <a:lnTo>
                      <a:pt x="872" y="1225"/>
                    </a:lnTo>
                    <a:lnTo>
                      <a:pt x="867" y="1219"/>
                    </a:lnTo>
                    <a:lnTo>
                      <a:pt x="861" y="1212"/>
                    </a:lnTo>
                    <a:lnTo>
                      <a:pt x="850" y="1196"/>
                    </a:lnTo>
                    <a:lnTo>
                      <a:pt x="839" y="1179"/>
                    </a:lnTo>
                    <a:lnTo>
                      <a:pt x="830" y="1161"/>
                    </a:lnTo>
                    <a:lnTo>
                      <a:pt x="821" y="1144"/>
                    </a:lnTo>
                    <a:lnTo>
                      <a:pt x="814" y="1131"/>
                    </a:lnTo>
                    <a:lnTo>
                      <a:pt x="810" y="1121"/>
                    </a:lnTo>
                    <a:lnTo>
                      <a:pt x="805" y="1120"/>
                    </a:lnTo>
                    <a:lnTo>
                      <a:pt x="801" y="1118"/>
                    </a:lnTo>
                    <a:lnTo>
                      <a:pt x="798" y="1115"/>
                    </a:lnTo>
                    <a:lnTo>
                      <a:pt x="794" y="1111"/>
                    </a:lnTo>
                    <a:lnTo>
                      <a:pt x="789" y="1100"/>
                    </a:lnTo>
                    <a:lnTo>
                      <a:pt x="782" y="1087"/>
                    </a:lnTo>
                    <a:lnTo>
                      <a:pt x="779" y="1081"/>
                    </a:lnTo>
                    <a:lnTo>
                      <a:pt x="775" y="1075"/>
                    </a:lnTo>
                    <a:lnTo>
                      <a:pt x="770" y="1069"/>
                    </a:lnTo>
                    <a:lnTo>
                      <a:pt x="765" y="1064"/>
                    </a:lnTo>
                    <a:lnTo>
                      <a:pt x="757" y="1060"/>
                    </a:lnTo>
                    <a:lnTo>
                      <a:pt x="749" y="1056"/>
                    </a:lnTo>
                    <a:lnTo>
                      <a:pt x="741" y="1054"/>
                    </a:lnTo>
                    <a:lnTo>
                      <a:pt x="731" y="1054"/>
                    </a:lnTo>
                    <a:lnTo>
                      <a:pt x="718" y="1054"/>
                    </a:lnTo>
                    <a:lnTo>
                      <a:pt x="706" y="1055"/>
                    </a:lnTo>
                    <a:lnTo>
                      <a:pt x="696" y="1057"/>
                    </a:lnTo>
                    <a:lnTo>
                      <a:pt x="687" y="1059"/>
                    </a:lnTo>
                    <a:lnTo>
                      <a:pt x="670" y="1065"/>
                    </a:lnTo>
                    <a:lnTo>
                      <a:pt x="656" y="1072"/>
                    </a:lnTo>
                    <a:lnTo>
                      <a:pt x="642" y="1078"/>
                    </a:lnTo>
                    <a:lnTo>
                      <a:pt x="624" y="1084"/>
                    </a:lnTo>
                    <a:lnTo>
                      <a:pt x="615" y="1087"/>
                    </a:lnTo>
                    <a:lnTo>
                      <a:pt x="604" y="1088"/>
                    </a:lnTo>
                    <a:lnTo>
                      <a:pt x="591" y="1089"/>
                    </a:lnTo>
                    <a:lnTo>
                      <a:pt x="577" y="1090"/>
                    </a:lnTo>
                    <a:lnTo>
                      <a:pt x="555" y="1089"/>
                    </a:lnTo>
                    <a:lnTo>
                      <a:pt x="533" y="1086"/>
                    </a:lnTo>
                    <a:lnTo>
                      <a:pt x="514" y="1083"/>
                    </a:lnTo>
                    <a:lnTo>
                      <a:pt x="496" y="1078"/>
                    </a:lnTo>
                    <a:lnTo>
                      <a:pt x="478" y="1072"/>
                    </a:lnTo>
                    <a:lnTo>
                      <a:pt x="462" y="1065"/>
                    </a:lnTo>
                    <a:lnTo>
                      <a:pt x="445" y="1058"/>
                    </a:lnTo>
                    <a:lnTo>
                      <a:pt x="430" y="1051"/>
                    </a:lnTo>
                    <a:lnTo>
                      <a:pt x="415" y="1043"/>
                    </a:lnTo>
                    <a:lnTo>
                      <a:pt x="398" y="1035"/>
                    </a:lnTo>
                    <a:lnTo>
                      <a:pt x="383" y="1028"/>
                    </a:lnTo>
                    <a:lnTo>
                      <a:pt x="366" y="1023"/>
                    </a:lnTo>
                    <a:lnTo>
                      <a:pt x="350" y="1017"/>
                    </a:lnTo>
                    <a:lnTo>
                      <a:pt x="331" y="1014"/>
                    </a:lnTo>
                    <a:lnTo>
                      <a:pt x="312" y="1011"/>
                    </a:lnTo>
                    <a:lnTo>
                      <a:pt x="292" y="1010"/>
                    </a:lnTo>
                    <a:lnTo>
                      <a:pt x="263" y="1012"/>
                    </a:lnTo>
                    <a:lnTo>
                      <a:pt x="234" y="1015"/>
                    </a:lnTo>
                    <a:lnTo>
                      <a:pt x="220" y="1016"/>
                    </a:lnTo>
                    <a:lnTo>
                      <a:pt x="205" y="1015"/>
                    </a:lnTo>
                    <a:lnTo>
                      <a:pt x="189" y="1014"/>
                    </a:lnTo>
                    <a:lnTo>
                      <a:pt x="172" y="1010"/>
                    </a:lnTo>
                    <a:lnTo>
                      <a:pt x="173" y="998"/>
                    </a:lnTo>
                    <a:lnTo>
                      <a:pt x="175" y="988"/>
                    </a:lnTo>
                    <a:lnTo>
                      <a:pt x="175" y="982"/>
                    </a:lnTo>
                    <a:lnTo>
                      <a:pt x="175" y="979"/>
                    </a:lnTo>
                    <a:lnTo>
                      <a:pt x="174" y="975"/>
                    </a:lnTo>
                    <a:lnTo>
                      <a:pt x="172" y="973"/>
                    </a:lnTo>
                    <a:lnTo>
                      <a:pt x="141" y="952"/>
                    </a:lnTo>
                    <a:lnTo>
                      <a:pt x="107" y="931"/>
                    </a:lnTo>
                    <a:lnTo>
                      <a:pt x="97" y="925"/>
                    </a:lnTo>
                    <a:lnTo>
                      <a:pt x="88" y="920"/>
                    </a:lnTo>
                    <a:lnTo>
                      <a:pt x="79" y="916"/>
                    </a:lnTo>
                    <a:lnTo>
                      <a:pt x="69" y="912"/>
                    </a:lnTo>
                    <a:lnTo>
                      <a:pt x="59" y="909"/>
                    </a:lnTo>
                    <a:lnTo>
                      <a:pt x="48" y="907"/>
                    </a:lnTo>
                    <a:lnTo>
                      <a:pt x="37" y="906"/>
                    </a:lnTo>
                    <a:lnTo>
                      <a:pt x="26" y="905"/>
                    </a:lnTo>
                    <a:lnTo>
                      <a:pt x="27" y="899"/>
                    </a:lnTo>
                    <a:lnTo>
                      <a:pt x="28" y="893"/>
                    </a:lnTo>
                    <a:lnTo>
                      <a:pt x="30" y="888"/>
                    </a:lnTo>
                    <a:lnTo>
                      <a:pt x="32" y="883"/>
                    </a:lnTo>
                    <a:lnTo>
                      <a:pt x="37" y="874"/>
                    </a:lnTo>
                    <a:lnTo>
                      <a:pt x="39" y="868"/>
                    </a:lnTo>
                    <a:lnTo>
                      <a:pt x="39" y="848"/>
                    </a:lnTo>
                    <a:lnTo>
                      <a:pt x="36" y="826"/>
                    </a:lnTo>
                    <a:lnTo>
                      <a:pt x="32" y="801"/>
                    </a:lnTo>
                    <a:lnTo>
                      <a:pt x="29" y="777"/>
                    </a:lnTo>
                    <a:lnTo>
                      <a:pt x="24" y="752"/>
                    </a:lnTo>
                    <a:lnTo>
                      <a:pt x="19" y="729"/>
                    </a:lnTo>
                    <a:lnTo>
                      <a:pt x="16" y="707"/>
                    </a:lnTo>
                    <a:lnTo>
                      <a:pt x="13" y="690"/>
                    </a:lnTo>
                    <a:lnTo>
                      <a:pt x="17" y="687"/>
                    </a:lnTo>
                    <a:lnTo>
                      <a:pt x="25" y="680"/>
                    </a:lnTo>
                    <a:lnTo>
                      <a:pt x="28" y="675"/>
                    </a:lnTo>
                    <a:lnTo>
                      <a:pt x="29" y="669"/>
                    </a:lnTo>
                    <a:lnTo>
                      <a:pt x="30" y="666"/>
                    </a:lnTo>
                    <a:lnTo>
                      <a:pt x="29" y="662"/>
                    </a:lnTo>
                    <a:lnTo>
                      <a:pt x="28" y="658"/>
                    </a:lnTo>
                    <a:lnTo>
                      <a:pt x="26" y="653"/>
                    </a:lnTo>
                    <a:lnTo>
                      <a:pt x="21" y="658"/>
                    </a:lnTo>
                    <a:lnTo>
                      <a:pt x="16" y="663"/>
                    </a:lnTo>
                    <a:lnTo>
                      <a:pt x="12" y="669"/>
                    </a:lnTo>
                    <a:lnTo>
                      <a:pt x="6" y="677"/>
                    </a:lnTo>
                    <a:lnTo>
                      <a:pt x="4" y="672"/>
                    </a:lnTo>
                    <a:lnTo>
                      <a:pt x="3" y="667"/>
                    </a:lnTo>
                    <a:lnTo>
                      <a:pt x="2" y="660"/>
                    </a:lnTo>
                    <a:lnTo>
                      <a:pt x="1" y="653"/>
                    </a:lnTo>
                    <a:lnTo>
                      <a:pt x="0" y="639"/>
                    </a:lnTo>
                    <a:lnTo>
                      <a:pt x="0" y="628"/>
                    </a:lnTo>
                    <a:lnTo>
                      <a:pt x="0" y="604"/>
                    </a:lnTo>
                    <a:lnTo>
                      <a:pt x="2" y="581"/>
                    </a:lnTo>
                    <a:lnTo>
                      <a:pt x="3" y="570"/>
                    </a:lnTo>
                    <a:lnTo>
                      <a:pt x="5" y="558"/>
                    </a:lnTo>
                    <a:lnTo>
                      <a:pt x="8" y="545"/>
                    </a:lnTo>
                    <a:lnTo>
                      <a:pt x="13" y="529"/>
                    </a:lnTo>
                    <a:lnTo>
                      <a:pt x="26" y="514"/>
                    </a:lnTo>
                    <a:lnTo>
                      <a:pt x="38" y="499"/>
                    </a:lnTo>
                    <a:lnTo>
                      <a:pt x="50" y="482"/>
                    </a:lnTo>
                    <a:lnTo>
                      <a:pt x="61" y="467"/>
                    </a:lnTo>
                    <a:lnTo>
                      <a:pt x="81" y="434"/>
                    </a:lnTo>
                    <a:lnTo>
                      <a:pt x="101" y="401"/>
                    </a:lnTo>
                    <a:lnTo>
                      <a:pt x="119" y="368"/>
                    </a:lnTo>
                    <a:lnTo>
                      <a:pt x="141" y="336"/>
                    </a:lnTo>
                    <a:lnTo>
                      <a:pt x="152" y="321"/>
                    </a:lnTo>
                    <a:lnTo>
                      <a:pt x="164" y="305"/>
                    </a:lnTo>
                    <a:lnTo>
                      <a:pt x="177" y="291"/>
                    </a:lnTo>
                    <a:lnTo>
                      <a:pt x="193" y="277"/>
                    </a:lnTo>
                    <a:lnTo>
                      <a:pt x="198" y="271"/>
                    </a:lnTo>
                    <a:lnTo>
                      <a:pt x="204" y="265"/>
                    </a:lnTo>
                    <a:lnTo>
                      <a:pt x="208" y="257"/>
                    </a:lnTo>
                    <a:lnTo>
                      <a:pt x="213" y="250"/>
                    </a:lnTo>
                    <a:lnTo>
                      <a:pt x="219" y="234"/>
                    </a:lnTo>
                    <a:lnTo>
                      <a:pt x="227" y="218"/>
                    </a:lnTo>
                    <a:lnTo>
                      <a:pt x="233" y="200"/>
                    </a:lnTo>
                    <a:lnTo>
                      <a:pt x="242" y="184"/>
                    </a:lnTo>
                    <a:lnTo>
                      <a:pt x="247" y="176"/>
                    </a:lnTo>
                    <a:lnTo>
                      <a:pt x="252" y="169"/>
                    </a:lnTo>
                    <a:lnTo>
                      <a:pt x="259" y="161"/>
                    </a:lnTo>
                    <a:lnTo>
                      <a:pt x="265" y="154"/>
                    </a:lnTo>
                    <a:lnTo>
                      <a:pt x="266" y="131"/>
                    </a:lnTo>
                    <a:lnTo>
                      <a:pt x="270" y="109"/>
                    </a:lnTo>
                    <a:lnTo>
                      <a:pt x="274" y="89"/>
                    </a:lnTo>
                    <a:lnTo>
                      <a:pt x="278" y="73"/>
                    </a:lnTo>
                    <a:lnTo>
                      <a:pt x="299" y="74"/>
                    </a:lnTo>
                    <a:lnTo>
                      <a:pt x="326" y="77"/>
                    </a:lnTo>
                    <a:lnTo>
                      <a:pt x="349" y="79"/>
                    </a:lnTo>
                    <a:lnTo>
                      <a:pt x="359" y="80"/>
                    </a:lnTo>
                    <a:lnTo>
                      <a:pt x="357" y="91"/>
                    </a:lnTo>
                    <a:lnTo>
                      <a:pt x="355" y="102"/>
                    </a:lnTo>
                    <a:lnTo>
                      <a:pt x="352" y="112"/>
                    </a:lnTo>
                    <a:lnTo>
                      <a:pt x="349" y="121"/>
                    </a:lnTo>
                    <a:lnTo>
                      <a:pt x="344" y="130"/>
                    </a:lnTo>
                    <a:lnTo>
                      <a:pt x="341" y="138"/>
                    </a:lnTo>
                    <a:lnTo>
                      <a:pt x="339" y="146"/>
                    </a:lnTo>
                    <a:lnTo>
                      <a:pt x="339" y="154"/>
                    </a:lnTo>
                    <a:lnTo>
                      <a:pt x="343" y="153"/>
                    </a:lnTo>
                    <a:lnTo>
                      <a:pt x="348" y="150"/>
                    </a:lnTo>
                    <a:lnTo>
                      <a:pt x="352" y="147"/>
                    </a:lnTo>
                    <a:lnTo>
                      <a:pt x="356" y="144"/>
                    </a:lnTo>
                    <a:lnTo>
                      <a:pt x="364" y="137"/>
                    </a:lnTo>
                    <a:lnTo>
                      <a:pt x="371" y="129"/>
                    </a:lnTo>
                    <a:lnTo>
                      <a:pt x="376" y="120"/>
                    </a:lnTo>
                    <a:lnTo>
                      <a:pt x="381" y="110"/>
                    </a:lnTo>
                    <a:lnTo>
                      <a:pt x="385" y="99"/>
                    </a:lnTo>
                    <a:lnTo>
                      <a:pt x="388" y="87"/>
                    </a:lnTo>
                    <a:lnTo>
                      <a:pt x="394" y="66"/>
                    </a:lnTo>
                    <a:lnTo>
                      <a:pt x="396" y="48"/>
                    </a:lnTo>
                    <a:lnTo>
                      <a:pt x="398" y="35"/>
                    </a:lnTo>
                    <a:lnTo>
                      <a:pt x="398" y="30"/>
                    </a:lnTo>
                    <a:lnTo>
                      <a:pt x="1827" y="30"/>
                    </a:lnTo>
                    <a:lnTo>
                      <a:pt x="1825" y="21"/>
                    </a:lnTo>
                    <a:lnTo>
                      <a:pt x="1823" y="13"/>
                    </a:lnTo>
                    <a:lnTo>
                      <a:pt x="1821" y="5"/>
                    </a:lnTo>
                    <a:lnTo>
                      <a:pt x="1820" y="0"/>
                    </a:lnTo>
                    <a:lnTo>
                      <a:pt x="1827" y="0"/>
                    </a:lnTo>
                    <a:lnTo>
                      <a:pt x="1853" y="0"/>
                    </a:lnTo>
                    <a:lnTo>
                      <a:pt x="1854" y="11"/>
                    </a:lnTo>
                    <a:lnTo>
                      <a:pt x="1856" y="21"/>
                    </a:lnTo>
                    <a:lnTo>
                      <a:pt x="1861" y="30"/>
                    </a:lnTo>
                    <a:lnTo>
                      <a:pt x="1866" y="38"/>
                    </a:lnTo>
                    <a:lnTo>
                      <a:pt x="1873" y="46"/>
                    </a:lnTo>
                    <a:lnTo>
                      <a:pt x="1881" y="51"/>
                    </a:lnTo>
                    <a:lnTo>
                      <a:pt x="1886" y="53"/>
                    </a:lnTo>
                    <a:lnTo>
                      <a:pt x="1890" y="54"/>
                    </a:lnTo>
                    <a:lnTo>
                      <a:pt x="1895" y="55"/>
                    </a:lnTo>
                    <a:lnTo>
                      <a:pt x="1900" y="55"/>
                    </a:lnTo>
                    <a:lnTo>
                      <a:pt x="1910" y="55"/>
                    </a:lnTo>
                    <a:lnTo>
                      <a:pt x="1926" y="55"/>
                    </a:lnTo>
                    <a:lnTo>
                      <a:pt x="1935" y="56"/>
                    </a:lnTo>
                    <a:lnTo>
                      <a:pt x="1944" y="58"/>
                    </a:lnTo>
                    <a:lnTo>
                      <a:pt x="1952" y="61"/>
                    </a:lnTo>
                    <a:lnTo>
                      <a:pt x="1958" y="64"/>
                    </a:lnTo>
                    <a:lnTo>
                      <a:pt x="1965" y="68"/>
                    </a:lnTo>
                    <a:lnTo>
                      <a:pt x="1972" y="71"/>
                    </a:lnTo>
                    <a:lnTo>
                      <a:pt x="1979" y="73"/>
                    </a:lnTo>
                    <a:lnTo>
                      <a:pt x="1986" y="73"/>
                    </a:lnTo>
                    <a:lnTo>
                      <a:pt x="1992" y="72"/>
                    </a:lnTo>
                    <a:lnTo>
                      <a:pt x="1999" y="67"/>
                    </a:lnTo>
                    <a:lnTo>
                      <a:pt x="2003" y="63"/>
                    </a:lnTo>
                    <a:lnTo>
                      <a:pt x="2006" y="61"/>
                    </a:lnTo>
                    <a:lnTo>
                      <a:pt x="2015" y="69"/>
                    </a:lnTo>
                    <a:lnTo>
                      <a:pt x="2024" y="75"/>
                    </a:lnTo>
                    <a:lnTo>
                      <a:pt x="2035" y="81"/>
                    </a:lnTo>
                    <a:lnTo>
                      <a:pt x="2046" y="86"/>
                    </a:lnTo>
                    <a:lnTo>
                      <a:pt x="2038" y="93"/>
                    </a:lnTo>
                    <a:lnTo>
                      <a:pt x="2031" y="100"/>
                    </a:lnTo>
                    <a:lnTo>
                      <a:pt x="2021" y="104"/>
                    </a:lnTo>
                    <a:lnTo>
                      <a:pt x="2011" y="108"/>
                    </a:lnTo>
                    <a:lnTo>
                      <a:pt x="1989" y="114"/>
                    </a:lnTo>
                    <a:lnTo>
                      <a:pt x="1967" y="118"/>
                    </a:lnTo>
                    <a:lnTo>
                      <a:pt x="1956" y="120"/>
                    </a:lnTo>
                    <a:lnTo>
                      <a:pt x="1946" y="122"/>
                    </a:lnTo>
                    <a:lnTo>
                      <a:pt x="1937" y="125"/>
                    </a:lnTo>
                    <a:lnTo>
                      <a:pt x="1929" y="128"/>
                    </a:lnTo>
                    <a:lnTo>
                      <a:pt x="1922" y="133"/>
                    </a:lnTo>
                    <a:lnTo>
                      <a:pt x="1918" y="138"/>
                    </a:lnTo>
                    <a:lnTo>
                      <a:pt x="1916" y="141"/>
                    </a:lnTo>
                    <a:lnTo>
                      <a:pt x="1914" y="145"/>
                    </a:lnTo>
                    <a:lnTo>
                      <a:pt x="1913" y="149"/>
                    </a:lnTo>
                    <a:lnTo>
                      <a:pt x="1913" y="154"/>
                    </a:lnTo>
                    <a:lnTo>
                      <a:pt x="1926" y="155"/>
                    </a:lnTo>
                    <a:lnTo>
                      <a:pt x="1937" y="156"/>
                    </a:lnTo>
                    <a:lnTo>
                      <a:pt x="1946" y="158"/>
                    </a:lnTo>
                    <a:lnTo>
                      <a:pt x="1954" y="160"/>
                    </a:lnTo>
                    <a:lnTo>
                      <a:pt x="1962" y="162"/>
                    </a:lnTo>
                    <a:lnTo>
                      <a:pt x="1969" y="164"/>
                    </a:lnTo>
                    <a:lnTo>
                      <a:pt x="1977" y="166"/>
                    </a:lnTo>
                    <a:lnTo>
                      <a:pt x="1986" y="166"/>
                    </a:lnTo>
                    <a:lnTo>
                      <a:pt x="1996" y="165"/>
                    </a:lnTo>
                    <a:lnTo>
                      <a:pt x="2011" y="161"/>
                    </a:lnTo>
                    <a:lnTo>
                      <a:pt x="2028" y="155"/>
                    </a:lnTo>
                    <a:lnTo>
                      <a:pt x="2047" y="147"/>
                    </a:lnTo>
                    <a:lnTo>
                      <a:pt x="2067" y="140"/>
                    </a:lnTo>
                    <a:lnTo>
                      <a:pt x="2087" y="135"/>
                    </a:lnTo>
                    <a:lnTo>
                      <a:pt x="2104" y="130"/>
                    </a:lnTo>
                    <a:lnTo>
                      <a:pt x="2119" y="129"/>
                    </a:lnTo>
                    <a:lnTo>
                      <a:pt x="2109" y="140"/>
                    </a:lnTo>
                    <a:lnTo>
                      <a:pt x="2101" y="147"/>
                    </a:lnTo>
                    <a:lnTo>
                      <a:pt x="2097" y="151"/>
                    </a:lnTo>
                    <a:lnTo>
                      <a:pt x="2094" y="155"/>
                    </a:lnTo>
                    <a:lnTo>
                      <a:pt x="2093" y="160"/>
                    </a:lnTo>
                    <a:lnTo>
                      <a:pt x="2092" y="166"/>
                    </a:lnTo>
                    <a:lnTo>
                      <a:pt x="2102" y="166"/>
                    </a:lnTo>
                    <a:lnTo>
                      <a:pt x="2112" y="166"/>
                    </a:lnTo>
                    <a:lnTo>
                      <a:pt x="2121" y="167"/>
                    </a:lnTo>
                    <a:lnTo>
                      <a:pt x="2138" y="169"/>
                    </a:lnTo>
                    <a:lnTo>
                      <a:pt x="2163" y="172"/>
                    </a:lnTo>
                    <a:lnTo>
                      <a:pt x="2191" y="175"/>
                    </a:lnTo>
                    <a:lnTo>
                      <a:pt x="2221" y="179"/>
                    </a:lnTo>
                    <a:lnTo>
                      <a:pt x="2248" y="182"/>
                    </a:lnTo>
                    <a:lnTo>
                      <a:pt x="2270" y="184"/>
                    </a:lnTo>
                    <a:lnTo>
                      <a:pt x="2286" y="184"/>
                    </a:lnTo>
                    <a:lnTo>
                      <a:pt x="2284" y="193"/>
                    </a:lnTo>
                    <a:lnTo>
                      <a:pt x="2282" y="199"/>
                    </a:lnTo>
                    <a:lnTo>
                      <a:pt x="2279" y="205"/>
                    </a:lnTo>
                    <a:lnTo>
                      <a:pt x="2275" y="210"/>
                    </a:lnTo>
                    <a:lnTo>
                      <a:pt x="2269" y="212"/>
                    </a:lnTo>
                    <a:lnTo>
                      <a:pt x="2262" y="214"/>
                    </a:lnTo>
                    <a:lnTo>
                      <a:pt x="2255" y="215"/>
                    </a:lnTo>
                    <a:lnTo>
                      <a:pt x="2245" y="216"/>
                    </a:lnTo>
                    <a:lnTo>
                      <a:pt x="2238" y="215"/>
                    </a:lnTo>
                    <a:lnTo>
                      <a:pt x="2233" y="214"/>
                    </a:lnTo>
                    <a:lnTo>
                      <a:pt x="2228" y="212"/>
                    </a:lnTo>
                    <a:lnTo>
                      <a:pt x="2225" y="210"/>
                    </a:lnTo>
                    <a:lnTo>
                      <a:pt x="2222" y="206"/>
                    </a:lnTo>
                    <a:lnTo>
                      <a:pt x="2217" y="204"/>
                    </a:lnTo>
                    <a:lnTo>
                      <a:pt x="2212" y="203"/>
                    </a:lnTo>
                    <a:lnTo>
                      <a:pt x="2205" y="203"/>
                    </a:lnTo>
                    <a:lnTo>
                      <a:pt x="2194" y="203"/>
                    </a:lnTo>
                    <a:lnTo>
                      <a:pt x="2185" y="205"/>
                    </a:lnTo>
                    <a:lnTo>
                      <a:pt x="2175" y="209"/>
                    </a:lnTo>
                    <a:lnTo>
                      <a:pt x="2166" y="213"/>
                    </a:lnTo>
                    <a:lnTo>
                      <a:pt x="2149" y="223"/>
                    </a:lnTo>
                    <a:lnTo>
                      <a:pt x="2135" y="234"/>
                    </a:lnTo>
                    <a:lnTo>
                      <a:pt x="2121" y="245"/>
                    </a:lnTo>
                    <a:lnTo>
                      <a:pt x="2108" y="255"/>
                    </a:lnTo>
                    <a:lnTo>
                      <a:pt x="2100" y="258"/>
                    </a:lnTo>
                    <a:lnTo>
                      <a:pt x="2093" y="261"/>
                    </a:lnTo>
                    <a:lnTo>
                      <a:pt x="2087" y="264"/>
                    </a:lnTo>
                    <a:lnTo>
                      <a:pt x="2079" y="265"/>
                    </a:lnTo>
                    <a:lnTo>
                      <a:pt x="2073" y="266"/>
                    </a:lnTo>
                    <a:lnTo>
                      <a:pt x="2068" y="268"/>
                    </a:lnTo>
                    <a:lnTo>
                      <a:pt x="2066" y="271"/>
                    </a:lnTo>
                    <a:lnTo>
                      <a:pt x="2064" y="276"/>
                    </a:lnTo>
                    <a:lnTo>
                      <a:pt x="2063" y="285"/>
                    </a:lnTo>
                    <a:lnTo>
                      <a:pt x="2059" y="295"/>
                    </a:lnTo>
                    <a:lnTo>
                      <a:pt x="2056" y="304"/>
                    </a:lnTo>
                    <a:lnTo>
                      <a:pt x="2053" y="312"/>
                    </a:lnTo>
                    <a:lnTo>
                      <a:pt x="2048" y="321"/>
                    </a:lnTo>
                    <a:lnTo>
                      <a:pt x="2043" y="328"/>
                    </a:lnTo>
                    <a:lnTo>
                      <a:pt x="2032" y="342"/>
                    </a:lnTo>
                    <a:lnTo>
                      <a:pt x="2021" y="355"/>
                    </a:lnTo>
                    <a:lnTo>
                      <a:pt x="2015" y="362"/>
                    </a:lnTo>
                    <a:lnTo>
                      <a:pt x="2010" y="369"/>
                    </a:lnTo>
                    <a:lnTo>
                      <a:pt x="2006" y="378"/>
                    </a:lnTo>
                    <a:lnTo>
                      <a:pt x="2001" y="386"/>
                    </a:lnTo>
                    <a:lnTo>
                      <a:pt x="1998" y="394"/>
                    </a:lnTo>
                    <a:lnTo>
                      <a:pt x="1995" y="404"/>
                    </a:lnTo>
                    <a:lnTo>
                      <a:pt x="1993" y="414"/>
                    </a:lnTo>
                    <a:lnTo>
                      <a:pt x="1992" y="424"/>
                    </a:lnTo>
                    <a:lnTo>
                      <a:pt x="1993" y="432"/>
                    </a:lnTo>
                    <a:lnTo>
                      <a:pt x="1997" y="438"/>
                    </a:lnTo>
                    <a:lnTo>
                      <a:pt x="2001" y="443"/>
                    </a:lnTo>
                    <a:lnTo>
                      <a:pt x="2007" y="447"/>
                    </a:lnTo>
                    <a:lnTo>
                      <a:pt x="2012" y="451"/>
                    </a:lnTo>
                    <a:lnTo>
                      <a:pt x="2018" y="453"/>
                    </a:lnTo>
                    <a:lnTo>
                      <a:pt x="2022" y="455"/>
                    </a:lnTo>
                    <a:lnTo>
                      <a:pt x="2026" y="456"/>
                    </a:lnTo>
                    <a:lnTo>
                      <a:pt x="2032" y="455"/>
                    </a:lnTo>
                    <a:lnTo>
                      <a:pt x="2037" y="454"/>
                    </a:lnTo>
                    <a:lnTo>
                      <a:pt x="2043" y="453"/>
                    </a:lnTo>
                    <a:lnTo>
                      <a:pt x="2047" y="451"/>
                    </a:lnTo>
                    <a:lnTo>
                      <a:pt x="2052" y="448"/>
                    </a:lnTo>
                    <a:lnTo>
                      <a:pt x="2056" y="445"/>
                    </a:lnTo>
                    <a:lnTo>
                      <a:pt x="2060" y="441"/>
                    </a:lnTo>
                    <a:lnTo>
                      <a:pt x="2064" y="437"/>
                    </a:lnTo>
                    <a:lnTo>
                      <a:pt x="2070" y="427"/>
                    </a:lnTo>
                    <a:lnTo>
                      <a:pt x="2076" y="417"/>
                    </a:lnTo>
                    <a:lnTo>
                      <a:pt x="2080" y="405"/>
                    </a:lnTo>
                    <a:lnTo>
                      <a:pt x="2085" y="393"/>
                    </a:lnTo>
                    <a:lnTo>
                      <a:pt x="2092" y="368"/>
                    </a:lnTo>
                    <a:lnTo>
                      <a:pt x="2100" y="344"/>
                    </a:lnTo>
                    <a:lnTo>
                      <a:pt x="2103" y="333"/>
                    </a:lnTo>
                    <a:lnTo>
                      <a:pt x="2108" y="323"/>
                    </a:lnTo>
                    <a:lnTo>
                      <a:pt x="2113" y="314"/>
                    </a:lnTo>
                    <a:lnTo>
                      <a:pt x="2119" y="307"/>
                    </a:lnTo>
                    <a:lnTo>
                      <a:pt x="2135" y="295"/>
                    </a:lnTo>
                    <a:lnTo>
                      <a:pt x="2152" y="283"/>
                    </a:lnTo>
                    <a:lnTo>
                      <a:pt x="2169" y="273"/>
                    </a:lnTo>
                    <a:lnTo>
                      <a:pt x="2188" y="262"/>
                    </a:lnTo>
                    <a:lnTo>
                      <a:pt x="2205" y="252"/>
                    </a:lnTo>
                    <a:lnTo>
                      <a:pt x="2223" y="243"/>
                    </a:lnTo>
                    <a:lnTo>
                      <a:pt x="2238" y="233"/>
                    </a:lnTo>
                    <a:lnTo>
                      <a:pt x="2251" y="222"/>
                    </a:lnTo>
                    <a:lnTo>
                      <a:pt x="2266" y="237"/>
                    </a:lnTo>
                    <a:lnTo>
                      <a:pt x="2278" y="249"/>
                    </a:lnTo>
                    <a:lnTo>
                      <a:pt x="2283" y="255"/>
                    </a:lnTo>
                    <a:lnTo>
                      <a:pt x="2288" y="261"/>
                    </a:lnTo>
                    <a:lnTo>
                      <a:pt x="2293" y="269"/>
                    </a:lnTo>
                    <a:lnTo>
                      <a:pt x="2299" y="277"/>
                    </a:lnTo>
                    <a:lnTo>
                      <a:pt x="2289" y="284"/>
                    </a:lnTo>
                    <a:lnTo>
                      <a:pt x="2281" y="290"/>
                    </a:lnTo>
                    <a:lnTo>
                      <a:pt x="2273" y="296"/>
                    </a:lnTo>
                    <a:lnTo>
                      <a:pt x="2267" y="303"/>
                    </a:lnTo>
                    <a:lnTo>
                      <a:pt x="2260" y="310"/>
                    </a:lnTo>
                    <a:lnTo>
                      <a:pt x="2255" y="318"/>
                    </a:lnTo>
                    <a:lnTo>
                      <a:pt x="2250" y="328"/>
                    </a:lnTo>
                    <a:lnTo>
                      <a:pt x="2245" y="339"/>
                    </a:lnTo>
                    <a:lnTo>
                      <a:pt x="2259" y="338"/>
                    </a:lnTo>
                    <a:lnTo>
                      <a:pt x="2271" y="336"/>
                    </a:lnTo>
                    <a:lnTo>
                      <a:pt x="2284" y="334"/>
                    </a:lnTo>
                    <a:lnTo>
                      <a:pt x="2299" y="333"/>
                    </a:lnTo>
                    <a:lnTo>
                      <a:pt x="2299" y="347"/>
                    </a:lnTo>
                    <a:lnTo>
                      <a:pt x="2299" y="363"/>
                    </a:lnTo>
                    <a:lnTo>
                      <a:pt x="2299" y="380"/>
                    </a:lnTo>
                    <a:lnTo>
                      <a:pt x="2299" y="394"/>
                    </a:lnTo>
                    <a:lnTo>
                      <a:pt x="2293" y="399"/>
                    </a:lnTo>
                    <a:lnTo>
                      <a:pt x="2288" y="404"/>
                    </a:lnTo>
                    <a:lnTo>
                      <a:pt x="2281" y="411"/>
                    </a:lnTo>
                    <a:lnTo>
                      <a:pt x="2276" y="418"/>
                    </a:lnTo>
                    <a:lnTo>
                      <a:pt x="2250" y="426"/>
                    </a:lnTo>
                    <a:lnTo>
                      <a:pt x="2228" y="435"/>
                    </a:lnTo>
                    <a:lnTo>
                      <a:pt x="2219" y="439"/>
                    </a:lnTo>
                    <a:lnTo>
                      <a:pt x="2212" y="443"/>
                    </a:lnTo>
                    <a:lnTo>
                      <a:pt x="2206" y="446"/>
                    </a:lnTo>
                    <a:lnTo>
                      <a:pt x="2205" y="450"/>
                    </a:lnTo>
                    <a:lnTo>
                      <a:pt x="2205" y="452"/>
                    </a:lnTo>
                    <a:lnTo>
                      <a:pt x="2206" y="454"/>
                    </a:lnTo>
                    <a:lnTo>
                      <a:pt x="2209" y="456"/>
                    </a:lnTo>
                    <a:lnTo>
                      <a:pt x="2212" y="458"/>
                    </a:lnTo>
                    <a:lnTo>
                      <a:pt x="2219" y="463"/>
                    </a:lnTo>
                    <a:lnTo>
                      <a:pt x="2227" y="466"/>
                    </a:lnTo>
                    <a:lnTo>
                      <a:pt x="2236" y="469"/>
                    </a:lnTo>
                    <a:lnTo>
                      <a:pt x="2245" y="472"/>
                    </a:lnTo>
                    <a:lnTo>
                      <a:pt x="2253" y="473"/>
                    </a:lnTo>
                    <a:lnTo>
                      <a:pt x="2258" y="474"/>
                    </a:lnTo>
                    <a:lnTo>
                      <a:pt x="2265" y="473"/>
                    </a:lnTo>
                    <a:lnTo>
                      <a:pt x="2273" y="472"/>
                    </a:lnTo>
                    <a:lnTo>
                      <a:pt x="2283" y="469"/>
                    </a:lnTo>
                    <a:lnTo>
                      <a:pt x="2293" y="466"/>
                    </a:lnTo>
                    <a:lnTo>
                      <a:pt x="2317" y="457"/>
                    </a:lnTo>
                    <a:lnTo>
                      <a:pt x="2343" y="447"/>
                    </a:lnTo>
                    <a:lnTo>
                      <a:pt x="2369" y="436"/>
                    </a:lnTo>
                    <a:lnTo>
                      <a:pt x="2393" y="425"/>
                    </a:lnTo>
                    <a:lnTo>
                      <a:pt x="2415" y="415"/>
                    </a:lnTo>
                    <a:lnTo>
                      <a:pt x="2433" y="408"/>
                    </a:lnTo>
                    <a:lnTo>
                      <a:pt x="2439" y="407"/>
                    </a:lnTo>
                    <a:lnTo>
                      <a:pt x="2446" y="405"/>
                    </a:lnTo>
                    <a:lnTo>
                      <a:pt x="2452" y="403"/>
                    </a:lnTo>
                    <a:lnTo>
                      <a:pt x="2458" y="400"/>
                    </a:lnTo>
                    <a:lnTo>
                      <a:pt x="2530" y="382"/>
                    </a:lnTo>
                    <a:lnTo>
                      <a:pt x="2544" y="380"/>
                    </a:lnTo>
                    <a:lnTo>
                      <a:pt x="2557" y="378"/>
                    </a:lnTo>
                    <a:lnTo>
                      <a:pt x="2570" y="373"/>
                    </a:lnTo>
                    <a:lnTo>
                      <a:pt x="2583" y="369"/>
                    </a:lnTo>
                    <a:lnTo>
                      <a:pt x="2597" y="364"/>
                    </a:lnTo>
                    <a:lnTo>
                      <a:pt x="2611" y="357"/>
                    </a:lnTo>
                    <a:lnTo>
                      <a:pt x="2625" y="350"/>
                    </a:lnTo>
                    <a:lnTo>
                      <a:pt x="2638" y="342"/>
                    </a:lnTo>
                    <a:lnTo>
                      <a:pt x="2651" y="334"/>
                    </a:lnTo>
                    <a:lnTo>
                      <a:pt x="2664" y="324"/>
                    </a:lnTo>
                    <a:lnTo>
                      <a:pt x="2676" y="313"/>
                    </a:lnTo>
                    <a:lnTo>
                      <a:pt x="2689" y="303"/>
                    </a:lnTo>
                    <a:lnTo>
                      <a:pt x="2701" y="291"/>
                    </a:lnTo>
                    <a:lnTo>
                      <a:pt x="2710" y="279"/>
                    </a:lnTo>
                    <a:lnTo>
                      <a:pt x="2721" y="266"/>
                    </a:lnTo>
                    <a:lnTo>
                      <a:pt x="2730" y="252"/>
                    </a:lnTo>
                    <a:lnTo>
                      <a:pt x="2817" y="252"/>
                    </a:lnTo>
                    <a:lnTo>
                      <a:pt x="2850" y="248"/>
                    </a:lnTo>
                    <a:lnTo>
                      <a:pt x="2880" y="246"/>
                    </a:lnTo>
                    <a:lnTo>
                      <a:pt x="2906" y="244"/>
                    </a:lnTo>
                    <a:lnTo>
                      <a:pt x="2931" y="241"/>
                    </a:lnTo>
                    <a:lnTo>
                      <a:pt x="2942" y="239"/>
                    </a:lnTo>
                    <a:lnTo>
                      <a:pt x="2954" y="237"/>
                    </a:lnTo>
                    <a:lnTo>
                      <a:pt x="2965" y="234"/>
                    </a:lnTo>
                    <a:lnTo>
                      <a:pt x="2975" y="230"/>
                    </a:lnTo>
                    <a:lnTo>
                      <a:pt x="2986" y="225"/>
                    </a:lnTo>
                    <a:lnTo>
                      <a:pt x="2996" y="219"/>
                    </a:lnTo>
                    <a:lnTo>
                      <a:pt x="3006" y="212"/>
                    </a:lnTo>
                    <a:lnTo>
                      <a:pt x="3016" y="203"/>
                    </a:lnTo>
                    <a:lnTo>
                      <a:pt x="3028" y="190"/>
                    </a:lnTo>
                    <a:lnTo>
                      <a:pt x="3038" y="177"/>
                    </a:lnTo>
                    <a:lnTo>
                      <a:pt x="3048" y="162"/>
                    </a:lnTo>
                    <a:lnTo>
                      <a:pt x="3059" y="148"/>
                    </a:lnTo>
                    <a:lnTo>
                      <a:pt x="3064" y="142"/>
                    </a:lnTo>
                    <a:lnTo>
                      <a:pt x="3070" y="136"/>
                    </a:lnTo>
                    <a:lnTo>
                      <a:pt x="3075" y="130"/>
                    </a:lnTo>
                    <a:lnTo>
                      <a:pt x="3082" y="126"/>
                    </a:lnTo>
                    <a:lnTo>
                      <a:pt x="3089" y="122"/>
                    </a:lnTo>
                    <a:lnTo>
                      <a:pt x="3097" y="119"/>
                    </a:lnTo>
                    <a:lnTo>
                      <a:pt x="3106" y="117"/>
                    </a:lnTo>
                    <a:lnTo>
                      <a:pt x="3116" y="117"/>
                    </a:lnTo>
                    <a:lnTo>
                      <a:pt x="3136" y="118"/>
                    </a:lnTo>
                    <a:lnTo>
                      <a:pt x="3153" y="119"/>
                    </a:lnTo>
                    <a:lnTo>
                      <a:pt x="3160" y="120"/>
                    </a:lnTo>
                    <a:lnTo>
                      <a:pt x="3165" y="119"/>
                    </a:lnTo>
                    <a:lnTo>
                      <a:pt x="3171" y="119"/>
                    </a:lnTo>
                    <a:lnTo>
                      <a:pt x="3175" y="117"/>
                    </a:lnTo>
                    <a:lnTo>
                      <a:pt x="3175" y="125"/>
                    </a:lnTo>
                    <a:lnTo>
                      <a:pt x="3172" y="134"/>
                    </a:lnTo>
                    <a:lnTo>
                      <a:pt x="3168" y="144"/>
                    </a:lnTo>
                    <a:lnTo>
                      <a:pt x="3164" y="156"/>
                    </a:lnTo>
                    <a:lnTo>
                      <a:pt x="3160" y="165"/>
                    </a:lnTo>
                    <a:lnTo>
                      <a:pt x="3155" y="174"/>
                    </a:lnTo>
                    <a:lnTo>
                      <a:pt x="3152" y="181"/>
                    </a:lnTo>
                    <a:lnTo>
                      <a:pt x="3149" y="184"/>
                    </a:lnTo>
                    <a:lnTo>
                      <a:pt x="3149" y="252"/>
                    </a:lnTo>
                    <a:lnTo>
                      <a:pt x="3155" y="258"/>
                    </a:lnTo>
                  </a:path>
                </a:pathLst>
              </a:custGeom>
              <a:solidFill>
                <a:srgbClr val="00296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2" name="Freeform 7">
                <a:extLst>
                  <a:ext uri="{FF2B5EF4-FFF2-40B4-BE49-F238E27FC236}">
                    <a16:creationId xmlns:a16="http://schemas.microsoft.com/office/drawing/2014/main" id="{F5D67D7F-2E37-3645-A952-623B1C655E43}"/>
                  </a:ext>
                </a:extLst>
              </p:cNvPr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3495675" y="3662363"/>
                <a:ext cx="339725" cy="590550"/>
              </a:xfrm>
              <a:custGeom>
                <a:avLst/>
                <a:gdLst>
                  <a:gd name="T0" fmla="*/ 2147483646 w 784"/>
                  <a:gd name="T1" fmla="*/ 2147483646 h 1128"/>
                  <a:gd name="T2" fmla="*/ 2147483646 w 784"/>
                  <a:gd name="T3" fmla="*/ 2147483646 h 1128"/>
                  <a:gd name="T4" fmla="*/ 2147483646 w 784"/>
                  <a:gd name="T5" fmla="*/ 2147483646 h 1128"/>
                  <a:gd name="T6" fmla="*/ 2147483646 w 784"/>
                  <a:gd name="T7" fmla="*/ 2147483646 h 1128"/>
                  <a:gd name="T8" fmla="*/ 2147483646 w 784"/>
                  <a:gd name="T9" fmla="*/ 2147483646 h 1128"/>
                  <a:gd name="T10" fmla="*/ 2147483646 w 784"/>
                  <a:gd name="T11" fmla="*/ 2147483646 h 1128"/>
                  <a:gd name="T12" fmla="*/ 2147483646 w 784"/>
                  <a:gd name="T13" fmla="*/ 2147483646 h 1128"/>
                  <a:gd name="T14" fmla="*/ 2147483646 w 784"/>
                  <a:gd name="T15" fmla="*/ 2147483646 h 1128"/>
                  <a:gd name="T16" fmla="*/ 2147483646 w 784"/>
                  <a:gd name="T17" fmla="*/ 2147483646 h 1128"/>
                  <a:gd name="T18" fmla="*/ 2147483646 w 784"/>
                  <a:gd name="T19" fmla="*/ 2147483646 h 1128"/>
                  <a:gd name="T20" fmla="*/ 2147483646 w 784"/>
                  <a:gd name="T21" fmla="*/ 2147483646 h 1128"/>
                  <a:gd name="T22" fmla="*/ 2147483646 w 784"/>
                  <a:gd name="T23" fmla="*/ 2147483646 h 1128"/>
                  <a:gd name="T24" fmla="*/ 2147483646 w 784"/>
                  <a:gd name="T25" fmla="*/ 2147483646 h 1128"/>
                  <a:gd name="T26" fmla="*/ 2147483646 w 784"/>
                  <a:gd name="T27" fmla="*/ 2147483646 h 1128"/>
                  <a:gd name="T28" fmla="*/ 2147483646 w 784"/>
                  <a:gd name="T29" fmla="*/ 2147483646 h 1128"/>
                  <a:gd name="T30" fmla="*/ 2147483646 w 784"/>
                  <a:gd name="T31" fmla="*/ 2147483646 h 1128"/>
                  <a:gd name="T32" fmla="*/ 2147483646 w 784"/>
                  <a:gd name="T33" fmla="*/ 2147483646 h 1128"/>
                  <a:gd name="T34" fmla="*/ 2147483646 w 784"/>
                  <a:gd name="T35" fmla="*/ 2147483646 h 1128"/>
                  <a:gd name="T36" fmla="*/ 2147483646 w 784"/>
                  <a:gd name="T37" fmla="*/ 2147483646 h 1128"/>
                  <a:gd name="T38" fmla="*/ 2147483646 w 784"/>
                  <a:gd name="T39" fmla="*/ 2147483646 h 1128"/>
                  <a:gd name="T40" fmla="*/ 2147483646 w 784"/>
                  <a:gd name="T41" fmla="*/ 2147483646 h 1128"/>
                  <a:gd name="T42" fmla="*/ 2147483646 w 784"/>
                  <a:gd name="T43" fmla="*/ 2147483646 h 1128"/>
                  <a:gd name="T44" fmla="*/ 2147483646 w 784"/>
                  <a:gd name="T45" fmla="*/ 2147483646 h 1128"/>
                  <a:gd name="T46" fmla="*/ 2147483646 w 784"/>
                  <a:gd name="T47" fmla="*/ 2147483646 h 1128"/>
                  <a:gd name="T48" fmla="*/ 2147483646 w 784"/>
                  <a:gd name="T49" fmla="*/ 2147483646 h 1128"/>
                  <a:gd name="T50" fmla="*/ 2147483646 w 784"/>
                  <a:gd name="T51" fmla="*/ 2147483646 h 1128"/>
                  <a:gd name="T52" fmla="*/ 2147483646 w 784"/>
                  <a:gd name="T53" fmla="*/ 2147483646 h 1128"/>
                  <a:gd name="T54" fmla="*/ 2147483646 w 784"/>
                  <a:gd name="T55" fmla="*/ 2147483646 h 1128"/>
                  <a:gd name="T56" fmla="*/ 2147483646 w 784"/>
                  <a:gd name="T57" fmla="*/ 2147483646 h 1128"/>
                  <a:gd name="T58" fmla="*/ 2147483646 w 784"/>
                  <a:gd name="T59" fmla="*/ 2147483646 h 1128"/>
                  <a:gd name="T60" fmla="*/ 2147483646 w 784"/>
                  <a:gd name="T61" fmla="*/ 2147483646 h 1128"/>
                  <a:gd name="T62" fmla="*/ 2147483646 w 784"/>
                  <a:gd name="T63" fmla="*/ 2147483646 h 1128"/>
                  <a:gd name="T64" fmla="*/ 2147483646 w 784"/>
                  <a:gd name="T65" fmla="*/ 2147483646 h 1128"/>
                  <a:gd name="T66" fmla="*/ 1789997592 w 784"/>
                  <a:gd name="T67" fmla="*/ 2147483646 h 1128"/>
                  <a:gd name="T68" fmla="*/ 0 w 784"/>
                  <a:gd name="T69" fmla="*/ 2147483646 h 1128"/>
                  <a:gd name="T70" fmla="*/ 1057700422 w 784"/>
                  <a:gd name="T71" fmla="*/ 2147483646 h 1128"/>
                  <a:gd name="T72" fmla="*/ 2147483646 w 784"/>
                  <a:gd name="T73" fmla="*/ 2147483646 h 1128"/>
                  <a:gd name="T74" fmla="*/ 2147483646 w 784"/>
                  <a:gd name="T75" fmla="*/ 2147483646 h 1128"/>
                  <a:gd name="T76" fmla="*/ 2147483646 w 784"/>
                  <a:gd name="T77" fmla="*/ 2147483646 h 1128"/>
                  <a:gd name="T78" fmla="*/ 2147483646 w 784"/>
                  <a:gd name="T79" fmla="*/ 2147483646 h 1128"/>
                  <a:gd name="T80" fmla="*/ 2147483646 w 784"/>
                  <a:gd name="T81" fmla="*/ 2147483646 h 1128"/>
                  <a:gd name="T82" fmla="*/ 2147483646 w 784"/>
                  <a:gd name="T83" fmla="*/ 2147483646 h 1128"/>
                  <a:gd name="T84" fmla="*/ 2147483646 w 784"/>
                  <a:gd name="T85" fmla="*/ 2147483646 h 1128"/>
                  <a:gd name="T86" fmla="*/ 2147483646 w 784"/>
                  <a:gd name="T87" fmla="*/ 2147483646 h 1128"/>
                  <a:gd name="T88" fmla="*/ 2147483646 w 784"/>
                  <a:gd name="T89" fmla="*/ 2147483646 h 1128"/>
                  <a:gd name="T90" fmla="*/ 2147483646 w 784"/>
                  <a:gd name="T91" fmla="*/ 717570604 h 1128"/>
                  <a:gd name="T92" fmla="*/ 2147483646 w 784"/>
                  <a:gd name="T93" fmla="*/ 2147483646 h 1128"/>
                  <a:gd name="T94" fmla="*/ 2147483646 w 784"/>
                  <a:gd name="T95" fmla="*/ 2147483646 h 1128"/>
                  <a:gd name="T96" fmla="*/ 2147483646 w 784"/>
                  <a:gd name="T97" fmla="*/ 2147483646 h 1128"/>
                  <a:gd name="T98" fmla="*/ 2147483646 w 784"/>
                  <a:gd name="T99" fmla="*/ 2147483646 h 1128"/>
                  <a:gd name="T100" fmla="*/ 2147483646 w 784"/>
                  <a:gd name="T101" fmla="*/ 2147483646 h 1128"/>
                  <a:gd name="T102" fmla="*/ 2147483646 w 784"/>
                  <a:gd name="T103" fmla="*/ 2147483646 h 1128"/>
                  <a:gd name="T104" fmla="*/ 2147483646 w 784"/>
                  <a:gd name="T105" fmla="*/ 2147483646 h 1128"/>
                  <a:gd name="T106" fmla="*/ 2147483646 w 784"/>
                  <a:gd name="T107" fmla="*/ 2147483646 h 1128"/>
                  <a:gd name="T108" fmla="*/ 2147483646 w 784"/>
                  <a:gd name="T109" fmla="*/ 2147483646 h 112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784" h="1128">
                    <a:moveTo>
                      <a:pt x="644" y="259"/>
                    </a:moveTo>
                    <a:lnTo>
                      <a:pt x="632" y="265"/>
                    </a:lnTo>
                    <a:lnTo>
                      <a:pt x="621" y="270"/>
                    </a:lnTo>
                    <a:lnTo>
                      <a:pt x="611" y="273"/>
                    </a:lnTo>
                    <a:lnTo>
                      <a:pt x="602" y="275"/>
                    </a:lnTo>
                    <a:lnTo>
                      <a:pt x="583" y="277"/>
                    </a:lnTo>
                    <a:lnTo>
                      <a:pt x="564" y="278"/>
                    </a:lnTo>
                    <a:lnTo>
                      <a:pt x="560" y="278"/>
                    </a:lnTo>
                    <a:lnTo>
                      <a:pt x="557" y="280"/>
                    </a:lnTo>
                    <a:lnTo>
                      <a:pt x="554" y="284"/>
                    </a:lnTo>
                    <a:lnTo>
                      <a:pt x="552" y="287"/>
                    </a:lnTo>
                    <a:lnTo>
                      <a:pt x="549" y="295"/>
                    </a:lnTo>
                    <a:lnTo>
                      <a:pt x="545" y="302"/>
                    </a:lnTo>
                    <a:lnTo>
                      <a:pt x="529" y="318"/>
                    </a:lnTo>
                    <a:lnTo>
                      <a:pt x="515" y="335"/>
                    </a:lnTo>
                    <a:lnTo>
                      <a:pt x="502" y="354"/>
                    </a:lnTo>
                    <a:lnTo>
                      <a:pt x="490" y="376"/>
                    </a:lnTo>
                    <a:lnTo>
                      <a:pt x="484" y="387"/>
                    </a:lnTo>
                    <a:lnTo>
                      <a:pt x="480" y="398"/>
                    </a:lnTo>
                    <a:lnTo>
                      <a:pt x="475" y="410"/>
                    </a:lnTo>
                    <a:lnTo>
                      <a:pt x="471" y="422"/>
                    </a:lnTo>
                    <a:lnTo>
                      <a:pt x="469" y="434"/>
                    </a:lnTo>
                    <a:lnTo>
                      <a:pt x="467" y="445"/>
                    </a:lnTo>
                    <a:lnTo>
                      <a:pt x="465" y="457"/>
                    </a:lnTo>
                    <a:lnTo>
                      <a:pt x="464" y="468"/>
                    </a:lnTo>
                    <a:lnTo>
                      <a:pt x="465" y="478"/>
                    </a:lnTo>
                    <a:lnTo>
                      <a:pt x="468" y="488"/>
                    </a:lnTo>
                    <a:lnTo>
                      <a:pt x="471" y="498"/>
                    </a:lnTo>
                    <a:lnTo>
                      <a:pt x="475" y="510"/>
                    </a:lnTo>
                    <a:lnTo>
                      <a:pt x="481" y="522"/>
                    </a:lnTo>
                    <a:lnTo>
                      <a:pt x="486" y="535"/>
                    </a:lnTo>
                    <a:lnTo>
                      <a:pt x="494" y="547"/>
                    </a:lnTo>
                    <a:lnTo>
                      <a:pt x="502" y="559"/>
                    </a:lnTo>
                    <a:lnTo>
                      <a:pt x="510" y="570"/>
                    </a:lnTo>
                    <a:lnTo>
                      <a:pt x="520" y="581"/>
                    </a:lnTo>
                    <a:lnTo>
                      <a:pt x="530" y="591"/>
                    </a:lnTo>
                    <a:lnTo>
                      <a:pt x="540" y="600"/>
                    </a:lnTo>
                    <a:lnTo>
                      <a:pt x="551" y="607"/>
                    </a:lnTo>
                    <a:lnTo>
                      <a:pt x="562" y="612"/>
                    </a:lnTo>
                    <a:lnTo>
                      <a:pt x="568" y="614"/>
                    </a:lnTo>
                    <a:lnTo>
                      <a:pt x="573" y="615"/>
                    </a:lnTo>
                    <a:lnTo>
                      <a:pt x="579" y="616"/>
                    </a:lnTo>
                    <a:lnTo>
                      <a:pt x="584" y="616"/>
                    </a:lnTo>
                    <a:lnTo>
                      <a:pt x="594" y="615"/>
                    </a:lnTo>
                    <a:lnTo>
                      <a:pt x="602" y="613"/>
                    </a:lnTo>
                    <a:lnTo>
                      <a:pt x="610" y="609"/>
                    </a:lnTo>
                    <a:lnTo>
                      <a:pt x="617" y="604"/>
                    </a:lnTo>
                    <a:lnTo>
                      <a:pt x="625" y="600"/>
                    </a:lnTo>
                    <a:lnTo>
                      <a:pt x="632" y="596"/>
                    </a:lnTo>
                    <a:lnTo>
                      <a:pt x="641" y="593"/>
                    </a:lnTo>
                    <a:lnTo>
                      <a:pt x="651" y="592"/>
                    </a:lnTo>
                    <a:lnTo>
                      <a:pt x="653" y="614"/>
                    </a:lnTo>
                    <a:lnTo>
                      <a:pt x="654" y="645"/>
                    </a:lnTo>
                    <a:lnTo>
                      <a:pt x="654" y="653"/>
                    </a:lnTo>
                    <a:lnTo>
                      <a:pt x="655" y="660"/>
                    </a:lnTo>
                    <a:lnTo>
                      <a:pt x="658" y="667"/>
                    </a:lnTo>
                    <a:lnTo>
                      <a:pt x="660" y="672"/>
                    </a:lnTo>
                    <a:lnTo>
                      <a:pt x="663" y="677"/>
                    </a:lnTo>
                    <a:lnTo>
                      <a:pt x="666" y="681"/>
                    </a:lnTo>
                    <a:lnTo>
                      <a:pt x="672" y="683"/>
                    </a:lnTo>
                    <a:lnTo>
                      <a:pt x="677" y="684"/>
                    </a:lnTo>
                    <a:lnTo>
                      <a:pt x="687" y="684"/>
                    </a:lnTo>
                    <a:lnTo>
                      <a:pt x="697" y="684"/>
                    </a:lnTo>
                    <a:lnTo>
                      <a:pt x="703" y="684"/>
                    </a:lnTo>
                    <a:lnTo>
                      <a:pt x="708" y="685"/>
                    </a:lnTo>
                    <a:lnTo>
                      <a:pt x="714" y="687"/>
                    </a:lnTo>
                    <a:lnTo>
                      <a:pt x="720" y="689"/>
                    </a:lnTo>
                    <a:lnTo>
                      <a:pt x="726" y="692"/>
                    </a:lnTo>
                    <a:lnTo>
                      <a:pt x="732" y="696"/>
                    </a:lnTo>
                    <a:lnTo>
                      <a:pt x="738" y="701"/>
                    </a:lnTo>
                    <a:lnTo>
                      <a:pt x="743" y="706"/>
                    </a:lnTo>
                    <a:lnTo>
                      <a:pt x="749" y="712"/>
                    </a:lnTo>
                    <a:lnTo>
                      <a:pt x="754" y="717"/>
                    </a:lnTo>
                    <a:lnTo>
                      <a:pt x="759" y="724"/>
                    </a:lnTo>
                    <a:lnTo>
                      <a:pt x="763" y="731"/>
                    </a:lnTo>
                    <a:lnTo>
                      <a:pt x="765" y="738"/>
                    </a:lnTo>
                    <a:lnTo>
                      <a:pt x="769" y="746"/>
                    </a:lnTo>
                    <a:lnTo>
                      <a:pt x="770" y="756"/>
                    </a:lnTo>
                    <a:lnTo>
                      <a:pt x="771" y="765"/>
                    </a:lnTo>
                    <a:lnTo>
                      <a:pt x="770" y="773"/>
                    </a:lnTo>
                    <a:lnTo>
                      <a:pt x="769" y="779"/>
                    </a:lnTo>
                    <a:lnTo>
                      <a:pt x="766" y="784"/>
                    </a:lnTo>
                    <a:lnTo>
                      <a:pt x="764" y="787"/>
                    </a:lnTo>
                    <a:lnTo>
                      <a:pt x="761" y="790"/>
                    </a:lnTo>
                    <a:lnTo>
                      <a:pt x="759" y="794"/>
                    </a:lnTo>
                    <a:lnTo>
                      <a:pt x="758" y="797"/>
                    </a:lnTo>
                    <a:lnTo>
                      <a:pt x="758" y="801"/>
                    </a:lnTo>
                    <a:lnTo>
                      <a:pt x="758" y="809"/>
                    </a:lnTo>
                    <a:lnTo>
                      <a:pt x="759" y="818"/>
                    </a:lnTo>
                    <a:lnTo>
                      <a:pt x="760" y="825"/>
                    </a:lnTo>
                    <a:lnTo>
                      <a:pt x="761" y="831"/>
                    </a:lnTo>
                    <a:lnTo>
                      <a:pt x="765" y="844"/>
                    </a:lnTo>
                    <a:lnTo>
                      <a:pt x="771" y="856"/>
                    </a:lnTo>
                    <a:lnTo>
                      <a:pt x="774" y="866"/>
                    </a:lnTo>
                    <a:lnTo>
                      <a:pt x="777" y="875"/>
                    </a:lnTo>
                    <a:lnTo>
                      <a:pt x="772" y="882"/>
                    </a:lnTo>
                    <a:lnTo>
                      <a:pt x="769" y="889"/>
                    </a:lnTo>
                    <a:lnTo>
                      <a:pt x="765" y="897"/>
                    </a:lnTo>
                    <a:lnTo>
                      <a:pt x="762" y="904"/>
                    </a:lnTo>
                    <a:lnTo>
                      <a:pt x="760" y="912"/>
                    </a:lnTo>
                    <a:lnTo>
                      <a:pt x="759" y="922"/>
                    </a:lnTo>
                    <a:lnTo>
                      <a:pt x="758" y="932"/>
                    </a:lnTo>
                    <a:lnTo>
                      <a:pt x="758" y="943"/>
                    </a:lnTo>
                    <a:lnTo>
                      <a:pt x="758" y="956"/>
                    </a:lnTo>
                    <a:lnTo>
                      <a:pt x="760" y="967"/>
                    </a:lnTo>
                    <a:lnTo>
                      <a:pt x="762" y="978"/>
                    </a:lnTo>
                    <a:lnTo>
                      <a:pt x="765" y="986"/>
                    </a:lnTo>
                    <a:lnTo>
                      <a:pt x="770" y="994"/>
                    </a:lnTo>
                    <a:lnTo>
                      <a:pt x="774" y="1000"/>
                    </a:lnTo>
                    <a:lnTo>
                      <a:pt x="778" y="1006"/>
                    </a:lnTo>
                    <a:lnTo>
                      <a:pt x="784" y="1011"/>
                    </a:lnTo>
                    <a:lnTo>
                      <a:pt x="775" y="1026"/>
                    </a:lnTo>
                    <a:lnTo>
                      <a:pt x="769" y="1041"/>
                    </a:lnTo>
                    <a:lnTo>
                      <a:pt x="763" y="1054"/>
                    </a:lnTo>
                    <a:lnTo>
                      <a:pt x="759" y="1067"/>
                    </a:lnTo>
                    <a:lnTo>
                      <a:pt x="753" y="1080"/>
                    </a:lnTo>
                    <a:lnTo>
                      <a:pt x="747" y="1095"/>
                    </a:lnTo>
                    <a:lnTo>
                      <a:pt x="737" y="1110"/>
                    </a:lnTo>
                    <a:lnTo>
                      <a:pt x="723" y="1128"/>
                    </a:lnTo>
                    <a:lnTo>
                      <a:pt x="691" y="1122"/>
                    </a:lnTo>
                    <a:lnTo>
                      <a:pt x="681" y="1121"/>
                    </a:lnTo>
                    <a:lnTo>
                      <a:pt x="673" y="1119"/>
                    </a:lnTo>
                    <a:lnTo>
                      <a:pt x="665" y="1116"/>
                    </a:lnTo>
                    <a:lnTo>
                      <a:pt x="659" y="1113"/>
                    </a:lnTo>
                    <a:lnTo>
                      <a:pt x="653" y="1108"/>
                    </a:lnTo>
                    <a:lnTo>
                      <a:pt x="648" y="1103"/>
                    </a:lnTo>
                    <a:lnTo>
                      <a:pt x="642" y="1098"/>
                    </a:lnTo>
                    <a:lnTo>
                      <a:pt x="638" y="1092"/>
                    </a:lnTo>
                    <a:lnTo>
                      <a:pt x="627" y="1079"/>
                    </a:lnTo>
                    <a:lnTo>
                      <a:pt x="616" y="1067"/>
                    </a:lnTo>
                    <a:lnTo>
                      <a:pt x="609" y="1061"/>
                    </a:lnTo>
                    <a:lnTo>
                      <a:pt x="602" y="1056"/>
                    </a:lnTo>
                    <a:lnTo>
                      <a:pt x="594" y="1052"/>
                    </a:lnTo>
                    <a:lnTo>
                      <a:pt x="584" y="1048"/>
                    </a:lnTo>
                    <a:lnTo>
                      <a:pt x="554" y="1038"/>
                    </a:lnTo>
                    <a:lnTo>
                      <a:pt x="507" y="1018"/>
                    </a:lnTo>
                    <a:lnTo>
                      <a:pt x="483" y="1008"/>
                    </a:lnTo>
                    <a:lnTo>
                      <a:pt x="463" y="998"/>
                    </a:lnTo>
                    <a:lnTo>
                      <a:pt x="456" y="993"/>
                    </a:lnTo>
                    <a:lnTo>
                      <a:pt x="450" y="988"/>
                    </a:lnTo>
                    <a:lnTo>
                      <a:pt x="446" y="984"/>
                    </a:lnTo>
                    <a:lnTo>
                      <a:pt x="445" y="980"/>
                    </a:lnTo>
                    <a:lnTo>
                      <a:pt x="436" y="975"/>
                    </a:lnTo>
                    <a:lnTo>
                      <a:pt x="425" y="967"/>
                    </a:lnTo>
                    <a:lnTo>
                      <a:pt x="413" y="956"/>
                    </a:lnTo>
                    <a:lnTo>
                      <a:pt x="398" y="944"/>
                    </a:lnTo>
                    <a:lnTo>
                      <a:pt x="383" y="931"/>
                    </a:lnTo>
                    <a:lnTo>
                      <a:pt x="367" y="916"/>
                    </a:lnTo>
                    <a:lnTo>
                      <a:pt x="349" y="904"/>
                    </a:lnTo>
                    <a:lnTo>
                      <a:pt x="331" y="894"/>
                    </a:lnTo>
                    <a:lnTo>
                      <a:pt x="326" y="890"/>
                    </a:lnTo>
                    <a:lnTo>
                      <a:pt x="323" y="886"/>
                    </a:lnTo>
                    <a:lnTo>
                      <a:pt x="319" y="882"/>
                    </a:lnTo>
                    <a:lnTo>
                      <a:pt x="318" y="877"/>
                    </a:lnTo>
                    <a:lnTo>
                      <a:pt x="318" y="872"/>
                    </a:lnTo>
                    <a:lnTo>
                      <a:pt x="318" y="867"/>
                    </a:lnTo>
                    <a:lnTo>
                      <a:pt x="319" y="860"/>
                    </a:lnTo>
                    <a:lnTo>
                      <a:pt x="321" y="854"/>
                    </a:lnTo>
                    <a:lnTo>
                      <a:pt x="324" y="842"/>
                    </a:lnTo>
                    <a:lnTo>
                      <a:pt x="327" y="829"/>
                    </a:lnTo>
                    <a:lnTo>
                      <a:pt x="328" y="822"/>
                    </a:lnTo>
                    <a:lnTo>
                      <a:pt x="328" y="815"/>
                    </a:lnTo>
                    <a:lnTo>
                      <a:pt x="327" y="808"/>
                    </a:lnTo>
                    <a:lnTo>
                      <a:pt x="325" y="801"/>
                    </a:lnTo>
                    <a:lnTo>
                      <a:pt x="318" y="795"/>
                    </a:lnTo>
                    <a:lnTo>
                      <a:pt x="310" y="789"/>
                    </a:lnTo>
                    <a:lnTo>
                      <a:pt x="300" y="784"/>
                    </a:lnTo>
                    <a:lnTo>
                      <a:pt x="290" y="778"/>
                    </a:lnTo>
                    <a:lnTo>
                      <a:pt x="279" y="772"/>
                    </a:lnTo>
                    <a:lnTo>
                      <a:pt x="270" y="765"/>
                    </a:lnTo>
                    <a:lnTo>
                      <a:pt x="266" y="761"/>
                    </a:lnTo>
                    <a:lnTo>
                      <a:pt x="263" y="757"/>
                    </a:lnTo>
                    <a:lnTo>
                      <a:pt x="260" y="751"/>
                    </a:lnTo>
                    <a:lnTo>
                      <a:pt x="259" y="745"/>
                    </a:lnTo>
                    <a:lnTo>
                      <a:pt x="255" y="735"/>
                    </a:lnTo>
                    <a:lnTo>
                      <a:pt x="251" y="725"/>
                    </a:lnTo>
                    <a:lnTo>
                      <a:pt x="249" y="716"/>
                    </a:lnTo>
                    <a:lnTo>
                      <a:pt x="248" y="707"/>
                    </a:lnTo>
                    <a:lnTo>
                      <a:pt x="246" y="697"/>
                    </a:lnTo>
                    <a:lnTo>
                      <a:pt x="243" y="689"/>
                    </a:lnTo>
                    <a:lnTo>
                      <a:pt x="238" y="681"/>
                    </a:lnTo>
                    <a:lnTo>
                      <a:pt x="232" y="672"/>
                    </a:lnTo>
                    <a:lnTo>
                      <a:pt x="211" y="635"/>
                    </a:lnTo>
                    <a:lnTo>
                      <a:pt x="192" y="603"/>
                    </a:lnTo>
                    <a:lnTo>
                      <a:pt x="174" y="570"/>
                    </a:lnTo>
                    <a:lnTo>
                      <a:pt x="153" y="530"/>
                    </a:lnTo>
                    <a:lnTo>
                      <a:pt x="146" y="521"/>
                    </a:lnTo>
                    <a:lnTo>
                      <a:pt x="138" y="513"/>
                    </a:lnTo>
                    <a:lnTo>
                      <a:pt x="134" y="508"/>
                    </a:lnTo>
                    <a:lnTo>
                      <a:pt x="129" y="502"/>
                    </a:lnTo>
                    <a:lnTo>
                      <a:pt x="124" y="496"/>
                    </a:lnTo>
                    <a:lnTo>
                      <a:pt x="120" y="487"/>
                    </a:lnTo>
                    <a:lnTo>
                      <a:pt x="116" y="478"/>
                    </a:lnTo>
                    <a:lnTo>
                      <a:pt x="113" y="467"/>
                    </a:lnTo>
                    <a:lnTo>
                      <a:pt x="109" y="458"/>
                    </a:lnTo>
                    <a:lnTo>
                      <a:pt x="103" y="448"/>
                    </a:lnTo>
                    <a:lnTo>
                      <a:pt x="98" y="440"/>
                    </a:lnTo>
                    <a:lnTo>
                      <a:pt x="90" y="432"/>
                    </a:lnTo>
                    <a:lnTo>
                      <a:pt x="82" y="425"/>
                    </a:lnTo>
                    <a:lnTo>
                      <a:pt x="72" y="419"/>
                    </a:lnTo>
                    <a:lnTo>
                      <a:pt x="52" y="411"/>
                    </a:lnTo>
                    <a:lnTo>
                      <a:pt x="31" y="403"/>
                    </a:lnTo>
                    <a:lnTo>
                      <a:pt x="26" y="400"/>
                    </a:lnTo>
                    <a:lnTo>
                      <a:pt x="22" y="397"/>
                    </a:lnTo>
                    <a:lnTo>
                      <a:pt x="17" y="393"/>
                    </a:lnTo>
                    <a:lnTo>
                      <a:pt x="13" y="389"/>
                    </a:lnTo>
                    <a:lnTo>
                      <a:pt x="9" y="384"/>
                    </a:lnTo>
                    <a:lnTo>
                      <a:pt x="5" y="378"/>
                    </a:lnTo>
                    <a:lnTo>
                      <a:pt x="2" y="372"/>
                    </a:lnTo>
                    <a:lnTo>
                      <a:pt x="0" y="363"/>
                    </a:lnTo>
                    <a:lnTo>
                      <a:pt x="20" y="345"/>
                    </a:lnTo>
                    <a:lnTo>
                      <a:pt x="15" y="331"/>
                    </a:lnTo>
                    <a:lnTo>
                      <a:pt x="14" y="317"/>
                    </a:lnTo>
                    <a:lnTo>
                      <a:pt x="13" y="301"/>
                    </a:lnTo>
                    <a:lnTo>
                      <a:pt x="13" y="284"/>
                    </a:lnTo>
                    <a:lnTo>
                      <a:pt x="13" y="276"/>
                    </a:lnTo>
                    <a:lnTo>
                      <a:pt x="14" y="270"/>
                    </a:lnTo>
                    <a:lnTo>
                      <a:pt x="16" y="264"/>
                    </a:lnTo>
                    <a:lnTo>
                      <a:pt x="19" y="259"/>
                    </a:lnTo>
                    <a:lnTo>
                      <a:pt x="21" y="254"/>
                    </a:lnTo>
                    <a:lnTo>
                      <a:pt x="24" y="249"/>
                    </a:lnTo>
                    <a:lnTo>
                      <a:pt x="28" y="246"/>
                    </a:lnTo>
                    <a:lnTo>
                      <a:pt x="32" y="243"/>
                    </a:lnTo>
                    <a:lnTo>
                      <a:pt x="41" y="237"/>
                    </a:lnTo>
                    <a:lnTo>
                      <a:pt x="49" y="231"/>
                    </a:lnTo>
                    <a:lnTo>
                      <a:pt x="58" y="224"/>
                    </a:lnTo>
                    <a:lnTo>
                      <a:pt x="66" y="216"/>
                    </a:lnTo>
                    <a:lnTo>
                      <a:pt x="72" y="222"/>
                    </a:lnTo>
                    <a:lnTo>
                      <a:pt x="79" y="228"/>
                    </a:lnTo>
                    <a:lnTo>
                      <a:pt x="83" y="235"/>
                    </a:lnTo>
                    <a:lnTo>
                      <a:pt x="86" y="240"/>
                    </a:lnTo>
                    <a:lnTo>
                      <a:pt x="86" y="252"/>
                    </a:lnTo>
                    <a:lnTo>
                      <a:pt x="86" y="265"/>
                    </a:lnTo>
                    <a:lnTo>
                      <a:pt x="95" y="272"/>
                    </a:lnTo>
                    <a:lnTo>
                      <a:pt x="116" y="287"/>
                    </a:lnTo>
                    <a:lnTo>
                      <a:pt x="128" y="294"/>
                    </a:lnTo>
                    <a:lnTo>
                      <a:pt x="139" y="301"/>
                    </a:lnTo>
                    <a:lnTo>
                      <a:pt x="148" y="306"/>
                    </a:lnTo>
                    <a:lnTo>
                      <a:pt x="153" y="308"/>
                    </a:lnTo>
                    <a:lnTo>
                      <a:pt x="158" y="307"/>
                    </a:lnTo>
                    <a:lnTo>
                      <a:pt x="164" y="303"/>
                    </a:lnTo>
                    <a:lnTo>
                      <a:pt x="169" y="298"/>
                    </a:lnTo>
                    <a:lnTo>
                      <a:pt x="174" y="291"/>
                    </a:lnTo>
                    <a:lnTo>
                      <a:pt x="179" y="284"/>
                    </a:lnTo>
                    <a:lnTo>
                      <a:pt x="182" y="277"/>
                    </a:lnTo>
                    <a:lnTo>
                      <a:pt x="184" y="271"/>
                    </a:lnTo>
                    <a:lnTo>
                      <a:pt x="185" y="265"/>
                    </a:lnTo>
                    <a:lnTo>
                      <a:pt x="187" y="259"/>
                    </a:lnTo>
                    <a:lnTo>
                      <a:pt x="188" y="251"/>
                    </a:lnTo>
                    <a:lnTo>
                      <a:pt x="190" y="244"/>
                    </a:lnTo>
                    <a:lnTo>
                      <a:pt x="193" y="238"/>
                    </a:lnTo>
                    <a:lnTo>
                      <a:pt x="201" y="225"/>
                    </a:lnTo>
                    <a:lnTo>
                      <a:pt x="212" y="213"/>
                    </a:lnTo>
                    <a:lnTo>
                      <a:pt x="222" y="202"/>
                    </a:lnTo>
                    <a:lnTo>
                      <a:pt x="234" y="192"/>
                    </a:lnTo>
                    <a:lnTo>
                      <a:pt x="244" y="184"/>
                    </a:lnTo>
                    <a:lnTo>
                      <a:pt x="252" y="179"/>
                    </a:lnTo>
                    <a:lnTo>
                      <a:pt x="270" y="170"/>
                    </a:lnTo>
                    <a:lnTo>
                      <a:pt x="289" y="160"/>
                    </a:lnTo>
                    <a:lnTo>
                      <a:pt x="306" y="150"/>
                    </a:lnTo>
                    <a:lnTo>
                      <a:pt x="323" y="138"/>
                    </a:lnTo>
                    <a:lnTo>
                      <a:pt x="330" y="133"/>
                    </a:lnTo>
                    <a:lnTo>
                      <a:pt x="337" y="126"/>
                    </a:lnTo>
                    <a:lnTo>
                      <a:pt x="344" y="120"/>
                    </a:lnTo>
                    <a:lnTo>
                      <a:pt x="348" y="113"/>
                    </a:lnTo>
                    <a:lnTo>
                      <a:pt x="352" y="106"/>
                    </a:lnTo>
                    <a:lnTo>
                      <a:pt x="356" y="98"/>
                    </a:lnTo>
                    <a:lnTo>
                      <a:pt x="358" y="90"/>
                    </a:lnTo>
                    <a:lnTo>
                      <a:pt x="358" y="80"/>
                    </a:lnTo>
                    <a:lnTo>
                      <a:pt x="357" y="70"/>
                    </a:lnTo>
                    <a:lnTo>
                      <a:pt x="355" y="58"/>
                    </a:lnTo>
                    <a:lnTo>
                      <a:pt x="350" y="46"/>
                    </a:lnTo>
                    <a:lnTo>
                      <a:pt x="345" y="34"/>
                    </a:lnTo>
                    <a:lnTo>
                      <a:pt x="336" y="12"/>
                    </a:lnTo>
                    <a:lnTo>
                      <a:pt x="331" y="0"/>
                    </a:lnTo>
                    <a:lnTo>
                      <a:pt x="347" y="5"/>
                    </a:lnTo>
                    <a:lnTo>
                      <a:pt x="360" y="11"/>
                    </a:lnTo>
                    <a:lnTo>
                      <a:pt x="374" y="18"/>
                    </a:lnTo>
                    <a:lnTo>
                      <a:pt x="386" y="26"/>
                    </a:lnTo>
                    <a:lnTo>
                      <a:pt x="398" y="35"/>
                    </a:lnTo>
                    <a:lnTo>
                      <a:pt x="411" y="44"/>
                    </a:lnTo>
                    <a:lnTo>
                      <a:pt x="422" y="53"/>
                    </a:lnTo>
                    <a:lnTo>
                      <a:pt x="431" y="62"/>
                    </a:lnTo>
                    <a:lnTo>
                      <a:pt x="438" y="68"/>
                    </a:lnTo>
                    <a:lnTo>
                      <a:pt x="445" y="75"/>
                    </a:lnTo>
                    <a:lnTo>
                      <a:pt x="451" y="82"/>
                    </a:lnTo>
                    <a:lnTo>
                      <a:pt x="457" y="91"/>
                    </a:lnTo>
                    <a:lnTo>
                      <a:pt x="467" y="107"/>
                    </a:lnTo>
                    <a:lnTo>
                      <a:pt x="476" y="123"/>
                    </a:lnTo>
                    <a:lnTo>
                      <a:pt x="481" y="130"/>
                    </a:lnTo>
                    <a:lnTo>
                      <a:pt x="486" y="137"/>
                    </a:lnTo>
                    <a:lnTo>
                      <a:pt x="493" y="144"/>
                    </a:lnTo>
                    <a:lnTo>
                      <a:pt x="498" y="150"/>
                    </a:lnTo>
                    <a:lnTo>
                      <a:pt x="506" y="154"/>
                    </a:lnTo>
                    <a:lnTo>
                      <a:pt x="513" y="158"/>
                    </a:lnTo>
                    <a:lnTo>
                      <a:pt x="521" y="160"/>
                    </a:lnTo>
                    <a:lnTo>
                      <a:pt x="531" y="161"/>
                    </a:lnTo>
                    <a:lnTo>
                      <a:pt x="541" y="160"/>
                    </a:lnTo>
                    <a:lnTo>
                      <a:pt x="551" y="159"/>
                    </a:lnTo>
                    <a:lnTo>
                      <a:pt x="561" y="157"/>
                    </a:lnTo>
                    <a:lnTo>
                      <a:pt x="571" y="155"/>
                    </a:lnTo>
                    <a:lnTo>
                      <a:pt x="581" y="152"/>
                    </a:lnTo>
                    <a:lnTo>
                      <a:pt x="591" y="150"/>
                    </a:lnTo>
                    <a:lnTo>
                      <a:pt x="601" y="149"/>
                    </a:lnTo>
                    <a:lnTo>
                      <a:pt x="610" y="148"/>
                    </a:lnTo>
                    <a:lnTo>
                      <a:pt x="617" y="149"/>
                    </a:lnTo>
                    <a:lnTo>
                      <a:pt x="624" y="151"/>
                    </a:lnTo>
                    <a:lnTo>
                      <a:pt x="628" y="151"/>
                    </a:lnTo>
                    <a:lnTo>
                      <a:pt x="631" y="151"/>
                    </a:lnTo>
                    <a:lnTo>
                      <a:pt x="635" y="150"/>
                    </a:lnTo>
                    <a:lnTo>
                      <a:pt x="638" y="148"/>
                    </a:lnTo>
                    <a:lnTo>
                      <a:pt x="640" y="156"/>
                    </a:lnTo>
                    <a:lnTo>
                      <a:pt x="648" y="167"/>
                    </a:lnTo>
                    <a:lnTo>
                      <a:pt x="654" y="177"/>
                    </a:lnTo>
                    <a:lnTo>
                      <a:pt x="658" y="185"/>
                    </a:lnTo>
                    <a:lnTo>
                      <a:pt x="657" y="188"/>
                    </a:lnTo>
                    <a:lnTo>
                      <a:pt x="655" y="191"/>
                    </a:lnTo>
                    <a:lnTo>
                      <a:pt x="654" y="193"/>
                    </a:lnTo>
                    <a:lnTo>
                      <a:pt x="652" y="195"/>
                    </a:lnTo>
                    <a:lnTo>
                      <a:pt x="647" y="200"/>
                    </a:lnTo>
                    <a:lnTo>
                      <a:pt x="641" y="203"/>
                    </a:lnTo>
                    <a:lnTo>
                      <a:pt x="635" y="206"/>
                    </a:lnTo>
                    <a:lnTo>
                      <a:pt x="629" y="209"/>
                    </a:lnTo>
                    <a:lnTo>
                      <a:pt x="627" y="210"/>
                    </a:lnTo>
                    <a:lnTo>
                      <a:pt x="626" y="212"/>
                    </a:lnTo>
                    <a:lnTo>
                      <a:pt x="625" y="214"/>
                    </a:lnTo>
                    <a:lnTo>
                      <a:pt x="624" y="216"/>
                    </a:lnTo>
                    <a:lnTo>
                      <a:pt x="625" y="226"/>
                    </a:lnTo>
                    <a:lnTo>
                      <a:pt x="626" y="234"/>
                    </a:lnTo>
                    <a:lnTo>
                      <a:pt x="627" y="240"/>
                    </a:lnTo>
                    <a:lnTo>
                      <a:pt x="629" y="244"/>
                    </a:lnTo>
                    <a:lnTo>
                      <a:pt x="636" y="251"/>
                    </a:lnTo>
                    <a:lnTo>
                      <a:pt x="644" y="25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3" name="Freeform 8">
                <a:extLst>
                  <a:ext uri="{FF2B5EF4-FFF2-40B4-BE49-F238E27FC236}">
                    <a16:creationId xmlns:a16="http://schemas.microsoft.com/office/drawing/2014/main" id="{1ACC77CD-9BA9-514F-9916-215EE6F19309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795713" y="4225925"/>
                <a:ext cx="261937" cy="1130300"/>
              </a:xfrm>
              <a:custGeom>
                <a:avLst/>
                <a:gdLst>
                  <a:gd name="T0" fmla="*/ 2147483646 w 598"/>
                  <a:gd name="T1" fmla="*/ 2147483646 h 2158"/>
                  <a:gd name="T2" fmla="*/ 2147483646 w 598"/>
                  <a:gd name="T3" fmla="*/ 2147483646 h 2158"/>
                  <a:gd name="T4" fmla="*/ 2147483646 w 598"/>
                  <a:gd name="T5" fmla="*/ 2147483646 h 2158"/>
                  <a:gd name="T6" fmla="*/ 2147483646 w 598"/>
                  <a:gd name="T7" fmla="*/ 2147483646 h 2158"/>
                  <a:gd name="T8" fmla="*/ 2147483646 w 598"/>
                  <a:gd name="T9" fmla="*/ 2147483646 h 2158"/>
                  <a:gd name="T10" fmla="*/ 2147483646 w 598"/>
                  <a:gd name="T11" fmla="*/ 2147483646 h 2158"/>
                  <a:gd name="T12" fmla="*/ 2147483646 w 598"/>
                  <a:gd name="T13" fmla="*/ 2147483646 h 2158"/>
                  <a:gd name="T14" fmla="*/ 2147483646 w 598"/>
                  <a:gd name="T15" fmla="*/ 2147483646 h 2158"/>
                  <a:gd name="T16" fmla="*/ 2147483646 w 598"/>
                  <a:gd name="T17" fmla="*/ 2147483646 h 2158"/>
                  <a:gd name="T18" fmla="*/ 2147483646 w 598"/>
                  <a:gd name="T19" fmla="*/ 2147483646 h 2158"/>
                  <a:gd name="T20" fmla="*/ 2147483646 w 598"/>
                  <a:gd name="T21" fmla="*/ 2147483646 h 2158"/>
                  <a:gd name="T22" fmla="*/ 2147483646 w 598"/>
                  <a:gd name="T23" fmla="*/ 2147483646 h 2158"/>
                  <a:gd name="T24" fmla="*/ 2147483646 w 598"/>
                  <a:gd name="T25" fmla="*/ 2147483646 h 2158"/>
                  <a:gd name="T26" fmla="*/ 2147483646 w 598"/>
                  <a:gd name="T27" fmla="*/ 2147483646 h 2158"/>
                  <a:gd name="T28" fmla="*/ 2147483646 w 598"/>
                  <a:gd name="T29" fmla="*/ 2147483646 h 2158"/>
                  <a:gd name="T30" fmla="*/ 2147483646 w 598"/>
                  <a:gd name="T31" fmla="*/ 2147483646 h 2158"/>
                  <a:gd name="T32" fmla="*/ 2147483646 w 598"/>
                  <a:gd name="T33" fmla="*/ 2147483646 h 2158"/>
                  <a:gd name="T34" fmla="*/ 2147483646 w 598"/>
                  <a:gd name="T35" fmla="*/ 2147483646 h 2158"/>
                  <a:gd name="T36" fmla="*/ 2147483646 w 598"/>
                  <a:gd name="T37" fmla="*/ 2147483646 h 2158"/>
                  <a:gd name="T38" fmla="*/ 2147483646 w 598"/>
                  <a:gd name="T39" fmla="*/ 2147483646 h 2158"/>
                  <a:gd name="T40" fmla="*/ 2147483646 w 598"/>
                  <a:gd name="T41" fmla="*/ 2147483646 h 2158"/>
                  <a:gd name="T42" fmla="*/ 2147483646 w 598"/>
                  <a:gd name="T43" fmla="*/ 2147483646 h 2158"/>
                  <a:gd name="T44" fmla="*/ 2147483646 w 598"/>
                  <a:gd name="T45" fmla="*/ 2147483646 h 2158"/>
                  <a:gd name="T46" fmla="*/ 2147483646 w 598"/>
                  <a:gd name="T47" fmla="*/ 2147483646 h 2158"/>
                  <a:gd name="T48" fmla="*/ 2147483646 w 598"/>
                  <a:gd name="T49" fmla="*/ 2147483646 h 2158"/>
                  <a:gd name="T50" fmla="*/ 2147483646 w 598"/>
                  <a:gd name="T51" fmla="*/ 2147483646 h 2158"/>
                  <a:gd name="T52" fmla="*/ 2147483646 w 598"/>
                  <a:gd name="T53" fmla="*/ 2147483646 h 2158"/>
                  <a:gd name="T54" fmla="*/ 2147483646 w 598"/>
                  <a:gd name="T55" fmla="*/ 2147483646 h 2158"/>
                  <a:gd name="T56" fmla="*/ 2147483646 w 598"/>
                  <a:gd name="T57" fmla="*/ 2147483646 h 2158"/>
                  <a:gd name="T58" fmla="*/ 0 w 598"/>
                  <a:gd name="T59" fmla="*/ 2147483646 h 2158"/>
                  <a:gd name="T60" fmla="*/ 2147483646 w 598"/>
                  <a:gd name="T61" fmla="*/ 2147483646 h 2158"/>
                  <a:gd name="T62" fmla="*/ 2147483646 w 598"/>
                  <a:gd name="T63" fmla="*/ 2147483646 h 2158"/>
                  <a:gd name="T64" fmla="*/ 2147483646 w 598"/>
                  <a:gd name="T65" fmla="*/ 2147483646 h 2158"/>
                  <a:gd name="T66" fmla="*/ 2147483646 w 598"/>
                  <a:gd name="T67" fmla="*/ 2147483646 h 2158"/>
                  <a:gd name="T68" fmla="*/ 2147483646 w 598"/>
                  <a:gd name="T69" fmla="*/ 2147483646 h 2158"/>
                  <a:gd name="T70" fmla="*/ 2147483646 w 598"/>
                  <a:gd name="T71" fmla="*/ 2147483646 h 2158"/>
                  <a:gd name="T72" fmla="*/ 2147483646 w 598"/>
                  <a:gd name="T73" fmla="*/ 2147483646 h 2158"/>
                  <a:gd name="T74" fmla="*/ 2147483646 w 598"/>
                  <a:gd name="T75" fmla="*/ 2147483646 h 2158"/>
                  <a:gd name="T76" fmla="*/ 2147483646 w 598"/>
                  <a:gd name="T77" fmla="*/ 2147483646 h 2158"/>
                  <a:gd name="T78" fmla="*/ 2147483646 w 598"/>
                  <a:gd name="T79" fmla="*/ 2147483646 h 2158"/>
                  <a:gd name="T80" fmla="*/ 2147483646 w 598"/>
                  <a:gd name="T81" fmla="*/ 2147483646 h 2158"/>
                  <a:gd name="T82" fmla="*/ 2147483646 w 598"/>
                  <a:gd name="T83" fmla="*/ 2147483646 h 2158"/>
                  <a:gd name="T84" fmla="*/ 2147483646 w 598"/>
                  <a:gd name="T85" fmla="*/ 2147483646 h 2158"/>
                  <a:gd name="T86" fmla="*/ 2147483646 w 598"/>
                  <a:gd name="T87" fmla="*/ 2147483646 h 2158"/>
                  <a:gd name="T88" fmla="*/ 2147483646 w 598"/>
                  <a:gd name="T89" fmla="*/ 2147483646 h 2158"/>
                  <a:gd name="T90" fmla="*/ 2147483646 w 598"/>
                  <a:gd name="T91" fmla="*/ 2147483646 h 2158"/>
                  <a:gd name="T92" fmla="*/ 2147483646 w 598"/>
                  <a:gd name="T93" fmla="*/ 2147483646 h 2158"/>
                  <a:gd name="T94" fmla="*/ 2147483646 w 598"/>
                  <a:gd name="T95" fmla="*/ 2147483646 h 2158"/>
                  <a:gd name="T96" fmla="*/ 2147483646 w 598"/>
                  <a:gd name="T97" fmla="*/ 2147483646 h 2158"/>
                  <a:gd name="T98" fmla="*/ 2147483646 w 598"/>
                  <a:gd name="T99" fmla="*/ 2147483646 h 2158"/>
                  <a:gd name="T100" fmla="*/ 2147483646 w 598"/>
                  <a:gd name="T101" fmla="*/ 2147483646 h 2158"/>
                  <a:gd name="T102" fmla="*/ 2147483646 w 598"/>
                  <a:gd name="T103" fmla="*/ 2147483646 h 2158"/>
                  <a:gd name="T104" fmla="*/ 2147483646 w 598"/>
                  <a:gd name="T105" fmla="*/ 2147483646 h 2158"/>
                  <a:gd name="T106" fmla="*/ 2147483646 w 598"/>
                  <a:gd name="T107" fmla="*/ 2147483646 h 2158"/>
                  <a:gd name="T108" fmla="*/ 2147483646 w 598"/>
                  <a:gd name="T109" fmla="*/ 2147483646 h 2158"/>
                  <a:gd name="T110" fmla="*/ 2147483646 w 598"/>
                  <a:gd name="T111" fmla="*/ 2147483646 h 2158"/>
                  <a:gd name="T112" fmla="*/ 2147483646 w 598"/>
                  <a:gd name="T113" fmla="*/ 2147483646 h 2158"/>
                  <a:gd name="T114" fmla="*/ 2147483646 w 598"/>
                  <a:gd name="T115" fmla="*/ 2147483646 h 2158"/>
                  <a:gd name="T116" fmla="*/ 2147483646 w 598"/>
                  <a:gd name="T117" fmla="*/ 2147483646 h 2158"/>
                  <a:gd name="T118" fmla="*/ 2147483646 w 598"/>
                  <a:gd name="T119" fmla="*/ 2147483646 h 2158"/>
                  <a:gd name="T120" fmla="*/ 2147483646 w 598"/>
                  <a:gd name="T121" fmla="*/ 2147483646 h 2158"/>
                  <a:gd name="T122" fmla="*/ 2147483646 w 598"/>
                  <a:gd name="T123" fmla="*/ 2147483646 h 215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98" h="2158">
                    <a:moveTo>
                      <a:pt x="491" y="2046"/>
                    </a:moveTo>
                    <a:lnTo>
                      <a:pt x="480" y="2045"/>
                    </a:lnTo>
                    <a:lnTo>
                      <a:pt x="469" y="2043"/>
                    </a:lnTo>
                    <a:lnTo>
                      <a:pt x="456" y="2039"/>
                    </a:lnTo>
                    <a:lnTo>
                      <a:pt x="444" y="2034"/>
                    </a:lnTo>
                    <a:lnTo>
                      <a:pt x="431" y="2028"/>
                    </a:lnTo>
                    <a:lnTo>
                      <a:pt x="418" y="2021"/>
                    </a:lnTo>
                    <a:lnTo>
                      <a:pt x="405" y="2013"/>
                    </a:lnTo>
                    <a:lnTo>
                      <a:pt x="392" y="2003"/>
                    </a:lnTo>
                    <a:lnTo>
                      <a:pt x="379" y="1994"/>
                    </a:lnTo>
                    <a:lnTo>
                      <a:pt x="368" y="1985"/>
                    </a:lnTo>
                    <a:lnTo>
                      <a:pt x="357" y="1976"/>
                    </a:lnTo>
                    <a:lnTo>
                      <a:pt x="349" y="1966"/>
                    </a:lnTo>
                    <a:lnTo>
                      <a:pt x="342" y="1955"/>
                    </a:lnTo>
                    <a:lnTo>
                      <a:pt x="337" y="1946"/>
                    </a:lnTo>
                    <a:lnTo>
                      <a:pt x="333" y="1937"/>
                    </a:lnTo>
                    <a:lnTo>
                      <a:pt x="332" y="1929"/>
                    </a:lnTo>
                    <a:lnTo>
                      <a:pt x="332" y="1919"/>
                    </a:lnTo>
                    <a:lnTo>
                      <a:pt x="333" y="1909"/>
                    </a:lnTo>
                    <a:lnTo>
                      <a:pt x="336" y="1900"/>
                    </a:lnTo>
                    <a:lnTo>
                      <a:pt x="339" y="1893"/>
                    </a:lnTo>
                    <a:lnTo>
                      <a:pt x="341" y="1887"/>
                    </a:lnTo>
                    <a:lnTo>
                      <a:pt x="343" y="1880"/>
                    </a:lnTo>
                    <a:lnTo>
                      <a:pt x="344" y="1874"/>
                    </a:lnTo>
                    <a:lnTo>
                      <a:pt x="345" y="1868"/>
                    </a:lnTo>
                    <a:lnTo>
                      <a:pt x="345" y="1863"/>
                    </a:lnTo>
                    <a:lnTo>
                      <a:pt x="345" y="1855"/>
                    </a:lnTo>
                    <a:lnTo>
                      <a:pt x="345" y="1843"/>
                    </a:lnTo>
                    <a:lnTo>
                      <a:pt x="345" y="1824"/>
                    </a:lnTo>
                    <a:lnTo>
                      <a:pt x="345" y="1818"/>
                    </a:lnTo>
                    <a:lnTo>
                      <a:pt x="348" y="1812"/>
                    </a:lnTo>
                    <a:lnTo>
                      <a:pt x="351" y="1807"/>
                    </a:lnTo>
                    <a:lnTo>
                      <a:pt x="355" y="1802"/>
                    </a:lnTo>
                    <a:lnTo>
                      <a:pt x="359" y="1797"/>
                    </a:lnTo>
                    <a:lnTo>
                      <a:pt x="362" y="1791"/>
                    </a:lnTo>
                    <a:lnTo>
                      <a:pt x="364" y="1783"/>
                    </a:lnTo>
                    <a:lnTo>
                      <a:pt x="365" y="1775"/>
                    </a:lnTo>
                    <a:lnTo>
                      <a:pt x="364" y="1768"/>
                    </a:lnTo>
                    <a:lnTo>
                      <a:pt x="363" y="1762"/>
                    </a:lnTo>
                    <a:lnTo>
                      <a:pt x="362" y="1756"/>
                    </a:lnTo>
                    <a:lnTo>
                      <a:pt x="360" y="1750"/>
                    </a:lnTo>
                    <a:lnTo>
                      <a:pt x="354" y="1740"/>
                    </a:lnTo>
                    <a:lnTo>
                      <a:pt x="349" y="1728"/>
                    </a:lnTo>
                    <a:lnTo>
                      <a:pt x="342" y="1718"/>
                    </a:lnTo>
                    <a:lnTo>
                      <a:pt x="337" y="1707"/>
                    </a:lnTo>
                    <a:lnTo>
                      <a:pt x="334" y="1702"/>
                    </a:lnTo>
                    <a:lnTo>
                      <a:pt x="333" y="1696"/>
                    </a:lnTo>
                    <a:lnTo>
                      <a:pt x="332" y="1690"/>
                    </a:lnTo>
                    <a:lnTo>
                      <a:pt x="332" y="1683"/>
                    </a:lnTo>
                    <a:lnTo>
                      <a:pt x="331" y="1670"/>
                    </a:lnTo>
                    <a:lnTo>
                      <a:pt x="330" y="1659"/>
                    </a:lnTo>
                    <a:lnTo>
                      <a:pt x="329" y="1648"/>
                    </a:lnTo>
                    <a:lnTo>
                      <a:pt x="327" y="1638"/>
                    </a:lnTo>
                    <a:lnTo>
                      <a:pt x="320" y="1617"/>
                    </a:lnTo>
                    <a:lnTo>
                      <a:pt x="312" y="1599"/>
                    </a:lnTo>
                    <a:lnTo>
                      <a:pt x="303" y="1581"/>
                    </a:lnTo>
                    <a:lnTo>
                      <a:pt x="292" y="1563"/>
                    </a:lnTo>
                    <a:lnTo>
                      <a:pt x="281" y="1547"/>
                    </a:lnTo>
                    <a:lnTo>
                      <a:pt x="269" y="1530"/>
                    </a:lnTo>
                    <a:lnTo>
                      <a:pt x="256" y="1514"/>
                    </a:lnTo>
                    <a:lnTo>
                      <a:pt x="245" y="1496"/>
                    </a:lnTo>
                    <a:lnTo>
                      <a:pt x="235" y="1478"/>
                    </a:lnTo>
                    <a:lnTo>
                      <a:pt x="226" y="1460"/>
                    </a:lnTo>
                    <a:lnTo>
                      <a:pt x="221" y="1449"/>
                    </a:lnTo>
                    <a:lnTo>
                      <a:pt x="217" y="1439"/>
                    </a:lnTo>
                    <a:lnTo>
                      <a:pt x="214" y="1428"/>
                    </a:lnTo>
                    <a:lnTo>
                      <a:pt x="210" y="1417"/>
                    </a:lnTo>
                    <a:lnTo>
                      <a:pt x="208" y="1406"/>
                    </a:lnTo>
                    <a:lnTo>
                      <a:pt x="207" y="1393"/>
                    </a:lnTo>
                    <a:lnTo>
                      <a:pt x="206" y="1381"/>
                    </a:lnTo>
                    <a:lnTo>
                      <a:pt x="206" y="1368"/>
                    </a:lnTo>
                    <a:lnTo>
                      <a:pt x="206" y="1355"/>
                    </a:lnTo>
                    <a:lnTo>
                      <a:pt x="207" y="1342"/>
                    </a:lnTo>
                    <a:lnTo>
                      <a:pt x="209" y="1331"/>
                    </a:lnTo>
                    <a:lnTo>
                      <a:pt x="213" y="1320"/>
                    </a:lnTo>
                    <a:lnTo>
                      <a:pt x="215" y="1309"/>
                    </a:lnTo>
                    <a:lnTo>
                      <a:pt x="217" y="1299"/>
                    </a:lnTo>
                    <a:lnTo>
                      <a:pt x="218" y="1287"/>
                    </a:lnTo>
                    <a:lnTo>
                      <a:pt x="219" y="1276"/>
                    </a:lnTo>
                    <a:lnTo>
                      <a:pt x="218" y="1268"/>
                    </a:lnTo>
                    <a:lnTo>
                      <a:pt x="217" y="1261"/>
                    </a:lnTo>
                    <a:lnTo>
                      <a:pt x="216" y="1254"/>
                    </a:lnTo>
                    <a:lnTo>
                      <a:pt x="214" y="1248"/>
                    </a:lnTo>
                    <a:lnTo>
                      <a:pt x="208" y="1235"/>
                    </a:lnTo>
                    <a:lnTo>
                      <a:pt x="203" y="1223"/>
                    </a:lnTo>
                    <a:lnTo>
                      <a:pt x="196" y="1210"/>
                    </a:lnTo>
                    <a:lnTo>
                      <a:pt x="191" y="1197"/>
                    </a:lnTo>
                    <a:lnTo>
                      <a:pt x="188" y="1190"/>
                    </a:lnTo>
                    <a:lnTo>
                      <a:pt x="187" y="1183"/>
                    </a:lnTo>
                    <a:lnTo>
                      <a:pt x="186" y="1174"/>
                    </a:lnTo>
                    <a:lnTo>
                      <a:pt x="185" y="1165"/>
                    </a:lnTo>
                    <a:lnTo>
                      <a:pt x="186" y="1158"/>
                    </a:lnTo>
                    <a:lnTo>
                      <a:pt x="189" y="1152"/>
                    </a:lnTo>
                    <a:lnTo>
                      <a:pt x="194" y="1146"/>
                    </a:lnTo>
                    <a:lnTo>
                      <a:pt x="199" y="1141"/>
                    </a:lnTo>
                    <a:lnTo>
                      <a:pt x="204" y="1135"/>
                    </a:lnTo>
                    <a:lnTo>
                      <a:pt x="208" y="1129"/>
                    </a:lnTo>
                    <a:lnTo>
                      <a:pt x="211" y="1123"/>
                    </a:lnTo>
                    <a:lnTo>
                      <a:pt x="213" y="1115"/>
                    </a:lnTo>
                    <a:lnTo>
                      <a:pt x="211" y="1109"/>
                    </a:lnTo>
                    <a:lnTo>
                      <a:pt x="209" y="1103"/>
                    </a:lnTo>
                    <a:lnTo>
                      <a:pt x="206" y="1097"/>
                    </a:lnTo>
                    <a:lnTo>
                      <a:pt x="203" y="1092"/>
                    </a:lnTo>
                    <a:lnTo>
                      <a:pt x="198" y="1087"/>
                    </a:lnTo>
                    <a:lnTo>
                      <a:pt x="195" y="1082"/>
                    </a:lnTo>
                    <a:lnTo>
                      <a:pt x="193" y="1078"/>
                    </a:lnTo>
                    <a:lnTo>
                      <a:pt x="192" y="1073"/>
                    </a:lnTo>
                    <a:lnTo>
                      <a:pt x="195" y="1064"/>
                    </a:lnTo>
                    <a:lnTo>
                      <a:pt x="203" y="1049"/>
                    </a:lnTo>
                    <a:lnTo>
                      <a:pt x="206" y="1041"/>
                    </a:lnTo>
                    <a:lnTo>
                      <a:pt x="209" y="1033"/>
                    </a:lnTo>
                    <a:lnTo>
                      <a:pt x="211" y="1025"/>
                    </a:lnTo>
                    <a:lnTo>
                      <a:pt x="213" y="1018"/>
                    </a:lnTo>
                    <a:lnTo>
                      <a:pt x="203" y="1018"/>
                    </a:lnTo>
                    <a:lnTo>
                      <a:pt x="192" y="1018"/>
                    </a:lnTo>
                    <a:lnTo>
                      <a:pt x="198" y="1012"/>
                    </a:lnTo>
                    <a:lnTo>
                      <a:pt x="205" y="1003"/>
                    </a:lnTo>
                    <a:lnTo>
                      <a:pt x="207" y="998"/>
                    </a:lnTo>
                    <a:lnTo>
                      <a:pt x="210" y="993"/>
                    </a:lnTo>
                    <a:lnTo>
                      <a:pt x="211" y="987"/>
                    </a:lnTo>
                    <a:lnTo>
                      <a:pt x="213" y="980"/>
                    </a:lnTo>
                    <a:lnTo>
                      <a:pt x="211" y="970"/>
                    </a:lnTo>
                    <a:lnTo>
                      <a:pt x="208" y="961"/>
                    </a:lnTo>
                    <a:lnTo>
                      <a:pt x="205" y="951"/>
                    </a:lnTo>
                    <a:lnTo>
                      <a:pt x="199" y="943"/>
                    </a:lnTo>
                    <a:lnTo>
                      <a:pt x="187" y="927"/>
                    </a:lnTo>
                    <a:lnTo>
                      <a:pt x="172" y="910"/>
                    </a:lnTo>
                    <a:lnTo>
                      <a:pt x="165" y="902"/>
                    </a:lnTo>
                    <a:lnTo>
                      <a:pt x="158" y="892"/>
                    </a:lnTo>
                    <a:lnTo>
                      <a:pt x="151" y="883"/>
                    </a:lnTo>
                    <a:lnTo>
                      <a:pt x="144" y="874"/>
                    </a:lnTo>
                    <a:lnTo>
                      <a:pt x="140" y="863"/>
                    </a:lnTo>
                    <a:lnTo>
                      <a:pt x="136" y="852"/>
                    </a:lnTo>
                    <a:lnTo>
                      <a:pt x="134" y="839"/>
                    </a:lnTo>
                    <a:lnTo>
                      <a:pt x="132" y="826"/>
                    </a:lnTo>
                    <a:lnTo>
                      <a:pt x="132" y="794"/>
                    </a:lnTo>
                    <a:lnTo>
                      <a:pt x="132" y="766"/>
                    </a:lnTo>
                    <a:lnTo>
                      <a:pt x="132" y="736"/>
                    </a:lnTo>
                    <a:lnTo>
                      <a:pt x="132" y="697"/>
                    </a:lnTo>
                    <a:lnTo>
                      <a:pt x="134" y="686"/>
                    </a:lnTo>
                    <a:lnTo>
                      <a:pt x="135" y="675"/>
                    </a:lnTo>
                    <a:lnTo>
                      <a:pt x="138" y="665"/>
                    </a:lnTo>
                    <a:lnTo>
                      <a:pt x="141" y="655"/>
                    </a:lnTo>
                    <a:lnTo>
                      <a:pt x="151" y="637"/>
                    </a:lnTo>
                    <a:lnTo>
                      <a:pt x="162" y="619"/>
                    </a:lnTo>
                    <a:lnTo>
                      <a:pt x="173" y="602"/>
                    </a:lnTo>
                    <a:lnTo>
                      <a:pt x="183" y="584"/>
                    </a:lnTo>
                    <a:lnTo>
                      <a:pt x="186" y="575"/>
                    </a:lnTo>
                    <a:lnTo>
                      <a:pt x="189" y="564"/>
                    </a:lnTo>
                    <a:lnTo>
                      <a:pt x="192" y="554"/>
                    </a:lnTo>
                    <a:lnTo>
                      <a:pt x="192" y="543"/>
                    </a:lnTo>
                    <a:lnTo>
                      <a:pt x="192" y="535"/>
                    </a:lnTo>
                    <a:lnTo>
                      <a:pt x="191" y="528"/>
                    </a:lnTo>
                    <a:lnTo>
                      <a:pt x="189" y="522"/>
                    </a:lnTo>
                    <a:lnTo>
                      <a:pt x="187" y="516"/>
                    </a:lnTo>
                    <a:lnTo>
                      <a:pt x="182" y="504"/>
                    </a:lnTo>
                    <a:lnTo>
                      <a:pt x="175" y="493"/>
                    </a:lnTo>
                    <a:lnTo>
                      <a:pt x="170" y="483"/>
                    </a:lnTo>
                    <a:lnTo>
                      <a:pt x="164" y="472"/>
                    </a:lnTo>
                    <a:lnTo>
                      <a:pt x="162" y="466"/>
                    </a:lnTo>
                    <a:lnTo>
                      <a:pt x="160" y="459"/>
                    </a:lnTo>
                    <a:lnTo>
                      <a:pt x="160" y="451"/>
                    </a:lnTo>
                    <a:lnTo>
                      <a:pt x="159" y="444"/>
                    </a:lnTo>
                    <a:lnTo>
                      <a:pt x="160" y="436"/>
                    </a:lnTo>
                    <a:lnTo>
                      <a:pt x="162" y="429"/>
                    </a:lnTo>
                    <a:lnTo>
                      <a:pt x="165" y="423"/>
                    </a:lnTo>
                    <a:lnTo>
                      <a:pt x="171" y="417"/>
                    </a:lnTo>
                    <a:lnTo>
                      <a:pt x="182" y="406"/>
                    </a:lnTo>
                    <a:lnTo>
                      <a:pt x="195" y="394"/>
                    </a:lnTo>
                    <a:lnTo>
                      <a:pt x="203" y="388"/>
                    </a:lnTo>
                    <a:lnTo>
                      <a:pt x="209" y="381"/>
                    </a:lnTo>
                    <a:lnTo>
                      <a:pt x="215" y="374"/>
                    </a:lnTo>
                    <a:lnTo>
                      <a:pt x="220" y="365"/>
                    </a:lnTo>
                    <a:lnTo>
                      <a:pt x="226" y="356"/>
                    </a:lnTo>
                    <a:lnTo>
                      <a:pt x="229" y="346"/>
                    </a:lnTo>
                    <a:lnTo>
                      <a:pt x="231" y="334"/>
                    </a:lnTo>
                    <a:lnTo>
                      <a:pt x="232" y="321"/>
                    </a:lnTo>
                    <a:lnTo>
                      <a:pt x="227" y="320"/>
                    </a:lnTo>
                    <a:lnTo>
                      <a:pt x="221" y="319"/>
                    </a:lnTo>
                    <a:lnTo>
                      <a:pt x="216" y="318"/>
                    </a:lnTo>
                    <a:lnTo>
                      <a:pt x="210" y="315"/>
                    </a:lnTo>
                    <a:lnTo>
                      <a:pt x="200" y="308"/>
                    </a:lnTo>
                    <a:lnTo>
                      <a:pt x="192" y="300"/>
                    </a:lnTo>
                    <a:lnTo>
                      <a:pt x="183" y="289"/>
                    </a:lnTo>
                    <a:lnTo>
                      <a:pt x="174" y="276"/>
                    </a:lnTo>
                    <a:lnTo>
                      <a:pt x="166" y="264"/>
                    </a:lnTo>
                    <a:lnTo>
                      <a:pt x="160" y="250"/>
                    </a:lnTo>
                    <a:lnTo>
                      <a:pt x="153" y="237"/>
                    </a:lnTo>
                    <a:lnTo>
                      <a:pt x="148" y="222"/>
                    </a:lnTo>
                    <a:lnTo>
                      <a:pt x="143" y="209"/>
                    </a:lnTo>
                    <a:lnTo>
                      <a:pt x="140" y="196"/>
                    </a:lnTo>
                    <a:lnTo>
                      <a:pt x="135" y="174"/>
                    </a:lnTo>
                    <a:lnTo>
                      <a:pt x="132" y="160"/>
                    </a:lnTo>
                    <a:lnTo>
                      <a:pt x="132" y="148"/>
                    </a:lnTo>
                    <a:lnTo>
                      <a:pt x="131" y="137"/>
                    </a:lnTo>
                    <a:lnTo>
                      <a:pt x="129" y="125"/>
                    </a:lnTo>
                    <a:lnTo>
                      <a:pt x="128" y="114"/>
                    </a:lnTo>
                    <a:lnTo>
                      <a:pt x="125" y="103"/>
                    </a:lnTo>
                    <a:lnTo>
                      <a:pt x="121" y="93"/>
                    </a:lnTo>
                    <a:lnTo>
                      <a:pt x="118" y="84"/>
                    </a:lnTo>
                    <a:lnTo>
                      <a:pt x="114" y="74"/>
                    </a:lnTo>
                    <a:lnTo>
                      <a:pt x="103" y="55"/>
                    </a:lnTo>
                    <a:lnTo>
                      <a:pt x="91" y="37"/>
                    </a:lnTo>
                    <a:lnTo>
                      <a:pt x="75" y="19"/>
                    </a:lnTo>
                    <a:lnTo>
                      <a:pt x="59" y="0"/>
                    </a:lnTo>
                    <a:lnTo>
                      <a:pt x="54" y="14"/>
                    </a:lnTo>
                    <a:lnTo>
                      <a:pt x="49" y="25"/>
                    </a:lnTo>
                    <a:lnTo>
                      <a:pt x="41" y="37"/>
                    </a:lnTo>
                    <a:lnTo>
                      <a:pt x="32" y="50"/>
                    </a:lnTo>
                    <a:lnTo>
                      <a:pt x="0" y="44"/>
                    </a:lnTo>
                    <a:lnTo>
                      <a:pt x="0" y="62"/>
                    </a:lnTo>
                    <a:lnTo>
                      <a:pt x="2" y="81"/>
                    </a:lnTo>
                    <a:lnTo>
                      <a:pt x="4" y="98"/>
                    </a:lnTo>
                    <a:lnTo>
                      <a:pt x="7" y="114"/>
                    </a:lnTo>
                    <a:lnTo>
                      <a:pt x="14" y="145"/>
                    </a:lnTo>
                    <a:lnTo>
                      <a:pt x="23" y="173"/>
                    </a:lnTo>
                    <a:lnTo>
                      <a:pt x="31" y="200"/>
                    </a:lnTo>
                    <a:lnTo>
                      <a:pt x="39" y="227"/>
                    </a:lnTo>
                    <a:lnTo>
                      <a:pt x="41" y="241"/>
                    </a:lnTo>
                    <a:lnTo>
                      <a:pt x="45" y="255"/>
                    </a:lnTo>
                    <a:lnTo>
                      <a:pt x="46" y="269"/>
                    </a:lnTo>
                    <a:lnTo>
                      <a:pt x="46" y="283"/>
                    </a:lnTo>
                    <a:lnTo>
                      <a:pt x="46" y="295"/>
                    </a:lnTo>
                    <a:lnTo>
                      <a:pt x="42" y="304"/>
                    </a:lnTo>
                    <a:lnTo>
                      <a:pt x="40" y="313"/>
                    </a:lnTo>
                    <a:lnTo>
                      <a:pt x="36" y="320"/>
                    </a:lnTo>
                    <a:lnTo>
                      <a:pt x="32" y="327"/>
                    </a:lnTo>
                    <a:lnTo>
                      <a:pt x="29" y="335"/>
                    </a:lnTo>
                    <a:lnTo>
                      <a:pt x="27" y="342"/>
                    </a:lnTo>
                    <a:lnTo>
                      <a:pt x="26" y="352"/>
                    </a:lnTo>
                    <a:lnTo>
                      <a:pt x="27" y="374"/>
                    </a:lnTo>
                    <a:lnTo>
                      <a:pt x="30" y="395"/>
                    </a:lnTo>
                    <a:lnTo>
                      <a:pt x="35" y="416"/>
                    </a:lnTo>
                    <a:lnTo>
                      <a:pt x="39" y="435"/>
                    </a:lnTo>
                    <a:lnTo>
                      <a:pt x="45" y="457"/>
                    </a:lnTo>
                    <a:lnTo>
                      <a:pt x="49" y="477"/>
                    </a:lnTo>
                    <a:lnTo>
                      <a:pt x="51" y="500"/>
                    </a:lnTo>
                    <a:lnTo>
                      <a:pt x="52" y="524"/>
                    </a:lnTo>
                    <a:lnTo>
                      <a:pt x="51" y="553"/>
                    </a:lnTo>
                    <a:lnTo>
                      <a:pt x="49" y="572"/>
                    </a:lnTo>
                    <a:lnTo>
                      <a:pt x="47" y="588"/>
                    </a:lnTo>
                    <a:lnTo>
                      <a:pt x="46" y="610"/>
                    </a:lnTo>
                    <a:lnTo>
                      <a:pt x="46" y="622"/>
                    </a:lnTo>
                    <a:lnTo>
                      <a:pt x="46" y="635"/>
                    </a:lnTo>
                    <a:lnTo>
                      <a:pt x="46" y="649"/>
                    </a:lnTo>
                    <a:lnTo>
                      <a:pt x="46" y="660"/>
                    </a:lnTo>
                    <a:lnTo>
                      <a:pt x="41" y="666"/>
                    </a:lnTo>
                    <a:lnTo>
                      <a:pt x="37" y="675"/>
                    </a:lnTo>
                    <a:lnTo>
                      <a:pt x="34" y="687"/>
                    </a:lnTo>
                    <a:lnTo>
                      <a:pt x="32" y="697"/>
                    </a:lnTo>
                    <a:lnTo>
                      <a:pt x="34" y="709"/>
                    </a:lnTo>
                    <a:lnTo>
                      <a:pt x="36" y="718"/>
                    </a:lnTo>
                    <a:lnTo>
                      <a:pt x="39" y="725"/>
                    </a:lnTo>
                    <a:lnTo>
                      <a:pt x="42" y="731"/>
                    </a:lnTo>
                    <a:lnTo>
                      <a:pt x="47" y="737"/>
                    </a:lnTo>
                    <a:lnTo>
                      <a:pt x="50" y="741"/>
                    </a:lnTo>
                    <a:lnTo>
                      <a:pt x="52" y="746"/>
                    </a:lnTo>
                    <a:lnTo>
                      <a:pt x="52" y="752"/>
                    </a:lnTo>
                    <a:lnTo>
                      <a:pt x="52" y="767"/>
                    </a:lnTo>
                    <a:lnTo>
                      <a:pt x="52" y="782"/>
                    </a:lnTo>
                    <a:lnTo>
                      <a:pt x="52" y="797"/>
                    </a:lnTo>
                    <a:lnTo>
                      <a:pt x="52" y="808"/>
                    </a:lnTo>
                    <a:lnTo>
                      <a:pt x="53" y="822"/>
                    </a:lnTo>
                    <a:lnTo>
                      <a:pt x="58" y="847"/>
                    </a:lnTo>
                    <a:lnTo>
                      <a:pt x="60" y="860"/>
                    </a:lnTo>
                    <a:lnTo>
                      <a:pt x="64" y="871"/>
                    </a:lnTo>
                    <a:lnTo>
                      <a:pt x="65" y="875"/>
                    </a:lnTo>
                    <a:lnTo>
                      <a:pt x="68" y="879"/>
                    </a:lnTo>
                    <a:lnTo>
                      <a:pt x="70" y="881"/>
                    </a:lnTo>
                    <a:lnTo>
                      <a:pt x="73" y="881"/>
                    </a:lnTo>
                    <a:lnTo>
                      <a:pt x="76" y="894"/>
                    </a:lnTo>
                    <a:lnTo>
                      <a:pt x="80" y="905"/>
                    </a:lnTo>
                    <a:lnTo>
                      <a:pt x="81" y="913"/>
                    </a:lnTo>
                    <a:lnTo>
                      <a:pt x="81" y="921"/>
                    </a:lnTo>
                    <a:lnTo>
                      <a:pt x="80" y="936"/>
                    </a:lnTo>
                    <a:lnTo>
                      <a:pt x="80" y="956"/>
                    </a:lnTo>
                    <a:lnTo>
                      <a:pt x="79" y="980"/>
                    </a:lnTo>
                    <a:lnTo>
                      <a:pt x="78" y="1002"/>
                    </a:lnTo>
                    <a:lnTo>
                      <a:pt x="75" y="1024"/>
                    </a:lnTo>
                    <a:lnTo>
                      <a:pt x="73" y="1045"/>
                    </a:lnTo>
                    <a:lnTo>
                      <a:pt x="70" y="1065"/>
                    </a:lnTo>
                    <a:lnTo>
                      <a:pt x="68" y="1087"/>
                    </a:lnTo>
                    <a:lnTo>
                      <a:pt x="67" y="1110"/>
                    </a:lnTo>
                    <a:lnTo>
                      <a:pt x="67" y="1135"/>
                    </a:lnTo>
                    <a:lnTo>
                      <a:pt x="65" y="1141"/>
                    </a:lnTo>
                    <a:lnTo>
                      <a:pt x="64" y="1147"/>
                    </a:lnTo>
                    <a:lnTo>
                      <a:pt x="63" y="1152"/>
                    </a:lnTo>
                    <a:lnTo>
                      <a:pt x="62" y="1156"/>
                    </a:lnTo>
                    <a:lnTo>
                      <a:pt x="58" y="1163"/>
                    </a:lnTo>
                    <a:lnTo>
                      <a:pt x="52" y="1169"/>
                    </a:lnTo>
                    <a:lnTo>
                      <a:pt x="48" y="1175"/>
                    </a:lnTo>
                    <a:lnTo>
                      <a:pt x="43" y="1181"/>
                    </a:lnTo>
                    <a:lnTo>
                      <a:pt x="41" y="1185"/>
                    </a:lnTo>
                    <a:lnTo>
                      <a:pt x="40" y="1188"/>
                    </a:lnTo>
                    <a:lnTo>
                      <a:pt x="40" y="1192"/>
                    </a:lnTo>
                    <a:lnTo>
                      <a:pt x="39" y="1196"/>
                    </a:lnTo>
                    <a:lnTo>
                      <a:pt x="40" y="1205"/>
                    </a:lnTo>
                    <a:lnTo>
                      <a:pt x="42" y="1215"/>
                    </a:lnTo>
                    <a:lnTo>
                      <a:pt x="46" y="1225"/>
                    </a:lnTo>
                    <a:lnTo>
                      <a:pt x="50" y="1237"/>
                    </a:lnTo>
                    <a:lnTo>
                      <a:pt x="60" y="1258"/>
                    </a:lnTo>
                    <a:lnTo>
                      <a:pt x="73" y="1279"/>
                    </a:lnTo>
                    <a:lnTo>
                      <a:pt x="85" y="1299"/>
                    </a:lnTo>
                    <a:lnTo>
                      <a:pt x="95" y="1317"/>
                    </a:lnTo>
                    <a:lnTo>
                      <a:pt x="99" y="1325"/>
                    </a:lnTo>
                    <a:lnTo>
                      <a:pt x="103" y="1332"/>
                    </a:lnTo>
                    <a:lnTo>
                      <a:pt x="105" y="1338"/>
                    </a:lnTo>
                    <a:lnTo>
                      <a:pt x="106" y="1343"/>
                    </a:lnTo>
                    <a:lnTo>
                      <a:pt x="105" y="1351"/>
                    </a:lnTo>
                    <a:lnTo>
                      <a:pt x="104" y="1358"/>
                    </a:lnTo>
                    <a:lnTo>
                      <a:pt x="102" y="1365"/>
                    </a:lnTo>
                    <a:lnTo>
                      <a:pt x="99" y="1372"/>
                    </a:lnTo>
                    <a:lnTo>
                      <a:pt x="97" y="1380"/>
                    </a:lnTo>
                    <a:lnTo>
                      <a:pt x="95" y="1388"/>
                    </a:lnTo>
                    <a:lnTo>
                      <a:pt x="93" y="1396"/>
                    </a:lnTo>
                    <a:lnTo>
                      <a:pt x="93" y="1406"/>
                    </a:lnTo>
                    <a:lnTo>
                      <a:pt x="93" y="1415"/>
                    </a:lnTo>
                    <a:lnTo>
                      <a:pt x="94" y="1424"/>
                    </a:lnTo>
                    <a:lnTo>
                      <a:pt x="96" y="1432"/>
                    </a:lnTo>
                    <a:lnTo>
                      <a:pt x="98" y="1438"/>
                    </a:lnTo>
                    <a:lnTo>
                      <a:pt x="102" y="1444"/>
                    </a:lnTo>
                    <a:lnTo>
                      <a:pt x="106" y="1449"/>
                    </a:lnTo>
                    <a:lnTo>
                      <a:pt x="112" y="1453"/>
                    </a:lnTo>
                    <a:lnTo>
                      <a:pt x="117" y="1457"/>
                    </a:lnTo>
                    <a:lnTo>
                      <a:pt x="123" y="1460"/>
                    </a:lnTo>
                    <a:lnTo>
                      <a:pt x="130" y="1463"/>
                    </a:lnTo>
                    <a:lnTo>
                      <a:pt x="138" y="1464"/>
                    </a:lnTo>
                    <a:lnTo>
                      <a:pt x="146" y="1465"/>
                    </a:lnTo>
                    <a:lnTo>
                      <a:pt x="164" y="1467"/>
                    </a:lnTo>
                    <a:lnTo>
                      <a:pt x="185" y="1467"/>
                    </a:lnTo>
                    <a:lnTo>
                      <a:pt x="191" y="1501"/>
                    </a:lnTo>
                    <a:lnTo>
                      <a:pt x="195" y="1531"/>
                    </a:lnTo>
                    <a:lnTo>
                      <a:pt x="197" y="1559"/>
                    </a:lnTo>
                    <a:lnTo>
                      <a:pt x="199" y="1590"/>
                    </a:lnTo>
                    <a:lnTo>
                      <a:pt x="202" y="1602"/>
                    </a:lnTo>
                    <a:lnTo>
                      <a:pt x="209" y="1621"/>
                    </a:lnTo>
                    <a:lnTo>
                      <a:pt x="216" y="1643"/>
                    </a:lnTo>
                    <a:lnTo>
                      <a:pt x="219" y="1658"/>
                    </a:lnTo>
                    <a:lnTo>
                      <a:pt x="219" y="1668"/>
                    </a:lnTo>
                    <a:lnTo>
                      <a:pt x="220" y="1679"/>
                    </a:lnTo>
                    <a:lnTo>
                      <a:pt x="221" y="1687"/>
                    </a:lnTo>
                    <a:lnTo>
                      <a:pt x="222" y="1694"/>
                    </a:lnTo>
                    <a:lnTo>
                      <a:pt x="227" y="1709"/>
                    </a:lnTo>
                    <a:lnTo>
                      <a:pt x="232" y="1725"/>
                    </a:lnTo>
                    <a:lnTo>
                      <a:pt x="202" y="1732"/>
                    </a:lnTo>
                    <a:lnTo>
                      <a:pt x="173" y="1739"/>
                    </a:lnTo>
                    <a:lnTo>
                      <a:pt x="166" y="1740"/>
                    </a:lnTo>
                    <a:lnTo>
                      <a:pt x="161" y="1743"/>
                    </a:lnTo>
                    <a:lnTo>
                      <a:pt x="155" y="1745"/>
                    </a:lnTo>
                    <a:lnTo>
                      <a:pt x="151" y="1749"/>
                    </a:lnTo>
                    <a:lnTo>
                      <a:pt x="147" y="1752"/>
                    </a:lnTo>
                    <a:lnTo>
                      <a:pt x="143" y="1757"/>
                    </a:lnTo>
                    <a:lnTo>
                      <a:pt x="141" y="1762"/>
                    </a:lnTo>
                    <a:lnTo>
                      <a:pt x="139" y="1769"/>
                    </a:lnTo>
                    <a:lnTo>
                      <a:pt x="164" y="1770"/>
                    </a:lnTo>
                    <a:lnTo>
                      <a:pt x="193" y="1773"/>
                    </a:lnTo>
                    <a:lnTo>
                      <a:pt x="207" y="1776"/>
                    </a:lnTo>
                    <a:lnTo>
                      <a:pt x="218" y="1779"/>
                    </a:lnTo>
                    <a:lnTo>
                      <a:pt x="224" y="1781"/>
                    </a:lnTo>
                    <a:lnTo>
                      <a:pt x="227" y="1783"/>
                    </a:lnTo>
                    <a:lnTo>
                      <a:pt x="230" y="1785"/>
                    </a:lnTo>
                    <a:lnTo>
                      <a:pt x="232" y="1787"/>
                    </a:lnTo>
                    <a:lnTo>
                      <a:pt x="243" y="1807"/>
                    </a:lnTo>
                    <a:lnTo>
                      <a:pt x="250" y="1820"/>
                    </a:lnTo>
                    <a:lnTo>
                      <a:pt x="253" y="1825"/>
                    </a:lnTo>
                    <a:lnTo>
                      <a:pt x="258" y="1828"/>
                    </a:lnTo>
                    <a:lnTo>
                      <a:pt x="263" y="1830"/>
                    </a:lnTo>
                    <a:lnTo>
                      <a:pt x="272" y="1830"/>
                    </a:lnTo>
                    <a:lnTo>
                      <a:pt x="272" y="1843"/>
                    </a:lnTo>
                    <a:lnTo>
                      <a:pt x="273" y="1857"/>
                    </a:lnTo>
                    <a:lnTo>
                      <a:pt x="275" y="1871"/>
                    </a:lnTo>
                    <a:lnTo>
                      <a:pt x="278" y="1884"/>
                    </a:lnTo>
                    <a:lnTo>
                      <a:pt x="282" y="1898"/>
                    </a:lnTo>
                    <a:lnTo>
                      <a:pt x="285" y="1912"/>
                    </a:lnTo>
                    <a:lnTo>
                      <a:pt x="289" y="1925"/>
                    </a:lnTo>
                    <a:lnTo>
                      <a:pt x="295" y="1937"/>
                    </a:lnTo>
                    <a:lnTo>
                      <a:pt x="301" y="1949"/>
                    </a:lnTo>
                    <a:lnTo>
                      <a:pt x="308" y="1961"/>
                    </a:lnTo>
                    <a:lnTo>
                      <a:pt x="315" y="1971"/>
                    </a:lnTo>
                    <a:lnTo>
                      <a:pt x="322" y="1980"/>
                    </a:lnTo>
                    <a:lnTo>
                      <a:pt x="330" y="1988"/>
                    </a:lnTo>
                    <a:lnTo>
                      <a:pt x="339" y="1995"/>
                    </a:lnTo>
                    <a:lnTo>
                      <a:pt x="349" y="2000"/>
                    </a:lnTo>
                    <a:lnTo>
                      <a:pt x="359" y="2003"/>
                    </a:lnTo>
                    <a:lnTo>
                      <a:pt x="359" y="2013"/>
                    </a:lnTo>
                    <a:lnTo>
                      <a:pt x="361" y="2021"/>
                    </a:lnTo>
                    <a:lnTo>
                      <a:pt x="364" y="2028"/>
                    </a:lnTo>
                    <a:lnTo>
                      <a:pt x="368" y="2034"/>
                    </a:lnTo>
                    <a:lnTo>
                      <a:pt x="374" y="2038"/>
                    </a:lnTo>
                    <a:lnTo>
                      <a:pt x="379" y="2042"/>
                    </a:lnTo>
                    <a:lnTo>
                      <a:pt x="386" y="2046"/>
                    </a:lnTo>
                    <a:lnTo>
                      <a:pt x="393" y="2048"/>
                    </a:lnTo>
                    <a:lnTo>
                      <a:pt x="407" y="2053"/>
                    </a:lnTo>
                    <a:lnTo>
                      <a:pt x="420" y="2057"/>
                    </a:lnTo>
                    <a:lnTo>
                      <a:pt x="426" y="2060"/>
                    </a:lnTo>
                    <a:lnTo>
                      <a:pt x="431" y="2063"/>
                    </a:lnTo>
                    <a:lnTo>
                      <a:pt x="435" y="2066"/>
                    </a:lnTo>
                    <a:lnTo>
                      <a:pt x="438" y="2071"/>
                    </a:lnTo>
                    <a:lnTo>
                      <a:pt x="424" y="2074"/>
                    </a:lnTo>
                    <a:lnTo>
                      <a:pt x="411" y="2077"/>
                    </a:lnTo>
                    <a:lnTo>
                      <a:pt x="415" y="2084"/>
                    </a:lnTo>
                    <a:lnTo>
                      <a:pt x="421" y="2091"/>
                    </a:lnTo>
                    <a:lnTo>
                      <a:pt x="429" y="2097"/>
                    </a:lnTo>
                    <a:lnTo>
                      <a:pt x="440" y="2102"/>
                    </a:lnTo>
                    <a:lnTo>
                      <a:pt x="452" y="2107"/>
                    </a:lnTo>
                    <a:lnTo>
                      <a:pt x="465" y="2110"/>
                    </a:lnTo>
                    <a:lnTo>
                      <a:pt x="480" y="2113"/>
                    </a:lnTo>
                    <a:lnTo>
                      <a:pt x="498" y="2114"/>
                    </a:lnTo>
                    <a:lnTo>
                      <a:pt x="502" y="2117"/>
                    </a:lnTo>
                    <a:lnTo>
                      <a:pt x="507" y="2121"/>
                    </a:lnTo>
                    <a:lnTo>
                      <a:pt x="510" y="2127"/>
                    </a:lnTo>
                    <a:lnTo>
                      <a:pt x="513" y="2131"/>
                    </a:lnTo>
                    <a:lnTo>
                      <a:pt x="519" y="2140"/>
                    </a:lnTo>
                    <a:lnTo>
                      <a:pt x="522" y="2149"/>
                    </a:lnTo>
                    <a:lnTo>
                      <a:pt x="527" y="2155"/>
                    </a:lnTo>
                    <a:lnTo>
                      <a:pt x="530" y="2158"/>
                    </a:lnTo>
                    <a:lnTo>
                      <a:pt x="531" y="2158"/>
                    </a:lnTo>
                    <a:lnTo>
                      <a:pt x="533" y="2157"/>
                    </a:lnTo>
                    <a:lnTo>
                      <a:pt x="535" y="2155"/>
                    </a:lnTo>
                    <a:lnTo>
                      <a:pt x="538" y="2151"/>
                    </a:lnTo>
                    <a:lnTo>
                      <a:pt x="543" y="2137"/>
                    </a:lnTo>
                    <a:lnTo>
                      <a:pt x="547" y="2125"/>
                    </a:lnTo>
                    <a:lnTo>
                      <a:pt x="554" y="2116"/>
                    </a:lnTo>
                    <a:lnTo>
                      <a:pt x="561" y="2109"/>
                    </a:lnTo>
                    <a:lnTo>
                      <a:pt x="567" y="2104"/>
                    </a:lnTo>
                    <a:lnTo>
                      <a:pt x="576" y="2101"/>
                    </a:lnTo>
                    <a:lnTo>
                      <a:pt x="586" y="2098"/>
                    </a:lnTo>
                    <a:lnTo>
                      <a:pt x="598" y="2095"/>
                    </a:lnTo>
                    <a:lnTo>
                      <a:pt x="592" y="2087"/>
                    </a:lnTo>
                    <a:lnTo>
                      <a:pt x="589" y="2081"/>
                    </a:lnTo>
                    <a:lnTo>
                      <a:pt x="588" y="2078"/>
                    </a:lnTo>
                    <a:lnTo>
                      <a:pt x="588" y="2076"/>
                    </a:lnTo>
                    <a:lnTo>
                      <a:pt x="589" y="2074"/>
                    </a:lnTo>
                    <a:lnTo>
                      <a:pt x="591" y="2071"/>
                    </a:lnTo>
                    <a:lnTo>
                      <a:pt x="491" y="204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4" name="Freeform 9">
                <a:extLst>
                  <a:ext uri="{FF2B5EF4-FFF2-40B4-BE49-F238E27FC236}">
                    <a16:creationId xmlns:a16="http://schemas.microsoft.com/office/drawing/2014/main" id="{CE2C5790-FE4E-6745-A497-BF5FA3350BCE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700463" y="3508375"/>
                <a:ext cx="966787" cy="1203325"/>
              </a:xfrm>
              <a:custGeom>
                <a:avLst/>
                <a:gdLst>
                  <a:gd name="T0" fmla="*/ 2147483646 w 2226"/>
                  <a:gd name="T1" fmla="*/ 2147483646 h 2292"/>
                  <a:gd name="T2" fmla="*/ 2147483646 w 2226"/>
                  <a:gd name="T3" fmla="*/ 2147483646 h 2292"/>
                  <a:gd name="T4" fmla="*/ 2147483646 w 2226"/>
                  <a:gd name="T5" fmla="*/ 2147483646 h 2292"/>
                  <a:gd name="T6" fmla="*/ 2147483646 w 2226"/>
                  <a:gd name="T7" fmla="*/ 2147483646 h 2292"/>
                  <a:gd name="T8" fmla="*/ 2147483646 w 2226"/>
                  <a:gd name="T9" fmla="*/ 2147483646 h 2292"/>
                  <a:gd name="T10" fmla="*/ 2147483646 w 2226"/>
                  <a:gd name="T11" fmla="*/ 2147483646 h 2292"/>
                  <a:gd name="T12" fmla="*/ 2147483646 w 2226"/>
                  <a:gd name="T13" fmla="*/ 2147483646 h 2292"/>
                  <a:gd name="T14" fmla="*/ 2147483646 w 2226"/>
                  <a:gd name="T15" fmla="*/ 2147483646 h 2292"/>
                  <a:gd name="T16" fmla="*/ 2147483646 w 2226"/>
                  <a:gd name="T17" fmla="*/ 2147483646 h 2292"/>
                  <a:gd name="T18" fmla="*/ 2147483646 w 2226"/>
                  <a:gd name="T19" fmla="*/ 2147483646 h 2292"/>
                  <a:gd name="T20" fmla="*/ 2147483646 w 2226"/>
                  <a:gd name="T21" fmla="*/ 2147483646 h 2292"/>
                  <a:gd name="T22" fmla="*/ 2147483646 w 2226"/>
                  <a:gd name="T23" fmla="*/ 2147483646 h 2292"/>
                  <a:gd name="T24" fmla="*/ 2147483646 w 2226"/>
                  <a:gd name="T25" fmla="*/ 2147483646 h 2292"/>
                  <a:gd name="T26" fmla="*/ 2147483646 w 2226"/>
                  <a:gd name="T27" fmla="*/ 2147483646 h 2292"/>
                  <a:gd name="T28" fmla="*/ 2147483646 w 2226"/>
                  <a:gd name="T29" fmla="*/ 2147483646 h 2292"/>
                  <a:gd name="T30" fmla="*/ 2147483646 w 2226"/>
                  <a:gd name="T31" fmla="*/ 2147483646 h 2292"/>
                  <a:gd name="T32" fmla="*/ 2147483646 w 2226"/>
                  <a:gd name="T33" fmla="*/ 2147483646 h 2292"/>
                  <a:gd name="T34" fmla="*/ 2147483646 w 2226"/>
                  <a:gd name="T35" fmla="*/ 2147483646 h 2292"/>
                  <a:gd name="T36" fmla="*/ 2147483646 w 2226"/>
                  <a:gd name="T37" fmla="*/ 2147483646 h 2292"/>
                  <a:gd name="T38" fmla="*/ 2147483646 w 2226"/>
                  <a:gd name="T39" fmla="*/ 2147483646 h 2292"/>
                  <a:gd name="T40" fmla="*/ 2147483646 w 2226"/>
                  <a:gd name="T41" fmla="*/ 2147483646 h 2292"/>
                  <a:gd name="T42" fmla="*/ 2147483646 w 2226"/>
                  <a:gd name="T43" fmla="*/ 2147483646 h 2292"/>
                  <a:gd name="T44" fmla="*/ 2147483646 w 2226"/>
                  <a:gd name="T45" fmla="*/ 2147483646 h 2292"/>
                  <a:gd name="T46" fmla="*/ 2147483646 w 2226"/>
                  <a:gd name="T47" fmla="*/ 2147483646 h 2292"/>
                  <a:gd name="T48" fmla="*/ 2147483646 w 2226"/>
                  <a:gd name="T49" fmla="*/ 2147483646 h 2292"/>
                  <a:gd name="T50" fmla="*/ 2147483646 w 2226"/>
                  <a:gd name="T51" fmla="*/ 2147483646 h 2292"/>
                  <a:gd name="T52" fmla="*/ 2147483646 w 2226"/>
                  <a:gd name="T53" fmla="*/ 2147483646 h 2292"/>
                  <a:gd name="T54" fmla="*/ 2147483646 w 2226"/>
                  <a:gd name="T55" fmla="*/ 2147483646 h 2292"/>
                  <a:gd name="T56" fmla="*/ 2147483646 w 2226"/>
                  <a:gd name="T57" fmla="*/ 2147483646 h 2292"/>
                  <a:gd name="T58" fmla="*/ 2147483646 w 2226"/>
                  <a:gd name="T59" fmla="*/ 2147483646 h 2292"/>
                  <a:gd name="T60" fmla="*/ 2147483646 w 2226"/>
                  <a:gd name="T61" fmla="*/ 2147483646 h 2292"/>
                  <a:gd name="T62" fmla="*/ 2147483646 w 2226"/>
                  <a:gd name="T63" fmla="*/ 2147483646 h 2292"/>
                  <a:gd name="T64" fmla="*/ 2147483646 w 2226"/>
                  <a:gd name="T65" fmla="*/ 2147483646 h 2292"/>
                  <a:gd name="T66" fmla="*/ 2147483646 w 2226"/>
                  <a:gd name="T67" fmla="*/ 2147483646 h 2292"/>
                  <a:gd name="T68" fmla="*/ 2147483646 w 2226"/>
                  <a:gd name="T69" fmla="*/ 2147483646 h 2292"/>
                  <a:gd name="T70" fmla="*/ 2147483646 w 2226"/>
                  <a:gd name="T71" fmla="*/ 2147483646 h 2292"/>
                  <a:gd name="T72" fmla="*/ 2147483646 w 2226"/>
                  <a:gd name="T73" fmla="*/ 2147483646 h 2292"/>
                  <a:gd name="T74" fmla="*/ 2147483646 w 2226"/>
                  <a:gd name="T75" fmla="*/ 2147483646 h 2292"/>
                  <a:gd name="T76" fmla="*/ 2147483646 w 2226"/>
                  <a:gd name="T77" fmla="*/ 2147483646 h 2292"/>
                  <a:gd name="T78" fmla="*/ 2147483646 w 2226"/>
                  <a:gd name="T79" fmla="*/ 2147483646 h 2292"/>
                  <a:gd name="T80" fmla="*/ 2147483646 w 2226"/>
                  <a:gd name="T81" fmla="*/ 2147483646 h 2292"/>
                  <a:gd name="T82" fmla="*/ 2147483646 w 2226"/>
                  <a:gd name="T83" fmla="*/ 2147483646 h 2292"/>
                  <a:gd name="T84" fmla="*/ 2147483646 w 2226"/>
                  <a:gd name="T85" fmla="*/ 2147483646 h 2292"/>
                  <a:gd name="T86" fmla="*/ 2147483646 w 2226"/>
                  <a:gd name="T87" fmla="*/ 2147483646 h 2292"/>
                  <a:gd name="T88" fmla="*/ 2147483646 w 2226"/>
                  <a:gd name="T89" fmla="*/ 2147483646 h 2292"/>
                  <a:gd name="T90" fmla="*/ 2147483646 w 2226"/>
                  <a:gd name="T91" fmla="*/ 2147483646 h 2292"/>
                  <a:gd name="T92" fmla="*/ 2147483646 w 2226"/>
                  <a:gd name="T93" fmla="*/ 2147483646 h 2292"/>
                  <a:gd name="T94" fmla="*/ 2147483646 w 2226"/>
                  <a:gd name="T95" fmla="*/ 2147483646 h 2292"/>
                  <a:gd name="T96" fmla="*/ 2147483646 w 2226"/>
                  <a:gd name="T97" fmla="*/ 0 h 2292"/>
                  <a:gd name="T98" fmla="*/ 2147483646 w 2226"/>
                  <a:gd name="T99" fmla="*/ 2147483646 h 2292"/>
                  <a:gd name="T100" fmla="*/ 2147483646 w 2226"/>
                  <a:gd name="T101" fmla="*/ 2147483646 h 2292"/>
                  <a:gd name="T102" fmla="*/ 2147483646 w 2226"/>
                  <a:gd name="T103" fmla="*/ 2147483646 h 2292"/>
                  <a:gd name="T104" fmla="*/ 2147483646 w 2226"/>
                  <a:gd name="T105" fmla="*/ 2147483646 h 2292"/>
                  <a:gd name="T106" fmla="*/ 2147483646 w 2226"/>
                  <a:gd name="T107" fmla="*/ 2147483646 h 2292"/>
                  <a:gd name="T108" fmla="*/ 2147483646 w 2226"/>
                  <a:gd name="T109" fmla="*/ 2147483646 h 2292"/>
                  <a:gd name="T110" fmla="*/ 2147483646 w 2226"/>
                  <a:gd name="T111" fmla="*/ 2147483646 h 2292"/>
                  <a:gd name="T112" fmla="*/ 2147483646 w 2226"/>
                  <a:gd name="T113" fmla="*/ 2147483646 h 2292"/>
                  <a:gd name="T114" fmla="*/ 2147483646 w 2226"/>
                  <a:gd name="T115" fmla="*/ 2147483646 h 2292"/>
                  <a:gd name="T116" fmla="*/ 2147483646 w 2226"/>
                  <a:gd name="T117" fmla="*/ 2147483646 h 2292"/>
                  <a:gd name="T118" fmla="*/ 1310791617 w 2226"/>
                  <a:gd name="T119" fmla="*/ 2147483646 h 2292"/>
                  <a:gd name="T120" fmla="*/ 1802361981 w 2226"/>
                  <a:gd name="T121" fmla="*/ 2147483646 h 2292"/>
                  <a:gd name="T122" fmla="*/ 2147483646 w 2226"/>
                  <a:gd name="T123" fmla="*/ 2147483646 h 2292"/>
                  <a:gd name="T124" fmla="*/ 2147483646 w 2226"/>
                  <a:gd name="T125" fmla="*/ 2147483646 h 229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26" h="2292">
                    <a:moveTo>
                      <a:pt x="233" y="973"/>
                    </a:moveTo>
                    <a:lnTo>
                      <a:pt x="313" y="967"/>
                    </a:lnTo>
                    <a:lnTo>
                      <a:pt x="323" y="963"/>
                    </a:lnTo>
                    <a:lnTo>
                      <a:pt x="332" y="959"/>
                    </a:lnTo>
                    <a:lnTo>
                      <a:pt x="342" y="953"/>
                    </a:lnTo>
                    <a:lnTo>
                      <a:pt x="351" y="948"/>
                    </a:lnTo>
                    <a:lnTo>
                      <a:pt x="368" y="936"/>
                    </a:lnTo>
                    <a:lnTo>
                      <a:pt x="386" y="923"/>
                    </a:lnTo>
                    <a:lnTo>
                      <a:pt x="403" y="911"/>
                    </a:lnTo>
                    <a:lnTo>
                      <a:pt x="421" y="902"/>
                    </a:lnTo>
                    <a:lnTo>
                      <a:pt x="431" y="898"/>
                    </a:lnTo>
                    <a:lnTo>
                      <a:pt x="440" y="896"/>
                    </a:lnTo>
                    <a:lnTo>
                      <a:pt x="449" y="894"/>
                    </a:lnTo>
                    <a:lnTo>
                      <a:pt x="459" y="893"/>
                    </a:lnTo>
                    <a:lnTo>
                      <a:pt x="467" y="894"/>
                    </a:lnTo>
                    <a:lnTo>
                      <a:pt x="474" y="896"/>
                    </a:lnTo>
                    <a:lnTo>
                      <a:pt x="480" y="899"/>
                    </a:lnTo>
                    <a:lnTo>
                      <a:pt x="485" y="902"/>
                    </a:lnTo>
                    <a:lnTo>
                      <a:pt x="489" y="907"/>
                    </a:lnTo>
                    <a:lnTo>
                      <a:pt x="492" y="912"/>
                    </a:lnTo>
                    <a:lnTo>
                      <a:pt x="496" y="918"/>
                    </a:lnTo>
                    <a:lnTo>
                      <a:pt x="498" y="925"/>
                    </a:lnTo>
                    <a:lnTo>
                      <a:pt x="502" y="956"/>
                    </a:lnTo>
                    <a:lnTo>
                      <a:pt x="505" y="985"/>
                    </a:lnTo>
                    <a:lnTo>
                      <a:pt x="509" y="994"/>
                    </a:lnTo>
                    <a:lnTo>
                      <a:pt x="512" y="1001"/>
                    </a:lnTo>
                    <a:lnTo>
                      <a:pt x="515" y="1008"/>
                    </a:lnTo>
                    <a:lnTo>
                      <a:pt x="520" y="1015"/>
                    </a:lnTo>
                    <a:lnTo>
                      <a:pt x="525" y="1022"/>
                    </a:lnTo>
                    <a:lnTo>
                      <a:pt x="531" y="1028"/>
                    </a:lnTo>
                    <a:lnTo>
                      <a:pt x="536" y="1033"/>
                    </a:lnTo>
                    <a:lnTo>
                      <a:pt x="543" y="1038"/>
                    </a:lnTo>
                    <a:lnTo>
                      <a:pt x="549" y="1044"/>
                    </a:lnTo>
                    <a:lnTo>
                      <a:pt x="557" y="1048"/>
                    </a:lnTo>
                    <a:lnTo>
                      <a:pt x="564" y="1051"/>
                    </a:lnTo>
                    <a:lnTo>
                      <a:pt x="572" y="1054"/>
                    </a:lnTo>
                    <a:lnTo>
                      <a:pt x="580" y="1057"/>
                    </a:lnTo>
                    <a:lnTo>
                      <a:pt x="588" y="1058"/>
                    </a:lnTo>
                    <a:lnTo>
                      <a:pt x="597" y="1059"/>
                    </a:lnTo>
                    <a:lnTo>
                      <a:pt x="605" y="1060"/>
                    </a:lnTo>
                    <a:lnTo>
                      <a:pt x="614" y="1060"/>
                    </a:lnTo>
                    <a:lnTo>
                      <a:pt x="625" y="1063"/>
                    </a:lnTo>
                    <a:lnTo>
                      <a:pt x="638" y="1066"/>
                    </a:lnTo>
                    <a:lnTo>
                      <a:pt x="653" y="1071"/>
                    </a:lnTo>
                    <a:lnTo>
                      <a:pt x="668" y="1076"/>
                    </a:lnTo>
                    <a:lnTo>
                      <a:pt x="683" y="1083"/>
                    </a:lnTo>
                    <a:lnTo>
                      <a:pt x="700" y="1090"/>
                    </a:lnTo>
                    <a:lnTo>
                      <a:pt x="716" y="1098"/>
                    </a:lnTo>
                    <a:lnTo>
                      <a:pt x="733" y="1108"/>
                    </a:lnTo>
                    <a:lnTo>
                      <a:pt x="747" y="1116"/>
                    </a:lnTo>
                    <a:lnTo>
                      <a:pt x="761" y="1126"/>
                    </a:lnTo>
                    <a:lnTo>
                      <a:pt x="773" y="1135"/>
                    </a:lnTo>
                    <a:lnTo>
                      <a:pt x="783" y="1144"/>
                    </a:lnTo>
                    <a:lnTo>
                      <a:pt x="791" y="1153"/>
                    </a:lnTo>
                    <a:lnTo>
                      <a:pt x="794" y="1158"/>
                    </a:lnTo>
                    <a:lnTo>
                      <a:pt x="796" y="1162"/>
                    </a:lnTo>
                    <a:lnTo>
                      <a:pt x="798" y="1167"/>
                    </a:lnTo>
                    <a:lnTo>
                      <a:pt x="798" y="1171"/>
                    </a:lnTo>
                    <a:lnTo>
                      <a:pt x="798" y="1190"/>
                    </a:lnTo>
                    <a:lnTo>
                      <a:pt x="798" y="1204"/>
                    </a:lnTo>
                    <a:lnTo>
                      <a:pt x="798" y="1214"/>
                    </a:lnTo>
                    <a:lnTo>
                      <a:pt x="798" y="1220"/>
                    </a:lnTo>
                    <a:lnTo>
                      <a:pt x="799" y="1229"/>
                    </a:lnTo>
                    <a:lnTo>
                      <a:pt x="803" y="1242"/>
                    </a:lnTo>
                    <a:lnTo>
                      <a:pt x="806" y="1249"/>
                    </a:lnTo>
                    <a:lnTo>
                      <a:pt x="810" y="1256"/>
                    </a:lnTo>
                    <a:lnTo>
                      <a:pt x="814" y="1263"/>
                    </a:lnTo>
                    <a:lnTo>
                      <a:pt x="818" y="1271"/>
                    </a:lnTo>
                    <a:lnTo>
                      <a:pt x="824" y="1277"/>
                    </a:lnTo>
                    <a:lnTo>
                      <a:pt x="830" y="1283"/>
                    </a:lnTo>
                    <a:lnTo>
                      <a:pt x="838" y="1288"/>
                    </a:lnTo>
                    <a:lnTo>
                      <a:pt x="846" y="1292"/>
                    </a:lnTo>
                    <a:lnTo>
                      <a:pt x="854" y="1295"/>
                    </a:lnTo>
                    <a:lnTo>
                      <a:pt x="863" y="1296"/>
                    </a:lnTo>
                    <a:lnTo>
                      <a:pt x="873" y="1296"/>
                    </a:lnTo>
                    <a:lnTo>
                      <a:pt x="884" y="1294"/>
                    </a:lnTo>
                    <a:lnTo>
                      <a:pt x="917" y="1294"/>
                    </a:lnTo>
                    <a:lnTo>
                      <a:pt x="918" y="1306"/>
                    </a:lnTo>
                    <a:lnTo>
                      <a:pt x="919" y="1317"/>
                    </a:lnTo>
                    <a:lnTo>
                      <a:pt x="923" y="1328"/>
                    </a:lnTo>
                    <a:lnTo>
                      <a:pt x="926" y="1336"/>
                    </a:lnTo>
                    <a:lnTo>
                      <a:pt x="929" y="1343"/>
                    </a:lnTo>
                    <a:lnTo>
                      <a:pt x="935" y="1349"/>
                    </a:lnTo>
                    <a:lnTo>
                      <a:pt x="939" y="1355"/>
                    </a:lnTo>
                    <a:lnTo>
                      <a:pt x="944" y="1360"/>
                    </a:lnTo>
                    <a:lnTo>
                      <a:pt x="953" y="1371"/>
                    </a:lnTo>
                    <a:lnTo>
                      <a:pt x="962" y="1385"/>
                    </a:lnTo>
                    <a:lnTo>
                      <a:pt x="965" y="1392"/>
                    </a:lnTo>
                    <a:lnTo>
                      <a:pt x="969" y="1401"/>
                    </a:lnTo>
                    <a:lnTo>
                      <a:pt x="970" y="1411"/>
                    </a:lnTo>
                    <a:lnTo>
                      <a:pt x="971" y="1423"/>
                    </a:lnTo>
                    <a:lnTo>
                      <a:pt x="970" y="1434"/>
                    </a:lnTo>
                    <a:lnTo>
                      <a:pt x="968" y="1443"/>
                    </a:lnTo>
                    <a:lnTo>
                      <a:pt x="964" y="1452"/>
                    </a:lnTo>
                    <a:lnTo>
                      <a:pt x="961" y="1459"/>
                    </a:lnTo>
                    <a:lnTo>
                      <a:pt x="957" y="1466"/>
                    </a:lnTo>
                    <a:lnTo>
                      <a:pt x="953" y="1474"/>
                    </a:lnTo>
                    <a:lnTo>
                      <a:pt x="951" y="1482"/>
                    </a:lnTo>
                    <a:lnTo>
                      <a:pt x="951" y="1491"/>
                    </a:lnTo>
                    <a:lnTo>
                      <a:pt x="951" y="1498"/>
                    </a:lnTo>
                    <a:lnTo>
                      <a:pt x="952" y="1503"/>
                    </a:lnTo>
                    <a:lnTo>
                      <a:pt x="953" y="1509"/>
                    </a:lnTo>
                    <a:lnTo>
                      <a:pt x="955" y="1513"/>
                    </a:lnTo>
                    <a:lnTo>
                      <a:pt x="959" y="1521"/>
                    </a:lnTo>
                    <a:lnTo>
                      <a:pt x="964" y="1527"/>
                    </a:lnTo>
                    <a:lnTo>
                      <a:pt x="969" y="1533"/>
                    </a:lnTo>
                    <a:lnTo>
                      <a:pt x="973" y="1537"/>
                    </a:lnTo>
                    <a:lnTo>
                      <a:pt x="976" y="1541"/>
                    </a:lnTo>
                    <a:lnTo>
                      <a:pt x="978" y="1547"/>
                    </a:lnTo>
                    <a:lnTo>
                      <a:pt x="979" y="1555"/>
                    </a:lnTo>
                    <a:lnTo>
                      <a:pt x="979" y="1564"/>
                    </a:lnTo>
                    <a:lnTo>
                      <a:pt x="979" y="1572"/>
                    </a:lnTo>
                    <a:lnTo>
                      <a:pt x="978" y="1580"/>
                    </a:lnTo>
                    <a:lnTo>
                      <a:pt x="976" y="1588"/>
                    </a:lnTo>
                    <a:lnTo>
                      <a:pt x="975" y="1596"/>
                    </a:lnTo>
                    <a:lnTo>
                      <a:pt x="975" y="1605"/>
                    </a:lnTo>
                    <a:lnTo>
                      <a:pt x="978" y="1614"/>
                    </a:lnTo>
                    <a:lnTo>
                      <a:pt x="981" y="1621"/>
                    </a:lnTo>
                    <a:lnTo>
                      <a:pt x="985" y="1627"/>
                    </a:lnTo>
                    <a:lnTo>
                      <a:pt x="992" y="1632"/>
                    </a:lnTo>
                    <a:lnTo>
                      <a:pt x="998" y="1637"/>
                    </a:lnTo>
                    <a:lnTo>
                      <a:pt x="1016" y="1645"/>
                    </a:lnTo>
                    <a:lnTo>
                      <a:pt x="1036" y="1653"/>
                    </a:lnTo>
                    <a:lnTo>
                      <a:pt x="1057" y="1661"/>
                    </a:lnTo>
                    <a:lnTo>
                      <a:pt x="1077" y="1669"/>
                    </a:lnTo>
                    <a:lnTo>
                      <a:pt x="1086" y="1673"/>
                    </a:lnTo>
                    <a:lnTo>
                      <a:pt x="1095" y="1678"/>
                    </a:lnTo>
                    <a:lnTo>
                      <a:pt x="1104" y="1682"/>
                    </a:lnTo>
                    <a:lnTo>
                      <a:pt x="1110" y="1688"/>
                    </a:lnTo>
                    <a:lnTo>
                      <a:pt x="1116" y="1692"/>
                    </a:lnTo>
                    <a:lnTo>
                      <a:pt x="1124" y="1695"/>
                    </a:lnTo>
                    <a:lnTo>
                      <a:pt x="1131" y="1698"/>
                    </a:lnTo>
                    <a:lnTo>
                      <a:pt x="1140" y="1700"/>
                    </a:lnTo>
                    <a:lnTo>
                      <a:pt x="1149" y="1702"/>
                    </a:lnTo>
                    <a:lnTo>
                      <a:pt x="1157" y="1705"/>
                    </a:lnTo>
                    <a:lnTo>
                      <a:pt x="1164" y="1708"/>
                    </a:lnTo>
                    <a:lnTo>
                      <a:pt x="1170" y="1713"/>
                    </a:lnTo>
                    <a:lnTo>
                      <a:pt x="1176" y="1721"/>
                    </a:lnTo>
                    <a:lnTo>
                      <a:pt x="1181" y="1729"/>
                    </a:lnTo>
                    <a:lnTo>
                      <a:pt x="1185" y="1739"/>
                    </a:lnTo>
                    <a:lnTo>
                      <a:pt x="1187" y="1749"/>
                    </a:lnTo>
                    <a:lnTo>
                      <a:pt x="1189" y="1772"/>
                    </a:lnTo>
                    <a:lnTo>
                      <a:pt x="1192" y="1794"/>
                    </a:lnTo>
                    <a:lnTo>
                      <a:pt x="1193" y="1805"/>
                    </a:lnTo>
                    <a:lnTo>
                      <a:pt x="1195" y="1815"/>
                    </a:lnTo>
                    <a:lnTo>
                      <a:pt x="1198" y="1825"/>
                    </a:lnTo>
                    <a:lnTo>
                      <a:pt x="1204" y="1832"/>
                    </a:lnTo>
                    <a:lnTo>
                      <a:pt x="1207" y="1836"/>
                    </a:lnTo>
                    <a:lnTo>
                      <a:pt x="1210" y="1839"/>
                    </a:lnTo>
                    <a:lnTo>
                      <a:pt x="1214" y="1842"/>
                    </a:lnTo>
                    <a:lnTo>
                      <a:pt x="1219" y="1844"/>
                    </a:lnTo>
                    <a:lnTo>
                      <a:pt x="1224" y="1846"/>
                    </a:lnTo>
                    <a:lnTo>
                      <a:pt x="1229" y="1847"/>
                    </a:lnTo>
                    <a:lnTo>
                      <a:pt x="1236" y="1848"/>
                    </a:lnTo>
                    <a:lnTo>
                      <a:pt x="1243" y="1848"/>
                    </a:lnTo>
                    <a:lnTo>
                      <a:pt x="1243" y="1864"/>
                    </a:lnTo>
                    <a:lnTo>
                      <a:pt x="1243" y="1879"/>
                    </a:lnTo>
                    <a:lnTo>
                      <a:pt x="1243" y="1891"/>
                    </a:lnTo>
                    <a:lnTo>
                      <a:pt x="1243" y="1904"/>
                    </a:lnTo>
                    <a:lnTo>
                      <a:pt x="1243" y="1921"/>
                    </a:lnTo>
                    <a:lnTo>
                      <a:pt x="1243" y="1942"/>
                    </a:lnTo>
                    <a:lnTo>
                      <a:pt x="1243" y="1961"/>
                    </a:lnTo>
                    <a:lnTo>
                      <a:pt x="1243" y="1971"/>
                    </a:lnTo>
                    <a:lnTo>
                      <a:pt x="1232" y="1974"/>
                    </a:lnTo>
                    <a:lnTo>
                      <a:pt x="1221" y="1979"/>
                    </a:lnTo>
                    <a:lnTo>
                      <a:pt x="1208" y="1985"/>
                    </a:lnTo>
                    <a:lnTo>
                      <a:pt x="1196" y="1994"/>
                    </a:lnTo>
                    <a:lnTo>
                      <a:pt x="1183" y="2003"/>
                    </a:lnTo>
                    <a:lnTo>
                      <a:pt x="1170" y="2013"/>
                    </a:lnTo>
                    <a:lnTo>
                      <a:pt x="1157" y="2023"/>
                    </a:lnTo>
                    <a:lnTo>
                      <a:pt x="1143" y="2034"/>
                    </a:lnTo>
                    <a:lnTo>
                      <a:pt x="1131" y="2047"/>
                    </a:lnTo>
                    <a:lnTo>
                      <a:pt x="1120" y="2059"/>
                    </a:lnTo>
                    <a:lnTo>
                      <a:pt x="1109" y="2070"/>
                    </a:lnTo>
                    <a:lnTo>
                      <a:pt x="1101" y="2082"/>
                    </a:lnTo>
                    <a:lnTo>
                      <a:pt x="1094" y="2094"/>
                    </a:lnTo>
                    <a:lnTo>
                      <a:pt x="1088" y="2106"/>
                    </a:lnTo>
                    <a:lnTo>
                      <a:pt x="1085" y="2116"/>
                    </a:lnTo>
                    <a:lnTo>
                      <a:pt x="1084" y="2125"/>
                    </a:lnTo>
                    <a:lnTo>
                      <a:pt x="1084" y="2128"/>
                    </a:lnTo>
                    <a:lnTo>
                      <a:pt x="1086" y="2130"/>
                    </a:lnTo>
                    <a:lnTo>
                      <a:pt x="1088" y="2132"/>
                    </a:lnTo>
                    <a:lnTo>
                      <a:pt x="1092" y="2133"/>
                    </a:lnTo>
                    <a:lnTo>
                      <a:pt x="1101" y="2137"/>
                    </a:lnTo>
                    <a:lnTo>
                      <a:pt x="1110" y="2139"/>
                    </a:lnTo>
                    <a:lnTo>
                      <a:pt x="1131" y="2142"/>
                    </a:lnTo>
                    <a:lnTo>
                      <a:pt x="1143" y="2144"/>
                    </a:lnTo>
                    <a:lnTo>
                      <a:pt x="1151" y="2145"/>
                    </a:lnTo>
                    <a:lnTo>
                      <a:pt x="1158" y="2147"/>
                    </a:lnTo>
                    <a:lnTo>
                      <a:pt x="1163" y="2150"/>
                    </a:lnTo>
                    <a:lnTo>
                      <a:pt x="1169" y="2153"/>
                    </a:lnTo>
                    <a:lnTo>
                      <a:pt x="1180" y="2161"/>
                    </a:lnTo>
                    <a:lnTo>
                      <a:pt x="1189" y="2170"/>
                    </a:lnTo>
                    <a:lnTo>
                      <a:pt x="1200" y="2178"/>
                    </a:lnTo>
                    <a:lnTo>
                      <a:pt x="1210" y="2186"/>
                    </a:lnTo>
                    <a:lnTo>
                      <a:pt x="1216" y="2190"/>
                    </a:lnTo>
                    <a:lnTo>
                      <a:pt x="1222" y="2193"/>
                    </a:lnTo>
                    <a:lnTo>
                      <a:pt x="1229" y="2197"/>
                    </a:lnTo>
                    <a:lnTo>
                      <a:pt x="1237" y="2199"/>
                    </a:lnTo>
                    <a:lnTo>
                      <a:pt x="1248" y="2203"/>
                    </a:lnTo>
                    <a:lnTo>
                      <a:pt x="1258" y="2208"/>
                    </a:lnTo>
                    <a:lnTo>
                      <a:pt x="1267" y="2214"/>
                    </a:lnTo>
                    <a:lnTo>
                      <a:pt x="1277" y="2220"/>
                    </a:lnTo>
                    <a:lnTo>
                      <a:pt x="1296" y="2234"/>
                    </a:lnTo>
                    <a:lnTo>
                      <a:pt x="1312" y="2248"/>
                    </a:lnTo>
                    <a:lnTo>
                      <a:pt x="1327" y="2262"/>
                    </a:lnTo>
                    <a:lnTo>
                      <a:pt x="1340" y="2275"/>
                    </a:lnTo>
                    <a:lnTo>
                      <a:pt x="1352" y="2285"/>
                    </a:lnTo>
                    <a:lnTo>
                      <a:pt x="1363" y="2292"/>
                    </a:lnTo>
                    <a:lnTo>
                      <a:pt x="1370" y="2276"/>
                    </a:lnTo>
                    <a:lnTo>
                      <a:pt x="1377" y="2261"/>
                    </a:lnTo>
                    <a:lnTo>
                      <a:pt x="1385" y="2248"/>
                    </a:lnTo>
                    <a:lnTo>
                      <a:pt x="1394" y="2235"/>
                    </a:lnTo>
                    <a:lnTo>
                      <a:pt x="1401" y="2223"/>
                    </a:lnTo>
                    <a:lnTo>
                      <a:pt x="1410" y="2210"/>
                    </a:lnTo>
                    <a:lnTo>
                      <a:pt x="1419" y="2198"/>
                    </a:lnTo>
                    <a:lnTo>
                      <a:pt x="1429" y="2187"/>
                    </a:lnTo>
                    <a:lnTo>
                      <a:pt x="1439" y="2160"/>
                    </a:lnTo>
                    <a:lnTo>
                      <a:pt x="1449" y="2138"/>
                    </a:lnTo>
                    <a:lnTo>
                      <a:pt x="1459" y="2116"/>
                    </a:lnTo>
                    <a:lnTo>
                      <a:pt x="1468" y="2088"/>
                    </a:lnTo>
                    <a:lnTo>
                      <a:pt x="1472" y="2082"/>
                    </a:lnTo>
                    <a:lnTo>
                      <a:pt x="1476" y="2076"/>
                    </a:lnTo>
                    <a:lnTo>
                      <a:pt x="1480" y="2070"/>
                    </a:lnTo>
                    <a:lnTo>
                      <a:pt x="1485" y="2065"/>
                    </a:lnTo>
                    <a:lnTo>
                      <a:pt x="1496" y="2055"/>
                    </a:lnTo>
                    <a:lnTo>
                      <a:pt x="1507" y="2046"/>
                    </a:lnTo>
                    <a:lnTo>
                      <a:pt x="1518" y="2036"/>
                    </a:lnTo>
                    <a:lnTo>
                      <a:pt x="1527" y="2026"/>
                    </a:lnTo>
                    <a:lnTo>
                      <a:pt x="1530" y="2021"/>
                    </a:lnTo>
                    <a:lnTo>
                      <a:pt x="1533" y="2015"/>
                    </a:lnTo>
                    <a:lnTo>
                      <a:pt x="1534" y="2009"/>
                    </a:lnTo>
                    <a:lnTo>
                      <a:pt x="1535" y="2002"/>
                    </a:lnTo>
                    <a:lnTo>
                      <a:pt x="1535" y="1993"/>
                    </a:lnTo>
                    <a:lnTo>
                      <a:pt x="1534" y="1984"/>
                    </a:lnTo>
                    <a:lnTo>
                      <a:pt x="1532" y="1975"/>
                    </a:lnTo>
                    <a:lnTo>
                      <a:pt x="1530" y="1966"/>
                    </a:lnTo>
                    <a:lnTo>
                      <a:pt x="1524" y="1950"/>
                    </a:lnTo>
                    <a:lnTo>
                      <a:pt x="1519" y="1934"/>
                    </a:lnTo>
                    <a:lnTo>
                      <a:pt x="1512" y="1918"/>
                    </a:lnTo>
                    <a:lnTo>
                      <a:pt x="1507" y="1904"/>
                    </a:lnTo>
                    <a:lnTo>
                      <a:pt x="1504" y="1891"/>
                    </a:lnTo>
                    <a:lnTo>
                      <a:pt x="1502" y="1879"/>
                    </a:lnTo>
                    <a:lnTo>
                      <a:pt x="1502" y="1873"/>
                    </a:lnTo>
                    <a:lnTo>
                      <a:pt x="1504" y="1867"/>
                    </a:lnTo>
                    <a:lnTo>
                      <a:pt x="1506" y="1861"/>
                    </a:lnTo>
                    <a:lnTo>
                      <a:pt x="1508" y="1855"/>
                    </a:lnTo>
                    <a:lnTo>
                      <a:pt x="1514" y="1843"/>
                    </a:lnTo>
                    <a:lnTo>
                      <a:pt x="1523" y="1830"/>
                    </a:lnTo>
                    <a:lnTo>
                      <a:pt x="1534" y="1817"/>
                    </a:lnTo>
                    <a:lnTo>
                      <a:pt x="1547" y="1805"/>
                    </a:lnTo>
                    <a:lnTo>
                      <a:pt x="1561" y="1793"/>
                    </a:lnTo>
                    <a:lnTo>
                      <a:pt x="1576" y="1782"/>
                    </a:lnTo>
                    <a:lnTo>
                      <a:pt x="1591" y="1772"/>
                    </a:lnTo>
                    <a:lnTo>
                      <a:pt x="1608" y="1761"/>
                    </a:lnTo>
                    <a:lnTo>
                      <a:pt x="1623" y="1753"/>
                    </a:lnTo>
                    <a:lnTo>
                      <a:pt x="1640" y="1745"/>
                    </a:lnTo>
                    <a:lnTo>
                      <a:pt x="1655" y="1739"/>
                    </a:lnTo>
                    <a:lnTo>
                      <a:pt x="1669" y="1735"/>
                    </a:lnTo>
                    <a:lnTo>
                      <a:pt x="1682" y="1732"/>
                    </a:lnTo>
                    <a:lnTo>
                      <a:pt x="1695" y="1731"/>
                    </a:lnTo>
                    <a:lnTo>
                      <a:pt x="1699" y="1731"/>
                    </a:lnTo>
                    <a:lnTo>
                      <a:pt x="1702" y="1729"/>
                    </a:lnTo>
                    <a:lnTo>
                      <a:pt x="1706" y="1727"/>
                    </a:lnTo>
                    <a:lnTo>
                      <a:pt x="1709" y="1725"/>
                    </a:lnTo>
                    <a:lnTo>
                      <a:pt x="1717" y="1718"/>
                    </a:lnTo>
                    <a:lnTo>
                      <a:pt x="1724" y="1709"/>
                    </a:lnTo>
                    <a:lnTo>
                      <a:pt x="1733" y="1701"/>
                    </a:lnTo>
                    <a:lnTo>
                      <a:pt x="1743" y="1694"/>
                    </a:lnTo>
                    <a:lnTo>
                      <a:pt x="1748" y="1692"/>
                    </a:lnTo>
                    <a:lnTo>
                      <a:pt x="1754" y="1690"/>
                    </a:lnTo>
                    <a:lnTo>
                      <a:pt x="1760" y="1688"/>
                    </a:lnTo>
                    <a:lnTo>
                      <a:pt x="1768" y="1688"/>
                    </a:lnTo>
                    <a:lnTo>
                      <a:pt x="1779" y="1684"/>
                    </a:lnTo>
                    <a:lnTo>
                      <a:pt x="1789" y="1682"/>
                    </a:lnTo>
                    <a:lnTo>
                      <a:pt x="1798" y="1681"/>
                    </a:lnTo>
                    <a:lnTo>
                      <a:pt x="1807" y="1680"/>
                    </a:lnTo>
                    <a:lnTo>
                      <a:pt x="1820" y="1681"/>
                    </a:lnTo>
                    <a:lnTo>
                      <a:pt x="1834" y="1682"/>
                    </a:lnTo>
                    <a:lnTo>
                      <a:pt x="1854" y="1681"/>
                    </a:lnTo>
                    <a:lnTo>
                      <a:pt x="1868" y="1679"/>
                    </a:lnTo>
                    <a:lnTo>
                      <a:pt x="1874" y="1678"/>
                    </a:lnTo>
                    <a:lnTo>
                      <a:pt x="1878" y="1676"/>
                    </a:lnTo>
                    <a:lnTo>
                      <a:pt x="1882" y="1673"/>
                    </a:lnTo>
                    <a:lnTo>
                      <a:pt x="1885" y="1670"/>
                    </a:lnTo>
                    <a:lnTo>
                      <a:pt x="1890" y="1663"/>
                    </a:lnTo>
                    <a:lnTo>
                      <a:pt x="1893" y="1653"/>
                    </a:lnTo>
                    <a:lnTo>
                      <a:pt x="1897" y="1641"/>
                    </a:lnTo>
                    <a:lnTo>
                      <a:pt x="1901" y="1626"/>
                    </a:lnTo>
                    <a:lnTo>
                      <a:pt x="1927" y="1571"/>
                    </a:lnTo>
                    <a:lnTo>
                      <a:pt x="1939" y="1553"/>
                    </a:lnTo>
                    <a:lnTo>
                      <a:pt x="1949" y="1535"/>
                    </a:lnTo>
                    <a:lnTo>
                      <a:pt x="1959" y="1518"/>
                    </a:lnTo>
                    <a:lnTo>
                      <a:pt x="1967" y="1500"/>
                    </a:lnTo>
                    <a:lnTo>
                      <a:pt x="1972" y="1480"/>
                    </a:lnTo>
                    <a:lnTo>
                      <a:pt x="1977" y="1460"/>
                    </a:lnTo>
                    <a:lnTo>
                      <a:pt x="1980" y="1437"/>
                    </a:lnTo>
                    <a:lnTo>
                      <a:pt x="1980" y="1411"/>
                    </a:lnTo>
                    <a:lnTo>
                      <a:pt x="1981" y="1405"/>
                    </a:lnTo>
                    <a:lnTo>
                      <a:pt x="1982" y="1400"/>
                    </a:lnTo>
                    <a:lnTo>
                      <a:pt x="1983" y="1395"/>
                    </a:lnTo>
                    <a:lnTo>
                      <a:pt x="1986" y="1391"/>
                    </a:lnTo>
                    <a:lnTo>
                      <a:pt x="1991" y="1382"/>
                    </a:lnTo>
                    <a:lnTo>
                      <a:pt x="1997" y="1372"/>
                    </a:lnTo>
                    <a:lnTo>
                      <a:pt x="2003" y="1364"/>
                    </a:lnTo>
                    <a:lnTo>
                      <a:pt x="2009" y="1354"/>
                    </a:lnTo>
                    <a:lnTo>
                      <a:pt x="2011" y="1349"/>
                    </a:lnTo>
                    <a:lnTo>
                      <a:pt x="2012" y="1343"/>
                    </a:lnTo>
                    <a:lnTo>
                      <a:pt x="2013" y="1337"/>
                    </a:lnTo>
                    <a:lnTo>
                      <a:pt x="2014" y="1331"/>
                    </a:lnTo>
                    <a:lnTo>
                      <a:pt x="2014" y="1307"/>
                    </a:lnTo>
                    <a:lnTo>
                      <a:pt x="2014" y="1288"/>
                    </a:lnTo>
                    <a:lnTo>
                      <a:pt x="2014" y="1271"/>
                    </a:lnTo>
                    <a:lnTo>
                      <a:pt x="2014" y="1250"/>
                    </a:lnTo>
                    <a:lnTo>
                      <a:pt x="2011" y="1223"/>
                    </a:lnTo>
                    <a:lnTo>
                      <a:pt x="2004" y="1185"/>
                    </a:lnTo>
                    <a:lnTo>
                      <a:pt x="2000" y="1165"/>
                    </a:lnTo>
                    <a:lnTo>
                      <a:pt x="1997" y="1145"/>
                    </a:lnTo>
                    <a:lnTo>
                      <a:pt x="1994" y="1129"/>
                    </a:lnTo>
                    <a:lnTo>
                      <a:pt x="1993" y="1115"/>
                    </a:lnTo>
                    <a:lnTo>
                      <a:pt x="1994" y="1108"/>
                    </a:lnTo>
                    <a:lnTo>
                      <a:pt x="1997" y="1102"/>
                    </a:lnTo>
                    <a:lnTo>
                      <a:pt x="1999" y="1096"/>
                    </a:lnTo>
                    <a:lnTo>
                      <a:pt x="2002" y="1090"/>
                    </a:lnTo>
                    <a:lnTo>
                      <a:pt x="2006" y="1085"/>
                    </a:lnTo>
                    <a:lnTo>
                      <a:pt x="2012" y="1081"/>
                    </a:lnTo>
                    <a:lnTo>
                      <a:pt x="2017" y="1077"/>
                    </a:lnTo>
                    <a:lnTo>
                      <a:pt x="2023" y="1073"/>
                    </a:lnTo>
                    <a:lnTo>
                      <a:pt x="2035" y="1067"/>
                    </a:lnTo>
                    <a:lnTo>
                      <a:pt x="2047" y="1063"/>
                    </a:lnTo>
                    <a:lnTo>
                      <a:pt x="2058" y="1060"/>
                    </a:lnTo>
                    <a:lnTo>
                      <a:pt x="2067" y="1060"/>
                    </a:lnTo>
                    <a:lnTo>
                      <a:pt x="2067" y="1046"/>
                    </a:lnTo>
                    <a:lnTo>
                      <a:pt x="2069" y="1032"/>
                    </a:lnTo>
                    <a:lnTo>
                      <a:pt x="2071" y="1020"/>
                    </a:lnTo>
                    <a:lnTo>
                      <a:pt x="2073" y="1009"/>
                    </a:lnTo>
                    <a:lnTo>
                      <a:pt x="2078" y="999"/>
                    </a:lnTo>
                    <a:lnTo>
                      <a:pt x="2081" y="990"/>
                    </a:lnTo>
                    <a:lnTo>
                      <a:pt x="2087" y="980"/>
                    </a:lnTo>
                    <a:lnTo>
                      <a:pt x="2092" y="972"/>
                    </a:lnTo>
                    <a:lnTo>
                      <a:pt x="2104" y="956"/>
                    </a:lnTo>
                    <a:lnTo>
                      <a:pt x="2117" y="943"/>
                    </a:lnTo>
                    <a:lnTo>
                      <a:pt x="2132" y="929"/>
                    </a:lnTo>
                    <a:lnTo>
                      <a:pt x="2147" y="917"/>
                    </a:lnTo>
                    <a:lnTo>
                      <a:pt x="2161" y="904"/>
                    </a:lnTo>
                    <a:lnTo>
                      <a:pt x="2175" y="891"/>
                    </a:lnTo>
                    <a:lnTo>
                      <a:pt x="2183" y="885"/>
                    </a:lnTo>
                    <a:lnTo>
                      <a:pt x="2190" y="877"/>
                    </a:lnTo>
                    <a:lnTo>
                      <a:pt x="2195" y="869"/>
                    </a:lnTo>
                    <a:lnTo>
                      <a:pt x="2202" y="861"/>
                    </a:lnTo>
                    <a:lnTo>
                      <a:pt x="2206" y="852"/>
                    </a:lnTo>
                    <a:lnTo>
                      <a:pt x="2212" y="843"/>
                    </a:lnTo>
                    <a:lnTo>
                      <a:pt x="2216" y="833"/>
                    </a:lnTo>
                    <a:lnTo>
                      <a:pt x="2219" y="822"/>
                    </a:lnTo>
                    <a:lnTo>
                      <a:pt x="2223" y="810"/>
                    </a:lnTo>
                    <a:lnTo>
                      <a:pt x="2225" y="798"/>
                    </a:lnTo>
                    <a:lnTo>
                      <a:pt x="2226" y="784"/>
                    </a:lnTo>
                    <a:lnTo>
                      <a:pt x="2226" y="770"/>
                    </a:lnTo>
                    <a:lnTo>
                      <a:pt x="2225" y="752"/>
                    </a:lnTo>
                    <a:lnTo>
                      <a:pt x="2222" y="732"/>
                    </a:lnTo>
                    <a:lnTo>
                      <a:pt x="2217" y="711"/>
                    </a:lnTo>
                    <a:lnTo>
                      <a:pt x="2212" y="689"/>
                    </a:lnTo>
                    <a:lnTo>
                      <a:pt x="2205" y="668"/>
                    </a:lnTo>
                    <a:lnTo>
                      <a:pt x="2199" y="649"/>
                    </a:lnTo>
                    <a:lnTo>
                      <a:pt x="2192" y="633"/>
                    </a:lnTo>
                    <a:lnTo>
                      <a:pt x="2186" y="622"/>
                    </a:lnTo>
                    <a:lnTo>
                      <a:pt x="2182" y="614"/>
                    </a:lnTo>
                    <a:lnTo>
                      <a:pt x="2178" y="608"/>
                    </a:lnTo>
                    <a:lnTo>
                      <a:pt x="2173" y="604"/>
                    </a:lnTo>
                    <a:lnTo>
                      <a:pt x="2168" y="601"/>
                    </a:lnTo>
                    <a:lnTo>
                      <a:pt x="2163" y="600"/>
                    </a:lnTo>
                    <a:lnTo>
                      <a:pt x="2157" y="599"/>
                    </a:lnTo>
                    <a:lnTo>
                      <a:pt x="2151" y="600"/>
                    </a:lnTo>
                    <a:lnTo>
                      <a:pt x="2146" y="601"/>
                    </a:lnTo>
                    <a:lnTo>
                      <a:pt x="2134" y="603"/>
                    </a:lnTo>
                    <a:lnTo>
                      <a:pt x="2122" y="605"/>
                    </a:lnTo>
                    <a:lnTo>
                      <a:pt x="2116" y="605"/>
                    </a:lnTo>
                    <a:lnTo>
                      <a:pt x="2111" y="604"/>
                    </a:lnTo>
                    <a:lnTo>
                      <a:pt x="2105" y="602"/>
                    </a:lnTo>
                    <a:lnTo>
                      <a:pt x="2100" y="597"/>
                    </a:lnTo>
                    <a:lnTo>
                      <a:pt x="2089" y="590"/>
                    </a:lnTo>
                    <a:lnTo>
                      <a:pt x="2079" y="582"/>
                    </a:lnTo>
                    <a:lnTo>
                      <a:pt x="2069" y="573"/>
                    </a:lnTo>
                    <a:lnTo>
                      <a:pt x="2059" y="563"/>
                    </a:lnTo>
                    <a:lnTo>
                      <a:pt x="2039" y="540"/>
                    </a:lnTo>
                    <a:lnTo>
                      <a:pt x="2021" y="518"/>
                    </a:lnTo>
                    <a:lnTo>
                      <a:pt x="2010" y="507"/>
                    </a:lnTo>
                    <a:lnTo>
                      <a:pt x="2000" y="497"/>
                    </a:lnTo>
                    <a:lnTo>
                      <a:pt x="1989" y="488"/>
                    </a:lnTo>
                    <a:lnTo>
                      <a:pt x="1977" y="478"/>
                    </a:lnTo>
                    <a:lnTo>
                      <a:pt x="1965" y="471"/>
                    </a:lnTo>
                    <a:lnTo>
                      <a:pt x="1950" y="466"/>
                    </a:lnTo>
                    <a:lnTo>
                      <a:pt x="1944" y="464"/>
                    </a:lnTo>
                    <a:lnTo>
                      <a:pt x="1936" y="463"/>
                    </a:lnTo>
                    <a:lnTo>
                      <a:pt x="1928" y="462"/>
                    </a:lnTo>
                    <a:lnTo>
                      <a:pt x="1921" y="462"/>
                    </a:lnTo>
                    <a:lnTo>
                      <a:pt x="1898" y="462"/>
                    </a:lnTo>
                    <a:lnTo>
                      <a:pt x="1878" y="462"/>
                    </a:lnTo>
                    <a:lnTo>
                      <a:pt x="1860" y="462"/>
                    </a:lnTo>
                    <a:lnTo>
                      <a:pt x="1841" y="462"/>
                    </a:lnTo>
                    <a:lnTo>
                      <a:pt x="1826" y="461"/>
                    </a:lnTo>
                    <a:lnTo>
                      <a:pt x="1814" y="460"/>
                    </a:lnTo>
                    <a:lnTo>
                      <a:pt x="1802" y="458"/>
                    </a:lnTo>
                    <a:lnTo>
                      <a:pt x="1791" y="456"/>
                    </a:lnTo>
                    <a:lnTo>
                      <a:pt x="1780" y="453"/>
                    </a:lnTo>
                    <a:lnTo>
                      <a:pt x="1768" y="451"/>
                    </a:lnTo>
                    <a:lnTo>
                      <a:pt x="1755" y="450"/>
                    </a:lnTo>
                    <a:lnTo>
                      <a:pt x="1742" y="450"/>
                    </a:lnTo>
                    <a:lnTo>
                      <a:pt x="1725" y="450"/>
                    </a:lnTo>
                    <a:lnTo>
                      <a:pt x="1713" y="452"/>
                    </a:lnTo>
                    <a:lnTo>
                      <a:pt x="1703" y="454"/>
                    </a:lnTo>
                    <a:lnTo>
                      <a:pt x="1696" y="458"/>
                    </a:lnTo>
                    <a:lnTo>
                      <a:pt x="1689" y="462"/>
                    </a:lnTo>
                    <a:lnTo>
                      <a:pt x="1685" y="467"/>
                    </a:lnTo>
                    <a:lnTo>
                      <a:pt x="1679" y="473"/>
                    </a:lnTo>
                    <a:lnTo>
                      <a:pt x="1675" y="480"/>
                    </a:lnTo>
                    <a:lnTo>
                      <a:pt x="1672" y="471"/>
                    </a:lnTo>
                    <a:lnTo>
                      <a:pt x="1669" y="462"/>
                    </a:lnTo>
                    <a:lnTo>
                      <a:pt x="1669" y="454"/>
                    </a:lnTo>
                    <a:lnTo>
                      <a:pt x="1670" y="447"/>
                    </a:lnTo>
                    <a:lnTo>
                      <a:pt x="1673" y="436"/>
                    </a:lnTo>
                    <a:lnTo>
                      <a:pt x="1675" y="430"/>
                    </a:lnTo>
                    <a:lnTo>
                      <a:pt x="1675" y="426"/>
                    </a:lnTo>
                    <a:lnTo>
                      <a:pt x="1673" y="421"/>
                    </a:lnTo>
                    <a:lnTo>
                      <a:pt x="1670" y="417"/>
                    </a:lnTo>
                    <a:lnTo>
                      <a:pt x="1668" y="413"/>
                    </a:lnTo>
                    <a:lnTo>
                      <a:pt x="1664" y="406"/>
                    </a:lnTo>
                    <a:lnTo>
                      <a:pt x="1662" y="400"/>
                    </a:lnTo>
                    <a:lnTo>
                      <a:pt x="1655" y="400"/>
                    </a:lnTo>
                    <a:lnTo>
                      <a:pt x="1648" y="398"/>
                    </a:lnTo>
                    <a:lnTo>
                      <a:pt x="1643" y="396"/>
                    </a:lnTo>
                    <a:lnTo>
                      <a:pt x="1636" y="394"/>
                    </a:lnTo>
                    <a:lnTo>
                      <a:pt x="1624" y="387"/>
                    </a:lnTo>
                    <a:lnTo>
                      <a:pt x="1612" y="379"/>
                    </a:lnTo>
                    <a:lnTo>
                      <a:pt x="1596" y="363"/>
                    </a:lnTo>
                    <a:lnTo>
                      <a:pt x="1588" y="357"/>
                    </a:lnTo>
                    <a:lnTo>
                      <a:pt x="1581" y="359"/>
                    </a:lnTo>
                    <a:lnTo>
                      <a:pt x="1574" y="360"/>
                    </a:lnTo>
                    <a:lnTo>
                      <a:pt x="1567" y="361"/>
                    </a:lnTo>
                    <a:lnTo>
                      <a:pt x="1560" y="362"/>
                    </a:lnTo>
                    <a:lnTo>
                      <a:pt x="1546" y="361"/>
                    </a:lnTo>
                    <a:lnTo>
                      <a:pt x="1534" y="358"/>
                    </a:lnTo>
                    <a:lnTo>
                      <a:pt x="1523" y="354"/>
                    </a:lnTo>
                    <a:lnTo>
                      <a:pt x="1512" y="348"/>
                    </a:lnTo>
                    <a:lnTo>
                      <a:pt x="1504" y="341"/>
                    </a:lnTo>
                    <a:lnTo>
                      <a:pt x="1496" y="333"/>
                    </a:lnTo>
                    <a:lnTo>
                      <a:pt x="1468" y="333"/>
                    </a:lnTo>
                    <a:lnTo>
                      <a:pt x="1468" y="337"/>
                    </a:lnTo>
                    <a:lnTo>
                      <a:pt x="1466" y="342"/>
                    </a:lnTo>
                    <a:lnTo>
                      <a:pt x="1463" y="349"/>
                    </a:lnTo>
                    <a:lnTo>
                      <a:pt x="1459" y="357"/>
                    </a:lnTo>
                    <a:lnTo>
                      <a:pt x="1446" y="373"/>
                    </a:lnTo>
                    <a:lnTo>
                      <a:pt x="1433" y="390"/>
                    </a:lnTo>
                    <a:lnTo>
                      <a:pt x="1426" y="398"/>
                    </a:lnTo>
                    <a:lnTo>
                      <a:pt x="1419" y="404"/>
                    </a:lnTo>
                    <a:lnTo>
                      <a:pt x="1411" y="409"/>
                    </a:lnTo>
                    <a:lnTo>
                      <a:pt x="1405" y="413"/>
                    </a:lnTo>
                    <a:lnTo>
                      <a:pt x="1401" y="414"/>
                    </a:lnTo>
                    <a:lnTo>
                      <a:pt x="1398" y="415"/>
                    </a:lnTo>
                    <a:lnTo>
                      <a:pt x="1395" y="415"/>
                    </a:lnTo>
                    <a:lnTo>
                      <a:pt x="1392" y="414"/>
                    </a:lnTo>
                    <a:lnTo>
                      <a:pt x="1389" y="413"/>
                    </a:lnTo>
                    <a:lnTo>
                      <a:pt x="1387" y="412"/>
                    </a:lnTo>
                    <a:lnTo>
                      <a:pt x="1385" y="409"/>
                    </a:lnTo>
                    <a:lnTo>
                      <a:pt x="1383" y="406"/>
                    </a:lnTo>
                    <a:lnTo>
                      <a:pt x="1367" y="406"/>
                    </a:lnTo>
                    <a:lnTo>
                      <a:pt x="1352" y="406"/>
                    </a:lnTo>
                    <a:lnTo>
                      <a:pt x="1338" y="405"/>
                    </a:lnTo>
                    <a:lnTo>
                      <a:pt x="1325" y="402"/>
                    </a:lnTo>
                    <a:lnTo>
                      <a:pt x="1318" y="401"/>
                    </a:lnTo>
                    <a:lnTo>
                      <a:pt x="1312" y="399"/>
                    </a:lnTo>
                    <a:lnTo>
                      <a:pt x="1308" y="396"/>
                    </a:lnTo>
                    <a:lnTo>
                      <a:pt x="1304" y="393"/>
                    </a:lnTo>
                    <a:lnTo>
                      <a:pt x="1300" y="390"/>
                    </a:lnTo>
                    <a:lnTo>
                      <a:pt x="1298" y="386"/>
                    </a:lnTo>
                    <a:lnTo>
                      <a:pt x="1297" y="381"/>
                    </a:lnTo>
                    <a:lnTo>
                      <a:pt x="1296" y="375"/>
                    </a:lnTo>
                    <a:lnTo>
                      <a:pt x="1270" y="375"/>
                    </a:lnTo>
                    <a:lnTo>
                      <a:pt x="1259" y="380"/>
                    </a:lnTo>
                    <a:lnTo>
                      <a:pt x="1247" y="384"/>
                    </a:lnTo>
                    <a:lnTo>
                      <a:pt x="1240" y="384"/>
                    </a:lnTo>
                    <a:lnTo>
                      <a:pt x="1235" y="384"/>
                    </a:lnTo>
                    <a:lnTo>
                      <a:pt x="1228" y="384"/>
                    </a:lnTo>
                    <a:lnTo>
                      <a:pt x="1224" y="382"/>
                    </a:lnTo>
                    <a:lnTo>
                      <a:pt x="1283" y="333"/>
                    </a:lnTo>
                    <a:lnTo>
                      <a:pt x="1286" y="321"/>
                    </a:lnTo>
                    <a:lnTo>
                      <a:pt x="1289" y="309"/>
                    </a:lnTo>
                    <a:lnTo>
                      <a:pt x="1294" y="299"/>
                    </a:lnTo>
                    <a:lnTo>
                      <a:pt x="1299" y="290"/>
                    </a:lnTo>
                    <a:lnTo>
                      <a:pt x="1305" y="282"/>
                    </a:lnTo>
                    <a:lnTo>
                      <a:pt x="1310" y="274"/>
                    </a:lnTo>
                    <a:lnTo>
                      <a:pt x="1317" y="268"/>
                    </a:lnTo>
                    <a:lnTo>
                      <a:pt x="1323" y="260"/>
                    </a:lnTo>
                    <a:lnTo>
                      <a:pt x="1349" y="240"/>
                    </a:lnTo>
                    <a:lnTo>
                      <a:pt x="1370" y="222"/>
                    </a:lnTo>
                    <a:lnTo>
                      <a:pt x="1362" y="217"/>
                    </a:lnTo>
                    <a:lnTo>
                      <a:pt x="1356" y="213"/>
                    </a:lnTo>
                    <a:lnTo>
                      <a:pt x="1352" y="210"/>
                    </a:lnTo>
                    <a:lnTo>
                      <a:pt x="1349" y="205"/>
                    </a:lnTo>
                    <a:lnTo>
                      <a:pt x="1345" y="201"/>
                    </a:lnTo>
                    <a:lnTo>
                      <a:pt x="1344" y="196"/>
                    </a:lnTo>
                    <a:lnTo>
                      <a:pt x="1343" y="191"/>
                    </a:lnTo>
                    <a:lnTo>
                      <a:pt x="1343" y="184"/>
                    </a:lnTo>
                    <a:lnTo>
                      <a:pt x="1338" y="184"/>
                    </a:lnTo>
                    <a:lnTo>
                      <a:pt x="1333" y="183"/>
                    </a:lnTo>
                    <a:lnTo>
                      <a:pt x="1330" y="182"/>
                    </a:lnTo>
                    <a:lnTo>
                      <a:pt x="1326" y="179"/>
                    </a:lnTo>
                    <a:lnTo>
                      <a:pt x="1320" y="174"/>
                    </a:lnTo>
                    <a:lnTo>
                      <a:pt x="1315" y="166"/>
                    </a:lnTo>
                    <a:lnTo>
                      <a:pt x="1310" y="157"/>
                    </a:lnTo>
                    <a:lnTo>
                      <a:pt x="1307" y="146"/>
                    </a:lnTo>
                    <a:lnTo>
                      <a:pt x="1305" y="135"/>
                    </a:lnTo>
                    <a:lnTo>
                      <a:pt x="1301" y="124"/>
                    </a:lnTo>
                    <a:lnTo>
                      <a:pt x="1298" y="100"/>
                    </a:lnTo>
                    <a:lnTo>
                      <a:pt x="1293" y="78"/>
                    </a:lnTo>
                    <a:lnTo>
                      <a:pt x="1291" y="68"/>
                    </a:lnTo>
                    <a:lnTo>
                      <a:pt x="1286" y="60"/>
                    </a:lnTo>
                    <a:lnTo>
                      <a:pt x="1282" y="54"/>
                    </a:lnTo>
                    <a:lnTo>
                      <a:pt x="1276" y="49"/>
                    </a:lnTo>
                    <a:lnTo>
                      <a:pt x="1264" y="71"/>
                    </a:lnTo>
                    <a:lnTo>
                      <a:pt x="1240" y="109"/>
                    </a:lnTo>
                    <a:lnTo>
                      <a:pt x="1227" y="128"/>
                    </a:lnTo>
                    <a:lnTo>
                      <a:pt x="1214" y="144"/>
                    </a:lnTo>
                    <a:lnTo>
                      <a:pt x="1207" y="150"/>
                    </a:lnTo>
                    <a:lnTo>
                      <a:pt x="1200" y="156"/>
                    </a:lnTo>
                    <a:lnTo>
                      <a:pt x="1195" y="159"/>
                    </a:lnTo>
                    <a:lnTo>
                      <a:pt x="1189" y="160"/>
                    </a:lnTo>
                    <a:lnTo>
                      <a:pt x="1124" y="135"/>
                    </a:lnTo>
                    <a:lnTo>
                      <a:pt x="1113" y="139"/>
                    </a:lnTo>
                    <a:lnTo>
                      <a:pt x="1102" y="142"/>
                    </a:lnTo>
                    <a:lnTo>
                      <a:pt x="1088" y="144"/>
                    </a:lnTo>
                    <a:lnTo>
                      <a:pt x="1075" y="146"/>
                    </a:lnTo>
                    <a:lnTo>
                      <a:pt x="1047" y="147"/>
                    </a:lnTo>
                    <a:lnTo>
                      <a:pt x="1017" y="147"/>
                    </a:lnTo>
                    <a:lnTo>
                      <a:pt x="1016" y="152"/>
                    </a:lnTo>
                    <a:lnTo>
                      <a:pt x="1015" y="157"/>
                    </a:lnTo>
                    <a:lnTo>
                      <a:pt x="1013" y="161"/>
                    </a:lnTo>
                    <a:lnTo>
                      <a:pt x="1009" y="165"/>
                    </a:lnTo>
                    <a:lnTo>
                      <a:pt x="1006" y="168"/>
                    </a:lnTo>
                    <a:lnTo>
                      <a:pt x="1003" y="170"/>
                    </a:lnTo>
                    <a:lnTo>
                      <a:pt x="1000" y="172"/>
                    </a:lnTo>
                    <a:lnTo>
                      <a:pt x="997" y="172"/>
                    </a:lnTo>
                    <a:lnTo>
                      <a:pt x="992" y="173"/>
                    </a:lnTo>
                    <a:lnTo>
                      <a:pt x="987" y="175"/>
                    </a:lnTo>
                    <a:lnTo>
                      <a:pt x="985" y="175"/>
                    </a:lnTo>
                    <a:lnTo>
                      <a:pt x="982" y="175"/>
                    </a:lnTo>
                    <a:lnTo>
                      <a:pt x="980" y="174"/>
                    </a:lnTo>
                    <a:lnTo>
                      <a:pt x="978" y="172"/>
                    </a:lnTo>
                    <a:lnTo>
                      <a:pt x="976" y="176"/>
                    </a:lnTo>
                    <a:lnTo>
                      <a:pt x="972" y="179"/>
                    </a:lnTo>
                    <a:lnTo>
                      <a:pt x="967" y="183"/>
                    </a:lnTo>
                    <a:lnTo>
                      <a:pt x="960" y="187"/>
                    </a:lnTo>
                    <a:lnTo>
                      <a:pt x="941" y="194"/>
                    </a:lnTo>
                    <a:lnTo>
                      <a:pt x="920" y="200"/>
                    </a:lnTo>
                    <a:lnTo>
                      <a:pt x="879" y="212"/>
                    </a:lnTo>
                    <a:lnTo>
                      <a:pt x="858" y="216"/>
                    </a:lnTo>
                    <a:lnTo>
                      <a:pt x="851" y="215"/>
                    </a:lnTo>
                    <a:lnTo>
                      <a:pt x="846" y="213"/>
                    </a:lnTo>
                    <a:lnTo>
                      <a:pt x="839" y="208"/>
                    </a:lnTo>
                    <a:lnTo>
                      <a:pt x="834" y="203"/>
                    </a:lnTo>
                    <a:lnTo>
                      <a:pt x="827" y="197"/>
                    </a:lnTo>
                    <a:lnTo>
                      <a:pt x="822" y="191"/>
                    </a:lnTo>
                    <a:lnTo>
                      <a:pt x="817" y="184"/>
                    </a:lnTo>
                    <a:lnTo>
                      <a:pt x="812" y="176"/>
                    </a:lnTo>
                    <a:lnTo>
                      <a:pt x="803" y="161"/>
                    </a:lnTo>
                    <a:lnTo>
                      <a:pt x="796" y="145"/>
                    </a:lnTo>
                    <a:lnTo>
                      <a:pt x="793" y="132"/>
                    </a:lnTo>
                    <a:lnTo>
                      <a:pt x="791" y="123"/>
                    </a:lnTo>
                    <a:lnTo>
                      <a:pt x="792" y="116"/>
                    </a:lnTo>
                    <a:lnTo>
                      <a:pt x="794" y="109"/>
                    </a:lnTo>
                    <a:lnTo>
                      <a:pt x="798" y="103"/>
                    </a:lnTo>
                    <a:lnTo>
                      <a:pt x="801" y="95"/>
                    </a:lnTo>
                    <a:lnTo>
                      <a:pt x="805" y="88"/>
                    </a:lnTo>
                    <a:lnTo>
                      <a:pt x="808" y="81"/>
                    </a:lnTo>
                    <a:lnTo>
                      <a:pt x="811" y="74"/>
                    </a:lnTo>
                    <a:lnTo>
                      <a:pt x="811" y="67"/>
                    </a:lnTo>
                    <a:lnTo>
                      <a:pt x="811" y="53"/>
                    </a:lnTo>
                    <a:lnTo>
                      <a:pt x="808" y="39"/>
                    </a:lnTo>
                    <a:lnTo>
                      <a:pt x="806" y="33"/>
                    </a:lnTo>
                    <a:lnTo>
                      <a:pt x="804" y="28"/>
                    </a:lnTo>
                    <a:lnTo>
                      <a:pt x="801" y="24"/>
                    </a:lnTo>
                    <a:lnTo>
                      <a:pt x="798" y="20"/>
                    </a:lnTo>
                    <a:lnTo>
                      <a:pt x="794" y="16"/>
                    </a:lnTo>
                    <a:lnTo>
                      <a:pt x="789" y="12"/>
                    </a:lnTo>
                    <a:lnTo>
                      <a:pt x="783" y="9"/>
                    </a:lnTo>
                    <a:lnTo>
                      <a:pt x="778" y="7"/>
                    </a:lnTo>
                    <a:lnTo>
                      <a:pt x="762" y="3"/>
                    </a:lnTo>
                    <a:lnTo>
                      <a:pt x="745" y="0"/>
                    </a:lnTo>
                    <a:lnTo>
                      <a:pt x="739" y="10"/>
                    </a:lnTo>
                    <a:lnTo>
                      <a:pt x="733" y="21"/>
                    </a:lnTo>
                    <a:lnTo>
                      <a:pt x="729" y="23"/>
                    </a:lnTo>
                    <a:lnTo>
                      <a:pt x="727" y="25"/>
                    </a:lnTo>
                    <a:lnTo>
                      <a:pt x="725" y="26"/>
                    </a:lnTo>
                    <a:lnTo>
                      <a:pt x="722" y="27"/>
                    </a:lnTo>
                    <a:lnTo>
                      <a:pt x="717" y="27"/>
                    </a:lnTo>
                    <a:lnTo>
                      <a:pt x="714" y="27"/>
                    </a:lnTo>
                    <a:lnTo>
                      <a:pt x="710" y="26"/>
                    </a:lnTo>
                    <a:lnTo>
                      <a:pt x="705" y="24"/>
                    </a:lnTo>
                    <a:lnTo>
                      <a:pt x="703" y="28"/>
                    </a:lnTo>
                    <a:lnTo>
                      <a:pt x="700" y="31"/>
                    </a:lnTo>
                    <a:lnTo>
                      <a:pt x="695" y="35"/>
                    </a:lnTo>
                    <a:lnTo>
                      <a:pt x="690" y="39"/>
                    </a:lnTo>
                    <a:lnTo>
                      <a:pt x="677" y="47"/>
                    </a:lnTo>
                    <a:lnTo>
                      <a:pt x="662" y="55"/>
                    </a:lnTo>
                    <a:lnTo>
                      <a:pt x="648" y="63"/>
                    </a:lnTo>
                    <a:lnTo>
                      <a:pt x="637" y="71"/>
                    </a:lnTo>
                    <a:lnTo>
                      <a:pt x="632" y="75"/>
                    </a:lnTo>
                    <a:lnTo>
                      <a:pt x="628" y="79"/>
                    </a:lnTo>
                    <a:lnTo>
                      <a:pt x="626" y="82"/>
                    </a:lnTo>
                    <a:lnTo>
                      <a:pt x="625" y="86"/>
                    </a:lnTo>
                    <a:lnTo>
                      <a:pt x="612" y="79"/>
                    </a:lnTo>
                    <a:lnTo>
                      <a:pt x="589" y="70"/>
                    </a:lnTo>
                    <a:lnTo>
                      <a:pt x="566" y="62"/>
                    </a:lnTo>
                    <a:lnTo>
                      <a:pt x="552" y="55"/>
                    </a:lnTo>
                    <a:lnTo>
                      <a:pt x="525" y="55"/>
                    </a:lnTo>
                    <a:lnTo>
                      <a:pt x="525" y="99"/>
                    </a:lnTo>
                    <a:lnTo>
                      <a:pt x="535" y="114"/>
                    </a:lnTo>
                    <a:lnTo>
                      <a:pt x="552" y="137"/>
                    </a:lnTo>
                    <a:lnTo>
                      <a:pt x="566" y="160"/>
                    </a:lnTo>
                    <a:lnTo>
                      <a:pt x="572" y="172"/>
                    </a:lnTo>
                    <a:lnTo>
                      <a:pt x="571" y="178"/>
                    </a:lnTo>
                    <a:lnTo>
                      <a:pt x="569" y="185"/>
                    </a:lnTo>
                    <a:lnTo>
                      <a:pt x="566" y="191"/>
                    </a:lnTo>
                    <a:lnTo>
                      <a:pt x="560" y="198"/>
                    </a:lnTo>
                    <a:lnTo>
                      <a:pt x="555" y="205"/>
                    </a:lnTo>
                    <a:lnTo>
                      <a:pt x="548" y="213"/>
                    </a:lnTo>
                    <a:lnTo>
                      <a:pt x="541" y="220"/>
                    </a:lnTo>
                    <a:lnTo>
                      <a:pt x="532" y="227"/>
                    </a:lnTo>
                    <a:lnTo>
                      <a:pt x="523" y="233"/>
                    </a:lnTo>
                    <a:lnTo>
                      <a:pt x="513" y="239"/>
                    </a:lnTo>
                    <a:lnTo>
                      <a:pt x="503" y="244"/>
                    </a:lnTo>
                    <a:lnTo>
                      <a:pt x="493" y="249"/>
                    </a:lnTo>
                    <a:lnTo>
                      <a:pt x="483" y="253"/>
                    </a:lnTo>
                    <a:lnTo>
                      <a:pt x="472" y="256"/>
                    </a:lnTo>
                    <a:lnTo>
                      <a:pt x="463" y="257"/>
                    </a:lnTo>
                    <a:lnTo>
                      <a:pt x="453" y="258"/>
                    </a:lnTo>
                    <a:lnTo>
                      <a:pt x="446" y="258"/>
                    </a:lnTo>
                    <a:lnTo>
                      <a:pt x="440" y="256"/>
                    </a:lnTo>
                    <a:lnTo>
                      <a:pt x="433" y="254"/>
                    </a:lnTo>
                    <a:lnTo>
                      <a:pt x="426" y="252"/>
                    </a:lnTo>
                    <a:lnTo>
                      <a:pt x="413" y="245"/>
                    </a:lnTo>
                    <a:lnTo>
                      <a:pt x="401" y="235"/>
                    </a:lnTo>
                    <a:lnTo>
                      <a:pt x="389" y="224"/>
                    </a:lnTo>
                    <a:lnTo>
                      <a:pt x="378" y="212"/>
                    </a:lnTo>
                    <a:lnTo>
                      <a:pt x="368" y="198"/>
                    </a:lnTo>
                    <a:lnTo>
                      <a:pt x="359" y="184"/>
                    </a:lnTo>
                    <a:lnTo>
                      <a:pt x="330" y="190"/>
                    </a:lnTo>
                    <a:lnTo>
                      <a:pt x="286" y="197"/>
                    </a:lnTo>
                    <a:lnTo>
                      <a:pt x="263" y="201"/>
                    </a:lnTo>
                    <a:lnTo>
                      <a:pt x="244" y="206"/>
                    </a:lnTo>
                    <a:lnTo>
                      <a:pt x="238" y="208"/>
                    </a:lnTo>
                    <a:lnTo>
                      <a:pt x="231" y="211"/>
                    </a:lnTo>
                    <a:lnTo>
                      <a:pt x="228" y="213"/>
                    </a:lnTo>
                    <a:lnTo>
                      <a:pt x="227" y="216"/>
                    </a:lnTo>
                    <a:lnTo>
                      <a:pt x="227" y="220"/>
                    </a:lnTo>
                    <a:lnTo>
                      <a:pt x="229" y="224"/>
                    </a:lnTo>
                    <a:lnTo>
                      <a:pt x="231" y="227"/>
                    </a:lnTo>
                    <a:lnTo>
                      <a:pt x="235" y="230"/>
                    </a:lnTo>
                    <a:lnTo>
                      <a:pt x="243" y="235"/>
                    </a:lnTo>
                    <a:lnTo>
                      <a:pt x="253" y="240"/>
                    </a:lnTo>
                    <a:lnTo>
                      <a:pt x="253" y="258"/>
                    </a:lnTo>
                    <a:lnTo>
                      <a:pt x="241" y="262"/>
                    </a:lnTo>
                    <a:lnTo>
                      <a:pt x="221" y="268"/>
                    </a:lnTo>
                    <a:lnTo>
                      <a:pt x="210" y="272"/>
                    </a:lnTo>
                    <a:lnTo>
                      <a:pt x="201" y="278"/>
                    </a:lnTo>
                    <a:lnTo>
                      <a:pt x="198" y="281"/>
                    </a:lnTo>
                    <a:lnTo>
                      <a:pt x="196" y="285"/>
                    </a:lnTo>
                    <a:lnTo>
                      <a:pt x="194" y="290"/>
                    </a:lnTo>
                    <a:lnTo>
                      <a:pt x="194" y="295"/>
                    </a:lnTo>
                    <a:lnTo>
                      <a:pt x="194" y="302"/>
                    </a:lnTo>
                    <a:lnTo>
                      <a:pt x="196" y="307"/>
                    </a:lnTo>
                    <a:lnTo>
                      <a:pt x="198" y="311"/>
                    </a:lnTo>
                    <a:lnTo>
                      <a:pt x="201" y="314"/>
                    </a:lnTo>
                    <a:lnTo>
                      <a:pt x="210" y="321"/>
                    </a:lnTo>
                    <a:lnTo>
                      <a:pt x="220" y="327"/>
                    </a:lnTo>
                    <a:lnTo>
                      <a:pt x="224" y="330"/>
                    </a:lnTo>
                    <a:lnTo>
                      <a:pt x="230" y="333"/>
                    </a:lnTo>
                    <a:lnTo>
                      <a:pt x="234" y="337"/>
                    </a:lnTo>
                    <a:lnTo>
                      <a:pt x="239" y="342"/>
                    </a:lnTo>
                    <a:lnTo>
                      <a:pt x="242" y="348"/>
                    </a:lnTo>
                    <a:lnTo>
                      <a:pt x="244" y="356"/>
                    </a:lnTo>
                    <a:lnTo>
                      <a:pt x="246" y="365"/>
                    </a:lnTo>
                    <a:lnTo>
                      <a:pt x="246" y="375"/>
                    </a:lnTo>
                    <a:lnTo>
                      <a:pt x="246" y="388"/>
                    </a:lnTo>
                    <a:lnTo>
                      <a:pt x="245" y="400"/>
                    </a:lnTo>
                    <a:lnTo>
                      <a:pt x="243" y="412"/>
                    </a:lnTo>
                    <a:lnTo>
                      <a:pt x="241" y="423"/>
                    </a:lnTo>
                    <a:lnTo>
                      <a:pt x="236" y="446"/>
                    </a:lnTo>
                    <a:lnTo>
                      <a:pt x="230" y="468"/>
                    </a:lnTo>
                    <a:lnTo>
                      <a:pt x="223" y="490"/>
                    </a:lnTo>
                    <a:lnTo>
                      <a:pt x="219" y="512"/>
                    </a:lnTo>
                    <a:lnTo>
                      <a:pt x="217" y="524"/>
                    </a:lnTo>
                    <a:lnTo>
                      <a:pt x="214" y="535"/>
                    </a:lnTo>
                    <a:lnTo>
                      <a:pt x="213" y="548"/>
                    </a:lnTo>
                    <a:lnTo>
                      <a:pt x="213" y="560"/>
                    </a:lnTo>
                    <a:lnTo>
                      <a:pt x="194" y="560"/>
                    </a:lnTo>
                    <a:lnTo>
                      <a:pt x="188" y="557"/>
                    </a:lnTo>
                    <a:lnTo>
                      <a:pt x="184" y="554"/>
                    </a:lnTo>
                    <a:lnTo>
                      <a:pt x="183" y="553"/>
                    </a:lnTo>
                    <a:lnTo>
                      <a:pt x="182" y="552"/>
                    </a:lnTo>
                    <a:lnTo>
                      <a:pt x="180" y="550"/>
                    </a:lnTo>
                    <a:lnTo>
                      <a:pt x="180" y="548"/>
                    </a:lnTo>
                    <a:lnTo>
                      <a:pt x="168" y="554"/>
                    </a:lnTo>
                    <a:lnTo>
                      <a:pt x="157" y="559"/>
                    </a:lnTo>
                    <a:lnTo>
                      <a:pt x="147" y="562"/>
                    </a:lnTo>
                    <a:lnTo>
                      <a:pt x="138" y="564"/>
                    </a:lnTo>
                    <a:lnTo>
                      <a:pt x="119" y="566"/>
                    </a:lnTo>
                    <a:lnTo>
                      <a:pt x="100" y="567"/>
                    </a:lnTo>
                    <a:lnTo>
                      <a:pt x="96" y="567"/>
                    </a:lnTo>
                    <a:lnTo>
                      <a:pt x="93" y="569"/>
                    </a:lnTo>
                    <a:lnTo>
                      <a:pt x="90" y="573"/>
                    </a:lnTo>
                    <a:lnTo>
                      <a:pt x="88" y="576"/>
                    </a:lnTo>
                    <a:lnTo>
                      <a:pt x="85" y="584"/>
                    </a:lnTo>
                    <a:lnTo>
                      <a:pt x="81" y="591"/>
                    </a:lnTo>
                    <a:lnTo>
                      <a:pt x="65" y="607"/>
                    </a:lnTo>
                    <a:lnTo>
                      <a:pt x="51" y="624"/>
                    </a:lnTo>
                    <a:lnTo>
                      <a:pt x="38" y="643"/>
                    </a:lnTo>
                    <a:lnTo>
                      <a:pt x="26" y="665"/>
                    </a:lnTo>
                    <a:lnTo>
                      <a:pt x="20" y="676"/>
                    </a:lnTo>
                    <a:lnTo>
                      <a:pt x="16" y="687"/>
                    </a:lnTo>
                    <a:lnTo>
                      <a:pt x="11" y="699"/>
                    </a:lnTo>
                    <a:lnTo>
                      <a:pt x="7" y="711"/>
                    </a:lnTo>
                    <a:lnTo>
                      <a:pt x="5" y="723"/>
                    </a:lnTo>
                    <a:lnTo>
                      <a:pt x="3" y="734"/>
                    </a:lnTo>
                    <a:lnTo>
                      <a:pt x="1" y="746"/>
                    </a:lnTo>
                    <a:lnTo>
                      <a:pt x="0" y="757"/>
                    </a:lnTo>
                    <a:lnTo>
                      <a:pt x="1" y="767"/>
                    </a:lnTo>
                    <a:lnTo>
                      <a:pt x="4" y="777"/>
                    </a:lnTo>
                    <a:lnTo>
                      <a:pt x="7" y="787"/>
                    </a:lnTo>
                    <a:lnTo>
                      <a:pt x="11" y="799"/>
                    </a:lnTo>
                    <a:lnTo>
                      <a:pt x="17" y="811"/>
                    </a:lnTo>
                    <a:lnTo>
                      <a:pt x="22" y="824"/>
                    </a:lnTo>
                    <a:lnTo>
                      <a:pt x="30" y="836"/>
                    </a:lnTo>
                    <a:lnTo>
                      <a:pt x="38" y="848"/>
                    </a:lnTo>
                    <a:lnTo>
                      <a:pt x="46" y="859"/>
                    </a:lnTo>
                    <a:lnTo>
                      <a:pt x="56" y="870"/>
                    </a:lnTo>
                    <a:lnTo>
                      <a:pt x="66" y="880"/>
                    </a:lnTo>
                    <a:lnTo>
                      <a:pt x="76" y="889"/>
                    </a:lnTo>
                    <a:lnTo>
                      <a:pt x="87" y="896"/>
                    </a:lnTo>
                    <a:lnTo>
                      <a:pt x="98" y="901"/>
                    </a:lnTo>
                    <a:lnTo>
                      <a:pt x="104" y="903"/>
                    </a:lnTo>
                    <a:lnTo>
                      <a:pt x="109" y="904"/>
                    </a:lnTo>
                    <a:lnTo>
                      <a:pt x="115" y="905"/>
                    </a:lnTo>
                    <a:lnTo>
                      <a:pt x="120" y="905"/>
                    </a:lnTo>
                    <a:lnTo>
                      <a:pt x="130" y="904"/>
                    </a:lnTo>
                    <a:lnTo>
                      <a:pt x="138" y="902"/>
                    </a:lnTo>
                    <a:lnTo>
                      <a:pt x="146" y="898"/>
                    </a:lnTo>
                    <a:lnTo>
                      <a:pt x="153" y="893"/>
                    </a:lnTo>
                    <a:lnTo>
                      <a:pt x="161" y="889"/>
                    </a:lnTo>
                    <a:lnTo>
                      <a:pt x="168" y="885"/>
                    </a:lnTo>
                    <a:lnTo>
                      <a:pt x="177" y="882"/>
                    </a:lnTo>
                    <a:lnTo>
                      <a:pt x="187" y="881"/>
                    </a:lnTo>
                    <a:lnTo>
                      <a:pt x="189" y="903"/>
                    </a:lnTo>
                    <a:lnTo>
                      <a:pt x="190" y="934"/>
                    </a:lnTo>
                    <a:lnTo>
                      <a:pt x="190" y="942"/>
                    </a:lnTo>
                    <a:lnTo>
                      <a:pt x="191" y="949"/>
                    </a:lnTo>
                    <a:lnTo>
                      <a:pt x="194" y="956"/>
                    </a:lnTo>
                    <a:lnTo>
                      <a:pt x="196" y="961"/>
                    </a:lnTo>
                    <a:lnTo>
                      <a:pt x="199" y="966"/>
                    </a:lnTo>
                    <a:lnTo>
                      <a:pt x="202" y="970"/>
                    </a:lnTo>
                    <a:lnTo>
                      <a:pt x="208" y="972"/>
                    </a:lnTo>
                    <a:lnTo>
                      <a:pt x="213" y="973"/>
                    </a:lnTo>
                    <a:lnTo>
                      <a:pt x="233" y="973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5" name="Freeform 10">
                <a:extLst>
                  <a:ext uri="{FF2B5EF4-FFF2-40B4-BE49-F238E27FC236}">
                    <a16:creationId xmlns:a16="http://schemas.microsoft.com/office/drawing/2014/main" id="{B70EC1B5-101A-8D4D-8ED0-0FFD22BDF9DE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5813425" y="2454275"/>
                <a:ext cx="69850" cy="49213"/>
              </a:xfrm>
              <a:custGeom>
                <a:avLst/>
                <a:gdLst>
                  <a:gd name="T0" fmla="*/ 2147483646 w 161"/>
                  <a:gd name="T1" fmla="*/ 0 h 93"/>
                  <a:gd name="T2" fmla="*/ 2147483646 w 161"/>
                  <a:gd name="T3" fmla="*/ 2147483646 h 93"/>
                  <a:gd name="T4" fmla="*/ 2147483646 w 161"/>
                  <a:gd name="T5" fmla="*/ 1778146124 h 93"/>
                  <a:gd name="T6" fmla="*/ 2147483646 w 161"/>
                  <a:gd name="T7" fmla="*/ 1185337439 h 93"/>
                  <a:gd name="T8" fmla="*/ 2147483646 w 161"/>
                  <a:gd name="T9" fmla="*/ 740940874 h 93"/>
                  <a:gd name="T10" fmla="*/ 2147483646 w 161"/>
                  <a:gd name="T11" fmla="*/ 444676497 h 93"/>
                  <a:gd name="T12" fmla="*/ 2147483646 w 161"/>
                  <a:gd name="T13" fmla="*/ 148132188 h 93"/>
                  <a:gd name="T14" fmla="*/ 2147483646 w 161"/>
                  <a:gd name="T15" fmla="*/ 0 h 93"/>
                  <a:gd name="T16" fmla="*/ 2147483646 w 161"/>
                  <a:gd name="T17" fmla="*/ 0 h 93"/>
                  <a:gd name="T18" fmla="*/ 2147483646 w 161"/>
                  <a:gd name="T19" fmla="*/ 0 h 93"/>
                  <a:gd name="T20" fmla="*/ 2147483646 w 161"/>
                  <a:gd name="T21" fmla="*/ 2147483646 h 93"/>
                  <a:gd name="T22" fmla="*/ 2147483646 w 161"/>
                  <a:gd name="T23" fmla="*/ 2147483646 h 93"/>
                  <a:gd name="T24" fmla="*/ 2147483646 w 161"/>
                  <a:gd name="T25" fmla="*/ 2147483646 h 93"/>
                  <a:gd name="T26" fmla="*/ 2147483646 w 161"/>
                  <a:gd name="T27" fmla="*/ 2147483646 h 93"/>
                  <a:gd name="T28" fmla="*/ 2147483646 w 161"/>
                  <a:gd name="T29" fmla="*/ 2147483646 h 93"/>
                  <a:gd name="T30" fmla="*/ 2147483646 w 161"/>
                  <a:gd name="T31" fmla="*/ 2147483646 h 93"/>
                  <a:gd name="T32" fmla="*/ 2147483646 w 161"/>
                  <a:gd name="T33" fmla="*/ 2147483646 h 93"/>
                  <a:gd name="T34" fmla="*/ 2147483646 w 161"/>
                  <a:gd name="T35" fmla="*/ 2147483646 h 93"/>
                  <a:gd name="T36" fmla="*/ 2147483646 w 161"/>
                  <a:gd name="T37" fmla="*/ 2147483646 h 93"/>
                  <a:gd name="T38" fmla="*/ 2147483646 w 161"/>
                  <a:gd name="T39" fmla="*/ 2147483646 h 93"/>
                  <a:gd name="T40" fmla="*/ 2147483646 w 161"/>
                  <a:gd name="T41" fmla="*/ 2147483646 h 93"/>
                  <a:gd name="T42" fmla="*/ 2147483646 w 161"/>
                  <a:gd name="T43" fmla="*/ 2147483646 h 93"/>
                  <a:gd name="T44" fmla="*/ 2147483646 w 161"/>
                  <a:gd name="T45" fmla="*/ 2147483646 h 93"/>
                  <a:gd name="T46" fmla="*/ 2147483646 w 161"/>
                  <a:gd name="T47" fmla="*/ 2147483646 h 93"/>
                  <a:gd name="T48" fmla="*/ 2147483646 w 161"/>
                  <a:gd name="T49" fmla="*/ 2147483646 h 93"/>
                  <a:gd name="T50" fmla="*/ 2147483646 w 161"/>
                  <a:gd name="T51" fmla="*/ 2147483646 h 93"/>
                  <a:gd name="T52" fmla="*/ 2147483646 w 161"/>
                  <a:gd name="T53" fmla="*/ 2147483646 h 93"/>
                  <a:gd name="T54" fmla="*/ 2147483646 w 161"/>
                  <a:gd name="T55" fmla="*/ 2147483646 h 93"/>
                  <a:gd name="T56" fmla="*/ 2147483646 w 161"/>
                  <a:gd name="T57" fmla="*/ 2147483646 h 93"/>
                  <a:gd name="T58" fmla="*/ 2147483646 w 161"/>
                  <a:gd name="T59" fmla="*/ 2147483646 h 93"/>
                  <a:gd name="T60" fmla="*/ 2147483646 w 161"/>
                  <a:gd name="T61" fmla="*/ 2147483646 h 93"/>
                  <a:gd name="T62" fmla="*/ 1714932904 w 161"/>
                  <a:gd name="T63" fmla="*/ 2147483646 h 93"/>
                  <a:gd name="T64" fmla="*/ 979907862 w 161"/>
                  <a:gd name="T65" fmla="*/ 2147483646 h 93"/>
                  <a:gd name="T66" fmla="*/ 653334816 w 161"/>
                  <a:gd name="T67" fmla="*/ 2074410501 h 93"/>
                  <a:gd name="T68" fmla="*/ 408263705 w 161"/>
                  <a:gd name="T69" fmla="*/ 1333749559 h 93"/>
                  <a:gd name="T70" fmla="*/ 245071111 w 161"/>
                  <a:gd name="T71" fmla="*/ 740940874 h 93"/>
                  <a:gd name="T72" fmla="*/ 0 w 161"/>
                  <a:gd name="T73" fmla="*/ 0 h 93"/>
                  <a:gd name="T74" fmla="*/ 2147483646 w 161"/>
                  <a:gd name="T75" fmla="*/ 0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61" h="93">
                    <a:moveTo>
                      <a:pt x="94" y="0"/>
                    </a:moveTo>
                    <a:lnTo>
                      <a:pt x="107" y="18"/>
                    </a:lnTo>
                    <a:lnTo>
                      <a:pt x="112" y="12"/>
                    </a:lnTo>
                    <a:lnTo>
                      <a:pt x="117" y="8"/>
                    </a:lnTo>
                    <a:lnTo>
                      <a:pt x="122" y="5"/>
                    </a:lnTo>
                    <a:lnTo>
                      <a:pt x="127" y="3"/>
                    </a:lnTo>
                    <a:lnTo>
                      <a:pt x="137" y="1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61" y="0"/>
                    </a:lnTo>
                    <a:lnTo>
                      <a:pt x="161" y="92"/>
                    </a:lnTo>
                    <a:lnTo>
                      <a:pt x="155" y="93"/>
                    </a:lnTo>
                    <a:lnTo>
                      <a:pt x="150" y="93"/>
                    </a:lnTo>
                    <a:lnTo>
                      <a:pt x="145" y="92"/>
                    </a:lnTo>
                    <a:lnTo>
                      <a:pt x="140" y="91"/>
                    </a:lnTo>
                    <a:lnTo>
                      <a:pt x="129" y="88"/>
                    </a:lnTo>
                    <a:lnTo>
                      <a:pt x="120" y="82"/>
                    </a:lnTo>
                    <a:lnTo>
                      <a:pt x="111" y="75"/>
                    </a:lnTo>
                    <a:lnTo>
                      <a:pt x="104" y="67"/>
                    </a:lnTo>
                    <a:lnTo>
                      <a:pt x="97" y="59"/>
                    </a:lnTo>
                    <a:lnTo>
                      <a:pt x="94" y="49"/>
                    </a:lnTo>
                    <a:lnTo>
                      <a:pt x="92" y="50"/>
                    </a:lnTo>
                    <a:lnTo>
                      <a:pt x="89" y="51"/>
                    </a:lnTo>
                    <a:lnTo>
                      <a:pt x="86" y="51"/>
                    </a:lnTo>
                    <a:lnTo>
                      <a:pt x="84" y="51"/>
                    </a:lnTo>
                    <a:lnTo>
                      <a:pt x="78" y="50"/>
                    </a:lnTo>
                    <a:lnTo>
                      <a:pt x="74" y="49"/>
                    </a:lnTo>
                    <a:lnTo>
                      <a:pt x="65" y="48"/>
                    </a:lnTo>
                    <a:lnTo>
                      <a:pt x="55" y="45"/>
                    </a:lnTo>
                    <a:lnTo>
                      <a:pt x="44" y="40"/>
                    </a:lnTo>
                    <a:lnTo>
                      <a:pt x="32" y="34"/>
                    </a:lnTo>
                    <a:lnTo>
                      <a:pt x="21" y="26"/>
                    </a:lnTo>
                    <a:lnTo>
                      <a:pt x="12" y="18"/>
                    </a:lnTo>
                    <a:lnTo>
                      <a:pt x="8" y="14"/>
                    </a:lnTo>
                    <a:lnTo>
                      <a:pt x="5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6" name="Freeform 11">
                <a:extLst>
                  <a:ext uri="{FF2B5EF4-FFF2-40B4-BE49-F238E27FC236}">
                    <a16:creationId xmlns:a16="http://schemas.microsoft.com/office/drawing/2014/main" id="{AA5EF65B-EAE5-5E42-BD3C-DAAA75B7DE48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5311775" y="2328863"/>
                <a:ext cx="82550" cy="160337"/>
              </a:xfrm>
              <a:custGeom>
                <a:avLst/>
                <a:gdLst>
                  <a:gd name="T0" fmla="*/ 2147483646 w 192"/>
                  <a:gd name="T1" fmla="*/ 427425017 h 307"/>
                  <a:gd name="T2" fmla="*/ 2147483646 w 192"/>
                  <a:gd name="T3" fmla="*/ 0 h 307"/>
                  <a:gd name="T4" fmla="*/ 2147483646 w 192"/>
                  <a:gd name="T5" fmla="*/ 427425017 h 307"/>
                  <a:gd name="T6" fmla="*/ 2147483646 w 192"/>
                  <a:gd name="T7" fmla="*/ 1994467457 h 307"/>
                  <a:gd name="T8" fmla="*/ 2147483646 w 192"/>
                  <a:gd name="T9" fmla="*/ 2147483646 h 307"/>
                  <a:gd name="T10" fmla="*/ 2147483646 w 192"/>
                  <a:gd name="T11" fmla="*/ 2147483646 h 307"/>
                  <a:gd name="T12" fmla="*/ 2147483646 w 192"/>
                  <a:gd name="T13" fmla="*/ 2147483646 h 307"/>
                  <a:gd name="T14" fmla="*/ 2147483646 w 192"/>
                  <a:gd name="T15" fmla="*/ 2147483646 h 307"/>
                  <a:gd name="T16" fmla="*/ 2147483646 w 192"/>
                  <a:gd name="T17" fmla="*/ 2147483646 h 307"/>
                  <a:gd name="T18" fmla="*/ 2147483646 w 192"/>
                  <a:gd name="T19" fmla="*/ 2147483646 h 307"/>
                  <a:gd name="T20" fmla="*/ 2147483646 w 192"/>
                  <a:gd name="T21" fmla="*/ 2147483646 h 307"/>
                  <a:gd name="T22" fmla="*/ 2147483646 w 192"/>
                  <a:gd name="T23" fmla="*/ 2147483646 h 307"/>
                  <a:gd name="T24" fmla="*/ 2147483646 w 192"/>
                  <a:gd name="T25" fmla="*/ 2147483646 h 307"/>
                  <a:gd name="T26" fmla="*/ 2147483646 w 192"/>
                  <a:gd name="T27" fmla="*/ 2147483646 h 307"/>
                  <a:gd name="T28" fmla="*/ 2147483646 w 192"/>
                  <a:gd name="T29" fmla="*/ 2147483646 h 307"/>
                  <a:gd name="T30" fmla="*/ 2147483646 w 192"/>
                  <a:gd name="T31" fmla="*/ 2147483646 h 307"/>
                  <a:gd name="T32" fmla="*/ 2147483646 w 192"/>
                  <a:gd name="T33" fmla="*/ 2147483646 h 307"/>
                  <a:gd name="T34" fmla="*/ 2147483646 w 192"/>
                  <a:gd name="T35" fmla="*/ 2147483646 h 307"/>
                  <a:gd name="T36" fmla="*/ 2147483646 w 192"/>
                  <a:gd name="T37" fmla="*/ 2147483646 h 307"/>
                  <a:gd name="T38" fmla="*/ 2147483646 w 192"/>
                  <a:gd name="T39" fmla="*/ 2147483646 h 307"/>
                  <a:gd name="T40" fmla="*/ 1748545293 w 192"/>
                  <a:gd name="T41" fmla="*/ 2147483646 h 307"/>
                  <a:gd name="T42" fmla="*/ 794692512 w 192"/>
                  <a:gd name="T43" fmla="*/ 2147483646 h 307"/>
                  <a:gd name="T44" fmla="*/ 158975392 w 192"/>
                  <a:gd name="T45" fmla="*/ 2147483646 h 307"/>
                  <a:gd name="T46" fmla="*/ 0 w 192"/>
                  <a:gd name="T47" fmla="*/ 2147483646 h 307"/>
                  <a:gd name="T48" fmla="*/ 0 w 192"/>
                  <a:gd name="T49" fmla="*/ 2147483646 h 307"/>
                  <a:gd name="T50" fmla="*/ 158975392 w 192"/>
                  <a:gd name="T51" fmla="*/ 2147483646 h 307"/>
                  <a:gd name="T52" fmla="*/ 874180423 w 192"/>
                  <a:gd name="T53" fmla="*/ 2147483646 h 307"/>
                  <a:gd name="T54" fmla="*/ 2147483646 w 192"/>
                  <a:gd name="T55" fmla="*/ 2147483646 h 307"/>
                  <a:gd name="T56" fmla="*/ 2147483646 w 192"/>
                  <a:gd name="T57" fmla="*/ 2147483646 h 307"/>
                  <a:gd name="T58" fmla="*/ 2147483646 w 192"/>
                  <a:gd name="T59" fmla="*/ 2147483646 h 307"/>
                  <a:gd name="T60" fmla="*/ 2147483646 w 192"/>
                  <a:gd name="T61" fmla="*/ 2147483646 h 307"/>
                  <a:gd name="T62" fmla="*/ 2147483646 w 192"/>
                  <a:gd name="T63" fmla="*/ 2147483646 h 307"/>
                  <a:gd name="T64" fmla="*/ 2147483646 w 192"/>
                  <a:gd name="T65" fmla="*/ 2147483646 h 307"/>
                  <a:gd name="T66" fmla="*/ 2147483646 w 192"/>
                  <a:gd name="T67" fmla="*/ 2147483646 h 307"/>
                  <a:gd name="T68" fmla="*/ 2147483646 w 192"/>
                  <a:gd name="T69" fmla="*/ 997233468 h 30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92" h="307">
                    <a:moveTo>
                      <a:pt x="44" y="7"/>
                    </a:moveTo>
                    <a:lnTo>
                      <a:pt x="38" y="3"/>
                    </a:lnTo>
                    <a:lnTo>
                      <a:pt x="35" y="1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3"/>
                    </a:lnTo>
                    <a:lnTo>
                      <a:pt x="82" y="8"/>
                    </a:lnTo>
                    <a:lnTo>
                      <a:pt x="110" y="14"/>
                    </a:lnTo>
                    <a:lnTo>
                      <a:pt x="141" y="22"/>
                    </a:lnTo>
                    <a:lnTo>
                      <a:pt x="155" y="25"/>
                    </a:lnTo>
                    <a:lnTo>
                      <a:pt x="169" y="27"/>
                    </a:lnTo>
                    <a:lnTo>
                      <a:pt x="181" y="28"/>
                    </a:lnTo>
                    <a:lnTo>
                      <a:pt x="192" y="29"/>
                    </a:lnTo>
                    <a:lnTo>
                      <a:pt x="192" y="35"/>
                    </a:lnTo>
                    <a:lnTo>
                      <a:pt x="192" y="41"/>
                    </a:lnTo>
                    <a:lnTo>
                      <a:pt x="188" y="47"/>
                    </a:lnTo>
                    <a:lnTo>
                      <a:pt x="183" y="61"/>
                    </a:lnTo>
                    <a:lnTo>
                      <a:pt x="175" y="82"/>
                    </a:lnTo>
                    <a:lnTo>
                      <a:pt x="167" y="104"/>
                    </a:lnTo>
                    <a:lnTo>
                      <a:pt x="158" y="127"/>
                    </a:lnTo>
                    <a:lnTo>
                      <a:pt x="152" y="148"/>
                    </a:lnTo>
                    <a:lnTo>
                      <a:pt x="147" y="165"/>
                    </a:lnTo>
                    <a:lnTo>
                      <a:pt x="146" y="176"/>
                    </a:lnTo>
                    <a:lnTo>
                      <a:pt x="146" y="207"/>
                    </a:lnTo>
                    <a:lnTo>
                      <a:pt x="146" y="234"/>
                    </a:lnTo>
                    <a:lnTo>
                      <a:pt x="144" y="249"/>
                    </a:lnTo>
                    <a:lnTo>
                      <a:pt x="141" y="263"/>
                    </a:lnTo>
                    <a:lnTo>
                      <a:pt x="134" y="277"/>
                    </a:lnTo>
                    <a:lnTo>
                      <a:pt x="127" y="294"/>
                    </a:lnTo>
                    <a:lnTo>
                      <a:pt x="106" y="296"/>
                    </a:lnTo>
                    <a:lnTo>
                      <a:pt x="91" y="300"/>
                    </a:lnTo>
                    <a:lnTo>
                      <a:pt x="83" y="303"/>
                    </a:lnTo>
                    <a:lnTo>
                      <a:pt x="77" y="306"/>
                    </a:lnTo>
                    <a:lnTo>
                      <a:pt x="72" y="307"/>
                    </a:lnTo>
                    <a:lnTo>
                      <a:pt x="64" y="307"/>
                    </a:lnTo>
                    <a:lnTo>
                      <a:pt x="52" y="305"/>
                    </a:lnTo>
                    <a:lnTo>
                      <a:pt x="33" y="300"/>
                    </a:lnTo>
                    <a:lnTo>
                      <a:pt x="32" y="291"/>
                    </a:lnTo>
                    <a:lnTo>
                      <a:pt x="32" y="284"/>
                    </a:lnTo>
                    <a:lnTo>
                      <a:pt x="30" y="277"/>
                    </a:lnTo>
                    <a:lnTo>
                      <a:pt x="28" y="270"/>
                    </a:lnTo>
                    <a:lnTo>
                      <a:pt x="22" y="257"/>
                    </a:lnTo>
                    <a:lnTo>
                      <a:pt x="17" y="244"/>
                    </a:lnTo>
                    <a:lnTo>
                      <a:pt x="10" y="231"/>
                    </a:lnTo>
                    <a:lnTo>
                      <a:pt x="5" y="218"/>
                    </a:lnTo>
                    <a:lnTo>
                      <a:pt x="2" y="211"/>
                    </a:lnTo>
                    <a:lnTo>
                      <a:pt x="1" y="204"/>
                    </a:lnTo>
                    <a:lnTo>
                      <a:pt x="0" y="197"/>
                    </a:lnTo>
                    <a:lnTo>
                      <a:pt x="0" y="189"/>
                    </a:lnTo>
                    <a:lnTo>
                      <a:pt x="0" y="180"/>
                    </a:lnTo>
                    <a:lnTo>
                      <a:pt x="1" y="173"/>
                    </a:lnTo>
                    <a:lnTo>
                      <a:pt x="2" y="165"/>
                    </a:lnTo>
                    <a:lnTo>
                      <a:pt x="5" y="158"/>
                    </a:lnTo>
                    <a:lnTo>
                      <a:pt x="11" y="145"/>
                    </a:lnTo>
                    <a:lnTo>
                      <a:pt x="18" y="133"/>
                    </a:lnTo>
                    <a:lnTo>
                      <a:pt x="33" y="109"/>
                    </a:lnTo>
                    <a:lnTo>
                      <a:pt x="46" y="90"/>
                    </a:lnTo>
                    <a:lnTo>
                      <a:pt x="48" y="81"/>
                    </a:lnTo>
                    <a:lnTo>
                      <a:pt x="50" y="72"/>
                    </a:lnTo>
                    <a:lnTo>
                      <a:pt x="52" y="62"/>
                    </a:lnTo>
                    <a:lnTo>
                      <a:pt x="53" y="53"/>
                    </a:lnTo>
                    <a:lnTo>
                      <a:pt x="53" y="41"/>
                    </a:lnTo>
                    <a:lnTo>
                      <a:pt x="54" y="34"/>
                    </a:lnTo>
                    <a:lnTo>
                      <a:pt x="55" y="30"/>
                    </a:lnTo>
                    <a:lnTo>
                      <a:pt x="56" y="28"/>
                    </a:lnTo>
                    <a:lnTo>
                      <a:pt x="57" y="26"/>
                    </a:lnTo>
                    <a:lnTo>
                      <a:pt x="58" y="25"/>
                    </a:lnTo>
                    <a:lnTo>
                      <a:pt x="60" y="22"/>
                    </a:lnTo>
                    <a:lnTo>
                      <a:pt x="60" y="16"/>
                    </a:lnTo>
                    <a:lnTo>
                      <a:pt x="44" y="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7" name="Freeform 12">
                <a:extLst>
                  <a:ext uri="{FF2B5EF4-FFF2-40B4-BE49-F238E27FC236}">
                    <a16:creationId xmlns:a16="http://schemas.microsoft.com/office/drawing/2014/main" id="{65A1871E-6BC0-E04E-93FE-A3F4695154D3}"/>
                  </a:ext>
                </a:extLst>
              </p:cNvPr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5392738" y="1814513"/>
                <a:ext cx="171450" cy="269875"/>
              </a:xfrm>
              <a:custGeom>
                <a:avLst/>
                <a:gdLst>
                  <a:gd name="T0" fmla="*/ 2078389271 w 398"/>
                  <a:gd name="T1" fmla="*/ 282835252 h 518"/>
                  <a:gd name="T2" fmla="*/ 2147483646 w 398"/>
                  <a:gd name="T3" fmla="*/ 1838429138 h 518"/>
                  <a:gd name="T4" fmla="*/ 2147483646 w 398"/>
                  <a:gd name="T5" fmla="*/ 2147483646 h 518"/>
                  <a:gd name="T6" fmla="*/ 2147483646 w 398"/>
                  <a:gd name="T7" fmla="*/ 2147483646 h 518"/>
                  <a:gd name="T8" fmla="*/ 2147483646 w 398"/>
                  <a:gd name="T9" fmla="*/ 2147483646 h 518"/>
                  <a:gd name="T10" fmla="*/ 2147483646 w 398"/>
                  <a:gd name="T11" fmla="*/ 2147483646 h 518"/>
                  <a:gd name="T12" fmla="*/ 2147483646 w 398"/>
                  <a:gd name="T13" fmla="*/ 2147483646 h 518"/>
                  <a:gd name="T14" fmla="*/ 2147483646 w 398"/>
                  <a:gd name="T15" fmla="*/ 2147483646 h 518"/>
                  <a:gd name="T16" fmla="*/ 2147483646 w 398"/>
                  <a:gd name="T17" fmla="*/ 2147483646 h 518"/>
                  <a:gd name="T18" fmla="*/ 2147483646 w 398"/>
                  <a:gd name="T19" fmla="*/ 2147483646 h 518"/>
                  <a:gd name="T20" fmla="*/ 2147483646 w 398"/>
                  <a:gd name="T21" fmla="*/ 2147483646 h 518"/>
                  <a:gd name="T22" fmla="*/ 2147483646 w 398"/>
                  <a:gd name="T23" fmla="*/ 2147483646 h 518"/>
                  <a:gd name="T24" fmla="*/ 2147483646 w 398"/>
                  <a:gd name="T25" fmla="*/ 2147483646 h 518"/>
                  <a:gd name="T26" fmla="*/ 2147483646 w 398"/>
                  <a:gd name="T27" fmla="*/ 2147483646 h 518"/>
                  <a:gd name="T28" fmla="*/ 2147483646 w 398"/>
                  <a:gd name="T29" fmla="*/ 2147483646 h 518"/>
                  <a:gd name="T30" fmla="*/ 2147483646 w 398"/>
                  <a:gd name="T31" fmla="*/ 2147483646 h 518"/>
                  <a:gd name="T32" fmla="*/ 2147483646 w 398"/>
                  <a:gd name="T33" fmla="*/ 2147483646 h 518"/>
                  <a:gd name="T34" fmla="*/ 2147483646 w 398"/>
                  <a:gd name="T35" fmla="*/ 2147483646 h 518"/>
                  <a:gd name="T36" fmla="*/ 2147483646 w 398"/>
                  <a:gd name="T37" fmla="*/ 2147483646 h 518"/>
                  <a:gd name="T38" fmla="*/ 2147483646 w 398"/>
                  <a:gd name="T39" fmla="*/ 2147483646 h 518"/>
                  <a:gd name="T40" fmla="*/ 2147483646 w 398"/>
                  <a:gd name="T41" fmla="*/ 2147483646 h 518"/>
                  <a:gd name="T42" fmla="*/ 2147483646 w 398"/>
                  <a:gd name="T43" fmla="*/ 2147483646 h 518"/>
                  <a:gd name="T44" fmla="*/ 2147483646 w 398"/>
                  <a:gd name="T45" fmla="*/ 2147483646 h 518"/>
                  <a:gd name="T46" fmla="*/ 2147483646 w 398"/>
                  <a:gd name="T47" fmla="*/ 2147483646 h 518"/>
                  <a:gd name="T48" fmla="*/ 2147483646 w 398"/>
                  <a:gd name="T49" fmla="*/ 2147483646 h 518"/>
                  <a:gd name="T50" fmla="*/ 2147483646 w 398"/>
                  <a:gd name="T51" fmla="*/ 2147483646 h 518"/>
                  <a:gd name="T52" fmla="*/ 2147483646 w 398"/>
                  <a:gd name="T53" fmla="*/ 2147483646 h 518"/>
                  <a:gd name="T54" fmla="*/ 2147483646 w 398"/>
                  <a:gd name="T55" fmla="*/ 2147483646 h 518"/>
                  <a:gd name="T56" fmla="*/ 2147483646 w 398"/>
                  <a:gd name="T57" fmla="*/ 2147483646 h 518"/>
                  <a:gd name="T58" fmla="*/ 2147483646 w 398"/>
                  <a:gd name="T59" fmla="*/ 2147483646 h 518"/>
                  <a:gd name="T60" fmla="*/ 2147483646 w 398"/>
                  <a:gd name="T61" fmla="*/ 2147483646 h 518"/>
                  <a:gd name="T62" fmla="*/ 2147483646 w 398"/>
                  <a:gd name="T63" fmla="*/ 2147483646 h 518"/>
                  <a:gd name="T64" fmla="*/ 2147483646 w 398"/>
                  <a:gd name="T65" fmla="*/ 2147483646 h 518"/>
                  <a:gd name="T66" fmla="*/ 2147483646 w 398"/>
                  <a:gd name="T67" fmla="*/ 2147483646 h 518"/>
                  <a:gd name="T68" fmla="*/ 2147483646 w 398"/>
                  <a:gd name="T69" fmla="*/ 2147483646 h 518"/>
                  <a:gd name="T70" fmla="*/ 2147483646 w 398"/>
                  <a:gd name="T71" fmla="*/ 2147483646 h 518"/>
                  <a:gd name="T72" fmla="*/ 2147483646 w 398"/>
                  <a:gd name="T73" fmla="*/ 2147483646 h 518"/>
                  <a:gd name="T74" fmla="*/ 2147483646 w 398"/>
                  <a:gd name="T75" fmla="*/ 2147483646 h 518"/>
                  <a:gd name="T76" fmla="*/ 2147483646 w 398"/>
                  <a:gd name="T77" fmla="*/ 2147483646 h 518"/>
                  <a:gd name="T78" fmla="*/ 2147483646 w 398"/>
                  <a:gd name="T79" fmla="*/ 2147483646 h 518"/>
                  <a:gd name="T80" fmla="*/ 2147483646 w 398"/>
                  <a:gd name="T81" fmla="*/ 2147483646 h 518"/>
                  <a:gd name="T82" fmla="*/ 2147483646 w 398"/>
                  <a:gd name="T83" fmla="*/ 2147483646 h 518"/>
                  <a:gd name="T84" fmla="*/ 2147483646 w 398"/>
                  <a:gd name="T85" fmla="*/ 2147483646 h 518"/>
                  <a:gd name="T86" fmla="*/ 2147483646 w 398"/>
                  <a:gd name="T87" fmla="*/ 2147483646 h 518"/>
                  <a:gd name="T88" fmla="*/ 2147483646 w 398"/>
                  <a:gd name="T89" fmla="*/ 2147483646 h 518"/>
                  <a:gd name="T90" fmla="*/ 2147483646 w 398"/>
                  <a:gd name="T91" fmla="*/ 2147483646 h 518"/>
                  <a:gd name="T92" fmla="*/ 2147483646 w 398"/>
                  <a:gd name="T93" fmla="*/ 2147483646 h 518"/>
                  <a:gd name="T94" fmla="*/ 2147483646 w 398"/>
                  <a:gd name="T95" fmla="*/ 2147483646 h 518"/>
                  <a:gd name="T96" fmla="*/ 2147483646 w 398"/>
                  <a:gd name="T97" fmla="*/ 2147483646 h 518"/>
                  <a:gd name="T98" fmla="*/ 2147483646 w 398"/>
                  <a:gd name="T99" fmla="*/ 2147483646 h 518"/>
                  <a:gd name="T100" fmla="*/ 2147483646 w 398"/>
                  <a:gd name="T101" fmla="*/ 2147483646 h 518"/>
                  <a:gd name="T102" fmla="*/ 2147483646 w 398"/>
                  <a:gd name="T103" fmla="*/ 2147483646 h 518"/>
                  <a:gd name="T104" fmla="*/ 1758651390 w 398"/>
                  <a:gd name="T105" fmla="*/ 2147483646 h 518"/>
                  <a:gd name="T106" fmla="*/ 1598875068 w 398"/>
                  <a:gd name="T107" fmla="*/ 2147483646 h 518"/>
                  <a:gd name="T108" fmla="*/ 1119175630 w 398"/>
                  <a:gd name="T109" fmla="*/ 2147483646 h 518"/>
                  <a:gd name="T110" fmla="*/ 1598875068 w 398"/>
                  <a:gd name="T111" fmla="*/ 2147483646 h 518"/>
                  <a:gd name="T112" fmla="*/ 1518894073 w 398"/>
                  <a:gd name="T113" fmla="*/ 2147483646 h 518"/>
                  <a:gd name="T114" fmla="*/ 319737880 w 398"/>
                  <a:gd name="T115" fmla="*/ 2147483646 h 518"/>
                  <a:gd name="T116" fmla="*/ 1598875068 w 398"/>
                  <a:gd name="T117" fmla="*/ 2147483646 h 518"/>
                  <a:gd name="T118" fmla="*/ 239756886 w 398"/>
                  <a:gd name="T119" fmla="*/ 1272758634 h 5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398" h="518">
                    <a:moveTo>
                      <a:pt x="0" y="1"/>
                    </a:moveTo>
                    <a:lnTo>
                      <a:pt x="6" y="0"/>
                    </a:lnTo>
                    <a:lnTo>
                      <a:pt x="15" y="1"/>
                    </a:lnTo>
                    <a:lnTo>
                      <a:pt x="26" y="2"/>
                    </a:lnTo>
                    <a:lnTo>
                      <a:pt x="39" y="5"/>
                    </a:lnTo>
                    <a:lnTo>
                      <a:pt x="56" y="8"/>
                    </a:lnTo>
                    <a:lnTo>
                      <a:pt x="75" y="11"/>
                    </a:lnTo>
                    <a:lnTo>
                      <a:pt x="95" y="13"/>
                    </a:lnTo>
                    <a:lnTo>
                      <a:pt x="120" y="13"/>
                    </a:lnTo>
                    <a:lnTo>
                      <a:pt x="120" y="17"/>
                    </a:lnTo>
                    <a:lnTo>
                      <a:pt x="118" y="20"/>
                    </a:lnTo>
                    <a:lnTo>
                      <a:pt x="116" y="23"/>
                    </a:lnTo>
                    <a:lnTo>
                      <a:pt x="114" y="26"/>
                    </a:lnTo>
                    <a:lnTo>
                      <a:pt x="107" y="32"/>
                    </a:lnTo>
                    <a:lnTo>
                      <a:pt x="99" y="37"/>
                    </a:lnTo>
                    <a:lnTo>
                      <a:pt x="80" y="47"/>
                    </a:lnTo>
                    <a:lnTo>
                      <a:pt x="66" y="57"/>
                    </a:lnTo>
                    <a:lnTo>
                      <a:pt x="65" y="59"/>
                    </a:lnTo>
                    <a:lnTo>
                      <a:pt x="64" y="61"/>
                    </a:lnTo>
                    <a:lnTo>
                      <a:pt x="64" y="62"/>
                    </a:lnTo>
                    <a:lnTo>
                      <a:pt x="65" y="64"/>
                    </a:lnTo>
                    <a:lnTo>
                      <a:pt x="68" y="66"/>
                    </a:lnTo>
                    <a:lnTo>
                      <a:pt x="71" y="67"/>
                    </a:lnTo>
                    <a:lnTo>
                      <a:pt x="77" y="69"/>
                    </a:lnTo>
                    <a:lnTo>
                      <a:pt x="84" y="70"/>
                    </a:lnTo>
                    <a:lnTo>
                      <a:pt x="103" y="73"/>
                    </a:lnTo>
                    <a:lnTo>
                      <a:pt x="131" y="76"/>
                    </a:lnTo>
                    <a:lnTo>
                      <a:pt x="167" y="79"/>
                    </a:lnTo>
                    <a:lnTo>
                      <a:pt x="213" y="81"/>
                    </a:lnTo>
                    <a:lnTo>
                      <a:pt x="213" y="91"/>
                    </a:lnTo>
                    <a:lnTo>
                      <a:pt x="213" y="105"/>
                    </a:lnTo>
                    <a:lnTo>
                      <a:pt x="210" y="109"/>
                    </a:lnTo>
                    <a:lnTo>
                      <a:pt x="202" y="112"/>
                    </a:lnTo>
                    <a:lnTo>
                      <a:pt x="191" y="116"/>
                    </a:lnTo>
                    <a:lnTo>
                      <a:pt x="179" y="120"/>
                    </a:lnTo>
                    <a:lnTo>
                      <a:pt x="154" y="127"/>
                    </a:lnTo>
                    <a:lnTo>
                      <a:pt x="139" y="130"/>
                    </a:lnTo>
                    <a:lnTo>
                      <a:pt x="142" y="133"/>
                    </a:lnTo>
                    <a:lnTo>
                      <a:pt x="144" y="136"/>
                    </a:lnTo>
                    <a:lnTo>
                      <a:pt x="147" y="138"/>
                    </a:lnTo>
                    <a:lnTo>
                      <a:pt x="150" y="140"/>
                    </a:lnTo>
                    <a:lnTo>
                      <a:pt x="160" y="142"/>
                    </a:lnTo>
                    <a:lnTo>
                      <a:pt x="170" y="143"/>
                    </a:lnTo>
                    <a:lnTo>
                      <a:pt x="191" y="143"/>
                    </a:lnTo>
                    <a:lnTo>
                      <a:pt x="206" y="142"/>
                    </a:lnTo>
                    <a:lnTo>
                      <a:pt x="206" y="147"/>
                    </a:lnTo>
                    <a:lnTo>
                      <a:pt x="208" y="152"/>
                    </a:lnTo>
                    <a:lnTo>
                      <a:pt x="211" y="156"/>
                    </a:lnTo>
                    <a:lnTo>
                      <a:pt x="214" y="161"/>
                    </a:lnTo>
                    <a:lnTo>
                      <a:pt x="223" y="172"/>
                    </a:lnTo>
                    <a:lnTo>
                      <a:pt x="233" y="182"/>
                    </a:lnTo>
                    <a:lnTo>
                      <a:pt x="243" y="191"/>
                    </a:lnTo>
                    <a:lnTo>
                      <a:pt x="250" y="200"/>
                    </a:lnTo>
                    <a:lnTo>
                      <a:pt x="254" y="205"/>
                    </a:lnTo>
                    <a:lnTo>
                      <a:pt x="257" y="209"/>
                    </a:lnTo>
                    <a:lnTo>
                      <a:pt x="258" y="212"/>
                    </a:lnTo>
                    <a:lnTo>
                      <a:pt x="259" y="216"/>
                    </a:lnTo>
                    <a:lnTo>
                      <a:pt x="259" y="223"/>
                    </a:lnTo>
                    <a:lnTo>
                      <a:pt x="260" y="232"/>
                    </a:lnTo>
                    <a:lnTo>
                      <a:pt x="260" y="237"/>
                    </a:lnTo>
                    <a:lnTo>
                      <a:pt x="262" y="241"/>
                    </a:lnTo>
                    <a:lnTo>
                      <a:pt x="263" y="244"/>
                    </a:lnTo>
                    <a:lnTo>
                      <a:pt x="266" y="247"/>
                    </a:lnTo>
                    <a:lnTo>
                      <a:pt x="272" y="254"/>
                    </a:lnTo>
                    <a:lnTo>
                      <a:pt x="277" y="261"/>
                    </a:lnTo>
                    <a:lnTo>
                      <a:pt x="280" y="267"/>
                    </a:lnTo>
                    <a:lnTo>
                      <a:pt x="283" y="273"/>
                    </a:lnTo>
                    <a:lnTo>
                      <a:pt x="286" y="279"/>
                    </a:lnTo>
                    <a:lnTo>
                      <a:pt x="291" y="284"/>
                    </a:lnTo>
                    <a:lnTo>
                      <a:pt x="297" y="288"/>
                    </a:lnTo>
                    <a:lnTo>
                      <a:pt x="305" y="291"/>
                    </a:lnTo>
                    <a:lnTo>
                      <a:pt x="306" y="297"/>
                    </a:lnTo>
                    <a:lnTo>
                      <a:pt x="310" y="304"/>
                    </a:lnTo>
                    <a:lnTo>
                      <a:pt x="315" y="310"/>
                    </a:lnTo>
                    <a:lnTo>
                      <a:pt x="320" y="316"/>
                    </a:lnTo>
                    <a:lnTo>
                      <a:pt x="327" y="320"/>
                    </a:lnTo>
                    <a:lnTo>
                      <a:pt x="334" y="324"/>
                    </a:lnTo>
                    <a:lnTo>
                      <a:pt x="340" y="326"/>
                    </a:lnTo>
                    <a:lnTo>
                      <a:pt x="346" y="327"/>
                    </a:lnTo>
                    <a:lnTo>
                      <a:pt x="346" y="337"/>
                    </a:lnTo>
                    <a:lnTo>
                      <a:pt x="346" y="346"/>
                    </a:lnTo>
                    <a:lnTo>
                      <a:pt x="355" y="343"/>
                    </a:lnTo>
                    <a:lnTo>
                      <a:pt x="363" y="341"/>
                    </a:lnTo>
                    <a:lnTo>
                      <a:pt x="370" y="341"/>
                    </a:lnTo>
                    <a:lnTo>
                      <a:pt x="376" y="342"/>
                    </a:lnTo>
                    <a:lnTo>
                      <a:pt x="389" y="347"/>
                    </a:lnTo>
                    <a:lnTo>
                      <a:pt x="398" y="352"/>
                    </a:lnTo>
                    <a:lnTo>
                      <a:pt x="396" y="365"/>
                    </a:lnTo>
                    <a:lnTo>
                      <a:pt x="394" y="376"/>
                    </a:lnTo>
                    <a:lnTo>
                      <a:pt x="393" y="382"/>
                    </a:lnTo>
                    <a:lnTo>
                      <a:pt x="393" y="389"/>
                    </a:lnTo>
                    <a:lnTo>
                      <a:pt x="395" y="395"/>
                    </a:lnTo>
                    <a:lnTo>
                      <a:pt x="398" y="401"/>
                    </a:lnTo>
                    <a:lnTo>
                      <a:pt x="393" y="402"/>
                    </a:lnTo>
                    <a:lnTo>
                      <a:pt x="387" y="403"/>
                    </a:lnTo>
                    <a:lnTo>
                      <a:pt x="382" y="404"/>
                    </a:lnTo>
                    <a:lnTo>
                      <a:pt x="376" y="406"/>
                    </a:lnTo>
                    <a:lnTo>
                      <a:pt x="372" y="409"/>
                    </a:lnTo>
                    <a:lnTo>
                      <a:pt x="369" y="412"/>
                    </a:lnTo>
                    <a:lnTo>
                      <a:pt x="367" y="415"/>
                    </a:lnTo>
                    <a:lnTo>
                      <a:pt x="365" y="420"/>
                    </a:lnTo>
                    <a:lnTo>
                      <a:pt x="365" y="422"/>
                    </a:lnTo>
                    <a:lnTo>
                      <a:pt x="367" y="424"/>
                    </a:lnTo>
                    <a:lnTo>
                      <a:pt x="368" y="426"/>
                    </a:lnTo>
                    <a:lnTo>
                      <a:pt x="370" y="429"/>
                    </a:lnTo>
                    <a:lnTo>
                      <a:pt x="376" y="433"/>
                    </a:lnTo>
                    <a:lnTo>
                      <a:pt x="385" y="438"/>
                    </a:lnTo>
                    <a:lnTo>
                      <a:pt x="376" y="443"/>
                    </a:lnTo>
                    <a:lnTo>
                      <a:pt x="371" y="447"/>
                    </a:lnTo>
                    <a:lnTo>
                      <a:pt x="367" y="451"/>
                    </a:lnTo>
                    <a:lnTo>
                      <a:pt x="363" y="455"/>
                    </a:lnTo>
                    <a:lnTo>
                      <a:pt x="359" y="463"/>
                    </a:lnTo>
                    <a:lnTo>
                      <a:pt x="352" y="475"/>
                    </a:lnTo>
                    <a:lnTo>
                      <a:pt x="146" y="475"/>
                    </a:lnTo>
                    <a:lnTo>
                      <a:pt x="146" y="487"/>
                    </a:lnTo>
                    <a:lnTo>
                      <a:pt x="146" y="500"/>
                    </a:lnTo>
                    <a:lnTo>
                      <a:pt x="116" y="501"/>
                    </a:lnTo>
                    <a:lnTo>
                      <a:pt x="90" y="503"/>
                    </a:lnTo>
                    <a:lnTo>
                      <a:pt x="78" y="505"/>
                    </a:lnTo>
                    <a:lnTo>
                      <a:pt x="68" y="508"/>
                    </a:lnTo>
                    <a:lnTo>
                      <a:pt x="64" y="510"/>
                    </a:lnTo>
                    <a:lnTo>
                      <a:pt x="59" y="512"/>
                    </a:lnTo>
                    <a:lnTo>
                      <a:pt x="56" y="515"/>
                    </a:lnTo>
                    <a:lnTo>
                      <a:pt x="53" y="518"/>
                    </a:lnTo>
                    <a:lnTo>
                      <a:pt x="54" y="511"/>
                    </a:lnTo>
                    <a:lnTo>
                      <a:pt x="55" y="505"/>
                    </a:lnTo>
                    <a:lnTo>
                      <a:pt x="56" y="499"/>
                    </a:lnTo>
                    <a:lnTo>
                      <a:pt x="58" y="493"/>
                    </a:lnTo>
                    <a:lnTo>
                      <a:pt x="61" y="488"/>
                    </a:lnTo>
                    <a:lnTo>
                      <a:pt x="64" y="484"/>
                    </a:lnTo>
                    <a:lnTo>
                      <a:pt x="68" y="480"/>
                    </a:lnTo>
                    <a:lnTo>
                      <a:pt x="71" y="476"/>
                    </a:lnTo>
                    <a:lnTo>
                      <a:pt x="81" y="470"/>
                    </a:lnTo>
                    <a:lnTo>
                      <a:pt x="91" y="465"/>
                    </a:lnTo>
                    <a:lnTo>
                      <a:pt x="102" y="462"/>
                    </a:lnTo>
                    <a:lnTo>
                      <a:pt x="114" y="458"/>
                    </a:lnTo>
                    <a:lnTo>
                      <a:pt x="136" y="453"/>
                    </a:lnTo>
                    <a:lnTo>
                      <a:pt x="157" y="448"/>
                    </a:lnTo>
                    <a:lnTo>
                      <a:pt x="165" y="444"/>
                    </a:lnTo>
                    <a:lnTo>
                      <a:pt x="172" y="439"/>
                    </a:lnTo>
                    <a:lnTo>
                      <a:pt x="174" y="436"/>
                    </a:lnTo>
                    <a:lnTo>
                      <a:pt x="177" y="433"/>
                    </a:lnTo>
                    <a:lnTo>
                      <a:pt x="179" y="429"/>
                    </a:lnTo>
                    <a:lnTo>
                      <a:pt x="179" y="426"/>
                    </a:lnTo>
                    <a:lnTo>
                      <a:pt x="179" y="428"/>
                    </a:lnTo>
                    <a:lnTo>
                      <a:pt x="177" y="430"/>
                    </a:lnTo>
                    <a:lnTo>
                      <a:pt x="174" y="432"/>
                    </a:lnTo>
                    <a:lnTo>
                      <a:pt x="171" y="434"/>
                    </a:lnTo>
                    <a:lnTo>
                      <a:pt x="162" y="437"/>
                    </a:lnTo>
                    <a:lnTo>
                      <a:pt x="152" y="438"/>
                    </a:lnTo>
                    <a:lnTo>
                      <a:pt x="137" y="437"/>
                    </a:lnTo>
                    <a:lnTo>
                      <a:pt x="111" y="432"/>
                    </a:lnTo>
                    <a:lnTo>
                      <a:pt x="96" y="429"/>
                    </a:lnTo>
                    <a:lnTo>
                      <a:pt x="84" y="425"/>
                    </a:lnTo>
                    <a:lnTo>
                      <a:pt x="80" y="423"/>
                    </a:lnTo>
                    <a:lnTo>
                      <a:pt x="76" y="420"/>
                    </a:lnTo>
                    <a:lnTo>
                      <a:pt x="73" y="417"/>
                    </a:lnTo>
                    <a:lnTo>
                      <a:pt x="73" y="414"/>
                    </a:lnTo>
                    <a:lnTo>
                      <a:pt x="73" y="407"/>
                    </a:lnTo>
                    <a:lnTo>
                      <a:pt x="77" y="402"/>
                    </a:lnTo>
                    <a:lnTo>
                      <a:pt x="80" y="398"/>
                    </a:lnTo>
                    <a:lnTo>
                      <a:pt x="84" y="395"/>
                    </a:lnTo>
                    <a:lnTo>
                      <a:pt x="90" y="392"/>
                    </a:lnTo>
                    <a:lnTo>
                      <a:pt x="95" y="391"/>
                    </a:lnTo>
                    <a:lnTo>
                      <a:pt x="101" y="390"/>
                    </a:lnTo>
                    <a:lnTo>
                      <a:pt x="106" y="389"/>
                    </a:lnTo>
                    <a:lnTo>
                      <a:pt x="106" y="352"/>
                    </a:lnTo>
                    <a:lnTo>
                      <a:pt x="87" y="352"/>
                    </a:lnTo>
                    <a:lnTo>
                      <a:pt x="90" y="345"/>
                    </a:lnTo>
                    <a:lnTo>
                      <a:pt x="94" y="339"/>
                    </a:lnTo>
                    <a:lnTo>
                      <a:pt x="100" y="334"/>
                    </a:lnTo>
                    <a:lnTo>
                      <a:pt x="105" y="329"/>
                    </a:lnTo>
                    <a:lnTo>
                      <a:pt x="117" y="323"/>
                    </a:lnTo>
                    <a:lnTo>
                      <a:pt x="129" y="319"/>
                    </a:lnTo>
                    <a:lnTo>
                      <a:pt x="142" y="315"/>
                    </a:lnTo>
                    <a:lnTo>
                      <a:pt x="154" y="309"/>
                    </a:lnTo>
                    <a:lnTo>
                      <a:pt x="159" y="306"/>
                    </a:lnTo>
                    <a:lnTo>
                      <a:pt x="163" y="302"/>
                    </a:lnTo>
                    <a:lnTo>
                      <a:pt x="169" y="297"/>
                    </a:lnTo>
                    <a:lnTo>
                      <a:pt x="172" y="291"/>
                    </a:lnTo>
                    <a:lnTo>
                      <a:pt x="166" y="286"/>
                    </a:lnTo>
                    <a:lnTo>
                      <a:pt x="159" y="281"/>
                    </a:lnTo>
                    <a:lnTo>
                      <a:pt x="154" y="277"/>
                    </a:lnTo>
                    <a:lnTo>
                      <a:pt x="148" y="271"/>
                    </a:lnTo>
                    <a:lnTo>
                      <a:pt x="145" y="265"/>
                    </a:lnTo>
                    <a:lnTo>
                      <a:pt x="142" y="260"/>
                    </a:lnTo>
                    <a:lnTo>
                      <a:pt x="140" y="254"/>
                    </a:lnTo>
                    <a:lnTo>
                      <a:pt x="139" y="247"/>
                    </a:lnTo>
                    <a:lnTo>
                      <a:pt x="125" y="247"/>
                    </a:lnTo>
                    <a:lnTo>
                      <a:pt x="113" y="245"/>
                    </a:lnTo>
                    <a:lnTo>
                      <a:pt x="103" y="242"/>
                    </a:lnTo>
                    <a:lnTo>
                      <a:pt x="94" y="239"/>
                    </a:lnTo>
                    <a:lnTo>
                      <a:pt x="88" y="235"/>
                    </a:lnTo>
                    <a:lnTo>
                      <a:pt x="83" y="229"/>
                    </a:lnTo>
                    <a:lnTo>
                      <a:pt x="80" y="224"/>
                    </a:lnTo>
                    <a:lnTo>
                      <a:pt x="80" y="216"/>
                    </a:lnTo>
                    <a:lnTo>
                      <a:pt x="80" y="209"/>
                    </a:lnTo>
                    <a:lnTo>
                      <a:pt x="82" y="203"/>
                    </a:lnTo>
                    <a:lnTo>
                      <a:pt x="86" y="198"/>
                    </a:lnTo>
                    <a:lnTo>
                      <a:pt x="90" y="192"/>
                    </a:lnTo>
                    <a:lnTo>
                      <a:pt x="93" y="186"/>
                    </a:lnTo>
                    <a:lnTo>
                      <a:pt x="96" y="180"/>
                    </a:lnTo>
                    <a:lnTo>
                      <a:pt x="99" y="174"/>
                    </a:lnTo>
                    <a:lnTo>
                      <a:pt x="100" y="168"/>
                    </a:lnTo>
                    <a:lnTo>
                      <a:pt x="92" y="171"/>
                    </a:lnTo>
                    <a:lnTo>
                      <a:pt x="86" y="175"/>
                    </a:lnTo>
                    <a:lnTo>
                      <a:pt x="80" y="180"/>
                    </a:lnTo>
                    <a:lnTo>
                      <a:pt x="73" y="186"/>
                    </a:lnTo>
                    <a:lnTo>
                      <a:pt x="64" y="199"/>
                    </a:lnTo>
                    <a:lnTo>
                      <a:pt x="53" y="210"/>
                    </a:lnTo>
                    <a:lnTo>
                      <a:pt x="31" y="179"/>
                    </a:lnTo>
                    <a:lnTo>
                      <a:pt x="22" y="162"/>
                    </a:lnTo>
                    <a:lnTo>
                      <a:pt x="20" y="157"/>
                    </a:lnTo>
                    <a:lnTo>
                      <a:pt x="20" y="153"/>
                    </a:lnTo>
                    <a:lnTo>
                      <a:pt x="20" y="148"/>
                    </a:lnTo>
                    <a:lnTo>
                      <a:pt x="20" y="142"/>
                    </a:lnTo>
                    <a:lnTo>
                      <a:pt x="17" y="141"/>
                    </a:lnTo>
                    <a:lnTo>
                      <a:pt x="16" y="138"/>
                    </a:lnTo>
                    <a:lnTo>
                      <a:pt x="15" y="135"/>
                    </a:lnTo>
                    <a:lnTo>
                      <a:pt x="14" y="131"/>
                    </a:lnTo>
                    <a:lnTo>
                      <a:pt x="14" y="121"/>
                    </a:lnTo>
                    <a:lnTo>
                      <a:pt x="15" y="110"/>
                    </a:lnTo>
                    <a:lnTo>
                      <a:pt x="17" y="84"/>
                    </a:lnTo>
                    <a:lnTo>
                      <a:pt x="20" y="63"/>
                    </a:lnTo>
                    <a:lnTo>
                      <a:pt x="21" y="59"/>
                    </a:lnTo>
                    <a:lnTo>
                      <a:pt x="21" y="55"/>
                    </a:lnTo>
                    <a:lnTo>
                      <a:pt x="20" y="51"/>
                    </a:lnTo>
                    <a:lnTo>
                      <a:pt x="19" y="49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6" y="41"/>
                    </a:lnTo>
                    <a:lnTo>
                      <a:pt x="4" y="40"/>
                    </a:lnTo>
                    <a:lnTo>
                      <a:pt x="3" y="39"/>
                    </a:lnTo>
                    <a:lnTo>
                      <a:pt x="6" y="37"/>
                    </a:lnTo>
                    <a:lnTo>
                      <a:pt x="13" y="28"/>
                    </a:lnTo>
                    <a:lnTo>
                      <a:pt x="20" y="19"/>
                    </a:lnTo>
                    <a:lnTo>
                      <a:pt x="20" y="13"/>
                    </a:lnTo>
                    <a:lnTo>
                      <a:pt x="11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8" name="Freeform 13">
                <a:extLst>
                  <a:ext uri="{FF2B5EF4-FFF2-40B4-BE49-F238E27FC236}">
                    <a16:creationId xmlns:a16="http://schemas.microsoft.com/office/drawing/2014/main" id="{3BA2042C-59FA-7C43-8DCE-0952B8352E02}"/>
                  </a:ext>
                </a:extLst>
              </p:cNvPr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5751513" y="2117725"/>
                <a:ext cx="169862" cy="76200"/>
              </a:xfrm>
              <a:custGeom>
                <a:avLst/>
                <a:gdLst>
                  <a:gd name="T0" fmla="*/ 2147483646 w 382"/>
                  <a:gd name="T1" fmla="*/ 2147483646 h 148"/>
                  <a:gd name="T2" fmla="*/ 2147483646 w 382"/>
                  <a:gd name="T3" fmla="*/ 2147483646 h 148"/>
                  <a:gd name="T4" fmla="*/ 2147483646 w 382"/>
                  <a:gd name="T5" fmla="*/ 2147483646 h 148"/>
                  <a:gd name="T6" fmla="*/ 2147483646 w 382"/>
                  <a:gd name="T7" fmla="*/ 2147483646 h 148"/>
                  <a:gd name="T8" fmla="*/ 2147483646 w 382"/>
                  <a:gd name="T9" fmla="*/ 2147483646 h 148"/>
                  <a:gd name="T10" fmla="*/ 2147483646 w 382"/>
                  <a:gd name="T11" fmla="*/ 2147483646 h 148"/>
                  <a:gd name="T12" fmla="*/ 2147483646 w 382"/>
                  <a:gd name="T13" fmla="*/ 2147483646 h 148"/>
                  <a:gd name="T14" fmla="*/ 2147483646 w 382"/>
                  <a:gd name="T15" fmla="*/ 2147483646 h 148"/>
                  <a:gd name="T16" fmla="*/ 2147483646 w 382"/>
                  <a:gd name="T17" fmla="*/ 2147483646 h 148"/>
                  <a:gd name="T18" fmla="*/ 2147483646 w 382"/>
                  <a:gd name="T19" fmla="*/ 2147483646 h 148"/>
                  <a:gd name="T20" fmla="*/ 351756188 w 382"/>
                  <a:gd name="T21" fmla="*/ 2147483646 h 148"/>
                  <a:gd name="T22" fmla="*/ 0 w 382"/>
                  <a:gd name="T23" fmla="*/ 2147483646 h 148"/>
                  <a:gd name="T24" fmla="*/ 351756188 w 382"/>
                  <a:gd name="T25" fmla="*/ 2147483646 h 148"/>
                  <a:gd name="T26" fmla="*/ 1055070688 w 382"/>
                  <a:gd name="T27" fmla="*/ 2147483646 h 148"/>
                  <a:gd name="T28" fmla="*/ 2147483646 w 382"/>
                  <a:gd name="T29" fmla="*/ 2147483646 h 148"/>
                  <a:gd name="T30" fmla="*/ 2147483646 w 382"/>
                  <a:gd name="T31" fmla="*/ 2147483646 h 148"/>
                  <a:gd name="T32" fmla="*/ 2147483646 w 382"/>
                  <a:gd name="T33" fmla="*/ 2147483646 h 148"/>
                  <a:gd name="T34" fmla="*/ 2147483646 w 382"/>
                  <a:gd name="T35" fmla="*/ 2147483646 h 148"/>
                  <a:gd name="T36" fmla="*/ 2147483646 w 382"/>
                  <a:gd name="T37" fmla="*/ 2147483646 h 148"/>
                  <a:gd name="T38" fmla="*/ 2147483646 w 382"/>
                  <a:gd name="T39" fmla="*/ 2147483646 h 148"/>
                  <a:gd name="T40" fmla="*/ 2147483646 w 382"/>
                  <a:gd name="T41" fmla="*/ 2147483646 h 148"/>
                  <a:gd name="T42" fmla="*/ 2147483646 w 382"/>
                  <a:gd name="T43" fmla="*/ 2147483646 h 148"/>
                  <a:gd name="T44" fmla="*/ 2147483646 w 382"/>
                  <a:gd name="T45" fmla="*/ 2147483646 h 148"/>
                  <a:gd name="T46" fmla="*/ 2147483646 w 382"/>
                  <a:gd name="T47" fmla="*/ 2147483646 h 148"/>
                  <a:gd name="T48" fmla="*/ 2147483646 w 382"/>
                  <a:gd name="T49" fmla="*/ 2147483646 h 148"/>
                  <a:gd name="T50" fmla="*/ 2147483646 w 382"/>
                  <a:gd name="T51" fmla="*/ 2147483646 h 148"/>
                  <a:gd name="T52" fmla="*/ 2147483646 w 382"/>
                  <a:gd name="T53" fmla="*/ 2147483646 h 148"/>
                  <a:gd name="T54" fmla="*/ 2147483646 w 382"/>
                  <a:gd name="T55" fmla="*/ 2147483646 h 148"/>
                  <a:gd name="T56" fmla="*/ 2147483646 w 382"/>
                  <a:gd name="T57" fmla="*/ 2147483646 h 148"/>
                  <a:gd name="T58" fmla="*/ 2147483646 w 382"/>
                  <a:gd name="T59" fmla="*/ 2147483646 h 148"/>
                  <a:gd name="T60" fmla="*/ 2147483646 w 382"/>
                  <a:gd name="T61" fmla="*/ 2147483646 h 148"/>
                  <a:gd name="T62" fmla="*/ 2147483646 w 382"/>
                  <a:gd name="T63" fmla="*/ 2147483646 h 148"/>
                  <a:gd name="T64" fmla="*/ 2147483646 w 382"/>
                  <a:gd name="T65" fmla="*/ 2147483646 h 148"/>
                  <a:gd name="T66" fmla="*/ 2147483646 w 382"/>
                  <a:gd name="T67" fmla="*/ 1091888335 h 148"/>
                  <a:gd name="T68" fmla="*/ 2147483646 w 382"/>
                  <a:gd name="T69" fmla="*/ 2147483646 h 14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2" h="148">
                    <a:moveTo>
                      <a:pt x="203" y="18"/>
                    </a:moveTo>
                    <a:lnTo>
                      <a:pt x="190" y="21"/>
                    </a:lnTo>
                    <a:lnTo>
                      <a:pt x="177" y="24"/>
                    </a:lnTo>
                    <a:lnTo>
                      <a:pt x="177" y="31"/>
                    </a:lnTo>
                    <a:lnTo>
                      <a:pt x="175" y="40"/>
                    </a:lnTo>
                    <a:lnTo>
                      <a:pt x="174" y="45"/>
                    </a:lnTo>
                    <a:lnTo>
                      <a:pt x="172" y="49"/>
                    </a:lnTo>
                    <a:lnTo>
                      <a:pt x="168" y="53"/>
                    </a:lnTo>
                    <a:lnTo>
                      <a:pt x="164" y="55"/>
                    </a:lnTo>
                    <a:lnTo>
                      <a:pt x="166" y="61"/>
                    </a:lnTo>
                    <a:lnTo>
                      <a:pt x="170" y="67"/>
                    </a:lnTo>
                    <a:lnTo>
                      <a:pt x="177" y="74"/>
                    </a:lnTo>
                    <a:lnTo>
                      <a:pt x="184" y="80"/>
                    </a:lnTo>
                    <a:lnTo>
                      <a:pt x="155" y="86"/>
                    </a:lnTo>
                    <a:lnTo>
                      <a:pt x="125" y="93"/>
                    </a:lnTo>
                    <a:lnTo>
                      <a:pt x="108" y="96"/>
                    </a:lnTo>
                    <a:lnTo>
                      <a:pt x="88" y="97"/>
                    </a:lnTo>
                    <a:lnTo>
                      <a:pt x="77" y="97"/>
                    </a:lnTo>
                    <a:lnTo>
                      <a:pt x="65" y="96"/>
                    </a:lnTo>
                    <a:lnTo>
                      <a:pt x="52" y="95"/>
                    </a:lnTo>
                    <a:lnTo>
                      <a:pt x="38" y="93"/>
                    </a:lnTo>
                    <a:lnTo>
                      <a:pt x="4" y="111"/>
                    </a:lnTo>
                    <a:lnTo>
                      <a:pt x="1" y="122"/>
                    </a:lnTo>
                    <a:lnTo>
                      <a:pt x="0" y="129"/>
                    </a:lnTo>
                    <a:lnTo>
                      <a:pt x="1" y="130"/>
                    </a:lnTo>
                    <a:lnTo>
                      <a:pt x="4" y="131"/>
                    </a:lnTo>
                    <a:lnTo>
                      <a:pt x="7" y="131"/>
                    </a:lnTo>
                    <a:lnTo>
                      <a:pt x="12" y="131"/>
                    </a:lnTo>
                    <a:lnTo>
                      <a:pt x="28" y="131"/>
                    </a:lnTo>
                    <a:lnTo>
                      <a:pt x="51" y="129"/>
                    </a:lnTo>
                    <a:lnTo>
                      <a:pt x="110" y="123"/>
                    </a:lnTo>
                    <a:lnTo>
                      <a:pt x="114" y="127"/>
                    </a:lnTo>
                    <a:lnTo>
                      <a:pt x="119" y="131"/>
                    </a:lnTo>
                    <a:lnTo>
                      <a:pt x="123" y="134"/>
                    </a:lnTo>
                    <a:lnTo>
                      <a:pt x="128" y="137"/>
                    </a:lnTo>
                    <a:lnTo>
                      <a:pt x="137" y="141"/>
                    </a:lnTo>
                    <a:lnTo>
                      <a:pt x="148" y="144"/>
                    </a:lnTo>
                    <a:lnTo>
                      <a:pt x="159" y="147"/>
                    </a:lnTo>
                    <a:lnTo>
                      <a:pt x="172" y="148"/>
                    </a:lnTo>
                    <a:lnTo>
                      <a:pt x="185" y="148"/>
                    </a:lnTo>
                    <a:lnTo>
                      <a:pt x="197" y="148"/>
                    </a:lnTo>
                    <a:lnTo>
                      <a:pt x="210" y="148"/>
                    </a:lnTo>
                    <a:lnTo>
                      <a:pt x="222" y="148"/>
                    </a:lnTo>
                    <a:lnTo>
                      <a:pt x="233" y="148"/>
                    </a:lnTo>
                    <a:lnTo>
                      <a:pt x="243" y="148"/>
                    </a:lnTo>
                    <a:lnTo>
                      <a:pt x="255" y="148"/>
                    </a:lnTo>
                    <a:lnTo>
                      <a:pt x="265" y="145"/>
                    </a:lnTo>
                    <a:lnTo>
                      <a:pt x="275" y="143"/>
                    </a:lnTo>
                    <a:lnTo>
                      <a:pt x="284" y="140"/>
                    </a:lnTo>
                    <a:lnTo>
                      <a:pt x="301" y="134"/>
                    </a:lnTo>
                    <a:lnTo>
                      <a:pt x="323" y="129"/>
                    </a:lnTo>
                    <a:lnTo>
                      <a:pt x="334" y="121"/>
                    </a:lnTo>
                    <a:lnTo>
                      <a:pt x="344" y="113"/>
                    </a:lnTo>
                    <a:lnTo>
                      <a:pt x="353" y="103"/>
                    </a:lnTo>
                    <a:lnTo>
                      <a:pt x="360" y="93"/>
                    </a:lnTo>
                    <a:lnTo>
                      <a:pt x="372" y="72"/>
                    </a:lnTo>
                    <a:lnTo>
                      <a:pt x="382" y="55"/>
                    </a:lnTo>
                    <a:lnTo>
                      <a:pt x="376" y="52"/>
                    </a:lnTo>
                    <a:lnTo>
                      <a:pt x="367" y="47"/>
                    </a:lnTo>
                    <a:lnTo>
                      <a:pt x="363" y="44"/>
                    </a:lnTo>
                    <a:lnTo>
                      <a:pt x="359" y="39"/>
                    </a:lnTo>
                    <a:lnTo>
                      <a:pt x="357" y="32"/>
                    </a:lnTo>
                    <a:lnTo>
                      <a:pt x="356" y="24"/>
                    </a:lnTo>
                    <a:lnTo>
                      <a:pt x="347" y="22"/>
                    </a:lnTo>
                    <a:lnTo>
                      <a:pt x="341" y="20"/>
                    </a:lnTo>
                    <a:lnTo>
                      <a:pt x="334" y="17"/>
                    </a:lnTo>
                    <a:lnTo>
                      <a:pt x="330" y="14"/>
                    </a:lnTo>
                    <a:lnTo>
                      <a:pt x="319" y="8"/>
                    </a:lnTo>
                    <a:lnTo>
                      <a:pt x="303" y="0"/>
                    </a:lnTo>
                    <a:lnTo>
                      <a:pt x="203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9" name="Freeform 14">
                <a:extLst>
                  <a:ext uri="{FF2B5EF4-FFF2-40B4-BE49-F238E27FC236}">
                    <a16:creationId xmlns:a16="http://schemas.microsoft.com/office/drawing/2014/main" id="{4BDE139C-96EE-E540-ABA2-C02756EC1B9D}"/>
                  </a:ext>
                </a:extLst>
              </p:cNvPr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7243763" y="1966913"/>
                <a:ext cx="1281112" cy="1038225"/>
              </a:xfrm>
              <a:custGeom>
                <a:avLst/>
                <a:gdLst>
                  <a:gd name="T0" fmla="*/ 2147483646 w 2936"/>
                  <a:gd name="T1" fmla="*/ 2147483646 h 1983"/>
                  <a:gd name="T2" fmla="*/ 2147483646 w 2936"/>
                  <a:gd name="T3" fmla="*/ 2147483646 h 1983"/>
                  <a:gd name="T4" fmla="*/ 2147483646 w 2936"/>
                  <a:gd name="T5" fmla="*/ 2147483646 h 1983"/>
                  <a:gd name="T6" fmla="*/ 2147483646 w 2936"/>
                  <a:gd name="T7" fmla="*/ 2147483646 h 1983"/>
                  <a:gd name="T8" fmla="*/ 2147483646 w 2936"/>
                  <a:gd name="T9" fmla="*/ 2147483646 h 1983"/>
                  <a:gd name="T10" fmla="*/ 2147483646 w 2936"/>
                  <a:gd name="T11" fmla="*/ 2147483646 h 1983"/>
                  <a:gd name="T12" fmla="*/ 2147483646 w 2936"/>
                  <a:gd name="T13" fmla="*/ 2147483646 h 1983"/>
                  <a:gd name="T14" fmla="*/ 2147483646 w 2936"/>
                  <a:gd name="T15" fmla="*/ 2147483646 h 1983"/>
                  <a:gd name="T16" fmla="*/ 2147483646 w 2936"/>
                  <a:gd name="T17" fmla="*/ 2147483646 h 1983"/>
                  <a:gd name="T18" fmla="*/ 2147483646 w 2936"/>
                  <a:gd name="T19" fmla="*/ 2147483646 h 1983"/>
                  <a:gd name="T20" fmla="*/ 2147483646 w 2936"/>
                  <a:gd name="T21" fmla="*/ 2147483646 h 1983"/>
                  <a:gd name="T22" fmla="*/ 2147483646 w 2936"/>
                  <a:gd name="T23" fmla="*/ 2147483646 h 1983"/>
                  <a:gd name="T24" fmla="*/ 2147483646 w 2936"/>
                  <a:gd name="T25" fmla="*/ 2147483646 h 1983"/>
                  <a:gd name="T26" fmla="*/ 2147483646 w 2936"/>
                  <a:gd name="T27" fmla="*/ 2147483646 h 1983"/>
                  <a:gd name="T28" fmla="*/ 2147483646 w 2936"/>
                  <a:gd name="T29" fmla="*/ 2147483646 h 1983"/>
                  <a:gd name="T30" fmla="*/ 2147483646 w 2936"/>
                  <a:gd name="T31" fmla="*/ 2147483646 h 1983"/>
                  <a:gd name="T32" fmla="*/ 2147483646 w 2936"/>
                  <a:gd name="T33" fmla="*/ 2147483646 h 1983"/>
                  <a:gd name="T34" fmla="*/ 2147483646 w 2936"/>
                  <a:gd name="T35" fmla="*/ 2147483646 h 1983"/>
                  <a:gd name="T36" fmla="*/ 2147483646 w 2936"/>
                  <a:gd name="T37" fmla="*/ 2147483646 h 1983"/>
                  <a:gd name="T38" fmla="*/ 2147483646 w 2936"/>
                  <a:gd name="T39" fmla="*/ 2147483646 h 1983"/>
                  <a:gd name="T40" fmla="*/ 2147483646 w 2936"/>
                  <a:gd name="T41" fmla="*/ 2147483646 h 1983"/>
                  <a:gd name="T42" fmla="*/ 2147483646 w 2936"/>
                  <a:gd name="T43" fmla="*/ 2147483646 h 1983"/>
                  <a:gd name="T44" fmla="*/ 2147483646 w 2936"/>
                  <a:gd name="T45" fmla="*/ 2147483646 h 1983"/>
                  <a:gd name="T46" fmla="*/ 2147483646 w 2936"/>
                  <a:gd name="T47" fmla="*/ 2147483646 h 1983"/>
                  <a:gd name="T48" fmla="*/ 2147483646 w 2936"/>
                  <a:gd name="T49" fmla="*/ 2147483646 h 1983"/>
                  <a:gd name="T50" fmla="*/ 2147483646 w 2936"/>
                  <a:gd name="T51" fmla="*/ 2147483646 h 1983"/>
                  <a:gd name="T52" fmla="*/ 2147483646 w 2936"/>
                  <a:gd name="T53" fmla="*/ 2147483646 h 1983"/>
                  <a:gd name="T54" fmla="*/ 2147483646 w 2936"/>
                  <a:gd name="T55" fmla="*/ 2147483646 h 1983"/>
                  <a:gd name="T56" fmla="*/ 2147483646 w 2936"/>
                  <a:gd name="T57" fmla="*/ 2147483646 h 1983"/>
                  <a:gd name="T58" fmla="*/ 2147483646 w 2936"/>
                  <a:gd name="T59" fmla="*/ 2147483646 h 1983"/>
                  <a:gd name="T60" fmla="*/ 2147483646 w 2936"/>
                  <a:gd name="T61" fmla="*/ 2147483646 h 1983"/>
                  <a:gd name="T62" fmla="*/ 2147483646 w 2936"/>
                  <a:gd name="T63" fmla="*/ 2147483646 h 1983"/>
                  <a:gd name="T64" fmla="*/ 2147483646 w 2936"/>
                  <a:gd name="T65" fmla="*/ 2147483646 h 1983"/>
                  <a:gd name="T66" fmla="*/ 2147483646 w 2936"/>
                  <a:gd name="T67" fmla="*/ 2147483646 h 1983"/>
                  <a:gd name="T68" fmla="*/ 2147483646 w 2936"/>
                  <a:gd name="T69" fmla="*/ 2147483646 h 1983"/>
                  <a:gd name="T70" fmla="*/ 2147483646 w 2936"/>
                  <a:gd name="T71" fmla="*/ 2147483646 h 1983"/>
                  <a:gd name="T72" fmla="*/ 2147483646 w 2936"/>
                  <a:gd name="T73" fmla="*/ 2147483646 h 1983"/>
                  <a:gd name="T74" fmla="*/ 2147483646 w 2936"/>
                  <a:gd name="T75" fmla="*/ 2147483646 h 1983"/>
                  <a:gd name="T76" fmla="*/ 2147483646 w 2936"/>
                  <a:gd name="T77" fmla="*/ 2147483646 h 1983"/>
                  <a:gd name="T78" fmla="*/ 2147483646 w 2936"/>
                  <a:gd name="T79" fmla="*/ 2147483646 h 1983"/>
                  <a:gd name="T80" fmla="*/ 2147483646 w 2936"/>
                  <a:gd name="T81" fmla="*/ 2147483646 h 1983"/>
                  <a:gd name="T82" fmla="*/ 2147483646 w 2936"/>
                  <a:gd name="T83" fmla="*/ 2147483646 h 1983"/>
                  <a:gd name="T84" fmla="*/ 2147483646 w 2936"/>
                  <a:gd name="T85" fmla="*/ 2147483646 h 1983"/>
                  <a:gd name="T86" fmla="*/ 2147483646 w 2936"/>
                  <a:gd name="T87" fmla="*/ 2147483646 h 1983"/>
                  <a:gd name="T88" fmla="*/ 2147483646 w 2936"/>
                  <a:gd name="T89" fmla="*/ 2147483646 h 1983"/>
                  <a:gd name="T90" fmla="*/ 2147483646 w 2936"/>
                  <a:gd name="T91" fmla="*/ 2147483646 h 1983"/>
                  <a:gd name="T92" fmla="*/ 2147483646 w 2936"/>
                  <a:gd name="T93" fmla="*/ 2147483646 h 1983"/>
                  <a:gd name="T94" fmla="*/ 2147483646 w 2936"/>
                  <a:gd name="T95" fmla="*/ 2147483646 h 1983"/>
                  <a:gd name="T96" fmla="*/ 2147483646 w 2936"/>
                  <a:gd name="T97" fmla="*/ 2147483646 h 1983"/>
                  <a:gd name="T98" fmla="*/ 2147483646 w 2936"/>
                  <a:gd name="T99" fmla="*/ 2147483646 h 1983"/>
                  <a:gd name="T100" fmla="*/ 2147483646 w 2936"/>
                  <a:gd name="T101" fmla="*/ 2147483646 h 1983"/>
                  <a:gd name="T102" fmla="*/ 2147483646 w 2936"/>
                  <a:gd name="T103" fmla="*/ 2147483646 h 1983"/>
                  <a:gd name="T104" fmla="*/ 2147483646 w 2936"/>
                  <a:gd name="T105" fmla="*/ 2147483646 h 1983"/>
                  <a:gd name="T106" fmla="*/ 2147483646 w 2936"/>
                  <a:gd name="T107" fmla="*/ 2147483646 h 1983"/>
                  <a:gd name="T108" fmla="*/ 2147483646 w 2936"/>
                  <a:gd name="T109" fmla="*/ 2147483646 h 1983"/>
                  <a:gd name="T110" fmla="*/ 2147483646 w 2936"/>
                  <a:gd name="T111" fmla="*/ 2147483646 h 1983"/>
                  <a:gd name="T112" fmla="*/ 2147483646 w 2936"/>
                  <a:gd name="T113" fmla="*/ 2147483646 h 1983"/>
                  <a:gd name="T114" fmla="*/ 2147483646 w 2936"/>
                  <a:gd name="T115" fmla="*/ 2147483646 h 1983"/>
                  <a:gd name="T116" fmla="*/ 2147483646 w 2936"/>
                  <a:gd name="T117" fmla="*/ 2147483646 h 1983"/>
                  <a:gd name="T118" fmla="*/ 2147483646 w 2936"/>
                  <a:gd name="T119" fmla="*/ 2147483646 h 198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36" h="1983">
                    <a:moveTo>
                      <a:pt x="98" y="954"/>
                    </a:moveTo>
                    <a:lnTo>
                      <a:pt x="129" y="989"/>
                    </a:lnTo>
                    <a:lnTo>
                      <a:pt x="157" y="1017"/>
                    </a:lnTo>
                    <a:lnTo>
                      <a:pt x="170" y="1029"/>
                    </a:lnTo>
                    <a:lnTo>
                      <a:pt x="182" y="1041"/>
                    </a:lnTo>
                    <a:lnTo>
                      <a:pt x="194" y="1050"/>
                    </a:lnTo>
                    <a:lnTo>
                      <a:pt x="205" y="1059"/>
                    </a:lnTo>
                    <a:lnTo>
                      <a:pt x="216" y="1066"/>
                    </a:lnTo>
                    <a:lnTo>
                      <a:pt x="227" y="1072"/>
                    </a:lnTo>
                    <a:lnTo>
                      <a:pt x="238" y="1076"/>
                    </a:lnTo>
                    <a:lnTo>
                      <a:pt x="248" y="1080"/>
                    </a:lnTo>
                    <a:lnTo>
                      <a:pt x="259" y="1082"/>
                    </a:lnTo>
                    <a:lnTo>
                      <a:pt x="270" y="1084"/>
                    </a:lnTo>
                    <a:lnTo>
                      <a:pt x="281" y="1084"/>
                    </a:lnTo>
                    <a:lnTo>
                      <a:pt x="292" y="1084"/>
                    </a:lnTo>
                    <a:lnTo>
                      <a:pt x="364" y="1065"/>
                    </a:lnTo>
                    <a:lnTo>
                      <a:pt x="373" y="1071"/>
                    </a:lnTo>
                    <a:lnTo>
                      <a:pt x="383" y="1079"/>
                    </a:lnTo>
                    <a:lnTo>
                      <a:pt x="393" y="1090"/>
                    </a:lnTo>
                    <a:lnTo>
                      <a:pt x="401" y="1102"/>
                    </a:lnTo>
                    <a:lnTo>
                      <a:pt x="410" y="1114"/>
                    </a:lnTo>
                    <a:lnTo>
                      <a:pt x="418" y="1127"/>
                    </a:lnTo>
                    <a:lnTo>
                      <a:pt x="420" y="1133"/>
                    </a:lnTo>
                    <a:lnTo>
                      <a:pt x="422" y="1139"/>
                    </a:lnTo>
                    <a:lnTo>
                      <a:pt x="423" y="1145"/>
                    </a:lnTo>
                    <a:lnTo>
                      <a:pt x="425" y="1151"/>
                    </a:lnTo>
                    <a:lnTo>
                      <a:pt x="423" y="1157"/>
                    </a:lnTo>
                    <a:lnTo>
                      <a:pt x="420" y="1162"/>
                    </a:lnTo>
                    <a:lnTo>
                      <a:pt x="416" y="1167"/>
                    </a:lnTo>
                    <a:lnTo>
                      <a:pt x="409" y="1172"/>
                    </a:lnTo>
                    <a:lnTo>
                      <a:pt x="403" y="1176"/>
                    </a:lnTo>
                    <a:lnTo>
                      <a:pt x="396" y="1179"/>
                    </a:lnTo>
                    <a:lnTo>
                      <a:pt x="390" y="1182"/>
                    </a:lnTo>
                    <a:lnTo>
                      <a:pt x="385" y="1182"/>
                    </a:lnTo>
                    <a:lnTo>
                      <a:pt x="399" y="1200"/>
                    </a:lnTo>
                    <a:lnTo>
                      <a:pt x="412" y="1217"/>
                    </a:lnTo>
                    <a:lnTo>
                      <a:pt x="419" y="1226"/>
                    </a:lnTo>
                    <a:lnTo>
                      <a:pt x="423" y="1235"/>
                    </a:lnTo>
                    <a:lnTo>
                      <a:pt x="428" y="1245"/>
                    </a:lnTo>
                    <a:lnTo>
                      <a:pt x="431" y="1256"/>
                    </a:lnTo>
                    <a:lnTo>
                      <a:pt x="385" y="1256"/>
                    </a:lnTo>
                    <a:lnTo>
                      <a:pt x="385" y="1287"/>
                    </a:lnTo>
                    <a:lnTo>
                      <a:pt x="390" y="1300"/>
                    </a:lnTo>
                    <a:lnTo>
                      <a:pt x="397" y="1311"/>
                    </a:lnTo>
                    <a:lnTo>
                      <a:pt x="405" y="1321"/>
                    </a:lnTo>
                    <a:lnTo>
                      <a:pt x="414" y="1328"/>
                    </a:lnTo>
                    <a:lnTo>
                      <a:pt x="423" y="1335"/>
                    </a:lnTo>
                    <a:lnTo>
                      <a:pt x="434" y="1340"/>
                    </a:lnTo>
                    <a:lnTo>
                      <a:pt x="444" y="1345"/>
                    </a:lnTo>
                    <a:lnTo>
                      <a:pt x="456" y="1349"/>
                    </a:lnTo>
                    <a:lnTo>
                      <a:pt x="478" y="1358"/>
                    </a:lnTo>
                    <a:lnTo>
                      <a:pt x="500" y="1367"/>
                    </a:lnTo>
                    <a:lnTo>
                      <a:pt x="510" y="1373"/>
                    </a:lnTo>
                    <a:lnTo>
                      <a:pt x="520" y="1381"/>
                    </a:lnTo>
                    <a:lnTo>
                      <a:pt x="529" y="1389"/>
                    </a:lnTo>
                    <a:lnTo>
                      <a:pt x="538" y="1398"/>
                    </a:lnTo>
                    <a:lnTo>
                      <a:pt x="617" y="1404"/>
                    </a:lnTo>
                    <a:lnTo>
                      <a:pt x="620" y="1408"/>
                    </a:lnTo>
                    <a:lnTo>
                      <a:pt x="623" y="1411"/>
                    </a:lnTo>
                    <a:lnTo>
                      <a:pt x="628" y="1414"/>
                    </a:lnTo>
                    <a:lnTo>
                      <a:pt x="633" y="1417"/>
                    </a:lnTo>
                    <a:lnTo>
                      <a:pt x="644" y="1422"/>
                    </a:lnTo>
                    <a:lnTo>
                      <a:pt x="656" y="1427"/>
                    </a:lnTo>
                    <a:lnTo>
                      <a:pt x="678" y="1436"/>
                    </a:lnTo>
                    <a:lnTo>
                      <a:pt x="690" y="1441"/>
                    </a:lnTo>
                    <a:lnTo>
                      <a:pt x="723" y="1462"/>
                    </a:lnTo>
                    <a:lnTo>
                      <a:pt x="754" y="1481"/>
                    </a:lnTo>
                    <a:lnTo>
                      <a:pt x="768" y="1492"/>
                    </a:lnTo>
                    <a:lnTo>
                      <a:pt x="784" y="1501"/>
                    </a:lnTo>
                    <a:lnTo>
                      <a:pt x="798" y="1509"/>
                    </a:lnTo>
                    <a:lnTo>
                      <a:pt x="814" y="1517"/>
                    </a:lnTo>
                    <a:lnTo>
                      <a:pt x="830" y="1525"/>
                    </a:lnTo>
                    <a:lnTo>
                      <a:pt x="847" y="1531"/>
                    </a:lnTo>
                    <a:lnTo>
                      <a:pt x="866" y="1537"/>
                    </a:lnTo>
                    <a:lnTo>
                      <a:pt x="886" y="1543"/>
                    </a:lnTo>
                    <a:lnTo>
                      <a:pt x="907" y="1547"/>
                    </a:lnTo>
                    <a:lnTo>
                      <a:pt x="930" y="1550"/>
                    </a:lnTo>
                    <a:lnTo>
                      <a:pt x="955" y="1552"/>
                    </a:lnTo>
                    <a:lnTo>
                      <a:pt x="982" y="1552"/>
                    </a:lnTo>
                    <a:lnTo>
                      <a:pt x="982" y="1521"/>
                    </a:lnTo>
                    <a:lnTo>
                      <a:pt x="1015" y="1521"/>
                    </a:lnTo>
                    <a:lnTo>
                      <a:pt x="1021" y="1532"/>
                    </a:lnTo>
                    <a:lnTo>
                      <a:pt x="1025" y="1539"/>
                    </a:lnTo>
                    <a:lnTo>
                      <a:pt x="1031" y="1545"/>
                    </a:lnTo>
                    <a:lnTo>
                      <a:pt x="1036" y="1552"/>
                    </a:lnTo>
                    <a:lnTo>
                      <a:pt x="1042" y="1552"/>
                    </a:lnTo>
                    <a:lnTo>
                      <a:pt x="1046" y="1551"/>
                    </a:lnTo>
                    <a:lnTo>
                      <a:pt x="1050" y="1548"/>
                    </a:lnTo>
                    <a:lnTo>
                      <a:pt x="1054" y="1546"/>
                    </a:lnTo>
                    <a:lnTo>
                      <a:pt x="1058" y="1538"/>
                    </a:lnTo>
                    <a:lnTo>
                      <a:pt x="1062" y="1530"/>
                    </a:lnTo>
                    <a:lnTo>
                      <a:pt x="1066" y="1522"/>
                    </a:lnTo>
                    <a:lnTo>
                      <a:pt x="1071" y="1516"/>
                    </a:lnTo>
                    <a:lnTo>
                      <a:pt x="1075" y="1513"/>
                    </a:lnTo>
                    <a:lnTo>
                      <a:pt x="1078" y="1511"/>
                    </a:lnTo>
                    <a:lnTo>
                      <a:pt x="1083" y="1510"/>
                    </a:lnTo>
                    <a:lnTo>
                      <a:pt x="1089" y="1509"/>
                    </a:lnTo>
                    <a:lnTo>
                      <a:pt x="1092" y="1512"/>
                    </a:lnTo>
                    <a:lnTo>
                      <a:pt x="1096" y="1516"/>
                    </a:lnTo>
                    <a:lnTo>
                      <a:pt x="1102" y="1519"/>
                    </a:lnTo>
                    <a:lnTo>
                      <a:pt x="1109" y="1522"/>
                    </a:lnTo>
                    <a:lnTo>
                      <a:pt x="1124" y="1529"/>
                    </a:lnTo>
                    <a:lnTo>
                      <a:pt x="1142" y="1534"/>
                    </a:lnTo>
                    <a:lnTo>
                      <a:pt x="1159" y="1539"/>
                    </a:lnTo>
                    <a:lnTo>
                      <a:pt x="1178" y="1543"/>
                    </a:lnTo>
                    <a:lnTo>
                      <a:pt x="1194" y="1546"/>
                    </a:lnTo>
                    <a:lnTo>
                      <a:pt x="1208" y="1546"/>
                    </a:lnTo>
                    <a:lnTo>
                      <a:pt x="1217" y="1535"/>
                    </a:lnTo>
                    <a:lnTo>
                      <a:pt x="1227" y="1526"/>
                    </a:lnTo>
                    <a:lnTo>
                      <a:pt x="1236" y="1518"/>
                    </a:lnTo>
                    <a:lnTo>
                      <a:pt x="1247" y="1510"/>
                    </a:lnTo>
                    <a:lnTo>
                      <a:pt x="1258" y="1502"/>
                    </a:lnTo>
                    <a:lnTo>
                      <a:pt x="1269" y="1496"/>
                    </a:lnTo>
                    <a:lnTo>
                      <a:pt x="1280" y="1489"/>
                    </a:lnTo>
                    <a:lnTo>
                      <a:pt x="1292" y="1482"/>
                    </a:lnTo>
                    <a:lnTo>
                      <a:pt x="1317" y="1472"/>
                    </a:lnTo>
                    <a:lnTo>
                      <a:pt x="1344" y="1463"/>
                    </a:lnTo>
                    <a:lnTo>
                      <a:pt x="1372" y="1455"/>
                    </a:lnTo>
                    <a:lnTo>
                      <a:pt x="1401" y="1448"/>
                    </a:lnTo>
                    <a:lnTo>
                      <a:pt x="1408" y="1456"/>
                    </a:lnTo>
                    <a:lnTo>
                      <a:pt x="1418" y="1465"/>
                    </a:lnTo>
                    <a:lnTo>
                      <a:pt x="1431" y="1476"/>
                    </a:lnTo>
                    <a:lnTo>
                      <a:pt x="1446" y="1487"/>
                    </a:lnTo>
                    <a:lnTo>
                      <a:pt x="1453" y="1492"/>
                    </a:lnTo>
                    <a:lnTo>
                      <a:pt x="1461" y="1496"/>
                    </a:lnTo>
                    <a:lnTo>
                      <a:pt x="1469" y="1499"/>
                    </a:lnTo>
                    <a:lnTo>
                      <a:pt x="1475" y="1502"/>
                    </a:lnTo>
                    <a:lnTo>
                      <a:pt x="1483" y="1504"/>
                    </a:lnTo>
                    <a:lnTo>
                      <a:pt x="1490" y="1505"/>
                    </a:lnTo>
                    <a:lnTo>
                      <a:pt x="1495" y="1505"/>
                    </a:lnTo>
                    <a:lnTo>
                      <a:pt x="1501" y="1503"/>
                    </a:lnTo>
                    <a:lnTo>
                      <a:pt x="1512" y="1510"/>
                    </a:lnTo>
                    <a:lnTo>
                      <a:pt x="1521" y="1518"/>
                    </a:lnTo>
                    <a:lnTo>
                      <a:pt x="1530" y="1526"/>
                    </a:lnTo>
                    <a:lnTo>
                      <a:pt x="1538" y="1534"/>
                    </a:lnTo>
                    <a:lnTo>
                      <a:pt x="1547" y="1542"/>
                    </a:lnTo>
                    <a:lnTo>
                      <a:pt x="1555" y="1547"/>
                    </a:lnTo>
                    <a:lnTo>
                      <a:pt x="1561" y="1550"/>
                    </a:lnTo>
                    <a:lnTo>
                      <a:pt x="1566" y="1551"/>
                    </a:lnTo>
                    <a:lnTo>
                      <a:pt x="1573" y="1552"/>
                    </a:lnTo>
                    <a:lnTo>
                      <a:pt x="1581" y="1552"/>
                    </a:lnTo>
                    <a:lnTo>
                      <a:pt x="1586" y="1578"/>
                    </a:lnTo>
                    <a:lnTo>
                      <a:pt x="1593" y="1602"/>
                    </a:lnTo>
                    <a:lnTo>
                      <a:pt x="1596" y="1613"/>
                    </a:lnTo>
                    <a:lnTo>
                      <a:pt x="1598" y="1625"/>
                    </a:lnTo>
                    <a:lnTo>
                      <a:pt x="1599" y="1637"/>
                    </a:lnTo>
                    <a:lnTo>
                      <a:pt x="1600" y="1650"/>
                    </a:lnTo>
                    <a:lnTo>
                      <a:pt x="1599" y="1658"/>
                    </a:lnTo>
                    <a:lnTo>
                      <a:pt x="1598" y="1664"/>
                    </a:lnTo>
                    <a:lnTo>
                      <a:pt x="1596" y="1670"/>
                    </a:lnTo>
                    <a:lnTo>
                      <a:pt x="1593" y="1676"/>
                    </a:lnTo>
                    <a:lnTo>
                      <a:pt x="1585" y="1686"/>
                    </a:lnTo>
                    <a:lnTo>
                      <a:pt x="1577" y="1697"/>
                    </a:lnTo>
                    <a:lnTo>
                      <a:pt x="1569" y="1707"/>
                    </a:lnTo>
                    <a:lnTo>
                      <a:pt x="1561" y="1719"/>
                    </a:lnTo>
                    <a:lnTo>
                      <a:pt x="1558" y="1724"/>
                    </a:lnTo>
                    <a:lnTo>
                      <a:pt x="1555" y="1730"/>
                    </a:lnTo>
                    <a:lnTo>
                      <a:pt x="1554" y="1736"/>
                    </a:lnTo>
                    <a:lnTo>
                      <a:pt x="1553" y="1743"/>
                    </a:lnTo>
                    <a:lnTo>
                      <a:pt x="1554" y="1748"/>
                    </a:lnTo>
                    <a:lnTo>
                      <a:pt x="1555" y="1753"/>
                    </a:lnTo>
                    <a:lnTo>
                      <a:pt x="1558" y="1756"/>
                    </a:lnTo>
                    <a:lnTo>
                      <a:pt x="1561" y="1759"/>
                    </a:lnTo>
                    <a:lnTo>
                      <a:pt x="1565" y="1761"/>
                    </a:lnTo>
                    <a:lnTo>
                      <a:pt x="1570" y="1764"/>
                    </a:lnTo>
                    <a:lnTo>
                      <a:pt x="1574" y="1765"/>
                    </a:lnTo>
                    <a:lnTo>
                      <a:pt x="1580" y="1767"/>
                    </a:lnTo>
                    <a:lnTo>
                      <a:pt x="1591" y="1769"/>
                    </a:lnTo>
                    <a:lnTo>
                      <a:pt x="1602" y="1771"/>
                    </a:lnTo>
                    <a:lnTo>
                      <a:pt x="1607" y="1773"/>
                    </a:lnTo>
                    <a:lnTo>
                      <a:pt x="1611" y="1775"/>
                    </a:lnTo>
                    <a:lnTo>
                      <a:pt x="1616" y="1777"/>
                    </a:lnTo>
                    <a:lnTo>
                      <a:pt x="1620" y="1780"/>
                    </a:lnTo>
                    <a:lnTo>
                      <a:pt x="1627" y="1787"/>
                    </a:lnTo>
                    <a:lnTo>
                      <a:pt x="1632" y="1794"/>
                    </a:lnTo>
                    <a:lnTo>
                      <a:pt x="1636" y="1801"/>
                    </a:lnTo>
                    <a:lnTo>
                      <a:pt x="1639" y="1807"/>
                    </a:lnTo>
                    <a:lnTo>
                      <a:pt x="1645" y="1822"/>
                    </a:lnTo>
                    <a:lnTo>
                      <a:pt x="1653" y="1836"/>
                    </a:lnTo>
                    <a:lnTo>
                      <a:pt x="1659" y="1848"/>
                    </a:lnTo>
                    <a:lnTo>
                      <a:pt x="1666" y="1862"/>
                    </a:lnTo>
                    <a:lnTo>
                      <a:pt x="1674" y="1877"/>
                    </a:lnTo>
                    <a:lnTo>
                      <a:pt x="1683" y="1890"/>
                    </a:lnTo>
                    <a:lnTo>
                      <a:pt x="1688" y="1897"/>
                    </a:lnTo>
                    <a:lnTo>
                      <a:pt x="1694" y="1903"/>
                    </a:lnTo>
                    <a:lnTo>
                      <a:pt x="1699" y="1908"/>
                    </a:lnTo>
                    <a:lnTo>
                      <a:pt x="1706" y="1912"/>
                    </a:lnTo>
                    <a:lnTo>
                      <a:pt x="1712" y="1916"/>
                    </a:lnTo>
                    <a:lnTo>
                      <a:pt x="1719" y="1919"/>
                    </a:lnTo>
                    <a:lnTo>
                      <a:pt x="1726" y="1921"/>
                    </a:lnTo>
                    <a:lnTo>
                      <a:pt x="1733" y="1921"/>
                    </a:lnTo>
                    <a:lnTo>
                      <a:pt x="1741" y="1921"/>
                    </a:lnTo>
                    <a:lnTo>
                      <a:pt x="1752" y="1918"/>
                    </a:lnTo>
                    <a:lnTo>
                      <a:pt x="1762" y="1916"/>
                    </a:lnTo>
                    <a:lnTo>
                      <a:pt x="1766" y="1915"/>
                    </a:lnTo>
                    <a:lnTo>
                      <a:pt x="1777" y="1910"/>
                    </a:lnTo>
                    <a:lnTo>
                      <a:pt x="1787" y="1904"/>
                    </a:lnTo>
                    <a:lnTo>
                      <a:pt x="1795" y="1898"/>
                    </a:lnTo>
                    <a:lnTo>
                      <a:pt x="1803" y="1891"/>
                    </a:lnTo>
                    <a:lnTo>
                      <a:pt x="1809" y="1884"/>
                    </a:lnTo>
                    <a:lnTo>
                      <a:pt x="1816" y="1878"/>
                    </a:lnTo>
                    <a:lnTo>
                      <a:pt x="1823" y="1871"/>
                    </a:lnTo>
                    <a:lnTo>
                      <a:pt x="1833" y="1866"/>
                    </a:lnTo>
                    <a:lnTo>
                      <a:pt x="1842" y="1859"/>
                    </a:lnTo>
                    <a:lnTo>
                      <a:pt x="1852" y="1853"/>
                    </a:lnTo>
                    <a:lnTo>
                      <a:pt x="1863" y="1848"/>
                    </a:lnTo>
                    <a:lnTo>
                      <a:pt x="1874" y="1844"/>
                    </a:lnTo>
                    <a:lnTo>
                      <a:pt x="1896" y="1838"/>
                    </a:lnTo>
                    <a:lnTo>
                      <a:pt x="1919" y="1834"/>
                    </a:lnTo>
                    <a:lnTo>
                      <a:pt x="1941" y="1831"/>
                    </a:lnTo>
                    <a:lnTo>
                      <a:pt x="1960" y="1827"/>
                    </a:lnTo>
                    <a:lnTo>
                      <a:pt x="1968" y="1824"/>
                    </a:lnTo>
                    <a:lnTo>
                      <a:pt x="1975" y="1821"/>
                    </a:lnTo>
                    <a:lnTo>
                      <a:pt x="1981" y="1816"/>
                    </a:lnTo>
                    <a:lnTo>
                      <a:pt x="1986" y="1811"/>
                    </a:lnTo>
                    <a:lnTo>
                      <a:pt x="1996" y="1820"/>
                    </a:lnTo>
                    <a:lnTo>
                      <a:pt x="2008" y="1827"/>
                    </a:lnTo>
                    <a:lnTo>
                      <a:pt x="2019" y="1832"/>
                    </a:lnTo>
                    <a:lnTo>
                      <a:pt x="2031" y="1837"/>
                    </a:lnTo>
                    <a:lnTo>
                      <a:pt x="2054" y="1846"/>
                    </a:lnTo>
                    <a:lnTo>
                      <a:pt x="2072" y="1854"/>
                    </a:lnTo>
                    <a:lnTo>
                      <a:pt x="2091" y="1869"/>
                    </a:lnTo>
                    <a:lnTo>
                      <a:pt x="2109" y="1887"/>
                    </a:lnTo>
                    <a:lnTo>
                      <a:pt x="2119" y="1896"/>
                    </a:lnTo>
                    <a:lnTo>
                      <a:pt x="2129" y="1903"/>
                    </a:lnTo>
                    <a:lnTo>
                      <a:pt x="2140" y="1910"/>
                    </a:lnTo>
                    <a:lnTo>
                      <a:pt x="2152" y="1915"/>
                    </a:lnTo>
                    <a:lnTo>
                      <a:pt x="2245" y="1921"/>
                    </a:lnTo>
                    <a:lnTo>
                      <a:pt x="2238" y="1935"/>
                    </a:lnTo>
                    <a:lnTo>
                      <a:pt x="2232" y="1947"/>
                    </a:lnTo>
                    <a:lnTo>
                      <a:pt x="2232" y="1953"/>
                    </a:lnTo>
                    <a:lnTo>
                      <a:pt x="2235" y="1957"/>
                    </a:lnTo>
                    <a:lnTo>
                      <a:pt x="2238" y="1961"/>
                    </a:lnTo>
                    <a:lnTo>
                      <a:pt x="2243" y="1965"/>
                    </a:lnTo>
                    <a:lnTo>
                      <a:pt x="2248" y="1968"/>
                    </a:lnTo>
                    <a:lnTo>
                      <a:pt x="2254" y="1972"/>
                    </a:lnTo>
                    <a:lnTo>
                      <a:pt x="2259" y="1977"/>
                    </a:lnTo>
                    <a:lnTo>
                      <a:pt x="2265" y="1983"/>
                    </a:lnTo>
                    <a:lnTo>
                      <a:pt x="2266" y="1980"/>
                    </a:lnTo>
                    <a:lnTo>
                      <a:pt x="2267" y="1972"/>
                    </a:lnTo>
                    <a:lnTo>
                      <a:pt x="2268" y="1968"/>
                    </a:lnTo>
                    <a:lnTo>
                      <a:pt x="2267" y="1963"/>
                    </a:lnTo>
                    <a:lnTo>
                      <a:pt x="2267" y="1957"/>
                    </a:lnTo>
                    <a:lnTo>
                      <a:pt x="2265" y="1953"/>
                    </a:lnTo>
                    <a:lnTo>
                      <a:pt x="2275" y="1947"/>
                    </a:lnTo>
                    <a:lnTo>
                      <a:pt x="2293" y="1935"/>
                    </a:lnTo>
                    <a:lnTo>
                      <a:pt x="2303" y="1927"/>
                    </a:lnTo>
                    <a:lnTo>
                      <a:pt x="2313" y="1921"/>
                    </a:lnTo>
                    <a:lnTo>
                      <a:pt x="2319" y="1919"/>
                    </a:lnTo>
                    <a:lnTo>
                      <a:pt x="2323" y="1917"/>
                    </a:lnTo>
                    <a:lnTo>
                      <a:pt x="2327" y="1916"/>
                    </a:lnTo>
                    <a:lnTo>
                      <a:pt x="2331" y="1915"/>
                    </a:lnTo>
                    <a:lnTo>
                      <a:pt x="2341" y="1915"/>
                    </a:lnTo>
                    <a:lnTo>
                      <a:pt x="2349" y="1913"/>
                    </a:lnTo>
                    <a:lnTo>
                      <a:pt x="2357" y="1910"/>
                    </a:lnTo>
                    <a:lnTo>
                      <a:pt x="2364" y="1906"/>
                    </a:lnTo>
                    <a:lnTo>
                      <a:pt x="2370" y="1901"/>
                    </a:lnTo>
                    <a:lnTo>
                      <a:pt x="2376" y="1895"/>
                    </a:lnTo>
                    <a:lnTo>
                      <a:pt x="2382" y="1889"/>
                    </a:lnTo>
                    <a:lnTo>
                      <a:pt x="2388" y="1882"/>
                    </a:lnTo>
                    <a:lnTo>
                      <a:pt x="2399" y="1867"/>
                    </a:lnTo>
                    <a:lnTo>
                      <a:pt x="2412" y="1853"/>
                    </a:lnTo>
                    <a:lnTo>
                      <a:pt x="2418" y="1847"/>
                    </a:lnTo>
                    <a:lnTo>
                      <a:pt x="2426" y="1840"/>
                    </a:lnTo>
                    <a:lnTo>
                      <a:pt x="2435" y="1835"/>
                    </a:lnTo>
                    <a:lnTo>
                      <a:pt x="2444" y="1830"/>
                    </a:lnTo>
                    <a:lnTo>
                      <a:pt x="2449" y="1838"/>
                    </a:lnTo>
                    <a:lnTo>
                      <a:pt x="2454" y="1846"/>
                    </a:lnTo>
                    <a:lnTo>
                      <a:pt x="2455" y="1850"/>
                    </a:lnTo>
                    <a:lnTo>
                      <a:pt x="2456" y="1854"/>
                    </a:lnTo>
                    <a:lnTo>
                      <a:pt x="2457" y="1860"/>
                    </a:lnTo>
                    <a:lnTo>
                      <a:pt x="2457" y="1866"/>
                    </a:lnTo>
                    <a:lnTo>
                      <a:pt x="2462" y="1860"/>
                    </a:lnTo>
                    <a:lnTo>
                      <a:pt x="2468" y="1857"/>
                    </a:lnTo>
                    <a:lnTo>
                      <a:pt x="2474" y="1855"/>
                    </a:lnTo>
                    <a:lnTo>
                      <a:pt x="2481" y="1855"/>
                    </a:lnTo>
                    <a:lnTo>
                      <a:pt x="2487" y="1856"/>
                    </a:lnTo>
                    <a:lnTo>
                      <a:pt x="2493" y="1858"/>
                    </a:lnTo>
                    <a:lnTo>
                      <a:pt x="2499" y="1862"/>
                    </a:lnTo>
                    <a:lnTo>
                      <a:pt x="2504" y="1866"/>
                    </a:lnTo>
                    <a:lnTo>
                      <a:pt x="2505" y="1856"/>
                    </a:lnTo>
                    <a:lnTo>
                      <a:pt x="2507" y="1847"/>
                    </a:lnTo>
                    <a:lnTo>
                      <a:pt x="2511" y="1841"/>
                    </a:lnTo>
                    <a:lnTo>
                      <a:pt x="2514" y="1836"/>
                    </a:lnTo>
                    <a:lnTo>
                      <a:pt x="2517" y="1832"/>
                    </a:lnTo>
                    <a:lnTo>
                      <a:pt x="2522" y="1829"/>
                    </a:lnTo>
                    <a:lnTo>
                      <a:pt x="2527" y="1828"/>
                    </a:lnTo>
                    <a:lnTo>
                      <a:pt x="2533" y="1827"/>
                    </a:lnTo>
                    <a:lnTo>
                      <a:pt x="2546" y="1826"/>
                    </a:lnTo>
                    <a:lnTo>
                      <a:pt x="2561" y="1827"/>
                    </a:lnTo>
                    <a:lnTo>
                      <a:pt x="2569" y="1827"/>
                    </a:lnTo>
                    <a:lnTo>
                      <a:pt x="2578" y="1826"/>
                    </a:lnTo>
                    <a:lnTo>
                      <a:pt x="2588" y="1825"/>
                    </a:lnTo>
                    <a:lnTo>
                      <a:pt x="2596" y="1824"/>
                    </a:lnTo>
                    <a:lnTo>
                      <a:pt x="2604" y="1821"/>
                    </a:lnTo>
                    <a:lnTo>
                      <a:pt x="2611" y="1816"/>
                    </a:lnTo>
                    <a:lnTo>
                      <a:pt x="2616" y="1810"/>
                    </a:lnTo>
                    <a:lnTo>
                      <a:pt x="2622" y="1804"/>
                    </a:lnTo>
                    <a:lnTo>
                      <a:pt x="2633" y="1790"/>
                    </a:lnTo>
                    <a:lnTo>
                      <a:pt x="2642" y="1774"/>
                    </a:lnTo>
                    <a:lnTo>
                      <a:pt x="2648" y="1766"/>
                    </a:lnTo>
                    <a:lnTo>
                      <a:pt x="2653" y="1758"/>
                    </a:lnTo>
                    <a:lnTo>
                      <a:pt x="2660" y="1750"/>
                    </a:lnTo>
                    <a:lnTo>
                      <a:pt x="2667" y="1743"/>
                    </a:lnTo>
                    <a:lnTo>
                      <a:pt x="2674" y="1737"/>
                    </a:lnTo>
                    <a:lnTo>
                      <a:pt x="2683" y="1732"/>
                    </a:lnTo>
                    <a:lnTo>
                      <a:pt x="2693" y="1728"/>
                    </a:lnTo>
                    <a:lnTo>
                      <a:pt x="2703" y="1725"/>
                    </a:lnTo>
                    <a:lnTo>
                      <a:pt x="2704" y="1716"/>
                    </a:lnTo>
                    <a:lnTo>
                      <a:pt x="2706" y="1707"/>
                    </a:lnTo>
                    <a:lnTo>
                      <a:pt x="2711" y="1699"/>
                    </a:lnTo>
                    <a:lnTo>
                      <a:pt x="2715" y="1691"/>
                    </a:lnTo>
                    <a:lnTo>
                      <a:pt x="2726" y="1677"/>
                    </a:lnTo>
                    <a:lnTo>
                      <a:pt x="2737" y="1663"/>
                    </a:lnTo>
                    <a:lnTo>
                      <a:pt x="2733" y="1658"/>
                    </a:lnTo>
                    <a:lnTo>
                      <a:pt x="2730" y="1651"/>
                    </a:lnTo>
                    <a:lnTo>
                      <a:pt x="2729" y="1645"/>
                    </a:lnTo>
                    <a:lnTo>
                      <a:pt x="2729" y="1638"/>
                    </a:lnTo>
                    <a:lnTo>
                      <a:pt x="2728" y="1631"/>
                    </a:lnTo>
                    <a:lnTo>
                      <a:pt x="2726" y="1625"/>
                    </a:lnTo>
                    <a:lnTo>
                      <a:pt x="2725" y="1622"/>
                    </a:lnTo>
                    <a:lnTo>
                      <a:pt x="2723" y="1619"/>
                    </a:lnTo>
                    <a:lnTo>
                      <a:pt x="2719" y="1616"/>
                    </a:lnTo>
                    <a:lnTo>
                      <a:pt x="2716" y="1614"/>
                    </a:lnTo>
                    <a:lnTo>
                      <a:pt x="2728" y="1602"/>
                    </a:lnTo>
                    <a:lnTo>
                      <a:pt x="2739" y="1588"/>
                    </a:lnTo>
                    <a:lnTo>
                      <a:pt x="2750" y="1573"/>
                    </a:lnTo>
                    <a:lnTo>
                      <a:pt x="2760" y="1558"/>
                    </a:lnTo>
                    <a:lnTo>
                      <a:pt x="2780" y="1521"/>
                    </a:lnTo>
                    <a:lnTo>
                      <a:pt x="2803" y="1478"/>
                    </a:lnTo>
                    <a:lnTo>
                      <a:pt x="2798" y="1475"/>
                    </a:lnTo>
                    <a:lnTo>
                      <a:pt x="2796" y="1471"/>
                    </a:lnTo>
                    <a:lnTo>
                      <a:pt x="2795" y="1467"/>
                    </a:lnTo>
                    <a:lnTo>
                      <a:pt x="2794" y="1462"/>
                    </a:lnTo>
                    <a:lnTo>
                      <a:pt x="2795" y="1451"/>
                    </a:lnTo>
                    <a:lnTo>
                      <a:pt x="2796" y="1441"/>
                    </a:lnTo>
                    <a:lnTo>
                      <a:pt x="2790" y="1428"/>
                    </a:lnTo>
                    <a:lnTo>
                      <a:pt x="2790" y="1426"/>
                    </a:lnTo>
                    <a:lnTo>
                      <a:pt x="2792" y="1423"/>
                    </a:lnTo>
                    <a:lnTo>
                      <a:pt x="2794" y="1420"/>
                    </a:lnTo>
                    <a:lnTo>
                      <a:pt x="2797" y="1417"/>
                    </a:lnTo>
                    <a:lnTo>
                      <a:pt x="2801" y="1414"/>
                    </a:lnTo>
                    <a:lnTo>
                      <a:pt x="2804" y="1412"/>
                    </a:lnTo>
                    <a:lnTo>
                      <a:pt x="2807" y="1411"/>
                    </a:lnTo>
                    <a:lnTo>
                      <a:pt x="2809" y="1410"/>
                    </a:lnTo>
                    <a:lnTo>
                      <a:pt x="2809" y="1386"/>
                    </a:lnTo>
                    <a:lnTo>
                      <a:pt x="2801" y="1389"/>
                    </a:lnTo>
                    <a:lnTo>
                      <a:pt x="2793" y="1391"/>
                    </a:lnTo>
                    <a:lnTo>
                      <a:pt x="2785" y="1393"/>
                    </a:lnTo>
                    <a:lnTo>
                      <a:pt x="2778" y="1394"/>
                    </a:lnTo>
                    <a:lnTo>
                      <a:pt x="2763" y="1395"/>
                    </a:lnTo>
                    <a:lnTo>
                      <a:pt x="2750" y="1394"/>
                    </a:lnTo>
                    <a:lnTo>
                      <a:pt x="2738" y="1392"/>
                    </a:lnTo>
                    <a:lnTo>
                      <a:pt x="2725" y="1389"/>
                    </a:lnTo>
                    <a:lnTo>
                      <a:pt x="2711" y="1384"/>
                    </a:lnTo>
                    <a:lnTo>
                      <a:pt x="2696" y="1380"/>
                    </a:lnTo>
                    <a:lnTo>
                      <a:pt x="2705" y="1375"/>
                    </a:lnTo>
                    <a:lnTo>
                      <a:pt x="2713" y="1369"/>
                    </a:lnTo>
                    <a:lnTo>
                      <a:pt x="2719" y="1363"/>
                    </a:lnTo>
                    <a:lnTo>
                      <a:pt x="2726" y="1356"/>
                    </a:lnTo>
                    <a:lnTo>
                      <a:pt x="2737" y="1342"/>
                    </a:lnTo>
                    <a:lnTo>
                      <a:pt x="2750" y="1324"/>
                    </a:lnTo>
                    <a:lnTo>
                      <a:pt x="2730" y="1316"/>
                    </a:lnTo>
                    <a:lnTo>
                      <a:pt x="2712" y="1310"/>
                    </a:lnTo>
                    <a:lnTo>
                      <a:pt x="2695" y="1305"/>
                    </a:lnTo>
                    <a:lnTo>
                      <a:pt x="2679" y="1300"/>
                    </a:lnTo>
                    <a:lnTo>
                      <a:pt x="2662" y="1294"/>
                    </a:lnTo>
                    <a:lnTo>
                      <a:pt x="2647" y="1287"/>
                    </a:lnTo>
                    <a:lnTo>
                      <a:pt x="2639" y="1282"/>
                    </a:lnTo>
                    <a:lnTo>
                      <a:pt x="2632" y="1277"/>
                    </a:lnTo>
                    <a:lnTo>
                      <a:pt x="2624" y="1270"/>
                    </a:lnTo>
                    <a:lnTo>
                      <a:pt x="2617" y="1262"/>
                    </a:lnTo>
                    <a:lnTo>
                      <a:pt x="2626" y="1268"/>
                    </a:lnTo>
                    <a:lnTo>
                      <a:pt x="2640" y="1273"/>
                    </a:lnTo>
                    <a:lnTo>
                      <a:pt x="2657" y="1278"/>
                    </a:lnTo>
                    <a:lnTo>
                      <a:pt x="2675" y="1283"/>
                    </a:lnTo>
                    <a:lnTo>
                      <a:pt x="2715" y="1293"/>
                    </a:lnTo>
                    <a:lnTo>
                      <a:pt x="2750" y="1299"/>
                    </a:lnTo>
                    <a:lnTo>
                      <a:pt x="2749" y="1293"/>
                    </a:lnTo>
                    <a:lnTo>
                      <a:pt x="2746" y="1288"/>
                    </a:lnTo>
                    <a:lnTo>
                      <a:pt x="2742" y="1283"/>
                    </a:lnTo>
                    <a:lnTo>
                      <a:pt x="2737" y="1279"/>
                    </a:lnTo>
                    <a:lnTo>
                      <a:pt x="2725" y="1272"/>
                    </a:lnTo>
                    <a:lnTo>
                      <a:pt x="2709" y="1266"/>
                    </a:lnTo>
                    <a:lnTo>
                      <a:pt x="2695" y="1259"/>
                    </a:lnTo>
                    <a:lnTo>
                      <a:pt x="2682" y="1252"/>
                    </a:lnTo>
                    <a:lnTo>
                      <a:pt x="2678" y="1248"/>
                    </a:lnTo>
                    <a:lnTo>
                      <a:pt x="2673" y="1244"/>
                    </a:lnTo>
                    <a:lnTo>
                      <a:pt x="2671" y="1238"/>
                    </a:lnTo>
                    <a:lnTo>
                      <a:pt x="2670" y="1232"/>
                    </a:lnTo>
                    <a:lnTo>
                      <a:pt x="2669" y="1227"/>
                    </a:lnTo>
                    <a:lnTo>
                      <a:pt x="2668" y="1224"/>
                    </a:lnTo>
                    <a:lnTo>
                      <a:pt x="2666" y="1220"/>
                    </a:lnTo>
                    <a:lnTo>
                      <a:pt x="2662" y="1217"/>
                    </a:lnTo>
                    <a:lnTo>
                      <a:pt x="2656" y="1212"/>
                    </a:lnTo>
                    <a:lnTo>
                      <a:pt x="2650" y="1208"/>
                    </a:lnTo>
                    <a:lnTo>
                      <a:pt x="2626" y="1186"/>
                    </a:lnTo>
                    <a:lnTo>
                      <a:pt x="2581" y="1145"/>
                    </a:lnTo>
                    <a:lnTo>
                      <a:pt x="2557" y="1124"/>
                    </a:lnTo>
                    <a:lnTo>
                      <a:pt x="2537" y="1105"/>
                    </a:lnTo>
                    <a:lnTo>
                      <a:pt x="2523" y="1090"/>
                    </a:lnTo>
                    <a:lnTo>
                      <a:pt x="2517" y="1084"/>
                    </a:lnTo>
                    <a:lnTo>
                      <a:pt x="2517" y="1078"/>
                    </a:lnTo>
                    <a:lnTo>
                      <a:pt x="2520" y="1074"/>
                    </a:lnTo>
                    <a:lnTo>
                      <a:pt x="2522" y="1070"/>
                    </a:lnTo>
                    <a:lnTo>
                      <a:pt x="2525" y="1068"/>
                    </a:lnTo>
                    <a:lnTo>
                      <a:pt x="2528" y="1065"/>
                    </a:lnTo>
                    <a:lnTo>
                      <a:pt x="2532" y="1061"/>
                    </a:lnTo>
                    <a:lnTo>
                      <a:pt x="2534" y="1055"/>
                    </a:lnTo>
                    <a:lnTo>
                      <a:pt x="2537" y="1047"/>
                    </a:lnTo>
                    <a:lnTo>
                      <a:pt x="2535" y="1046"/>
                    </a:lnTo>
                    <a:lnTo>
                      <a:pt x="2530" y="1043"/>
                    </a:lnTo>
                    <a:lnTo>
                      <a:pt x="2528" y="1042"/>
                    </a:lnTo>
                    <a:lnTo>
                      <a:pt x="2526" y="1039"/>
                    </a:lnTo>
                    <a:lnTo>
                      <a:pt x="2524" y="1036"/>
                    </a:lnTo>
                    <a:lnTo>
                      <a:pt x="2524" y="1034"/>
                    </a:lnTo>
                    <a:lnTo>
                      <a:pt x="2557" y="1034"/>
                    </a:lnTo>
                    <a:lnTo>
                      <a:pt x="2558" y="1028"/>
                    </a:lnTo>
                    <a:lnTo>
                      <a:pt x="2559" y="1022"/>
                    </a:lnTo>
                    <a:lnTo>
                      <a:pt x="2561" y="1016"/>
                    </a:lnTo>
                    <a:lnTo>
                      <a:pt x="2565" y="1011"/>
                    </a:lnTo>
                    <a:lnTo>
                      <a:pt x="2569" y="1006"/>
                    </a:lnTo>
                    <a:lnTo>
                      <a:pt x="2573" y="1002"/>
                    </a:lnTo>
                    <a:lnTo>
                      <a:pt x="2578" y="997"/>
                    </a:lnTo>
                    <a:lnTo>
                      <a:pt x="2583" y="993"/>
                    </a:lnTo>
                    <a:lnTo>
                      <a:pt x="2607" y="977"/>
                    </a:lnTo>
                    <a:lnTo>
                      <a:pt x="2630" y="960"/>
                    </a:lnTo>
                    <a:lnTo>
                      <a:pt x="2617" y="958"/>
                    </a:lnTo>
                    <a:lnTo>
                      <a:pt x="2603" y="954"/>
                    </a:lnTo>
                    <a:lnTo>
                      <a:pt x="2590" y="949"/>
                    </a:lnTo>
                    <a:lnTo>
                      <a:pt x="2577" y="944"/>
                    </a:lnTo>
                    <a:lnTo>
                      <a:pt x="2563" y="938"/>
                    </a:lnTo>
                    <a:lnTo>
                      <a:pt x="2552" y="932"/>
                    </a:lnTo>
                    <a:lnTo>
                      <a:pt x="2544" y="924"/>
                    </a:lnTo>
                    <a:lnTo>
                      <a:pt x="2537" y="917"/>
                    </a:lnTo>
                    <a:lnTo>
                      <a:pt x="2498" y="917"/>
                    </a:lnTo>
                    <a:lnTo>
                      <a:pt x="2498" y="926"/>
                    </a:lnTo>
                    <a:lnTo>
                      <a:pt x="2498" y="938"/>
                    </a:lnTo>
                    <a:lnTo>
                      <a:pt x="2498" y="950"/>
                    </a:lnTo>
                    <a:lnTo>
                      <a:pt x="2498" y="967"/>
                    </a:lnTo>
                    <a:lnTo>
                      <a:pt x="2457" y="967"/>
                    </a:lnTo>
                    <a:lnTo>
                      <a:pt x="2453" y="962"/>
                    </a:lnTo>
                    <a:lnTo>
                      <a:pt x="2449" y="956"/>
                    </a:lnTo>
                    <a:lnTo>
                      <a:pt x="2447" y="949"/>
                    </a:lnTo>
                    <a:lnTo>
                      <a:pt x="2444" y="942"/>
                    </a:lnTo>
                    <a:lnTo>
                      <a:pt x="2442" y="936"/>
                    </a:lnTo>
                    <a:lnTo>
                      <a:pt x="2438" y="928"/>
                    </a:lnTo>
                    <a:lnTo>
                      <a:pt x="2435" y="922"/>
                    </a:lnTo>
                    <a:lnTo>
                      <a:pt x="2431" y="917"/>
                    </a:lnTo>
                    <a:lnTo>
                      <a:pt x="2426" y="914"/>
                    </a:lnTo>
                    <a:lnTo>
                      <a:pt x="2421" y="911"/>
                    </a:lnTo>
                    <a:lnTo>
                      <a:pt x="2413" y="909"/>
                    </a:lnTo>
                    <a:lnTo>
                      <a:pt x="2404" y="907"/>
                    </a:lnTo>
                    <a:lnTo>
                      <a:pt x="2387" y="903"/>
                    </a:lnTo>
                    <a:lnTo>
                      <a:pt x="2367" y="899"/>
                    </a:lnTo>
                    <a:lnTo>
                      <a:pt x="2357" y="897"/>
                    </a:lnTo>
                    <a:lnTo>
                      <a:pt x="2348" y="894"/>
                    </a:lnTo>
                    <a:lnTo>
                      <a:pt x="2339" y="890"/>
                    </a:lnTo>
                    <a:lnTo>
                      <a:pt x="2333" y="887"/>
                    </a:lnTo>
                    <a:lnTo>
                      <a:pt x="2326" y="882"/>
                    </a:lnTo>
                    <a:lnTo>
                      <a:pt x="2322" y="876"/>
                    </a:lnTo>
                    <a:lnTo>
                      <a:pt x="2320" y="872"/>
                    </a:lnTo>
                    <a:lnTo>
                      <a:pt x="2319" y="869"/>
                    </a:lnTo>
                    <a:lnTo>
                      <a:pt x="2319" y="866"/>
                    </a:lnTo>
                    <a:lnTo>
                      <a:pt x="2317" y="862"/>
                    </a:lnTo>
                    <a:lnTo>
                      <a:pt x="2319" y="858"/>
                    </a:lnTo>
                    <a:lnTo>
                      <a:pt x="2319" y="855"/>
                    </a:lnTo>
                    <a:lnTo>
                      <a:pt x="2321" y="853"/>
                    </a:lnTo>
                    <a:lnTo>
                      <a:pt x="2322" y="850"/>
                    </a:lnTo>
                    <a:lnTo>
                      <a:pt x="2327" y="846"/>
                    </a:lnTo>
                    <a:lnTo>
                      <a:pt x="2334" y="843"/>
                    </a:lnTo>
                    <a:lnTo>
                      <a:pt x="2341" y="840"/>
                    </a:lnTo>
                    <a:lnTo>
                      <a:pt x="2348" y="839"/>
                    </a:lnTo>
                    <a:lnTo>
                      <a:pt x="2357" y="838"/>
                    </a:lnTo>
                    <a:lnTo>
                      <a:pt x="2365" y="837"/>
                    </a:lnTo>
                    <a:lnTo>
                      <a:pt x="2368" y="836"/>
                    </a:lnTo>
                    <a:lnTo>
                      <a:pt x="2372" y="833"/>
                    </a:lnTo>
                    <a:lnTo>
                      <a:pt x="2378" y="828"/>
                    </a:lnTo>
                    <a:lnTo>
                      <a:pt x="2383" y="822"/>
                    </a:lnTo>
                    <a:lnTo>
                      <a:pt x="2393" y="811"/>
                    </a:lnTo>
                    <a:lnTo>
                      <a:pt x="2398" y="806"/>
                    </a:lnTo>
                    <a:lnTo>
                      <a:pt x="2410" y="798"/>
                    </a:lnTo>
                    <a:lnTo>
                      <a:pt x="2423" y="789"/>
                    </a:lnTo>
                    <a:lnTo>
                      <a:pt x="2428" y="783"/>
                    </a:lnTo>
                    <a:lnTo>
                      <a:pt x="2433" y="776"/>
                    </a:lnTo>
                    <a:lnTo>
                      <a:pt x="2435" y="773"/>
                    </a:lnTo>
                    <a:lnTo>
                      <a:pt x="2436" y="768"/>
                    </a:lnTo>
                    <a:lnTo>
                      <a:pt x="2437" y="763"/>
                    </a:lnTo>
                    <a:lnTo>
                      <a:pt x="2437" y="757"/>
                    </a:lnTo>
                    <a:lnTo>
                      <a:pt x="2438" y="758"/>
                    </a:lnTo>
                    <a:lnTo>
                      <a:pt x="2439" y="758"/>
                    </a:lnTo>
                    <a:lnTo>
                      <a:pt x="2442" y="757"/>
                    </a:lnTo>
                    <a:lnTo>
                      <a:pt x="2443" y="756"/>
                    </a:lnTo>
                    <a:lnTo>
                      <a:pt x="2445" y="752"/>
                    </a:lnTo>
                    <a:lnTo>
                      <a:pt x="2448" y="747"/>
                    </a:lnTo>
                    <a:lnTo>
                      <a:pt x="2451" y="742"/>
                    </a:lnTo>
                    <a:lnTo>
                      <a:pt x="2455" y="737"/>
                    </a:lnTo>
                    <a:lnTo>
                      <a:pt x="2457" y="735"/>
                    </a:lnTo>
                    <a:lnTo>
                      <a:pt x="2459" y="734"/>
                    </a:lnTo>
                    <a:lnTo>
                      <a:pt x="2461" y="733"/>
                    </a:lnTo>
                    <a:lnTo>
                      <a:pt x="2464" y="733"/>
                    </a:lnTo>
                    <a:lnTo>
                      <a:pt x="2471" y="733"/>
                    </a:lnTo>
                    <a:lnTo>
                      <a:pt x="2478" y="735"/>
                    </a:lnTo>
                    <a:lnTo>
                      <a:pt x="2484" y="737"/>
                    </a:lnTo>
                    <a:lnTo>
                      <a:pt x="2491" y="741"/>
                    </a:lnTo>
                    <a:lnTo>
                      <a:pt x="2503" y="751"/>
                    </a:lnTo>
                    <a:lnTo>
                      <a:pt x="2517" y="764"/>
                    </a:lnTo>
                    <a:lnTo>
                      <a:pt x="2511" y="769"/>
                    </a:lnTo>
                    <a:lnTo>
                      <a:pt x="2504" y="775"/>
                    </a:lnTo>
                    <a:lnTo>
                      <a:pt x="2496" y="780"/>
                    </a:lnTo>
                    <a:lnTo>
                      <a:pt x="2491" y="782"/>
                    </a:lnTo>
                    <a:lnTo>
                      <a:pt x="2493" y="789"/>
                    </a:lnTo>
                    <a:lnTo>
                      <a:pt x="2496" y="795"/>
                    </a:lnTo>
                    <a:lnTo>
                      <a:pt x="2501" y="800"/>
                    </a:lnTo>
                    <a:lnTo>
                      <a:pt x="2504" y="805"/>
                    </a:lnTo>
                    <a:lnTo>
                      <a:pt x="2510" y="809"/>
                    </a:lnTo>
                    <a:lnTo>
                      <a:pt x="2514" y="813"/>
                    </a:lnTo>
                    <a:lnTo>
                      <a:pt x="2518" y="816"/>
                    </a:lnTo>
                    <a:lnTo>
                      <a:pt x="2524" y="819"/>
                    </a:lnTo>
                    <a:lnTo>
                      <a:pt x="2524" y="837"/>
                    </a:lnTo>
                    <a:lnTo>
                      <a:pt x="2523" y="840"/>
                    </a:lnTo>
                    <a:lnTo>
                      <a:pt x="2523" y="842"/>
                    </a:lnTo>
                    <a:lnTo>
                      <a:pt x="2525" y="844"/>
                    </a:lnTo>
                    <a:lnTo>
                      <a:pt x="2527" y="847"/>
                    </a:lnTo>
                    <a:lnTo>
                      <a:pt x="2529" y="849"/>
                    </a:lnTo>
                    <a:lnTo>
                      <a:pt x="2532" y="851"/>
                    </a:lnTo>
                    <a:lnTo>
                      <a:pt x="2532" y="853"/>
                    </a:lnTo>
                    <a:lnTo>
                      <a:pt x="2530" y="856"/>
                    </a:lnTo>
                    <a:lnTo>
                      <a:pt x="2561" y="830"/>
                    </a:lnTo>
                    <a:lnTo>
                      <a:pt x="2585" y="810"/>
                    </a:lnTo>
                    <a:lnTo>
                      <a:pt x="2596" y="803"/>
                    </a:lnTo>
                    <a:lnTo>
                      <a:pt x="2605" y="797"/>
                    </a:lnTo>
                    <a:lnTo>
                      <a:pt x="2613" y="793"/>
                    </a:lnTo>
                    <a:lnTo>
                      <a:pt x="2621" y="790"/>
                    </a:lnTo>
                    <a:lnTo>
                      <a:pt x="2627" y="787"/>
                    </a:lnTo>
                    <a:lnTo>
                      <a:pt x="2633" y="786"/>
                    </a:lnTo>
                    <a:lnTo>
                      <a:pt x="2638" y="785"/>
                    </a:lnTo>
                    <a:lnTo>
                      <a:pt x="2645" y="785"/>
                    </a:lnTo>
                    <a:lnTo>
                      <a:pt x="2657" y="786"/>
                    </a:lnTo>
                    <a:lnTo>
                      <a:pt x="2670" y="788"/>
                    </a:lnTo>
                    <a:lnTo>
                      <a:pt x="2674" y="781"/>
                    </a:lnTo>
                    <a:lnTo>
                      <a:pt x="2679" y="774"/>
                    </a:lnTo>
                    <a:lnTo>
                      <a:pt x="2683" y="768"/>
                    </a:lnTo>
                    <a:lnTo>
                      <a:pt x="2689" y="763"/>
                    </a:lnTo>
                    <a:lnTo>
                      <a:pt x="2701" y="753"/>
                    </a:lnTo>
                    <a:lnTo>
                      <a:pt x="2713" y="745"/>
                    </a:lnTo>
                    <a:lnTo>
                      <a:pt x="2724" y="738"/>
                    </a:lnTo>
                    <a:lnTo>
                      <a:pt x="2735" y="730"/>
                    </a:lnTo>
                    <a:lnTo>
                      <a:pt x="2739" y="726"/>
                    </a:lnTo>
                    <a:lnTo>
                      <a:pt x="2743" y="721"/>
                    </a:lnTo>
                    <a:lnTo>
                      <a:pt x="2747" y="715"/>
                    </a:lnTo>
                    <a:lnTo>
                      <a:pt x="2750" y="708"/>
                    </a:lnTo>
                    <a:lnTo>
                      <a:pt x="2758" y="708"/>
                    </a:lnTo>
                    <a:lnTo>
                      <a:pt x="2765" y="706"/>
                    </a:lnTo>
                    <a:lnTo>
                      <a:pt x="2773" y="705"/>
                    </a:lnTo>
                    <a:lnTo>
                      <a:pt x="2780" y="704"/>
                    </a:lnTo>
                    <a:lnTo>
                      <a:pt x="2792" y="700"/>
                    </a:lnTo>
                    <a:lnTo>
                      <a:pt x="2803" y="694"/>
                    </a:lnTo>
                    <a:lnTo>
                      <a:pt x="2812" y="688"/>
                    </a:lnTo>
                    <a:lnTo>
                      <a:pt x="2820" y="681"/>
                    </a:lnTo>
                    <a:lnTo>
                      <a:pt x="2828" y="673"/>
                    </a:lnTo>
                    <a:lnTo>
                      <a:pt x="2836" y="665"/>
                    </a:lnTo>
                    <a:lnTo>
                      <a:pt x="2842" y="657"/>
                    </a:lnTo>
                    <a:lnTo>
                      <a:pt x="2850" y="649"/>
                    </a:lnTo>
                    <a:lnTo>
                      <a:pt x="2858" y="641"/>
                    </a:lnTo>
                    <a:lnTo>
                      <a:pt x="2866" y="635"/>
                    </a:lnTo>
                    <a:lnTo>
                      <a:pt x="2876" y="630"/>
                    </a:lnTo>
                    <a:lnTo>
                      <a:pt x="2887" y="625"/>
                    </a:lnTo>
                    <a:lnTo>
                      <a:pt x="2901" y="623"/>
                    </a:lnTo>
                    <a:lnTo>
                      <a:pt x="2916" y="622"/>
                    </a:lnTo>
                    <a:lnTo>
                      <a:pt x="2915" y="611"/>
                    </a:lnTo>
                    <a:lnTo>
                      <a:pt x="2914" y="602"/>
                    </a:lnTo>
                    <a:lnTo>
                      <a:pt x="2910" y="593"/>
                    </a:lnTo>
                    <a:lnTo>
                      <a:pt x="2906" y="586"/>
                    </a:lnTo>
                    <a:lnTo>
                      <a:pt x="2902" y="580"/>
                    </a:lnTo>
                    <a:lnTo>
                      <a:pt x="2897" y="574"/>
                    </a:lnTo>
                    <a:lnTo>
                      <a:pt x="2892" y="569"/>
                    </a:lnTo>
                    <a:lnTo>
                      <a:pt x="2886" y="564"/>
                    </a:lnTo>
                    <a:lnTo>
                      <a:pt x="2875" y="554"/>
                    </a:lnTo>
                    <a:lnTo>
                      <a:pt x="2865" y="543"/>
                    </a:lnTo>
                    <a:lnTo>
                      <a:pt x="2861" y="536"/>
                    </a:lnTo>
                    <a:lnTo>
                      <a:pt x="2859" y="529"/>
                    </a:lnTo>
                    <a:lnTo>
                      <a:pt x="2857" y="520"/>
                    </a:lnTo>
                    <a:lnTo>
                      <a:pt x="2855" y="511"/>
                    </a:lnTo>
                    <a:lnTo>
                      <a:pt x="2857" y="505"/>
                    </a:lnTo>
                    <a:lnTo>
                      <a:pt x="2860" y="499"/>
                    </a:lnTo>
                    <a:lnTo>
                      <a:pt x="2862" y="497"/>
                    </a:lnTo>
                    <a:lnTo>
                      <a:pt x="2864" y="495"/>
                    </a:lnTo>
                    <a:lnTo>
                      <a:pt x="2866" y="493"/>
                    </a:lnTo>
                    <a:lnTo>
                      <a:pt x="2870" y="493"/>
                    </a:lnTo>
                    <a:lnTo>
                      <a:pt x="2885" y="493"/>
                    </a:lnTo>
                    <a:lnTo>
                      <a:pt x="2903" y="495"/>
                    </a:lnTo>
                    <a:lnTo>
                      <a:pt x="2911" y="495"/>
                    </a:lnTo>
                    <a:lnTo>
                      <a:pt x="2919" y="495"/>
                    </a:lnTo>
                    <a:lnTo>
                      <a:pt x="2928" y="494"/>
                    </a:lnTo>
                    <a:lnTo>
                      <a:pt x="2936" y="493"/>
                    </a:lnTo>
                    <a:lnTo>
                      <a:pt x="2936" y="412"/>
                    </a:lnTo>
                    <a:lnTo>
                      <a:pt x="2930" y="407"/>
                    </a:lnTo>
                    <a:lnTo>
                      <a:pt x="2926" y="402"/>
                    </a:lnTo>
                    <a:lnTo>
                      <a:pt x="2921" y="396"/>
                    </a:lnTo>
                    <a:lnTo>
                      <a:pt x="2917" y="389"/>
                    </a:lnTo>
                    <a:lnTo>
                      <a:pt x="2914" y="382"/>
                    </a:lnTo>
                    <a:lnTo>
                      <a:pt x="2911" y="375"/>
                    </a:lnTo>
                    <a:lnTo>
                      <a:pt x="2909" y="365"/>
                    </a:lnTo>
                    <a:lnTo>
                      <a:pt x="2909" y="357"/>
                    </a:lnTo>
                    <a:lnTo>
                      <a:pt x="2909" y="348"/>
                    </a:lnTo>
                    <a:lnTo>
                      <a:pt x="2909" y="341"/>
                    </a:lnTo>
                    <a:lnTo>
                      <a:pt x="2909" y="332"/>
                    </a:lnTo>
                    <a:lnTo>
                      <a:pt x="2909" y="320"/>
                    </a:lnTo>
                    <a:lnTo>
                      <a:pt x="2904" y="316"/>
                    </a:lnTo>
                    <a:lnTo>
                      <a:pt x="2897" y="310"/>
                    </a:lnTo>
                    <a:lnTo>
                      <a:pt x="2893" y="307"/>
                    </a:lnTo>
                    <a:lnTo>
                      <a:pt x="2888" y="304"/>
                    </a:lnTo>
                    <a:lnTo>
                      <a:pt x="2883" y="302"/>
                    </a:lnTo>
                    <a:lnTo>
                      <a:pt x="2876" y="301"/>
                    </a:lnTo>
                    <a:lnTo>
                      <a:pt x="2866" y="302"/>
                    </a:lnTo>
                    <a:lnTo>
                      <a:pt x="2858" y="303"/>
                    </a:lnTo>
                    <a:lnTo>
                      <a:pt x="2849" y="305"/>
                    </a:lnTo>
                    <a:lnTo>
                      <a:pt x="2841" y="308"/>
                    </a:lnTo>
                    <a:lnTo>
                      <a:pt x="2827" y="314"/>
                    </a:lnTo>
                    <a:lnTo>
                      <a:pt x="2813" y="323"/>
                    </a:lnTo>
                    <a:lnTo>
                      <a:pt x="2798" y="331"/>
                    </a:lnTo>
                    <a:lnTo>
                      <a:pt x="2784" y="338"/>
                    </a:lnTo>
                    <a:lnTo>
                      <a:pt x="2776" y="341"/>
                    </a:lnTo>
                    <a:lnTo>
                      <a:pt x="2768" y="343"/>
                    </a:lnTo>
                    <a:lnTo>
                      <a:pt x="2759" y="344"/>
                    </a:lnTo>
                    <a:lnTo>
                      <a:pt x="2750" y="344"/>
                    </a:lnTo>
                    <a:lnTo>
                      <a:pt x="2735" y="343"/>
                    </a:lnTo>
                    <a:lnTo>
                      <a:pt x="2722" y="341"/>
                    </a:lnTo>
                    <a:lnTo>
                      <a:pt x="2708" y="336"/>
                    </a:lnTo>
                    <a:lnTo>
                      <a:pt x="2696" y="331"/>
                    </a:lnTo>
                    <a:lnTo>
                      <a:pt x="2684" y="324"/>
                    </a:lnTo>
                    <a:lnTo>
                      <a:pt x="2672" y="315"/>
                    </a:lnTo>
                    <a:lnTo>
                      <a:pt x="2661" y="307"/>
                    </a:lnTo>
                    <a:lnTo>
                      <a:pt x="2650" y="298"/>
                    </a:lnTo>
                    <a:lnTo>
                      <a:pt x="2627" y="280"/>
                    </a:lnTo>
                    <a:lnTo>
                      <a:pt x="2604" y="261"/>
                    </a:lnTo>
                    <a:lnTo>
                      <a:pt x="2592" y="253"/>
                    </a:lnTo>
                    <a:lnTo>
                      <a:pt x="2579" y="245"/>
                    </a:lnTo>
                    <a:lnTo>
                      <a:pt x="2565" y="239"/>
                    </a:lnTo>
                    <a:lnTo>
                      <a:pt x="2550" y="233"/>
                    </a:lnTo>
                    <a:lnTo>
                      <a:pt x="2525" y="227"/>
                    </a:lnTo>
                    <a:lnTo>
                      <a:pt x="2499" y="219"/>
                    </a:lnTo>
                    <a:lnTo>
                      <a:pt x="2487" y="215"/>
                    </a:lnTo>
                    <a:lnTo>
                      <a:pt x="2473" y="211"/>
                    </a:lnTo>
                    <a:lnTo>
                      <a:pt x="2461" y="205"/>
                    </a:lnTo>
                    <a:lnTo>
                      <a:pt x="2450" y="199"/>
                    </a:lnTo>
                    <a:lnTo>
                      <a:pt x="2438" y="193"/>
                    </a:lnTo>
                    <a:lnTo>
                      <a:pt x="2428" y="187"/>
                    </a:lnTo>
                    <a:lnTo>
                      <a:pt x="2418" y="179"/>
                    </a:lnTo>
                    <a:lnTo>
                      <a:pt x="2410" y="171"/>
                    </a:lnTo>
                    <a:lnTo>
                      <a:pt x="2401" y="162"/>
                    </a:lnTo>
                    <a:lnTo>
                      <a:pt x="2394" y="152"/>
                    </a:lnTo>
                    <a:lnTo>
                      <a:pt x="2389" y="141"/>
                    </a:lnTo>
                    <a:lnTo>
                      <a:pt x="2384" y="129"/>
                    </a:lnTo>
                    <a:lnTo>
                      <a:pt x="2370" y="128"/>
                    </a:lnTo>
                    <a:lnTo>
                      <a:pt x="2357" y="126"/>
                    </a:lnTo>
                    <a:lnTo>
                      <a:pt x="2346" y="122"/>
                    </a:lnTo>
                    <a:lnTo>
                      <a:pt x="2335" y="117"/>
                    </a:lnTo>
                    <a:lnTo>
                      <a:pt x="2325" y="111"/>
                    </a:lnTo>
                    <a:lnTo>
                      <a:pt x="2316" y="105"/>
                    </a:lnTo>
                    <a:lnTo>
                      <a:pt x="2308" y="98"/>
                    </a:lnTo>
                    <a:lnTo>
                      <a:pt x="2300" y="89"/>
                    </a:lnTo>
                    <a:lnTo>
                      <a:pt x="2283" y="74"/>
                    </a:lnTo>
                    <a:lnTo>
                      <a:pt x="2267" y="59"/>
                    </a:lnTo>
                    <a:lnTo>
                      <a:pt x="2257" y="52"/>
                    </a:lnTo>
                    <a:lnTo>
                      <a:pt x="2247" y="46"/>
                    </a:lnTo>
                    <a:lnTo>
                      <a:pt x="2236" y="41"/>
                    </a:lnTo>
                    <a:lnTo>
                      <a:pt x="2225" y="36"/>
                    </a:lnTo>
                    <a:lnTo>
                      <a:pt x="2190" y="25"/>
                    </a:lnTo>
                    <a:lnTo>
                      <a:pt x="2160" y="18"/>
                    </a:lnTo>
                    <a:lnTo>
                      <a:pt x="2131" y="10"/>
                    </a:lnTo>
                    <a:lnTo>
                      <a:pt x="2092" y="0"/>
                    </a:lnTo>
                    <a:lnTo>
                      <a:pt x="1973" y="18"/>
                    </a:lnTo>
                    <a:lnTo>
                      <a:pt x="1973" y="27"/>
                    </a:lnTo>
                    <a:lnTo>
                      <a:pt x="1973" y="36"/>
                    </a:lnTo>
                    <a:lnTo>
                      <a:pt x="1973" y="42"/>
                    </a:lnTo>
                    <a:lnTo>
                      <a:pt x="1975" y="46"/>
                    </a:lnTo>
                    <a:lnTo>
                      <a:pt x="1977" y="50"/>
                    </a:lnTo>
                    <a:lnTo>
                      <a:pt x="1980" y="53"/>
                    </a:lnTo>
                    <a:lnTo>
                      <a:pt x="1989" y="58"/>
                    </a:lnTo>
                    <a:lnTo>
                      <a:pt x="1999" y="62"/>
                    </a:lnTo>
                    <a:lnTo>
                      <a:pt x="2009" y="66"/>
                    </a:lnTo>
                    <a:lnTo>
                      <a:pt x="2018" y="72"/>
                    </a:lnTo>
                    <a:lnTo>
                      <a:pt x="2021" y="75"/>
                    </a:lnTo>
                    <a:lnTo>
                      <a:pt x="2023" y="80"/>
                    </a:lnTo>
                    <a:lnTo>
                      <a:pt x="2025" y="85"/>
                    </a:lnTo>
                    <a:lnTo>
                      <a:pt x="2025" y="91"/>
                    </a:lnTo>
                    <a:lnTo>
                      <a:pt x="2024" y="101"/>
                    </a:lnTo>
                    <a:lnTo>
                      <a:pt x="2022" y="108"/>
                    </a:lnTo>
                    <a:lnTo>
                      <a:pt x="2019" y="114"/>
                    </a:lnTo>
                    <a:lnTo>
                      <a:pt x="2016" y="120"/>
                    </a:lnTo>
                    <a:lnTo>
                      <a:pt x="2012" y="125"/>
                    </a:lnTo>
                    <a:lnTo>
                      <a:pt x="2009" y="131"/>
                    </a:lnTo>
                    <a:lnTo>
                      <a:pt x="2007" y="138"/>
                    </a:lnTo>
                    <a:lnTo>
                      <a:pt x="2006" y="147"/>
                    </a:lnTo>
                    <a:lnTo>
                      <a:pt x="2007" y="155"/>
                    </a:lnTo>
                    <a:lnTo>
                      <a:pt x="2009" y="161"/>
                    </a:lnTo>
                    <a:lnTo>
                      <a:pt x="2012" y="168"/>
                    </a:lnTo>
                    <a:lnTo>
                      <a:pt x="2018" y="174"/>
                    </a:lnTo>
                    <a:lnTo>
                      <a:pt x="2022" y="179"/>
                    </a:lnTo>
                    <a:lnTo>
                      <a:pt x="2028" y="184"/>
                    </a:lnTo>
                    <a:lnTo>
                      <a:pt x="2033" y="187"/>
                    </a:lnTo>
                    <a:lnTo>
                      <a:pt x="2039" y="190"/>
                    </a:lnTo>
                    <a:lnTo>
                      <a:pt x="2033" y="197"/>
                    </a:lnTo>
                    <a:lnTo>
                      <a:pt x="2025" y="204"/>
                    </a:lnTo>
                    <a:lnTo>
                      <a:pt x="2017" y="211"/>
                    </a:lnTo>
                    <a:lnTo>
                      <a:pt x="2008" y="216"/>
                    </a:lnTo>
                    <a:lnTo>
                      <a:pt x="1999" y="221"/>
                    </a:lnTo>
                    <a:lnTo>
                      <a:pt x="1989" y="224"/>
                    </a:lnTo>
                    <a:lnTo>
                      <a:pt x="1980" y="227"/>
                    </a:lnTo>
                    <a:lnTo>
                      <a:pt x="1973" y="227"/>
                    </a:lnTo>
                    <a:lnTo>
                      <a:pt x="1962" y="227"/>
                    </a:lnTo>
                    <a:lnTo>
                      <a:pt x="1952" y="227"/>
                    </a:lnTo>
                    <a:lnTo>
                      <a:pt x="1940" y="227"/>
                    </a:lnTo>
                    <a:lnTo>
                      <a:pt x="1925" y="227"/>
                    </a:lnTo>
                    <a:lnTo>
                      <a:pt x="1919" y="258"/>
                    </a:lnTo>
                    <a:lnTo>
                      <a:pt x="1924" y="278"/>
                    </a:lnTo>
                    <a:lnTo>
                      <a:pt x="1930" y="296"/>
                    </a:lnTo>
                    <a:lnTo>
                      <a:pt x="1933" y="304"/>
                    </a:lnTo>
                    <a:lnTo>
                      <a:pt x="1938" y="311"/>
                    </a:lnTo>
                    <a:lnTo>
                      <a:pt x="1942" y="319"/>
                    </a:lnTo>
                    <a:lnTo>
                      <a:pt x="1947" y="326"/>
                    </a:lnTo>
                    <a:lnTo>
                      <a:pt x="1953" y="331"/>
                    </a:lnTo>
                    <a:lnTo>
                      <a:pt x="1961" y="336"/>
                    </a:lnTo>
                    <a:lnTo>
                      <a:pt x="1968" y="340"/>
                    </a:lnTo>
                    <a:lnTo>
                      <a:pt x="1977" y="344"/>
                    </a:lnTo>
                    <a:lnTo>
                      <a:pt x="1987" y="347"/>
                    </a:lnTo>
                    <a:lnTo>
                      <a:pt x="1999" y="349"/>
                    </a:lnTo>
                    <a:lnTo>
                      <a:pt x="2011" y="350"/>
                    </a:lnTo>
                    <a:lnTo>
                      <a:pt x="2025" y="350"/>
                    </a:lnTo>
                    <a:lnTo>
                      <a:pt x="2036" y="350"/>
                    </a:lnTo>
                    <a:lnTo>
                      <a:pt x="2043" y="349"/>
                    </a:lnTo>
                    <a:lnTo>
                      <a:pt x="2048" y="347"/>
                    </a:lnTo>
                    <a:lnTo>
                      <a:pt x="2053" y="344"/>
                    </a:lnTo>
                    <a:lnTo>
                      <a:pt x="2057" y="342"/>
                    </a:lnTo>
                    <a:lnTo>
                      <a:pt x="2064" y="340"/>
                    </a:lnTo>
                    <a:lnTo>
                      <a:pt x="2073" y="339"/>
                    </a:lnTo>
                    <a:lnTo>
                      <a:pt x="2086" y="338"/>
                    </a:lnTo>
                    <a:lnTo>
                      <a:pt x="2092" y="339"/>
                    </a:lnTo>
                    <a:lnTo>
                      <a:pt x="2098" y="340"/>
                    </a:lnTo>
                    <a:lnTo>
                      <a:pt x="2103" y="341"/>
                    </a:lnTo>
                    <a:lnTo>
                      <a:pt x="2109" y="343"/>
                    </a:lnTo>
                    <a:lnTo>
                      <a:pt x="2122" y="349"/>
                    </a:lnTo>
                    <a:lnTo>
                      <a:pt x="2138" y="357"/>
                    </a:lnTo>
                    <a:lnTo>
                      <a:pt x="2140" y="361"/>
                    </a:lnTo>
                    <a:lnTo>
                      <a:pt x="2142" y="366"/>
                    </a:lnTo>
                    <a:lnTo>
                      <a:pt x="2146" y="370"/>
                    </a:lnTo>
                    <a:lnTo>
                      <a:pt x="2151" y="375"/>
                    </a:lnTo>
                    <a:lnTo>
                      <a:pt x="2157" y="379"/>
                    </a:lnTo>
                    <a:lnTo>
                      <a:pt x="2164" y="382"/>
                    </a:lnTo>
                    <a:lnTo>
                      <a:pt x="2170" y="385"/>
                    </a:lnTo>
                    <a:lnTo>
                      <a:pt x="2178" y="388"/>
                    </a:lnTo>
                    <a:lnTo>
                      <a:pt x="2175" y="393"/>
                    </a:lnTo>
                    <a:lnTo>
                      <a:pt x="2169" y="399"/>
                    </a:lnTo>
                    <a:lnTo>
                      <a:pt x="2160" y="405"/>
                    </a:lnTo>
                    <a:lnTo>
                      <a:pt x="2152" y="410"/>
                    </a:lnTo>
                    <a:lnTo>
                      <a:pt x="2141" y="416"/>
                    </a:lnTo>
                    <a:lnTo>
                      <a:pt x="2130" y="420"/>
                    </a:lnTo>
                    <a:lnTo>
                      <a:pt x="2118" y="423"/>
                    </a:lnTo>
                    <a:lnTo>
                      <a:pt x="2106" y="424"/>
                    </a:lnTo>
                    <a:lnTo>
                      <a:pt x="2098" y="426"/>
                    </a:lnTo>
                    <a:lnTo>
                      <a:pt x="2084" y="434"/>
                    </a:lnTo>
                    <a:lnTo>
                      <a:pt x="2064" y="443"/>
                    </a:lnTo>
                    <a:lnTo>
                      <a:pt x="2041" y="455"/>
                    </a:lnTo>
                    <a:lnTo>
                      <a:pt x="2019" y="467"/>
                    </a:lnTo>
                    <a:lnTo>
                      <a:pt x="1998" y="479"/>
                    </a:lnTo>
                    <a:lnTo>
                      <a:pt x="1989" y="485"/>
                    </a:lnTo>
                    <a:lnTo>
                      <a:pt x="1981" y="490"/>
                    </a:lnTo>
                    <a:lnTo>
                      <a:pt x="1976" y="495"/>
                    </a:lnTo>
                    <a:lnTo>
                      <a:pt x="1973" y="499"/>
                    </a:lnTo>
                    <a:lnTo>
                      <a:pt x="1860" y="499"/>
                    </a:lnTo>
                    <a:lnTo>
                      <a:pt x="1860" y="506"/>
                    </a:lnTo>
                    <a:lnTo>
                      <a:pt x="1861" y="513"/>
                    </a:lnTo>
                    <a:lnTo>
                      <a:pt x="1863" y="520"/>
                    </a:lnTo>
                    <a:lnTo>
                      <a:pt x="1864" y="525"/>
                    </a:lnTo>
                    <a:lnTo>
                      <a:pt x="1869" y="536"/>
                    </a:lnTo>
                    <a:lnTo>
                      <a:pt x="1876" y="546"/>
                    </a:lnTo>
                    <a:lnTo>
                      <a:pt x="1882" y="554"/>
                    </a:lnTo>
                    <a:lnTo>
                      <a:pt x="1887" y="562"/>
                    </a:lnTo>
                    <a:lnTo>
                      <a:pt x="1889" y="566"/>
                    </a:lnTo>
                    <a:lnTo>
                      <a:pt x="1891" y="570"/>
                    </a:lnTo>
                    <a:lnTo>
                      <a:pt x="1893" y="574"/>
                    </a:lnTo>
                    <a:lnTo>
                      <a:pt x="1893" y="578"/>
                    </a:lnTo>
                    <a:lnTo>
                      <a:pt x="1893" y="583"/>
                    </a:lnTo>
                    <a:lnTo>
                      <a:pt x="1890" y="588"/>
                    </a:lnTo>
                    <a:lnTo>
                      <a:pt x="1888" y="594"/>
                    </a:lnTo>
                    <a:lnTo>
                      <a:pt x="1885" y="601"/>
                    </a:lnTo>
                    <a:lnTo>
                      <a:pt x="1877" y="613"/>
                    </a:lnTo>
                    <a:lnTo>
                      <a:pt x="1867" y="625"/>
                    </a:lnTo>
                    <a:lnTo>
                      <a:pt x="1856" y="637"/>
                    </a:lnTo>
                    <a:lnTo>
                      <a:pt x="1845" y="647"/>
                    </a:lnTo>
                    <a:lnTo>
                      <a:pt x="1834" y="655"/>
                    </a:lnTo>
                    <a:lnTo>
                      <a:pt x="1827" y="659"/>
                    </a:lnTo>
                    <a:lnTo>
                      <a:pt x="1727" y="659"/>
                    </a:lnTo>
                    <a:lnTo>
                      <a:pt x="1699" y="674"/>
                    </a:lnTo>
                    <a:lnTo>
                      <a:pt x="1664" y="694"/>
                    </a:lnTo>
                    <a:lnTo>
                      <a:pt x="1647" y="704"/>
                    </a:lnTo>
                    <a:lnTo>
                      <a:pt x="1630" y="713"/>
                    </a:lnTo>
                    <a:lnTo>
                      <a:pt x="1624" y="716"/>
                    </a:lnTo>
                    <a:lnTo>
                      <a:pt x="1617" y="718"/>
                    </a:lnTo>
                    <a:lnTo>
                      <a:pt x="1611" y="720"/>
                    </a:lnTo>
                    <a:lnTo>
                      <a:pt x="1607" y="721"/>
                    </a:lnTo>
                    <a:lnTo>
                      <a:pt x="1598" y="720"/>
                    </a:lnTo>
                    <a:lnTo>
                      <a:pt x="1587" y="719"/>
                    </a:lnTo>
                    <a:lnTo>
                      <a:pt x="1574" y="717"/>
                    </a:lnTo>
                    <a:lnTo>
                      <a:pt x="1560" y="714"/>
                    </a:lnTo>
                    <a:lnTo>
                      <a:pt x="1527" y="705"/>
                    </a:lnTo>
                    <a:lnTo>
                      <a:pt x="1493" y="696"/>
                    </a:lnTo>
                    <a:lnTo>
                      <a:pt x="1460" y="686"/>
                    </a:lnTo>
                    <a:lnTo>
                      <a:pt x="1430" y="676"/>
                    </a:lnTo>
                    <a:lnTo>
                      <a:pt x="1418" y="671"/>
                    </a:lnTo>
                    <a:lnTo>
                      <a:pt x="1407" y="667"/>
                    </a:lnTo>
                    <a:lnTo>
                      <a:pt x="1400" y="663"/>
                    </a:lnTo>
                    <a:lnTo>
                      <a:pt x="1394" y="659"/>
                    </a:lnTo>
                    <a:lnTo>
                      <a:pt x="1228" y="659"/>
                    </a:lnTo>
                    <a:lnTo>
                      <a:pt x="1169" y="646"/>
                    </a:lnTo>
                    <a:lnTo>
                      <a:pt x="1160" y="646"/>
                    </a:lnTo>
                    <a:lnTo>
                      <a:pt x="1151" y="646"/>
                    </a:lnTo>
                    <a:lnTo>
                      <a:pt x="1143" y="644"/>
                    </a:lnTo>
                    <a:lnTo>
                      <a:pt x="1133" y="641"/>
                    </a:lnTo>
                    <a:lnTo>
                      <a:pt x="1123" y="638"/>
                    </a:lnTo>
                    <a:lnTo>
                      <a:pt x="1112" y="633"/>
                    </a:lnTo>
                    <a:lnTo>
                      <a:pt x="1102" y="628"/>
                    </a:lnTo>
                    <a:lnTo>
                      <a:pt x="1092" y="622"/>
                    </a:lnTo>
                    <a:lnTo>
                      <a:pt x="1082" y="615"/>
                    </a:lnTo>
                    <a:lnTo>
                      <a:pt x="1073" y="608"/>
                    </a:lnTo>
                    <a:lnTo>
                      <a:pt x="1065" y="601"/>
                    </a:lnTo>
                    <a:lnTo>
                      <a:pt x="1056" y="592"/>
                    </a:lnTo>
                    <a:lnTo>
                      <a:pt x="1049" y="584"/>
                    </a:lnTo>
                    <a:lnTo>
                      <a:pt x="1044" y="576"/>
                    </a:lnTo>
                    <a:lnTo>
                      <a:pt x="1038" y="568"/>
                    </a:lnTo>
                    <a:lnTo>
                      <a:pt x="1036" y="560"/>
                    </a:lnTo>
                    <a:lnTo>
                      <a:pt x="1022" y="560"/>
                    </a:lnTo>
                    <a:lnTo>
                      <a:pt x="1008" y="558"/>
                    </a:lnTo>
                    <a:lnTo>
                      <a:pt x="994" y="555"/>
                    </a:lnTo>
                    <a:lnTo>
                      <a:pt x="980" y="552"/>
                    </a:lnTo>
                    <a:lnTo>
                      <a:pt x="953" y="543"/>
                    </a:lnTo>
                    <a:lnTo>
                      <a:pt x="923" y="532"/>
                    </a:lnTo>
                    <a:lnTo>
                      <a:pt x="893" y="522"/>
                    </a:lnTo>
                    <a:lnTo>
                      <a:pt x="863" y="513"/>
                    </a:lnTo>
                    <a:lnTo>
                      <a:pt x="846" y="510"/>
                    </a:lnTo>
                    <a:lnTo>
                      <a:pt x="831" y="507"/>
                    </a:lnTo>
                    <a:lnTo>
                      <a:pt x="813" y="505"/>
                    </a:lnTo>
                    <a:lnTo>
                      <a:pt x="797" y="505"/>
                    </a:lnTo>
                    <a:lnTo>
                      <a:pt x="786" y="504"/>
                    </a:lnTo>
                    <a:lnTo>
                      <a:pt x="770" y="501"/>
                    </a:lnTo>
                    <a:lnTo>
                      <a:pt x="763" y="499"/>
                    </a:lnTo>
                    <a:lnTo>
                      <a:pt x="756" y="497"/>
                    </a:lnTo>
                    <a:lnTo>
                      <a:pt x="752" y="495"/>
                    </a:lnTo>
                    <a:lnTo>
                      <a:pt x="750" y="493"/>
                    </a:lnTo>
                    <a:lnTo>
                      <a:pt x="746" y="485"/>
                    </a:lnTo>
                    <a:lnTo>
                      <a:pt x="744" y="477"/>
                    </a:lnTo>
                    <a:lnTo>
                      <a:pt x="743" y="470"/>
                    </a:lnTo>
                    <a:lnTo>
                      <a:pt x="743" y="461"/>
                    </a:lnTo>
                    <a:lnTo>
                      <a:pt x="743" y="456"/>
                    </a:lnTo>
                    <a:lnTo>
                      <a:pt x="743" y="449"/>
                    </a:lnTo>
                    <a:lnTo>
                      <a:pt x="743" y="440"/>
                    </a:lnTo>
                    <a:lnTo>
                      <a:pt x="743" y="431"/>
                    </a:lnTo>
                    <a:lnTo>
                      <a:pt x="741" y="431"/>
                    </a:lnTo>
                    <a:lnTo>
                      <a:pt x="736" y="428"/>
                    </a:lnTo>
                    <a:lnTo>
                      <a:pt x="732" y="426"/>
                    </a:lnTo>
                    <a:lnTo>
                      <a:pt x="728" y="422"/>
                    </a:lnTo>
                    <a:lnTo>
                      <a:pt x="717" y="414"/>
                    </a:lnTo>
                    <a:lnTo>
                      <a:pt x="705" y="403"/>
                    </a:lnTo>
                    <a:lnTo>
                      <a:pt x="695" y="391"/>
                    </a:lnTo>
                    <a:lnTo>
                      <a:pt x="686" y="379"/>
                    </a:lnTo>
                    <a:lnTo>
                      <a:pt x="681" y="372"/>
                    </a:lnTo>
                    <a:lnTo>
                      <a:pt x="679" y="367"/>
                    </a:lnTo>
                    <a:lnTo>
                      <a:pt x="677" y="361"/>
                    </a:lnTo>
                    <a:lnTo>
                      <a:pt x="677" y="357"/>
                    </a:lnTo>
                    <a:lnTo>
                      <a:pt x="661" y="356"/>
                    </a:lnTo>
                    <a:lnTo>
                      <a:pt x="645" y="355"/>
                    </a:lnTo>
                    <a:lnTo>
                      <a:pt x="630" y="353"/>
                    </a:lnTo>
                    <a:lnTo>
                      <a:pt x="616" y="351"/>
                    </a:lnTo>
                    <a:lnTo>
                      <a:pt x="602" y="348"/>
                    </a:lnTo>
                    <a:lnTo>
                      <a:pt x="589" y="344"/>
                    </a:lnTo>
                    <a:lnTo>
                      <a:pt x="576" y="340"/>
                    </a:lnTo>
                    <a:lnTo>
                      <a:pt x="564" y="335"/>
                    </a:lnTo>
                    <a:lnTo>
                      <a:pt x="552" y="329"/>
                    </a:lnTo>
                    <a:lnTo>
                      <a:pt x="541" y="323"/>
                    </a:lnTo>
                    <a:lnTo>
                      <a:pt x="531" y="315"/>
                    </a:lnTo>
                    <a:lnTo>
                      <a:pt x="522" y="307"/>
                    </a:lnTo>
                    <a:lnTo>
                      <a:pt x="512" y="299"/>
                    </a:lnTo>
                    <a:lnTo>
                      <a:pt x="505" y="290"/>
                    </a:lnTo>
                    <a:lnTo>
                      <a:pt x="497" y="281"/>
                    </a:lnTo>
                    <a:lnTo>
                      <a:pt x="490" y="271"/>
                    </a:lnTo>
                    <a:lnTo>
                      <a:pt x="475" y="268"/>
                    </a:lnTo>
                    <a:lnTo>
                      <a:pt x="463" y="267"/>
                    </a:lnTo>
                    <a:lnTo>
                      <a:pt x="454" y="267"/>
                    </a:lnTo>
                    <a:lnTo>
                      <a:pt x="449" y="268"/>
                    </a:lnTo>
                    <a:lnTo>
                      <a:pt x="444" y="270"/>
                    </a:lnTo>
                    <a:lnTo>
                      <a:pt x="442" y="273"/>
                    </a:lnTo>
                    <a:lnTo>
                      <a:pt x="441" y="277"/>
                    </a:lnTo>
                    <a:lnTo>
                      <a:pt x="441" y="281"/>
                    </a:lnTo>
                    <a:lnTo>
                      <a:pt x="441" y="286"/>
                    </a:lnTo>
                    <a:lnTo>
                      <a:pt x="441" y="291"/>
                    </a:lnTo>
                    <a:lnTo>
                      <a:pt x="440" y="296"/>
                    </a:lnTo>
                    <a:lnTo>
                      <a:pt x="439" y="301"/>
                    </a:lnTo>
                    <a:lnTo>
                      <a:pt x="436" y="307"/>
                    </a:lnTo>
                    <a:lnTo>
                      <a:pt x="430" y="311"/>
                    </a:lnTo>
                    <a:lnTo>
                      <a:pt x="422" y="316"/>
                    </a:lnTo>
                    <a:lnTo>
                      <a:pt x="411" y="320"/>
                    </a:lnTo>
                    <a:lnTo>
                      <a:pt x="407" y="320"/>
                    </a:lnTo>
                    <a:lnTo>
                      <a:pt x="403" y="321"/>
                    </a:lnTo>
                    <a:lnTo>
                      <a:pt x="400" y="322"/>
                    </a:lnTo>
                    <a:lnTo>
                      <a:pt x="398" y="323"/>
                    </a:lnTo>
                    <a:lnTo>
                      <a:pt x="397" y="325"/>
                    </a:lnTo>
                    <a:lnTo>
                      <a:pt x="396" y="327"/>
                    </a:lnTo>
                    <a:lnTo>
                      <a:pt x="396" y="329"/>
                    </a:lnTo>
                    <a:lnTo>
                      <a:pt x="396" y="332"/>
                    </a:lnTo>
                    <a:lnTo>
                      <a:pt x="401" y="344"/>
                    </a:lnTo>
                    <a:lnTo>
                      <a:pt x="410" y="357"/>
                    </a:lnTo>
                    <a:lnTo>
                      <a:pt x="415" y="364"/>
                    </a:lnTo>
                    <a:lnTo>
                      <a:pt x="419" y="371"/>
                    </a:lnTo>
                    <a:lnTo>
                      <a:pt x="421" y="379"/>
                    </a:lnTo>
                    <a:lnTo>
                      <a:pt x="423" y="385"/>
                    </a:lnTo>
                    <a:lnTo>
                      <a:pt x="423" y="388"/>
                    </a:lnTo>
                    <a:lnTo>
                      <a:pt x="422" y="390"/>
                    </a:lnTo>
                    <a:lnTo>
                      <a:pt x="421" y="393"/>
                    </a:lnTo>
                    <a:lnTo>
                      <a:pt x="420" y="395"/>
                    </a:lnTo>
                    <a:lnTo>
                      <a:pt x="417" y="397"/>
                    </a:lnTo>
                    <a:lnTo>
                      <a:pt x="414" y="398"/>
                    </a:lnTo>
                    <a:lnTo>
                      <a:pt x="409" y="399"/>
                    </a:lnTo>
                    <a:lnTo>
                      <a:pt x="405" y="400"/>
                    </a:lnTo>
                    <a:lnTo>
                      <a:pt x="392" y="400"/>
                    </a:lnTo>
                    <a:lnTo>
                      <a:pt x="377" y="400"/>
                    </a:lnTo>
                    <a:lnTo>
                      <a:pt x="370" y="400"/>
                    </a:lnTo>
                    <a:lnTo>
                      <a:pt x="361" y="399"/>
                    </a:lnTo>
                    <a:lnTo>
                      <a:pt x="351" y="397"/>
                    </a:lnTo>
                    <a:lnTo>
                      <a:pt x="341" y="395"/>
                    </a:lnTo>
                    <a:lnTo>
                      <a:pt x="331" y="393"/>
                    </a:lnTo>
                    <a:lnTo>
                      <a:pt x="321" y="390"/>
                    </a:lnTo>
                    <a:lnTo>
                      <a:pt x="313" y="386"/>
                    </a:lnTo>
                    <a:lnTo>
                      <a:pt x="305" y="382"/>
                    </a:lnTo>
                    <a:lnTo>
                      <a:pt x="303" y="387"/>
                    </a:lnTo>
                    <a:lnTo>
                      <a:pt x="302" y="393"/>
                    </a:lnTo>
                    <a:lnTo>
                      <a:pt x="303" y="401"/>
                    </a:lnTo>
                    <a:lnTo>
                      <a:pt x="303" y="409"/>
                    </a:lnTo>
                    <a:lnTo>
                      <a:pt x="307" y="427"/>
                    </a:lnTo>
                    <a:lnTo>
                      <a:pt x="311" y="448"/>
                    </a:lnTo>
                    <a:lnTo>
                      <a:pt x="316" y="467"/>
                    </a:lnTo>
                    <a:lnTo>
                      <a:pt x="320" y="483"/>
                    </a:lnTo>
                    <a:lnTo>
                      <a:pt x="320" y="491"/>
                    </a:lnTo>
                    <a:lnTo>
                      <a:pt x="320" y="497"/>
                    </a:lnTo>
                    <a:lnTo>
                      <a:pt x="320" y="502"/>
                    </a:lnTo>
                    <a:lnTo>
                      <a:pt x="318" y="505"/>
                    </a:lnTo>
                    <a:lnTo>
                      <a:pt x="292" y="503"/>
                    </a:lnTo>
                    <a:lnTo>
                      <a:pt x="254" y="503"/>
                    </a:lnTo>
                    <a:lnTo>
                      <a:pt x="244" y="504"/>
                    </a:lnTo>
                    <a:lnTo>
                      <a:pt x="236" y="505"/>
                    </a:lnTo>
                    <a:lnTo>
                      <a:pt x="227" y="507"/>
                    </a:lnTo>
                    <a:lnTo>
                      <a:pt x="220" y="510"/>
                    </a:lnTo>
                    <a:lnTo>
                      <a:pt x="214" y="513"/>
                    </a:lnTo>
                    <a:lnTo>
                      <a:pt x="209" y="517"/>
                    </a:lnTo>
                    <a:lnTo>
                      <a:pt x="207" y="520"/>
                    </a:lnTo>
                    <a:lnTo>
                      <a:pt x="206" y="523"/>
                    </a:lnTo>
                    <a:lnTo>
                      <a:pt x="205" y="526"/>
                    </a:lnTo>
                    <a:lnTo>
                      <a:pt x="205" y="529"/>
                    </a:lnTo>
                    <a:lnTo>
                      <a:pt x="216" y="531"/>
                    </a:lnTo>
                    <a:lnTo>
                      <a:pt x="226" y="534"/>
                    </a:lnTo>
                    <a:lnTo>
                      <a:pt x="233" y="538"/>
                    </a:lnTo>
                    <a:lnTo>
                      <a:pt x="239" y="544"/>
                    </a:lnTo>
                    <a:lnTo>
                      <a:pt x="243" y="550"/>
                    </a:lnTo>
                    <a:lnTo>
                      <a:pt x="247" y="556"/>
                    </a:lnTo>
                    <a:lnTo>
                      <a:pt x="250" y="563"/>
                    </a:lnTo>
                    <a:lnTo>
                      <a:pt x="252" y="569"/>
                    </a:lnTo>
                    <a:lnTo>
                      <a:pt x="255" y="583"/>
                    </a:lnTo>
                    <a:lnTo>
                      <a:pt x="260" y="595"/>
                    </a:lnTo>
                    <a:lnTo>
                      <a:pt x="262" y="601"/>
                    </a:lnTo>
                    <a:lnTo>
                      <a:pt x="266" y="605"/>
                    </a:lnTo>
                    <a:lnTo>
                      <a:pt x="272" y="608"/>
                    </a:lnTo>
                    <a:lnTo>
                      <a:pt x="278" y="610"/>
                    </a:lnTo>
                    <a:lnTo>
                      <a:pt x="276" y="614"/>
                    </a:lnTo>
                    <a:lnTo>
                      <a:pt x="275" y="618"/>
                    </a:lnTo>
                    <a:lnTo>
                      <a:pt x="275" y="621"/>
                    </a:lnTo>
                    <a:lnTo>
                      <a:pt x="275" y="625"/>
                    </a:lnTo>
                    <a:lnTo>
                      <a:pt x="277" y="632"/>
                    </a:lnTo>
                    <a:lnTo>
                      <a:pt x="278" y="640"/>
                    </a:lnTo>
                    <a:lnTo>
                      <a:pt x="277" y="658"/>
                    </a:lnTo>
                    <a:lnTo>
                      <a:pt x="274" y="674"/>
                    </a:lnTo>
                    <a:lnTo>
                      <a:pt x="270" y="688"/>
                    </a:lnTo>
                    <a:lnTo>
                      <a:pt x="264" y="700"/>
                    </a:lnTo>
                    <a:lnTo>
                      <a:pt x="261" y="705"/>
                    </a:lnTo>
                    <a:lnTo>
                      <a:pt x="257" y="711"/>
                    </a:lnTo>
                    <a:lnTo>
                      <a:pt x="252" y="716"/>
                    </a:lnTo>
                    <a:lnTo>
                      <a:pt x="248" y="720"/>
                    </a:lnTo>
                    <a:lnTo>
                      <a:pt x="242" y="724"/>
                    </a:lnTo>
                    <a:lnTo>
                      <a:pt x="237" y="727"/>
                    </a:lnTo>
                    <a:lnTo>
                      <a:pt x="231" y="730"/>
                    </a:lnTo>
                    <a:lnTo>
                      <a:pt x="225" y="733"/>
                    </a:lnTo>
                    <a:lnTo>
                      <a:pt x="206" y="735"/>
                    </a:lnTo>
                    <a:lnTo>
                      <a:pt x="182" y="737"/>
                    </a:lnTo>
                    <a:lnTo>
                      <a:pt x="170" y="739"/>
                    </a:lnTo>
                    <a:lnTo>
                      <a:pt x="158" y="741"/>
                    </a:lnTo>
                    <a:lnTo>
                      <a:pt x="152" y="743"/>
                    </a:lnTo>
                    <a:lnTo>
                      <a:pt x="147" y="745"/>
                    </a:lnTo>
                    <a:lnTo>
                      <a:pt x="142" y="748"/>
                    </a:lnTo>
                    <a:lnTo>
                      <a:pt x="139" y="751"/>
                    </a:lnTo>
                    <a:lnTo>
                      <a:pt x="134" y="758"/>
                    </a:lnTo>
                    <a:lnTo>
                      <a:pt x="127" y="770"/>
                    </a:lnTo>
                    <a:lnTo>
                      <a:pt x="123" y="776"/>
                    </a:lnTo>
                    <a:lnTo>
                      <a:pt x="118" y="781"/>
                    </a:lnTo>
                    <a:lnTo>
                      <a:pt x="113" y="785"/>
                    </a:lnTo>
                    <a:lnTo>
                      <a:pt x="105" y="788"/>
                    </a:lnTo>
                    <a:lnTo>
                      <a:pt x="81" y="794"/>
                    </a:lnTo>
                    <a:lnTo>
                      <a:pt x="45" y="800"/>
                    </a:lnTo>
                    <a:lnTo>
                      <a:pt x="27" y="804"/>
                    </a:lnTo>
                    <a:lnTo>
                      <a:pt x="13" y="807"/>
                    </a:lnTo>
                    <a:lnTo>
                      <a:pt x="3" y="810"/>
                    </a:lnTo>
                    <a:lnTo>
                      <a:pt x="0" y="812"/>
                    </a:lnTo>
                    <a:lnTo>
                      <a:pt x="0" y="824"/>
                    </a:lnTo>
                    <a:lnTo>
                      <a:pt x="3" y="833"/>
                    </a:lnTo>
                    <a:lnTo>
                      <a:pt x="6" y="842"/>
                    </a:lnTo>
                    <a:lnTo>
                      <a:pt x="9" y="850"/>
                    </a:lnTo>
                    <a:lnTo>
                      <a:pt x="14" y="859"/>
                    </a:lnTo>
                    <a:lnTo>
                      <a:pt x="18" y="869"/>
                    </a:lnTo>
                    <a:lnTo>
                      <a:pt x="23" y="880"/>
                    </a:lnTo>
                    <a:lnTo>
                      <a:pt x="26" y="893"/>
                    </a:lnTo>
                    <a:lnTo>
                      <a:pt x="40" y="894"/>
                    </a:lnTo>
                    <a:lnTo>
                      <a:pt x="53" y="896"/>
                    </a:lnTo>
                    <a:lnTo>
                      <a:pt x="59" y="897"/>
                    </a:lnTo>
                    <a:lnTo>
                      <a:pt x="64" y="899"/>
                    </a:lnTo>
                    <a:lnTo>
                      <a:pt x="70" y="902"/>
                    </a:lnTo>
                    <a:lnTo>
                      <a:pt x="74" y="905"/>
                    </a:lnTo>
                    <a:lnTo>
                      <a:pt x="79" y="909"/>
                    </a:lnTo>
                    <a:lnTo>
                      <a:pt x="83" y="913"/>
                    </a:lnTo>
                    <a:lnTo>
                      <a:pt x="87" y="918"/>
                    </a:lnTo>
                    <a:lnTo>
                      <a:pt x="90" y="924"/>
                    </a:lnTo>
                    <a:lnTo>
                      <a:pt x="93" y="931"/>
                    </a:lnTo>
                    <a:lnTo>
                      <a:pt x="95" y="938"/>
                    </a:lnTo>
                    <a:lnTo>
                      <a:pt x="97" y="946"/>
                    </a:lnTo>
                    <a:lnTo>
                      <a:pt x="98" y="95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0" name="Freeform 15">
                <a:extLst>
                  <a:ext uri="{FF2B5EF4-FFF2-40B4-BE49-F238E27FC236}">
                    <a16:creationId xmlns:a16="http://schemas.microsoft.com/office/drawing/2014/main" id="{0D1A39D0-53C4-C547-9298-69205385C40C}"/>
                  </a:ext>
                </a:extLst>
              </p:cNvPr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935663" y="1508125"/>
                <a:ext cx="220662" cy="273050"/>
              </a:xfrm>
              <a:custGeom>
                <a:avLst/>
                <a:gdLst>
                  <a:gd name="T0" fmla="*/ 2147483646 w 504"/>
                  <a:gd name="T1" fmla="*/ 2147483646 h 524"/>
                  <a:gd name="T2" fmla="*/ 2147483646 w 504"/>
                  <a:gd name="T3" fmla="*/ 2147483646 h 524"/>
                  <a:gd name="T4" fmla="*/ 2147483646 w 504"/>
                  <a:gd name="T5" fmla="*/ 2147483646 h 524"/>
                  <a:gd name="T6" fmla="*/ 2147483646 w 504"/>
                  <a:gd name="T7" fmla="*/ 2147483646 h 524"/>
                  <a:gd name="T8" fmla="*/ 2147483646 w 504"/>
                  <a:gd name="T9" fmla="*/ 2147483646 h 524"/>
                  <a:gd name="T10" fmla="*/ 2147483646 w 504"/>
                  <a:gd name="T11" fmla="*/ 2147483646 h 524"/>
                  <a:gd name="T12" fmla="*/ 2147483646 w 504"/>
                  <a:gd name="T13" fmla="*/ 2147483646 h 524"/>
                  <a:gd name="T14" fmla="*/ 2147483646 w 504"/>
                  <a:gd name="T15" fmla="*/ 2147483646 h 524"/>
                  <a:gd name="T16" fmla="*/ 2147483646 w 504"/>
                  <a:gd name="T17" fmla="*/ 2147483646 h 524"/>
                  <a:gd name="T18" fmla="*/ 1846334995 w 504"/>
                  <a:gd name="T19" fmla="*/ 2147483646 h 524"/>
                  <a:gd name="T20" fmla="*/ 1678416467 w 504"/>
                  <a:gd name="T21" fmla="*/ 2147483646 h 524"/>
                  <a:gd name="T22" fmla="*/ 2147483646 w 504"/>
                  <a:gd name="T23" fmla="*/ 2147483646 h 524"/>
                  <a:gd name="T24" fmla="*/ 2147483646 w 504"/>
                  <a:gd name="T25" fmla="*/ 2147483646 h 524"/>
                  <a:gd name="T26" fmla="*/ 2147483646 w 504"/>
                  <a:gd name="T27" fmla="*/ 2147483646 h 524"/>
                  <a:gd name="T28" fmla="*/ 839208234 w 504"/>
                  <a:gd name="T29" fmla="*/ 2147483646 h 524"/>
                  <a:gd name="T30" fmla="*/ 83959264 w 504"/>
                  <a:gd name="T31" fmla="*/ 2147483646 h 524"/>
                  <a:gd name="T32" fmla="*/ 83959264 w 504"/>
                  <a:gd name="T33" fmla="*/ 2147483646 h 524"/>
                  <a:gd name="T34" fmla="*/ 1426730878 w 504"/>
                  <a:gd name="T35" fmla="*/ 2147483646 h 524"/>
                  <a:gd name="T36" fmla="*/ 2147483646 w 504"/>
                  <a:gd name="T37" fmla="*/ 2147483646 h 524"/>
                  <a:gd name="T38" fmla="*/ 2147483646 w 504"/>
                  <a:gd name="T39" fmla="*/ 2147483646 h 524"/>
                  <a:gd name="T40" fmla="*/ 2147483646 w 504"/>
                  <a:gd name="T41" fmla="*/ 2147483646 h 524"/>
                  <a:gd name="T42" fmla="*/ 2147483646 w 504"/>
                  <a:gd name="T43" fmla="*/ 2147483646 h 524"/>
                  <a:gd name="T44" fmla="*/ 2147483646 w 504"/>
                  <a:gd name="T45" fmla="*/ 2147483646 h 524"/>
                  <a:gd name="T46" fmla="*/ 2147483646 w 504"/>
                  <a:gd name="T47" fmla="*/ 2147483646 h 524"/>
                  <a:gd name="T48" fmla="*/ 2147483646 w 504"/>
                  <a:gd name="T49" fmla="*/ 2147483646 h 524"/>
                  <a:gd name="T50" fmla="*/ 2147483646 w 504"/>
                  <a:gd name="T51" fmla="*/ 2147483646 h 524"/>
                  <a:gd name="T52" fmla="*/ 2147483646 w 504"/>
                  <a:gd name="T53" fmla="*/ 2147483646 h 524"/>
                  <a:gd name="T54" fmla="*/ 2147483646 w 504"/>
                  <a:gd name="T55" fmla="*/ 2147483646 h 524"/>
                  <a:gd name="T56" fmla="*/ 2147483646 w 504"/>
                  <a:gd name="T57" fmla="*/ 2147483646 h 524"/>
                  <a:gd name="T58" fmla="*/ 2147483646 w 504"/>
                  <a:gd name="T59" fmla="*/ 2147483646 h 524"/>
                  <a:gd name="T60" fmla="*/ 2147483646 w 504"/>
                  <a:gd name="T61" fmla="*/ 2147483646 h 524"/>
                  <a:gd name="T62" fmla="*/ 2147483646 w 504"/>
                  <a:gd name="T63" fmla="*/ 2147483646 h 524"/>
                  <a:gd name="T64" fmla="*/ 2147483646 w 504"/>
                  <a:gd name="T65" fmla="*/ 2147483646 h 524"/>
                  <a:gd name="T66" fmla="*/ 2147483646 w 504"/>
                  <a:gd name="T67" fmla="*/ 2147483646 h 524"/>
                  <a:gd name="T68" fmla="*/ 2147483646 w 504"/>
                  <a:gd name="T69" fmla="*/ 2147483646 h 524"/>
                  <a:gd name="T70" fmla="*/ 2147483646 w 504"/>
                  <a:gd name="T71" fmla="*/ 2147483646 h 524"/>
                  <a:gd name="T72" fmla="*/ 2147483646 w 504"/>
                  <a:gd name="T73" fmla="*/ 1839361201 h 524"/>
                  <a:gd name="T74" fmla="*/ 2147483646 w 504"/>
                  <a:gd name="T75" fmla="*/ 0 h 524"/>
                  <a:gd name="T76" fmla="*/ 2147483646 w 504"/>
                  <a:gd name="T77" fmla="*/ 0 h 524"/>
                  <a:gd name="T78" fmla="*/ 2147483646 w 504"/>
                  <a:gd name="T79" fmla="*/ 1132018923 h 524"/>
                  <a:gd name="T80" fmla="*/ 2147483646 w 504"/>
                  <a:gd name="T81" fmla="*/ 2147483646 h 524"/>
                  <a:gd name="T82" fmla="*/ 2147483646 w 504"/>
                  <a:gd name="T83" fmla="*/ 2147483646 h 524"/>
                  <a:gd name="T84" fmla="*/ 2147483646 w 504"/>
                  <a:gd name="T85" fmla="*/ 2147483646 h 524"/>
                  <a:gd name="T86" fmla="*/ 2147483646 w 504"/>
                  <a:gd name="T87" fmla="*/ 2147483646 h 524"/>
                  <a:gd name="T88" fmla="*/ 2147483646 w 504"/>
                  <a:gd name="T89" fmla="*/ 2147483646 h 524"/>
                  <a:gd name="T90" fmla="*/ 2147483646 w 504"/>
                  <a:gd name="T91" fmla="*/ 2147483646 h 524"/>
                  <a:gd name="T92" fmla="*/ 2147483646 w 504"/>
                  <a:gd name="T93" fmla="*/ 2147483646 h 524"/>
                  <a:gd name="T94" fmla="*/ 2147483646 w 504"/>
                  <a:gd name="T95" fmla="*/ 2147483646 h 524"/>
                  <a:gd name="T96" fmla="*/ 2147483646 w 504"/>
                  <a:gd name="T97" fmla="*/ 2147483646 h 524"/>
                  <a:gd name="T98" fmla="*/ 2147483646 w 504"/>
                  <a:gd name="T99" fmla="*/ 2147483646 h 524"/>
                  <a:gd name="T100" fmla="*/ 2147483646 w 504"/>
                  <a:gd name="T101" fmla="*/ 2147483646 h 524"/>
                  <a:gd name="T102" fmla="*/ 2147483646 w 504"/>
                  <a:gd name="T103" fmla="*/ 2147483646 h 524"/>
                  <a:gd name="T104" fmla="*/ 2147483646 w 504"/>
                  <a:gd name="T105" fmla="*/ 2147483646 h 524"/>
                  <a:gd name="T106" fmla="*/ 2147483646 w 504"/>
                  <a:gd name="T107" fmla="*/ 2147483646 h 524"/>
                  <a:gd name="T108" fmla="*/ 2147483646 w 504"/>
                  <a:gd name="T109" fmla="*/ 2147483646 h 524"/>
                  <a:gd name="T110" fmla="*/ 2147483646 w 504"/>
                  <a:gd name="T111" fmla="*/ 2147483646 h 52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04" h="524">
                    <a:moveTo>
                      <a:pt x="365" y="493"/>
                    </a:moveTo>
                    <a:lnTo>
                      <a:pt x="355" y="493"/>
                    </a:lnTo>
                    <a:lnTo>
                      <a:pt x="345" y="493"/>
                    </a:lnTo>
                    <a:lnTo>
                      <a:pt x="266" y="493"/>
                    </a:lnTo>
                    <a:lnTo>
                      <a:pt x="262" y="500"/>
                    </a:lnTo>
                    <a:lnTo>
                      <a:pt x="256" y="505"/>
                    </a:lnTo>
                    <a:lnTo>
                      <a:pt x="250" y="510"/>
                    </a:lnTo>
                    <a:lnTo>
                      <a:pt x="243" y="513"/>
                    </a:lnTo>
                    <a:lnTo>
                      <a:pt x="235" y="517"/>
                    </a:lnTo>
                    <a:lnTo>
                      <a:pt x="228" y="519"/>
                    </a:lnTo>
                    <a:lnTo>
                      <a:pt x="219" y="521"/>
                    </a:lnTo>
                    <a:lnTo>
                      <a:pt x="210" y="522"/>
                    </a:lnTo>
                    <a:lnTo>
                      <a:pt x="191" y="524"/>
                    </a:lnTo>
                    <a:lnTo>
                      <a:pt x="173" y="524"/>
                    </a:lnTo>
                    <a:lnTo>
                      <a:pt x="155" y="524"/>
                    </a:lnTo>
                    <a:lnTo>
                      <a:pt x="140" y="524"/>
                    </a:lnTo>
                    <a:lnTo>
                      <a:pt x="121" y="523"/>
                    </a:lnTo>
                    <a:lnTo>
                      <a:pt x="106" y="522"/>
                    </a:lnTo>
                    <a:lnTo>
                      <a:pt x="100" y="521"/>
                    </a:lnTo>
                    <a:lnTo>
                      <a:pt x="96" y="519"/>
                    </a:lnTo>
                    <a:lnTo>
                      <a:pt x="94" y="516"/>
                    </a:lnTo>
                    <a:lnTo>
                      <a:pt x="93" y="512"/>
                    </a:lnTo>
                    <a:lnTo>
                      <a:pt x="82" y="511"/>
                    </a:lnTo>
                    <a:lnTo>
                      <a:pt x="71" y="509"/>
                    </a:lnTo>
                    <a:lnTo>
                      <a:pt x="59" y="505"/>
                    </a:lnTo>
                    <a:lnTo>
                      <a:pt x="47" y="501"/>
                    </a:lnTo>
                    <a:lnTo>
                      <a:pt x="36" y="496"/>
                    </a:lnTo>
                    <a:lnTo>
                      <a:pt x="28" y="491"/>
                    </a:lnTo>
                    <a:lnTo>
                      <a:pt x="25" y="489"/>
                    </a:lnTo>
                    <a:lnTo>
                      <a:pt x="22" y="486"/>
                    </a:lnTo>
                    <a:lnTo>
                      <a:pt x="20" y="484"/>
                    </a:lnTo>
                    <a:lnTo>
                      <a:pt x="20" y="481"/>
                    </a:lnTo>
                    <a:lnTo>
                      <a:pt x="20" y="477"/>
                    </a:lnTo>
                    <a:lnTo>
                      <a:pt x="22" y="472"/>
                    </a:lnTo>
                    <a:lnTo>
                      <a:pt x="25" y="467"/>
                    </a:lnTo>
                    <a:lnTo>
                      <a:pt x="27" y="463"/>
                    </a:lnTo>
                    <a:lnTo>
                      <a:pt x="31" y="456"/>
                    </a:lnTo>
                    <a:lnTo>
                      <a:pt x="33" y="450"/>
                    </a:lnTo>
                    <a:lnTo>
                      <a:pt x="32" y="445"/>
                    </a:lnTo>
                    <a:lnTo>
                      <a:pt x="31" y="440"/>
                    </a:lnTo>
                    <a:lnTo>
                      <a:pt x="30" y="436"/>
                    </a:lnTo>
                    <a:lnTo>
                      <a:pt x="28" y="432"/>
                    </a:lnTo>
                    <a:lnTo>
                      <a:pt x="22" y="426"/>
                    </a:lnTo>
                    <a:lnTo>
                      <a:pt x="17" y="421"/>
                    </a:lnTo>
                    <a:lnTo>
                      <a:pt x="10" y="417"/>
                    </a:lnTo>
                    <a:lnTo>
                      <a:pt x="5" y="412"/>
                    </a:lnTo>
                    <a:lnTo>
                      <a:pt x="3" y="409"/>
                    </a:lnTo>
                    <a:lnTo>
                      <a:pt x="1" y="407"/>
                    </a:lnTo>
                    <a:lnTo>
                      <a:pt x="0" y="404"/>
                    </a:lnTo>
                    <a:lnTo>
                      <a:pt x="0" y="401"/>
                    </a:lnTo>
                    <a:lnTo>
                      <a:pt x="1" y="391"/>
                    </a:lnTo>
                    <a:lnTo>
                      <a:pt x="5" y="381"/>
                    </a:lnTo>
                    <a:lnTo>
                      <a:pt x="10" y="371"/>
                    </a:lnTo>
                    <a:lnTo>
                      <a:pt x="17" y="360"/>
                    </a:lnTo>
                    <a:lnTo>
                      <a:pt x="26" y="349"/>
                    </a:lnTo>
                    <a:lnTo>
                      <a:pt x="37" y="338"/>
                    </a:lnTo>
                    <a:lnTo>
                      <a:pt x="48" y="328"/>
                    </a:lnTo>
                    <a:lnTo>
                      <a:pt x="60" y="318"/>
                    </a:lnTo>
                    <a:lnTo>
                      <a:pt x="73" y="309"/>
                    </a:lnTo>
                    <a:lnTo>
                      <a:pt x="86" y="299"/>
                    </a:lnTo>
                    <a:lnTo>
                      <a:pt x="99" y="291"/>
                    </a:lnTo>
                    <a:lnTo>
                      <a:pt x="112" y="285"/>
                    </a:lnTo>
                    <a:lnTo>
                      <a:pt x="124" y="279"/>
                    </a:lnTo>
                    <a:lnTo>
                      <a:pt x="138" y="275"/>
                    </a:lnTo>
                    <a:lnTo>
                      <a:pt x="149" y="272"/>
                    </a:lnTo>
                    <a:lnTo>
                      <a:pt x="160" y="272"/>
                    </a:lnTo>
                    <a:lnTo>
                      <a:pt x="166" y="266"/>
                    </a:lnTo>
                    <a:lnTo>
                      <a:pt x="160" y="265"/>
                    </a:lnTo>
                    <a:lnTo>
                      <a:pt x="155" y="264"/>
                    </a:lnTo>
                    <a:lnTo>
                      <a:pt x="150" y="263"/>
                    </a:lnTo>
                    <a:lnTo>
                      <a:pt x="145" y="261"/>
                    </a:lnTo>
                    <a:lnTo>
                      <a:pt x="142" y="259"/>
                    </a:lnTo>
                    <a:lnTo>
                      <a:pt x="139" y="257"/>
                    </a:lnTo>
                    <a:lnTo>
                      <a:pt x="135" y="254"/>
                    </a:lnTo>
                    <a:lnTo>
                      <a:pt x="133" y="251"/>
                    </a:lnTo>
                    <a:lnTo>
                      <a:pt x="130" y="244"/>
                    </a:lnTo>
                    <a:lnTo>
                      <a:pt x="128" y="236"/>
                    </a:lnTo>
                    <a:lnTo>
                      <a:pt x="127" y="229"/>
                    </a:lnTo>
                    <a:lnTo>
                      <a:pt x="127" y="222"/>
                    </a:lnTo>
                    <a:lnTo>
                      <a:pt x="126" y="208"/>
                    </a:lnTo>
                    <a:lnTo>
                      <a:pt x="124" y="195"/>
                    </a:lnTo>
                    <a:lnTo>
                      <a:pt x="121" y="182"/>
                    </a:lnTo>
                    <a:lnTo>
                      <a:pt x="119" y="171"/>
                    </a:lnTo>
                    <a:lnTo>
                      <a:pt x="115" y="161"/>
                    </a:lnTo>
                    <a:lnTo>
                      <a:pt x="110" y="152"/>
                    </a:lnTo>
                    <a:lnTo>
                      <a:pt x="106" y="143"/>
                    </a:lnTo>
                    <a:lnTo>
                      <a:pt x="100" y="134"/>
                    </a:lnTo>
                    <a:lnTo>
                      <a:pt x="89" y="119"/>
                    </a:lnTo>
                    <a:lnTo>
                      <a:pt x="78" y="104"/>
                    </a:lnTo>
                    <a:lnTo>
                      <a:pt x="68" y="90"/>
                    </a:lnTo>
                    <a:lnTo>
                      <a:pt x="60" y="74"/>
                    </a:lnTo>
                    <a:lnTo>
                      <a:pt x="74" y="66"/>
                    </a:lnTo>
                    <a:lnTo>
                      <a:pt x="86" y="60"/>
                    </a:lnTo>
                    <a:lnTo>
                      <a:pt x="93" y="58"/>
                    </a:lnTo>
                    <a:lnTo>
                      <a:pt x="99" y="57"/>
                    </a:lnTo>
                    <a:lnTo>
                      <a:pt x="106" y="56"/>
                    </a:lnTo>
                    <a:lnTo>
                      <a:pt x="112" y="56"/>
                    </a:lnTo>
                    <a:lnTo>
                      <a:pt x="123" y="56"/>
                    </a:lnTo>
                    <a:lnTo>
                      <a:pt x="130" y="58"/>
                    </a:lnTo>
                    <a:lnTo>
                      <a:pt x="133" y="59"/>
                    </a:lnTo>
                    <a:lnTo>
                      <a:pt x="137" y="60"/>
                    </a:lnTo>
                    <a:lnTo>
                      <a:pt x="139" y="61"/>
                    </a:lnTo>
                    <a:lnTo>
                      <a:pt x="143" y="61"/>
                    </a:lnTo>
                    <a:lnTo>
                      <a:pt x="149" y="59"/>
                    </a:lnTo>
                    <a:lnTo>
                      <a:pt x="160" y="56"/>
                    </a:lnTo>
                    <a:lnTo>
                      <a:pt x="160" y="47"/>
                    </a:lnTo>
                    <a:lnTo>
                      <a:pt x="162" y="40"/>
                    </a:lnTo>
                    <a:lnTo>
                      <a:pt x="164" y="33"/>
                    </a:lnTo>
                    <a:lnTo>
                      <a:pt x="166" y="25"/>
                    </a:lnTo>
                    <a:lnTo>
                      <a:pt x="168" y="19"/>
                    </a:lnTo>
                    <a:lnTo>
                      <a:pt x="171" y="13"/>
                    </a:lnTo>
                    <a:lnTo>
                      <a:pt x="172" y="7"/>
                    </a:lnTo>
                    <a:lnTo>
                      <a:pt x="173" y="0"/>
                    </a:lnTo>
                    <a:lnTo>
                      <a:pt x="187" y="0"/>
                    </a:lnTo>
                    <a:lnTo>
                      <a:pt x="201" y="0"/>
                    </a:lnTo>
                    <a:lnTo>
                      <a:pt x="214" y="0"/>
                    </a:lnTo>
                    <a:lnTo>
                      <a:pt x="225" y="0"/>
                    </a:lnTo>
                    <a:lnTo>
                      <a:pt x="235" y="1"/>
                    </a:lnTo>
                    <a:lnTo>
                      <a:pt x="244" y="4"/>
                    </a:lnTo>
                    <a:lnTo>
                      <a:pt x="254" y="8"/>
                    </a:lnTo>
                    <a:lnTo>
                      <a:pt x="263" y="12"/>
                    </a:lnTo>
                    <a:lnTo>
                      <a:pt x="270" y="17"/>
                    </a:lnTo>
                    <a:lnTo>
                      <a:pt x="280" y="21"/>
                    </a:lnTo>
                    <a:lnTo>
                      <a:pt x="289" y="24"/>
                    </a:lnTo>
                    <a:lnTo>
                      <a:pt x="299" y="25"/>
                    </a:lnTo>
                    <a:lnTo>
                      <a:pt x="279" y="62"/>
                    </a:lnTo>
                    <a:lnTo>
                      <a:pt x="283" y="67"/>
                    </a:lnTo>
                    <a:lnTo>
                      <a:pt x="287" y="72"/>
                    </a:lnTo>
                    <a:lnTo>
                      <a:pt x="292" y="77"/>
                    </a:lnTo>
                    <a:lnTo>
                      <a:pt x="297" y="82"/>
                    </a:lnTo>
                    <a:lnTo>
                      <a:pt x="308" y="88"/>
                    </a:lnTo>
                    <a:lnTo>
                      <a:pt x="319" y="94"/>
                    </a:lnTo>
                    <a:lnTo>
                      <a:pt x="341" y="103"/>
                    </a:lnTo>
                    <a:lnTo>
                      <a:pt x="358" y="111"/>
                    </a:lnTo>
                    <a:lnTo>
                      <a:pt x="356" y="119"/>
                    </a:lnTo>
                    <a:lnTo>
                      <a:pt x="353" y="126"/>
                    </a:lnTo>
                    <a:lnTo>
                      <a:pt x="350" y="131"/>
                    </a:lnTo>
                    <a:lnTo>
                      <a:pt x="346" y="135"/>
                    </a:lnTo>
                    <a:lnTo>
                      <a:pt x="343" y="141"/>
                    </a:lnTo>
                    <a:lnTo>
                      <a:pt x="341" y="146"/>
                    </a:lnTo>
                    <a:lnTo>
                      <a:pt x="340" y="153"/>
                    </a:lnTo>
                    <a:lnTo>
                      <a:pt x="339" y="161"/>
                    </a:lnTo>
                    <a:lnTo>
                      <a:pt x="340" y="168"/>
                    </a:lnTo>
                    <a:lnTo>
                      <a:pt x="344" y="176"/>
                    </a:lnTo>
                    <a:lnTo>
                      <a:pt x="350" y="184"/>
                    </a:lnTo>
                    <a:lnTo>
                      <a:pt x="356" y="193"/>
                    </a:lnTo>
                    <a:lnTo>
                      <a:pt x="363" y="200"/>
                    </a:lnTo>
                    <a:lnTo>
                      <a:pt x="369" y="205"/>
                    </a:lnTo>
                    <a:lnTo>
                      <a:pt x="375" y="209"/>
                    </a:lnTo>
                    <a:lnTo>
                      <a:pt x="378" y="210"/>
                    </a:lnTo>
                    <a:lnTo>
                      <a:pt x="379" y="226"/>
                    </a:lnTo>
                    <a:lnTo>
                      <a:pt x="381" y="241"/>
                    </a:lnTo>
                    <a:lnTo>
                      <a:pt x="386" y="256"/>
                    </a:lnTo>
                    <a:lnTo>
                      <a:pt x="391" y="268"/>
                    </a:lnTo>
                    <a:lnTo>
                      <a:pt x="397" y="279"/>
                    </a:lnTo>
                    <a:lnTo>
                      <a:pt x="404" y="289"/>
                    </a:lnTo>
                    <a:lnTo>
                      <a:pt x="413" y="298"/>
                    </a:lnTo>
                    <a:lnTo>
                      <a:pt x="422" y="307"/>
                    </a:lnTo>
                    <a:lnTo>
                      <a:pt x="432" y="315"/>
                    </a:lnTo>
                    <a:lnTo>
                      <a:pt x="442" y="322"/>
                    </a:lnTo>
                    <a:lnTo>
                      <a:pt x="452" y="329"/>
                    </a:lnTo>
                    <a:lnTo>
                      <a:pt x="463" y="335"/>
                    </a:lnTo>
                    <a:lnTo>
                      <a:pt x="485" y="346"/>
                    </a:lnTo>
                    <a:lnTo>
                      <a:pt x="504" y="357"/>
                    </a:lnTo>
                    <a:lnTo>
                      <a:pt x="466" y="390"/>
                    </a:lnTo>
                    <a:lnTo>
                      <a:pt x="430" y="424"/>
                    </a:lnTo>
                    <a:lnTo>
                      <a:pt x="413" y="440"/>
                    </a:lnTo>
                    <a:lnTo>
                      <a:pt x="397" y="457"/>
                    </a:lnTo>
                    <a:lnTo>
                      <a:pt x="380" y="476"/>
                    </a:lnTo>
                    <a:lnTo>
                      <a:pt x="36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1" name="Freeform 16">
                <a:extLst>
                  <a:ext uri="{FF2B5EF4-FFF2-40B4-BE49-F238E27FC236}">
                    <a16:creationId xmlns:a16="http://schemas.microsoft.com/office/drawing/2014/main" id="{FD3B3628-C637-E94E-B9F3-359F7429655D}"/>
                  </a:ext>
                </a:extLst>
              </p:cNvPr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5672138" y="1925638"/>
                <a:ext cx="182562" cy="238125"/>
              </a:xfrm>
              <a:custGeom>
                <a:avLst/>
                <a:gdLst>
                  <a:gd name="T0" fmla="*/ 2147483646 w 438"/>
                  <a:gd name="T1" fmla="*/ 2147483646 h 451"/>
                  <a:gd name="T2" fmla="*/ 2147483646 w 438"/>
                  <a:gd name="T3" fmla="*/ 2147483646 h 451"/>
                  <a:gd name="T4" fmla="*/ 2147483646 w 438"/>
                  <a:gd name="T5" fmla="*/ 2147483646 h 451"/>
                  <a:gd name="T6" fmla="*/ 2147483646 w 438"/>
                  <a:gd name="T7" fmla="*/ 2147483646 h 451"/>
                  <a:gd name="T8" fmla="*/ 2147483646 w 438"/>
                  <a:gd name="T9" fmla="*/ 2147483646 h 451"/>
                  <a:gd name="T10" fmla="*/ 2147483646 w 438"/>
                  <a:gd name="T11" fmla="*/ 2147483646 h 451"/>
                  <a:gd name="T12" fmla="*/ 2147483646 w 438"/>
                  <a:gd name="T13" fmla="*/ 2147483646 h 451"/>
                  <a:gd name="T14" fmla="*/ 2147483646 w 438"/>
                  <a:gd name="T15" fmla="*/ 2147483646 h 451"/>
                  <a:gd name="T16" fmla="*/ 2147483646 w 438"/>
                  <a:gd name="T17" fmla="*/ 2147483646 h 451"/>
                  <a:gd name="T18" fmla="*/ 2147483646 w 438"/>
                  <a:gd name="T19" fmla="*/ 2147483646 h 451"/>
                  <a:gd name="T20" fmla="*/ 2147483646 w 438"/>
                  <a:gd name="T21" fmla="*/ 2147483646 h 451"/>
                  <a:gd name="T22" fmla="*/ 2147483646 w 438"/>
                  <a:gd name="T23" fmla="*/ 2147483646 h 451"/>
                  <a:gd name="T24" fmla="*/ 2147483646 w 438"/>
                  <a:gd name="T25" fmla="*/ 2147483646 h 451"/>
                  <a:gd name="T26" fmla="*/ 2147483646 w 438"/>
                  <a:gd name="T27" fmla="*/ 0 h 451"/>
                  <a:gd name="T28" fmla="*/ 2147483646 w 438"/>
                  <a:gd name="T29" fmla="*/ 2147483646 h 451"/>
                  <a:gd name="T30" fmla="*/ 2147483646 w 438"/>
                  <a:gd name="T31" fmla="*/ 2147483646 h 451"/>
                  <a:gd name="T32" fmla="*/ 2147483646 w 438"/>
                  <a:gd name="T33" fmla="*/ 2147483646 h 451"/>
                  <a:gd name="T34" fmla="*/ 2147483646 w 438"/>
                  <a:gd name="T35" fmla="*/ 2147483646 h 451"/>
                  <a:gd name="T36" fmla="*/ 2147483646 w 438"/>
                  <a:gd name="T37" fmla="*/ 2147483646 h 451"/>
                  <a:gd name="T38" fmla="*/ 2147483646 w 438"/>
                  <a:gd name="T39" fmla="*/ 2147483646 h 451"/>
                  <a:gd name="T40" fmla="*/ 2147483646 w 438"/>
                  <a:gd name="T41" fmla="*/ 2147483646 h 451"/>
                  <a:gd name="T42" fmla="*/ 2147483646 w 438"/>
                  <a:gd name="T43" fmla="*/ 2147483646 h 451"/>
                  <a:gd name="T44" fmla="*/ 2147483646 w 438"/>
                  <a:gd name="T45" fmla="*/ 2147483646 h 451"/>
                  <a:gd name="T46" fmla="*/ 2147483646 w 438"/>
                  <a:gd name="T47" fmla="*/ 2147483646 h 451"/>
                  <a:gd name="T48" fmla="*/ 506941329 w 438"/>
                  <a:gd name="T49" fmla="*/ 2147483646 h 451"/>
                  <a:gd name="T50" fmla="*/ 1086154286 w 438"/>
                  <a:gd name="T51" fmla="*/ 2147483646 h 451"/>
                  <a:gd name="T52" fmla="*/ 1882702302 w 438"/>
                  <a:gd name="T53" fmla="*/ 2147483646 h 451"/>
                  <a:gd name="T54" fmla="*/ 2147483646 w 438"/>
                  <a:gd name="T55" fmla="*/ 2147483646 h 451"/>
                  <a:gd name="T56" fmla="*/ 2147483646 w 438"/>
                  <a:gd name="T57" fmla="*/ 2147483646 h 451"/>
                  <a:gd name="T58" fmla="*/ 2147483646 w 438"/>
                  <a:gd name="T59" fmla="*/ 2147483646 h 451"/>
                  <a:gd name="T60" fmla="*/ 2147483646 w 438"/>
                  <a:gd name="T61" fmla="*/ 2147483646 h 451"/>
                  <a:gd name="T62" fmla="*/ 2147483646 w 438"/>
                  <a:gd name="T63" fmla="*/ 2147483646 h 451"/>
                  <a:gd name="T64" fmla="*/ 2147483646 w 438"/>
                  <a:gd name="T65" fmla="*/ 2147483646 h 451"/>
                  <a:gd name="T66" fmla="*/ 2147483646 w 438"/>
                  <a:gd name="T67" fmla="*/ 2147483646 h 451"/>
                  <a:gd name="T68" fmla="*/ 2147483646 w 438"/>
                  <a:gd name="T69" fmla="*/ 2147483646 h 451"/>
                  <a:gd name="T70" fmla="*/ 2147483646 w 438"/>
                  <a:gd name="T71" fmla="*/ 2147483646 h 451"/>
                  <a:gd name="T72" fmla="*/ 2147483646 w 438"/>
                  <a:gd name="T73" fmla="*/ 2147483646 h 451"/>
                  <a:gd name="T74" fmla="*/ 2147483646 w 438"/>
                  <a:gd name="T75" fmla="*/ 2147483646 h 451"/>
                  <a:gd name="T76" fmla="*/ 2147483646 w 438"/>
                  <a:gd name="T77" fmla="*/ 2147483646 h 451"/>
                  <a:gd name="T78" fmla="*/ 2147483646 w 438"/>
                  <a:gd name="T79" fmla="*/ 2147483646 h 451"/>
                  <a:gd name="T80" fmla="*/ 2147483646 w 438"/>
                  <a:gd name="T81" fmla="*/ 2147483646 h 451"/>
                  <a:gd name="T82" fmla="*/ 2147483646 w 438"/>
                  <a:gd name="T83" fmla="*/ 2147483646 h 451"/>
                  <a:gd name="T84" fmla="*/ 2147483646 w 438"/>
                  <a:gd name="T85" fmla="*/ 2147483646 h 451"/>
                  <a:gd name="T86" fmla="*/ 2147483646 w 438"/>
                  <a:gd name="T87" fmla="*/ 2147483646 h 451"/>
                  <a:gd name="T88" fmla="*/ 2147483646 w 438"/>
                  <a:gd name="T89" fmla="*/ 2147483646 h 451"/>
                  <a:gd name="T90" fmla="*/ 2147483646 w 438"/>
                  <a:gd name="T91" fmla="*/ 2147483646 h 451"/>
                  <a:gd name="T92" fmla="*/ 2147483646 w 438"/>
                  <a:gd name="T93" fmla="*/ 2147483646 h 451"/>
                  <a:gd name="T94" fmla="*/ 2147483646 w 438"/>
                  <a:gd name="T95" fmla="*/ 2147483646 h 451"/>
                  <a:gd name="T96" fmla="*/ 2147483646 w 438"/>
                  <a:gd name="T97" fmla="*/ 2147483646 h 451"/>
                  <a:gd name="T98" fmla="*/ 2147483646 w 438"/>
                  <a:gd name="T99" fmla="*/ 2147483646 h 45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438" h="451">
                    <a:moveTo>
                      <a:pt x="438" y="235"/>
                    </a:moveTo>
                    <a:lnTo>
                      <a:pt x="431" y="212"/>
                    </a:lnTo>
                    <a:lnTo>
                      <a:pt x="426" y="190"/>
                    </a:lnTo>
                    <a:lnTo>
                      <a:pt x="420" y="169"/>
                    </a:lnTo>
                    <a:lnTo>
                      <a:pt x="415" y="148"/>
                    </a:lnTo>
                    <a:lnTo>
                      <a:pt x="408" y="128"/>
                    </a:lnTo>
                    <a:lnTo>
                      <a:pt x="398" y="106"/>
                    </a:lnTo>
                    <a:lnTo>
                      <a:pt x="393" y="95"/>
                    </a:lnTo>
                    <a:lnTo>
                      <a:pt x="387" y="85"/>
                    </a:lnTo>
                    <a:lnTo>
                      <a:pt x="380" y="74"/>
                    </a:lnTo>
                    <a:lnTo>
                      <a:pt x="372" y="62"/>
                    </a:lnTo>
                    <a:lnTo>
                      <a:pt x="367" y="62"/>
                    </a:lnTo>
                    <a:lnTo>
                      <a:pt x="363" y="61"/>
                    </a:lnTo>
                    <a:lnTo>
                      <a:pt x="359" y="60"/>
                    </a:lnTo>
                    <a:lnTo>
                      <a:pt x="356" y="58"/>
                    </a:lnTo>
                    <a:lnTo>
                      <a:pt x="349" y="54"/>
                    </a:lnTo>
                    <a:lnTo>
                      <a:pt x="342" y="49"/>
                    </a:lnTo>
                    <a:lnTo>
                      <a:pt x="335" y="45"/>
                    </a:lnTo>
                    <a:lnTo>
                      <a:pt x="326" y="41"/>
                    </a:lnTo>
                    <a:lnTo>
                      <a:pt x="320" y="40"/>
                    </a:lnTo>
                    <a:lnTo>
                      <a:pt x="314" y="38"/>
                    </a:lnTo>
                    <a:lnTo>
                      <a:pt x="307" y="38"/>
                    </a:lnTo>
                    <a:lnTo>
                      <a:pt x="298" y="37"/>
                    </a:lnTo>
                    <a:lnTo>
                      <a:pt x="293" y="38"/>
                    </a:lnTo>
                    <a:lnTo>
                      <a:pt x="287" y="39"/>
                    </a:lnTo>
                    <a:lnTo>
                      <a:pt x="282" y="40"/>
                    </a:lnTo>
                    <a:lnTo>
                      <a:pt x="276" y="42"/>
                    </a:lnTo>
                    <a:lnTo>
                      <a:pt x="268" y="47"/>
                    </a:lnTo>
                    <a:lnTo>
                      <a:pt x="260" y="52"/>
                    </a:lnTo>
                    <a:lnTo>
                      <a:pt x="251" y="58"/>
                    </a:lnTo>
                    <a:lnTo>
                      <a:pt x="244" y="64"/>
                    </a:lnTo>
                    <a:lnTo>
                      <a:pt x="239" y="66"/>
                    </a:lnTo>
                    <a:lnTo>
                      <a:pt x="235" y="67"/>
                    </a:lnTo>
                    <a:lnTo>
                      <a:pt x="230" y="68"/>
                    </a:lnTo>
                    <a:lnTo>
                      <a:pt x="226" y="69"/>
                    </a:lnTo>
                    <a:lnTo>
                      <a:pt x="217" y="66"/>
                    </a:lnTo>
                    <a:lnTo>
                      <a:pt x="205" y="58"/>
                    </a:lnTo>
                    <a:lnTo>
                      <a:pt x="190" y="48"/>
                    </a:lnTo>
                    <a:lnTo>
                      <a:pt x="174" y="37"/>
                    </a:lnTo>
                    <a:lnTo>
                      <a:pt x="145" y="16"/>
                    </a:lnTo>
                    <a:lnTo>
                      <a:pt x="133" y="7"/>
                    </a:lnTo>
                    <a:lnTo>
                      <a:pt x="113" y="0"/>
                    </a:lnTo>
                    <a:lnTo>
                      <a:pt x="104" y="9"/>
                    </a:lnTo>
                    <a:lnTo>
                      <a:pt x="98" y="18"/>
                    </a:lnTo>
                    <a:lnTo>
                      <a:pt x="95" y="23"/>
                    </a:lnTo>
                    <a:lnTo>
                      <a:pt x="94" y="28"/>
                    </a:lnTo>
                    <a:lnTo>
                      <a:pt x="93" y="35"/>
                    </a:lnTo>
                    <a:lnTo>
                      <a:pt x="93" y="43"/>
                    </a:lnTo>
                    <a:lnTo>
                      <a:pt x="93" y="46"/>
                    </a:lnTo>
                    <a:lnTo>
                      <a:pt x="95" y="49"/>
                    </a:lnTo>
                    <a:lnTo>
                      <a:pt x="98" y="52"/>
                    </a:lnTo>
                    <a:lnTo>
                      <a:pt x="101" y="55"/>
                    </a:lnTo>
                    <a:lnTo>
                      <a:pt x="110" y="63"/>
                    </a:lnTo>
                    <a:lnTo>
                      <a:pt x="119" y="69"/>
                    </a:lnTo>
                    <a:lnTo>
                      <a:pt x="112" y="69"/>
                    </a:lnTo>
                    <a:lnTo>
                      <a:pt x="105" y="71"/>
                    </a:lnTo>
                    <a:lnTo>
                      <a:pt x="99" y="73"/>
                    </a:lnTo>
                    <a:lnTo>
                      <a:pt x="93" y="76"/>
                    </a:lnTo>
                    <a:lnTo>
                      <a:pt x="80" y="84"/>
                    </a:lnTo>
                    <a:lnTo>
                      <a:pt x="66" y="93"/>
                    </a:lnTo>
                    <a:lnTo>
                      <a:pt x="63" y="103"/>
                    </a:lnTo>
                    <a:lnTo>
                      <a:pt x="61" y="112"/>
                    </a:lnTo>
                    <a:lnTo>
                      <a:pt x="58" y="119"/>
                    </a:lnTo>
                    <a:lnTo>
                      <a:pt x="56" y="125"/>
                    </a:lnTo>
                    <a:lnTo>
                      <a:pt x="49" y="133"/>
                    </a:lnTo>
                    <a:lnTo>
                      <a:pt x="45" y="138"/>
                    </a:lnTo>
                    <a:lnTo>
                      <a:pt x="39" y="144"/>
                    </a:lnTo>
                    <a:lnTo>
                      <a:pt x="36" y="151"/>
                    </a:lnTo>
                    <a:lnTo>
                      <a:pt x="35" y="156"/>
                    </a:lnTo>
                    <a:lnTo>
                      <a:pt x="34" y="162"/>
                    </a:lnTo>
                    <a:lnTo>
                      <a:pt x="33" y="169"/>
                    </a:lnTo>
                    <a:lnTo>
                      <a:pt x="33" y="179"/>
                    </a:lnTo>
                    <a:lnTo>
                      <a:pt x="0" y="235"/>
                    </a:lnTo>
                    <a:lnTo>
                      <a:pt x="4" y="236"/>
                    </a:lnTo>
                    <a:lnTo>
                      <a:pt x="7" y="238"/>
                    </a:lnTo>
                    <a:lnTo>
                      <a:pt x="11" y="240"/>
                    </a:lnTo>
                    <a:lnTo>
                      <a:pt x="13" y="243"/>
                    </a:lnTo>
                    <a:lnTo>
                      <a:pt x="15" y="246"/>
                    </a:lnTo>
                    <a:lnTo>
                      <a:pt x="18" y="248"/>
                    </a:lnTo>
                    <a:lnTo>
                      <a:pt x="22" y="248"/>
                    </a:lnTo>
                    <a:lnTo>
                      <a:pt x="26" y="247"/>
                    </a:lnTo>
                    <a:lnTo>
                      <a:pt x="39" y="277"/>
                    </a:lnTo>
                    <a:lnTo>
                      <a:pt x="33" y="308"/>
                    </a:lnTo>
                    <a:lnTo>
                      <a:pt x="33" y="346"/>
                    </a:lnTo>
                    <a:lnTo>
                      <a:pt x="53" y="347"/>
                    </a:lnTo>
                    <a:lnTo>
                      <a:pt x="72" y="350"/>
                    </a:lnTo>
                    <a:lnTo>
                      <a:pt x="93" y="353"/>
                    </a:lnTo>
                    <a:lnTo>
                      <a:pt x="113" y="358"/>
                    </a:lnTo>
                    <a:lnTo>
                      <a:pt x="107" y="366"/>
                    </a:lnTo>
                    <a:lnTo>
                      <a:pt x="104" y="376"/>
                    </a:lnTo>
                    <a:lnTo>
                      <a:pt x="100" y="387"/>
                    </a:lnTo>
                    <a:lnTo>
                      <a:pt x="96" y="400"/>
                    </a:lnTo>
                    <a:lnTo>
                      <a:pt x="89" y="425"/>
                    </a:lnTo>
                    <a:lnTo>
                      <a:pt x="79" y="451"/>
                    </a:lnTo>
                    <a:lnTo>
                      <a:pt x="94" y="449"/>
                    </a:lnTo>
                    <a:lnTo>
                      <a:pt x="109" y="447"/>
                    </a:lnTo>
                    <a:lnTo>
                      <a:pt x="123" y="447"/>
                    </a:lnTo>
                    <a:lnTo>
                      <a:pt x="137" y="447"/>
                    </a:lnTo>
                    <a:lnTo>
                      <a:pt x="152" y="447"/>
                    </a:lnTo>
                    <a:lnTo>
                      <a:pt x="169" y="446"/>
                    </a:lnTo>
                    <a:lnTo>
                      <a:pt x="186" y="445"/>
                    </a:lnTo>
                    <a:lnTo>
                      <a:pt x="205" y="444"/>
                    </a:lnTo>
                    <a:lnTo>
                      <a:pt x="228" y="445"/>
                    </a:lnTo>
                    <a:lnTo>
                      <a:pt x="252" y="446"/>
                    </a:lnTo>
                    <a:lnTo>
                      <a:pt x="276" y="446"/>
                    </a:lnTo>
                    <a:lnTo>
                      <a:pt x="300" y="445"/>
                    </a:lnTo>
                    <a:lnTo>
                      <a:pt x="322" y="444"/>
                    </a:lnTo>
                    <a:lnTo>
                      <a:pt x="343" y="442"/>
                    </a:lnTo>
                    <a:lnTo>
                      <a:pt x="362" y="440"/>
                    </a:lnTo>
                    <a:lnTo>
                      <a:pt x="379" y="438"/>
                    </a:lnTo>
                    <a:lnTo>
                      <a:pt x="372" y="432"/>
                    </a:lnTo>
                    <a:lnTo>
                      <a:pt x="365" y="425"/>
                    </a:lnTo>
                    <a:lnTo>
                      <a:pt x="361" y="419"/>
                    </a:lnTo>
                    <a:lnTo>
                      <a:pt x="359" y="413"/>
                    </a:lnTo>
                    <a:lnTo>
                      <a:pt x="363" y="411"/>
                    </a:lnTo>
                    <a:lnTo>
                      <a:pt x="367" y="407"/>
                    </a:lnTo>
                    <a:lnTo>
                      <a:pt x="369" y="403"/>
                    </a:lnTo>
                    <a:lnTo>
                      <a:pt x="370" y="398"/>
                    </a:lnTo>
                    <a:lnTo>
                      <a:pt x="372" y="389"/>
                    </a:lnTo>
                    <a:lnTo>
                      <a:pt x="372" y="382"/>
                    </a:lnTo>
                    <a:lnTo>
                      <a:pt x="385" y="379"/>
                    </a:lnTo>
                    <a:lnTo>
                      <a:pt x="398" y="376"/>
                    </a:lnTo>
                    <a:lnTo>
                      <a:pt x="380" y="367"/>
                    </a:lnTo>
                    <a:lnTo>
                      <a:pt x="365" y="359"/>
                    </a:lnTo>
                    <a:lnTo>
                      <a:pt x="353" y="351"/>
                    </a:lnTo>
                    <a:lnTo>
                      <a:pt x="343" y="344"/>
                    </a:lnTo>
                    <a:lnTo>
                      <a:pt x="336" y="336"/>
                    </a:lnTo>
                    <a:lnTo>
                      <a:pt x="330" y="329"/>
                    </a:lnTo>
                    <a:lnTo>
                      <a:pt x="325" y="323"/>
                    </a:lnTo>
                    <a:lnTo>
                      <a:pt x="322" y="317"/>
                    </a:lnTo>
                    <a:lnTo>
                      <a:pt x="316" y="305"/>
                    </a:lnTo>
                    <a:lnTo>
                      <a:pt x="311" y="294"/>
                    </a:lnTo>
                    <a:lnTo>
                      <a:pt x="306" y="289"/>
                    </a:lnTo>
                    <a:lnTo>
                      <a:pt x="301" y="283"/>
                    </a:lnTo>
                    <a:lnTo>
                      <a:pt x="294" y="277"/>
                    </a:lnTo>
                    <a:lnTo>
                      <a:pt x="285" y="271"/>
                    </a:lnTo>
                    <a:lnTo>
                      <a:pt x="301" y="274"/>
                    </a:lnTo>
                    <a:lnTo>
                      <a:pt x="314" y="275"/>
                    </a:lnTo>
                    <a:lnTo>
                      <a:pt x="326" y="275"/>
                    </a:lnTo>
                    <a:lnTo>
                      <a:pt x="336" y="273"/>
                    </a:lnTo>
                    <a:lnTo>
                      <a:pt x="346" y="271"/>
                    </a:lnTo>
                    <a:lnTo>
                      <a:pt x="354" y="268"/>
                    </a:lnTo>
                    <a:lnTo>
                      <a:pt x="362" y="264"/>
                    </a:lnTo>
                    <a:lnTo>
                      <a:pt x="369" y="260"/>
                    </a:lnTo>
                    <a:lnTo>
                      <a:pt x="383" y="251"/>
                    </a:lnTo>
                    <a:lnTo>
                      <a:pt x="398" y="243"/>
                    </a:lnTo>
                    <a:lnTo>
                      <a:pt x="407" y="240"/>
                    </a:lnTo>
                    <a:lnTo>
                      <a:pt x="416" y="237"/>
                    </a:lnTo>
                    <a:lnTo>
                      <a:pt x="427" y="236"/>
                    </a:lnTo>
                    <a:lnTo>
                      <a:pt x="438" y="23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2" name="Freeform 17">
                <a:extLst>
                  <a:ext uri="{FF2B5EF4-FFF2-40B4-BE49-F238E27FC236}">
                    <a16:creationId xmlns:a16="http://schemas.microsoft.com/office/drawing/2014/main" id="{8D0C3461-3143-F744-8B51-35FF314A1D83}"/>
                  </a:ext>
                </a:extLst>
              </p:cNvPr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5697538" y="2182813"/>
                <a:ext cx="250825" cy="274637"/>
              </a:xfrm>
              <a:custGeom>
                <a:avLst/>
                <a:gdLst>
                  <a:gd name="T0" fmla="*/ 2147483646 w 578"/>
                  <a:gd name="T1" fmla="*/ 2147483646 h 524"/>
                  <a:gd name="T2" fmla="*/ 2147483646 w 578"/>
                  <a:gd name="T3" fmla="*/ 2147483646 h 524"/>
                  <a:gd name="T4" fmla="*/ 2147483646 w 578"/>
                  <a:gd name="T5" fmla="*/ 2147483646 h 524"/>
                  <a:gd name="T6" fmla="*/ 2147483646 w 578"/>
                  <a:gd name="T7" fmla="*/ 2147483646 h 524"/>
                  <a:gd name="T8" fmla="*/ 2147483646 w 578"/>
                  <a:gd name="T9" fmla="*/ 2147483646 h 524"/>
                  <a:gd name="T10" fmla="*/ 2147483646 w 578"/>
                  <a:gd name="T11" fmla="*/ 2147483646 h 524"/>
                  <a:gd name="T12" fmla="*/ 2147483646 w 578"/>
                  <a:gd name="T13" fmla="*/ 2147483646 h 524"/>
                  <a:gd name="T14" fmla="*/ 2147483646 w 578"/>
                  <a:gd name="T15" fmla="*/ 2147483646 h 524"/>
                  <a:gd name="T16" fmla="*/ 2147483646 w 578"/>
                  <a:gd name="T17" fmla="*/ 2147483646 h 524"/>
                  <a:gd name="T18" fmla="*/ 2147483646 w 578"/>
                  <a:gd name="T19" fmla="*/ 2147483646 h 524"/>
                  <a:gd name="T20" fmla="*/ 2147483646 w 578"/>
                  <a:gd name="T21" fmla="*/ 2147483646 h 524"/>
                  <a:gd name="T22" fmla="*/ 2147483646 w 578"/>
                  <a:gd name="T23" fmla="*/ 2147483646 h 524"/>
                  <a:gd name="T24" fmla="*/ 2147483646 w 578"/>
                  <a:gd name="T25" fmla="*/ 2147483646 h 524"/>
                  <a:gd name="T26" fmla="*/ 2147483646 w 578"/>
                  <a:gd name="T27" fmla="*/ 2147483646 h 524"/>
                  <a:gd name="T28" fmla="*/ 2147483646 w 578"/>
                  <a:gd name="T29" fmla="*/ 2147483646 h 524"/>
                  <a:gd name="T30" fmla="*/ 2147483646 w 578"/>
                  <a:gd name="T31" fmla="*/ 2147483646 h 524"/>
                  <a:gd name="T32" fmla="*/ 2147483646 w 578"/>
                  <a:gd name="T33" fmla="*/ 2147483646 h 524"/>
                  <a:gd name="T34" fmla="*/ 2147483646 w 578"/>
                  <a:gd name="T35" fmla="*/ 2147483646 h 524"/>
                  <a:gd name="T36" fmla="*/ 2147483646 w 578"/>
                  <a:gd name="T37" fmla="*/ 2147483646 h 524"/>
                  <a:gd name="T38" fmla="*/ 2147483646 w 578"/>
                  <a:gd name="T39" fmla="*/ 2147483646 h 524"/>
                  <a:gd name="T40" fmla="*/ 2147483646 w 578"/>
                  <a:gd name="T41" fmla="*/ 2147483646 h 524"/>
                  <a:gd name="T42" fmla="*/ 2147483646 w 578"/>
                  <a:gd name="T43" fmla="*/ 2147483646 h 524"/>
                  <a:gd name="T44" fmla="*/ 2147483646 w 578"/>
                  <a:gd name="T45" fmla="*/ 2147483646 h 524"/>
                  <a:gd name="T46" fmla="*/ 2147483646 w 578"/>
                  <a:gd name="T47" fmla="*/ 2147483646 h 524"/>
                  <a:gd name="T48" fmla="*/ 2147483646 w 578"/>
                  <a:gd name="T49" fmla="*/ 2147483646 h 524"/>
                  <a:gd name="T50" fmla="*/ 2147483646 w 578"/>
                  <a:gd name="T51" fmla="*/ 2147483646 h 524"/>
                  <a:gd name="T52" fmla="*/ 2147483646 w 578"/>
                  <a:gd name="T53" fmla="*/ 2147483646 h 524"/>
                  <a:gd name="T54" fmla="*/ 2147483646 w 578"/>
                  <a:gd name="T55" fmla="*/ 2147483646 h 524"/>
                  <a:gd name="T56" fmla="*/ 2147483646 w 578"/>
                  <a:gd name="T57" fmla="*/ 2147483646 h 524"/>
                  <a:gd name="T58" fmla="*/ 2147483646 w 578"/>
                  <a:gd name="T59" fmla="*/ 2147483646 h 524"/>
                  <a:gd name="T60" fmla="*/ 2147483646 w 578"/>
                  <a:gd name="T61" fmla="*/ 2147483646 h 524"/>
                  <a:gd name="T62" fmla="*/ 2147483646 w 578"/>
                  <a:gd name="T63" fmla="*/ 2147483646 h 524"/>
                  <a:gd name="T64" fmla="*/ 2147483646 w 578"/>
                  <a:gd name="T65" fmla="*/ 2147483646 h 524"/>
                  <a:gd name="T66" fmla="*/ 2147483646 w 578"/>
                  <a:gd name="T67" fmla="*/ 2147483646 h 524"/>
                  <a:gd name="T68" fmla="*/ 2147483646 w 578"/>
                  <a:gd name="T69" fmla="*/ 2147483646 h 524"/>
                  <a:gd name="T70" fmla="*/ 2147483646 w 578"/>
                  <a:gd name="T71" fmla="*/ 2147483646 h 524"/>
                  <a:gd name="T72" fmla="*/ 2147483646 w 578"/>
                  <a:gd name="T73" fmla="*/ 2147483646 h 524"/>
                  <a:gd name="T74" fmla="*/ 2147483646 w 578"/>
                  <a:gd name="T75" fmla="*/ 2147483646 h 524"/>
                  <a:gd name="T76" fmla="*/ 2147483646 w 578"/>
                  <a:gd name="T77" fmla="*/ 2147483646 h 524"/>
                  <a:gd name="T78" fmla="*/ 1225745323 w 578"/>
                  <a:gd name="T79" fmla="*/ 2147483646 h 524"/>
                  <a:gd name="T80" fmla="*/ 245186645 w 578"/>
                  <a:gd name="T81" fmla="*/ 2147483646 h 524"/>
                  <a:gd name="T82" fmla="*/ 81729026 w 578"/>
                  <a:gd name="T83" fmla="*/ 2147483646 h 524"/>
                  <a:gd name="T84" fmla="*/ 490373290 w 578"/>
                  <a:gd name="T85" fmla="*/ 2147483646 h 524"/>
                  <a:gd name="T86" fmla="*/ 2147483646 w 578"/>
                  <a:gd name="T87" fmla="*/ 2147483646 h 524"/>
                  <a:gd name="T88" fmla="*/ 2147483646 w 578"/>
                  <a:gd name="T89" fmla="*/ 2147483646 h 524"/>
                  <a:gd name="T90" fmla="*/ 2147483646 w 578"/>
                  <a:gd name="T91" fmla="*/ 2147483646 h 524"/>
                  <a:gd name="T92" fmla="*/ 2147483646 w 578"/>
                  <a:gd name="T93" fmla="*/ 2147483646 h 524"/>
                  <a:gd name="T94" fmla="*/ 2147483646 w 578"/>
                  <a:gd name="T95" fmla="*/ 2147483646 h 524"/>
                  <a:gd name="T96" fmla="*/ 2147483646 w 578"/>
                  <a:gd name="T97" fmla="*/ 0 h 524"/>
                  <a:gd name="T98" fmla="*/ 2147483646 w 578"/>
                  <a:gd name="T99" fmla="*/ 1871792142 h 524"/>
                  <a:gd name="T100" fmla="*/ 2147483646 w 578"/>
                  <a:gd name="T101" fmla="*/ 2147483646 h 524"/>
                  <a:gd name="T102" fmla="*/ 2147483646 w 578"/>
                  <a:gd name="T103" fmla="*/ 2147483646 h 524"/>
                  <a:gd name="T104" fmla="*/ 2147483646 w 578"/>
                  <a:gd name="T105" fmla="*/ 2147483646 h 52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78" h="524">
                    <a:moveTo>
                      <a:pt x="332" y="99"/>
                    </a:moveTo>
                    <a:lnTo>
                      <a:pt x="331" y="94"/>
                    </a:lnTo>
                    <a:lnTo>
                      <a:pt x="329" y="90"/>
                    </a:lnTo>
                    <a:lnTo>
                      <a:pt x="327" y="88"/>
                    </a:lnTo>
                    <a:lnTo>
                      <a:pt x="325" y="86"/>
                    </a:lnTo>
                    <a:lnTo>
                      <a:pt x="320" y="85"/>
                    </a:lnTo>
                    <a:lnTo>
                      <a:pt x="315" y="85"/>
                    </a:lnTo>
                    <a:lnTo>
                      <a:pt x="312" y="85"/>
                    </a:lnTo>
                    <a:lnTo>
                      <a:pt x="309" y="85"/>
                    </a:lnTo>
                    <a:lnTo>
                      <a:pt x="306" y="84"/>
                    </a:lnTo>
                    <a:lnTo>
                      <a:pt x="304" y="82"/>
                    </a:lnTo>
                    <a:lnTo>
                      <a:pt x="301" y="79"/>
                    </a:lnTo>
                    <a:lnTo>
                      <a:pt x="297" y="75"/>
                    </a:lnTo>
                    <a:lnTo>
                      <a:pt x="295" y="69"/>
                    </a:lnTo>
                    <a:lnTo>
                      <a:pt x="293" y="61"/>
                    </a:lnTo>
                    <a:lnTo>
                      <a:pt x="275" y="66"/>
                    </a:lnTo>
                    <a:lnTo>
                      <a:pt x="263" y="70"/>
                    </a:lnTo>
                    <a:lnTo>
                      <a:pt x="258" y="73"/>
                    </a:lnTo>
                    <a:lnTo>
                      <a:pt x="254" y="76"/>
                    </a:lnTo>
                    <a:lnTo>
                      <a:pt x="251" y="78"/>
                    </a:lnTo>
                    <a:lnTo>
                      <a:pt x="249" y="81"/>
                    </a:lnTo>
                    <a:lnTo>
                      <a:pt x="247" y="87"/>
                    </a:lnTo>
                    <a:lnTo>
                      <a:pt x="246" y="95"/>
                    </a:lnTo>
                    <a:lnTo>
                      <a:pt x="246" y="105"/>
                    </a:lnTo>
                    <a:lnTo>
                      <a:pt x="246" y="117"/>
                    </a:lnTo>
                    <a:lnTo>
                      <a:pt x="247" y="131"/>
                    </a:lnTo>
                    <a:lnTo>
                      <a:pt x="249" y="143"/>
                    </a:lnTo>
                    <a:lnTo>
                      <a:pt x="253" y="153"/>
                    </a:lnTo>
                    <a:lnTo>
                      <a:pt x="259" y="162"/>
                    </a:lnTo>
                    <a:lnTo>
                      <a:pt x="262" y="166"/>
                    </a:lnTo>
                    <a:lnTo>
                      <a:pt x="266" y="169"/>
                    </a:lnTo>
                    <a:lnTo>
                      <a:pt x="270" y="172"/>
                    </a:lnTo>
                    <a:lnTo>
                      <a:pt x="274" y="174"/>
                    </a:lnTo>
                    <a:lnTo>
                      <a:pt x="279" y="176"/>
                    </a:lnTo>
                    <a:lnTo>
                      <a:pt x="283" y="177"/>
                    </a:lnTo>
                    <a:lnTo>
                      <a:pt x="287" y="178"/>
                    </a:lnTo>
                    <a:lnTo>
                      <a:pt x="293" y="178"/>
                    </a:lnTo>
                    <a:lnTo>
                      <a:pt x="293" y="182"/>
                    </a:lnTo>
                    <a:lnTo>
                      <a:pt x="295" y="187"/>
                    </a:lnTo>
                    <a:lnTo>
                      <a:pt x="298" y="191"/>
                    </a:lnTo>
                    <a:lnTo>
                      <a:pt x="303" y="195"/>
                    </a:lnTo>
                    <a:lnTo>
                      <a:pt x="314" y="203"/>
                    </a:lnTo>
                    <a:lnTo>
                      <a:pt x="327" y="211"/>
                    </a:lnTo>
                    <a:lnTo>
                      <a:pt x="351" y="225"/>
                    </a:lnTo>
                    <a:lnTo>
                      <a:pt x="365" y="234"/>
                    </a:lnTo>
                    <a:lnTo>
                      <a:pt x="439" y="296"/>
                    </a:lnTo>
                    <a:lnTo>
                      <a:pt x="443" y="303"/>
                    </a:lnTo>
                    <a:lnTo>
                      <a:pt x="449" y="309"/>
                    </a:lnTo>
                    <a:lnTo>
                      <a:pt x="454" y="314"/>
                    </a:lnTo>
                    <a:lnTo>
                      <a:pt x="461" y="318"/>
                    </a:lnTo>
                    <a:lnTo>
                      <a:pt x="469" y="320"/>
                    </a:lnTo>
                    <a:lnTo>
                      <a:pt x="477" y="322"/>
                    </a:lnTo>
                    <a:lnTo>
                      <a:pt x="487" y="322"/>
                    </a:lnTo>
                    <a:lnTo>
                      <a:pt x="498" y="321"/>
                    </a:lnTo>
                    <a:lnTo>
                      <a:pt x="500" y="324"/>
                    </a:lnTo>
                    <a:lnTo>
                      <a:pt x="504" y="328"/>
                    </a:lnTo>
                    <a:lnTo>
                      <a:pt x="507" y="332"/>
                    </a:lnTo>
                    <a:lnTo>
                      <a:pt x="511" y="337"/>
                    </a:lnTo>
                    <a:lnTo>
                      <a:pt x="523" y="346"/>
                    </a:lnTo>
                    <a:lnTo>
                      <a:pt x="536" y="356"/>
                    </a:lnTo>
                    <a:lnTo>
                      <a:pt x="549" y="364"/>
                    </a:lnTo>
                    <a:lnTo>
                      <a:pt x="561" y="370"/>
                    </a:lnTo>
                    <a:lnTo>
                      <a:pt x="571" y="374"/>
                    </a:lnTo>
                    <a:lnTo>
                      <a:pt x="578" y="376"/>
                    </a:lnTo>
                    <a:lnTo>
                      <a:pt x="577" y="383"/>
                    </a:lnTo>
                    <a:lnTo>
                      <a:pt x="574" y="391"/>
                    </a:lnTo>
                    <a:lnTo>
                      <a:pt x="570" y="400"/>
                    </a:lnTo>
                    <a:lnTo>
                      <a:pt x="565" y="407"/>
                    </a:lnTo>
                    <a:lnTo>
                      <a:pt x="552" y="388"/>
                    </a:lnTo>
                    <a:lnTo>
                      <a:pt x="541" y="387"/>
                    </a:lnTo>
                    <a:lnTo>
                      <a:pt x="530" y="384"/>
                    </a:lnTo>
                    <a:lnTo>
                      <a:pt x="526" y="383"/>
                    </a:lnTo>
                    <a:lnTo>
                      <a:pt x="521" y="381"/>
                    </a:lnTo>
                    <a:lnTo>
                      <a:pt x="519" y="378"/>
                    </a:lnTo>
                    <a:lnTo>
                      <a:pt x="518" y="376"/>
                    </a:lnTo>
                    <a:lnTo>
                      <a:pt x="508" y="376"/>
                    </a:lnTo>
                    <a:lnTo>
                      <a:pt x="498" y="376"/>
                    </a:lnTo>
                    <a:lnTo>
                      <a:pt x="498" y="382"/>
                    </a:lnTo>
                    <a:lnTo>
                      <a:pt x="498" y="389"/>
                    </a:lnTo>
                    <a:lnTo>
                      <a:pt x="498" y="397"/>
                    </a:lnTo>
                    <a:lnTo>
                      <a:pt x="498" y="407"/>
                    </a:lnTo>
                    <a:lnTo>
                      <a:pt x="499" y="414"/>
                    </a:lnTo>
                    <a:lnTo>
                      <a:pt x="504" y="422"/>
                    </a:lnTo>
                    <a:lnTo>
                      <a:pt x="506" y="426"/>
                    </a:lnTo>
                    <a:lnTo>
                      <a:pt x="509" y="429"/>
                    </a:lnTo>
                    <a:lnTo>
                      <a:pt x="514" y="431"/>
                    </a:lnTo>
                    <a:lnTo>
                      <a:pt x="518" y="432"/>
                    </a:lnTo>
                    <a:lnTo>
                      <a:pt x="514" y="442"/>
                    </a:lnTo>
                    <a:lnTo>
                      <a:pt x="508" y="454"/>
                    </a:lnTo>
                    <a:lnTo>
                      <a:pt x="506" y="460"/>
                    </a:lnTo>
                    <a:lnTo>
                      <a:pt x="504" y="465"/>
                    </a:lnTo>
                    <a:lnTo>
                      <a:pt x="500" y="468"/>
                    </a:lnTo>
                    <a:lnTo>
                      <a:pt x="498" y="469"/>
                    </a:lnTo>
                    <a:lnTo>
                      <a:pt x="493" y="485"/>
                    </a:lnTo>
                    <a:lnTo>
                      <a:pt x="486" y="498"/>
                    </a:lnTo>
                    <a:lnTo>
                      <a:pt x="483" y="505"/>
                    </a:lnTo>
                    <a:lnTo>
                      <a:pt x="481" y="511"/>
                    </a:lnTo>
                    <a:lnTo>
                      <a:pt x="480" y="518"/>
                    </a:lnTo>
                    <a:lnTo>
                      <a:pt x="478" y="524"/>
                    </a:lnTo>
                    <a:lnTo>
                      <a:pt x="465" y="522"/>
                    </a:lnTo>
                    <a:lnTo>
                      <a:pt x="450" y="518"/>
                    </a:lnTo>
                    <a:lnTo>
                      <a:pt x="438" y="513"/>
                    </a:lnTo>
                    <a:lnTo>
                      <a:pt x="432" y="511"/>
                    </a:lnTo>
                    <a:lnTo>
                      <a:pt x="436" y="505"/>
                    </a:lnTo>
                    <a:lnTo>
                      <a:pt x="440" y="499"/>
                    </a:lnTo>
                    <a:lnTo>
                      <a:pt x="445" y="494"/>
                    </a:lnTo>
                    <a:lnTo>
                      <a:pt x="451" y="489"/>
                    </a:lnTo>
                    <a:lnTo>
                      <a:pt x="456" y="484"/>
                    </a:lnTo>
                    <a:lnTo>
                      <a:pt x="461" y="478"/>
                    </a:lnTo>
                    <a:lnTo>
                      <a:pt x="463" y="475"/>
                    </a:lnTo>
                    <a:lnTo>
                      <a:pt x="464" y="471"/>
                    </a:lnTo>
                    <a:lnTo>
                      <a:pt x="465" y="467"/>
                    </a:lnTo>
                    <a:lnTo>
                      <a:pt x="465" y="463"/>
                    </a:lnTo>
                    <a:lnTo>
                      <a:pt x="464" y="455"/>
                    </a:lnTo>
                    <a:lnTo>
                      <a:pt x="463" y="448"/>
                    </a:lnTo>
                    <a:lnTo>
                      <a:pt x="461" y="441"/>
                    </a:lnTo>
                    <a:lnTo>
                      <a:pt x="458" y="434"/>
                    </a:lnTo>
                    <a:lnTo>
                      <a:pt x="449" y="420"/>
                    </a:lnTo>
                    <a:lnTo>
                      <a:pt x="439" y="407"/>
                    </a:lnTo>
                    <a:lnTo>
                      <a:pt x="427" y="395"/>
                    </a:lnTo>
                    <a:lnTo>
                      <a:pt x="415" y="384"/>
                    </a:lnTo>
                    <a:lnTo>
                      <a:pt x="403" y="376"/>
                    </a:lnTo>
                    <a:lnTo>
                      <a:pt x="392" y="370"/>
                    </a:lnTo>
                    <a:lnTo>
                      <a:pt x="385" y="369"/>
                    </a:lnTo>
                    <a:lnTo>
                      <a:pt x="378" y="367"/>
                    </a:lnTo>
                    <a:lnTo>
                      <a:pt x="372" y="364"/>
                    </a:lnTo>
                    <a:lnTo>
                      <a:pt x="366" y="362"/>
                    </a:lnTo>
                    <a:lnTo>
                      <a:pt x="355" y="356"/>
                    </a:lnTo>
                    <a:lnTo>
                      <a:pt x="348" y="349"/>
                    </a:lnTo>
                    <a:lnTo>
                      <a:pt x="336" y="338"/>
                    </a:lnTo>
                    <a:lnTo>
                      <a:pt x="332" y="333"/>
                    </a:lnTo>
                    <a:lnTo>
                      <a:pt x="318" y="330"/>
                    </a:lnTo>
                    <a:lnTo>
                      <a:pt x="305" y="327"/>
                    </a:lnTo>
                    <a:lnTo>
                      <a:pt x="292" y="323"/>
                    </a:lnTo>
                    <a:lnTo>
                      <a:pt x="280" y="319"/>
                    </a:lnTo>
                    <a:lnTo>
                      <a:pt x="268" y="315"/>
                    </a:lnTo>
                    <a:lnTo>
                      <a:pt x="257" y="310"/>
                    </a:lnTo>
                    <a:lnTo>
                      <a:pt x="247" y="304"/>
                    </a:lnTo>
                    <a:lnTo>
                      <a:pt x="237" y="299"/>
                    </a:lnTo>
                    <a:lnTo>
                      <a:pt x="218" y="285"/>
                    </a:lnTo>
                    <a:lnTo>
                      <a:pt x="202" y="272"/>
                    </a:lnTo>
                    <a:lnTo>
                      <a:pt x="186" y="258"/>
                    </a:lnTo>
                    <a:lnTo>
                      <a:pt x="173" y="244"/>
                    </a:lnTo>
                    <a:lnTo>
                      <a:pt x="162" y="229"/>
                    </a:lnTo>
                    <a:lnTo>
                      <a:pt x="152" y="215"/>
                    </a:lnTo>
                    <a:lnTo>
                      <a:pt x="144" y="202"/>
                    </a:lnTo>
                    <a:lnTo>
                      <a:pt x="137" y="189"/>
                    </a:lnTo>
                    <a:lnTo>
                      <a:pt x="126" y="168"/>
                    </a:lnTo>
                    <a:lnTo>
                      <a:pt x="119" y="154"/>
                    </a:lnTo>
                    <a:lnTo>
                      <a:pt x="102" y="154"/>
                    </a:lnTo>
                    <a:lnTo>
                      <a:pt x="89" y="154"/>
                    </a:lnTo>
                    <a:lnTo>
                      <a:pt x="77" y="154"/>
                    </a:lnTo>
                    <a:lnTo>
                      <a:pt x="67" y="154"/>
                    </a:lnTo>
                    <a:lnTo>
                      <a:pt x="61" y="155"/>
                    </a:lnTo>
                    <a:lnTo>
                      <a:pt x="57" y="155"/>
                    </a:lnTo>
                    <a:lnTo>
                      <a:pt x="51" y="157"/>
                    </a:lnTo>
                    <a:lnTo>
                      <a:pt x="46" y="159"/>
                    </a:lnTo>
                    <a:lnTo>
                      <a:pt x="34" y="164"/>
                    </a:lnTo>
                    <a:lnTo>
                      <a:pt x="21" y="172"/>
                    </a:lnTo>
                    <a:lnTo>
                      <a:pt x="15" y="165"/>
                    </a:lnTo>
                    <a:lnTo>
                      <a:pt x="12" y="158"/>
                    </a:lnTo>
                    <a:lnTo>
                      <a:pt x="7" y="150"/>
                    </a:lnTo>
                    <a:lnTo>
                      <a:pt x="5" y="141"/>
                    </a:lnTo>
                    <a:lnTo>
                      <a:pt x="3" y="133"/>
                    </a:lnTo>
                    <a:lnTo>
                      <a:pt x="1" y="123"/>
                    </a:lnTo>
                    <a:lnTo>
                      <a:pt x="1" y="114"/>
                    </a:lnTo>
                    <a:lnTo>
                      <a:pt x="0" y="105"/>
                    </a:lnTo>
                    <a:lnTo>
                      <a:pt x="1" y="93"/>
                    </a:lnTo>
                    <a:lnTo>
                      <a:pt x="3" y="83"/>
                    </a:lnTo>
                    <a:lnTo>
                      <a:pt x="5" y="71"/>
                    </a:lnTo>
                    <a:lnTo>
                      <a:pt x="6" y="55"/>
                    </a:lnTo>
                    <a:lnTo>
                      <a:pt x="6" y="49"/>
                    </a:lnTo>
                    <a:lnTo>
                      <a:pt x="27" y="49"/>
                    </a:lnTo>
                    <a:lnTo>
                      <a:pt x="34" y="47"/>
                    </a:lnTo>
                    <a:lnTo>
                      <a:pt x="39" y="44"/>
                    </a:lnTo>
                    <a:lnTo>
                      <a:pt x="45" y="41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7" y="25"/>
                    </a:lnTo>
                    <a:lnTo>
                      <a:pt x="68" y="33"/>
                    </a:lnTo>
                    <a:lnTo>
                      <a:pt x="70" y="39"/>
                    </a:lnTo>
                    <a:lnTo>
                      <a:pt x="73" y="44"/>
                    </a:lnTo>
                    <a:lnTo>
                      <a:pt x="78" y="46"/>
                    </a:lnTo>
                    <a:lnTo>
                      <a:pt x="83" y="48"/>
                    </a:lnTo>
                    <a:lnTo>
                      <a:pt x="89" y="49"/>
                    </a:lnTo>
                    <a:lnTo>
                      <a:pt x="94" y="49"/>
                    </a:lnTo>
                    <a:lnTo>
                      <a:pt x="100" y="49"/>
                    </a:lnTo>
                    <a:lnTo>
                      <a:pt x="104" y="44"/>
                    </a:lnTo>
                    <a:lnTo>
                      <a:pt x="113" y="38"/>
                    </a:lnTo>
                    <a:lnTo>
                      <a:pt x="124" y="31"/>
                    </a:lnTo>
                    <a:lnTo>
                      <a:pt x="136" y="24"/>
                    </a:lnTo>
                    <a:lnTo>
                      <a:pt x="149" y="16"/>
                    </a:lnTo>
                    <a:lnTo>
                      <a:pt x="160" y="11"/>
                    </a:lnTo>
                    <a:lnTo>
                      <a:pt x="168" y="7"/>
                    </a:lnTo>
                    <a:lnTo>
                      <a:pt x="173" y="6"/>
                    </a:lnTo>
                    <a:lnTo>
                      <a:pt x="239" y="0"/>
                    </a:lnTo>
                    <a:lnTo>
                      <a:pt x="243" y="4"/>
                    </a:lnTo>
                    <a:lnTo>
                      <a:pt x="248" y="8"/>
                    </a:lnTo>
                    <a:lnTo>
                      <a:pt x="252" y="11"/>
                    </a:lnTo>
                    <a:lnTo>
                      <a:pt x="257" y="13"/>
                    </a:lnTo>
                    <a:lnTo>
                      <a:pt x="266" y="16"/>
                    </a:lnTo>
                    <a:lnTo>
                      <a:pt x="279" y="19"/>
                    </a:lnTo>
                    <a:lnTo>
                      <a:pt x="304" y="20"/>
                    </a:lnTo>
                    <a:lnTo>
                      <a:pt x="332" y="19"/>
                    </a:lnTo>
                    <a:lnTo>
                      <a:pt x="331" y="34"/>
                    </a:lnTo>
                    <a:lnTo>
                      <a:pt x="329" y="46"/>
                    </a:lnTo>
                    <a:lnTo>
                      <a:pt x="325" y="56"/>
                    </a:lnTo>
                    <a:lnTo>
                      <a:pt x="322" y="65"/>
                    </a:lnTo>
                    <a:lnTo>
                      <a:pt x="320" y="74"/>
                    </a:lnTo>
                    <a:lnTo>
                      <a:pt x="321" y="82"/>
                    </a:lnTo>
                    <a:lnTo>
                      <a:pt x="322" y="86"/>
                    </a:lnTo>
                    <a:lnTo>
                      <a:pt x="325" y="90"/>
                    </a:lnTo>
                    <a:lnTo>
                      <a:pt x="328" y="94"/>
                    </a:lnTo>
                    <a:lnTo>
                      <a:pt x="332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3" name="Freeform 18">
                <a:extLst>
                  <a:ext uri="{FF2B5EF4-FFF2-40B4-BE49-F238E27FC236}">
                    <a16:creationId xmlns:a16="http://schemas.microsoft.com/office/drawing/2014/main" id="{C2AFCB98-E059-3745-8F08-2361C4E45C1C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5715000" y="2351088"/>
                <a:ext cx="33338" cy="82550"/>
              </a:xfrm>
              <a:custGeom>
                <a:avLst/>
                <a:gdLst>
                  <a:gd name="T0" fmla="*/ 0 w 79"/>
                  <a:gd name="T1" fmla="*/ 2147483646 h 160"/>
                  <a:gd name="T2" fmla="*/ 450908688 w 79"/>
                  <a:gd name="T3" fmla="*/ 2147483646 h 160"/>
                  <a:gd name="T4" fmla="*/ 826665928 w 79"/>
                  <a:gd name="T5" fmla="*/ 2147483646 h 160"/>
                  <a:gd name="T6" fmla="*/ 1202423168 w 79"/>
                  <a:gd name="T7" fmla="*/ 2147483646 h 160"/>
                  <a:gd name="T8" fmla="*/ 1427877512 w 79"/>
                  <a:gd name="T9" fmla="*/ 2147483646 h 160"/>
                  <a:gd name="T10" fmla="*/ 1953937648 w 79"/>
                  <a:gd name="T11" fmla="*/ 2147483646 h 160"/>
                  <a:gd name="T12" fmla="*/ 2147483646 w 79"/>
                  <a:gd name="T13" fmla="*/ 2147483646 h 160"/>
                  <a:gd name="T14" fmla="*/ 2147483646 w 79"/>
                  <a:gd name="T15" fmla="*/ 2147483646 h 160"/>
                  <a:gd name="T16" fmla="*/ 2147483646 w 79"/>
                  <a:gd name="T17" fmla="*/ 1373282194 h 160"/>
                  <a:gd name="T18" fmla="*/ 2147483646 w 79"/>
                  <a:gd name="T19" fmla="*/ 686774209 h 160"/>
                  <a:gd name="T20" fmla="*/ 2147483646 w 79"/>
                  <a:gd name="T21" fmla="*/ 0 h 160"/>
                  <a:gd name="T22" fmla="*/ 2147483646 w 79"/>
                  <a:gd name="T23" fmla="*/ 412064319 h 160"/>
                  <a:gd name="T24" fmla="*/ 2147483646 w 79"/>
                  <a:gd name="T25" fmla="*/ 961483583 h 160"/>
                  <a:gd name="T26" fmla="*/ 2147483646 w 79"/>
                  <a:gd name="T27" fmla="*/ 1373282194 h 160"/>
                  <a:gd name="T28" fmla="*/ 2147483646 w 79"/>
                  <a:gd name="T29" fmla="*/ 1922701458 h 160"/>
                  <a:gd name="T30" fmla="*/ 2147483646 w 79"/>
                  <a:gd name="T31" fmla="*/ 2147483646 h 160"/>
                  <a:gd name="T32" fmla="*/ 2147483646 w 79"/>
                  <a:gd name="T33" fmla="*/ 2147483646 h 160"/>
                  <a:gd name="T34" fmla="*/ 2147483646 w 79"/>
                  <a:gd name="T35" fmla="*/ 2147483646 h 160"/>
                  <a:gd name="T36" fmla="*/ 2147483646 w 79"/>
                  <a:gd name="T37" fmla="*/ 2147483646 h 160"/>
                  <a:gd name="T38" fmla="*/ 2147483646 w 79"/>
                  <a:gd name="T39" fmla="*/ 2147483646 h 160"/>
                  <a:gd name="T40" fmla="*/ 2147483646 w 79"/>
                  <a:gd name="T41" fmla="*/ 2147483646 h 160"/>
                  <a:gd name="T42" fmla="*/ 2147483646 w 79"/>
                  <a:gd name="T43" fmla="*/ 2147483646 h 160"/>
                  <a:gd name="T44" fmla="*/ 2147483646 w 79"/>
                  <a:gd name="T45" fmla="*/ 2147483646 h 160"/>
                  <a:gd name="T46" fmla="*/ 2147483646 w 79"/>
                  <a:gd name="T47" fmla="*/ 2147483646 h 160"/>
                  <a:gd name="T48" fmla="*/ 2147483646 w 79"/>
                  <a:gd name="T49" fmla="*/ 2147483646 h 160"/>
                  <a:gd name="T50" fmla="*/ 2147483646 w 79"/>
                  <a:gd name="T51" fmla="*/ 2147483646 h 160"/>
                  <a:gd name="T52" fmla="*/ 2147483646 w 79"/>
                  <a:gd name="T53" fmla="*/ 2147483646 h 160"/>
                  <a:gd name="T54" fmla="*/ 2147483646 w 79"/>
                  <a:gd name="T55" fmla="*/ 2147483646 h 160"/>
                  <a:gd name="T56" fmla="*/ 2147483646 w 79"/>
                  <a:gd name="T57" fmla="*/ 2147483646 h 160"/>
                  <a:gd name="T58" fmla="*/ 2147483646 w 79"/>
                  <a:gd name="T59" fmla="*/ 2147483646 h 160"/>
                  <a:gd name="T60" fmla="*/ 2104240544 w 79"/>
                  <a:gd name="T61" fmla="*/ 2147483646 h 160"/>
                  <a:gd name="T62" fmla="*/ 1653331856 w 79"/>
                  <a:gd name="T63" fmla="*/ 2147483646 h 160"/>
                  <a:gd name="T64" fmla="*/ 1352726064 w 79"/>
                  <a:gd name="T65" fmla="*/ 2147483646 h 160"/>
                  <a:gd name="T66" fmla="*/ 1127271720 w 79"/>
                  <a:gd name="T67" fmla="*/ 2147483646 h 160"/>
                  <a:gd name="T68" fmla="*/ 826665928 w 79"/>
                  <a:gd name="T69" fmla="*/ 2147483646 h 160"/>
                  <a:gd name="T70" fmla="*/ 601211584 w 79"/>
                  <a:gd name="T71" fmla="*/ 2147483646 h 160"/>
                  <a:gd name="T72" fmla="*/ 300605792 w 79"/>
                  <a:gd name="T73" fmla="*/ 2147483646 h 160"/>
                  <a:gd name="T74" fmla="*/ 75151448 w 79"/>
                  <a:gd name="T75" fmla="*/ 2147483646 h 160"/>
                  <a:gd name="T76" fmla="*/ 0 w 79"/>
                  <a:gd name="T77" fmla="*/ 2147483646 h 160"/>
                  <a:gd name="T78" fmla="*/ 0 w 79"/>
                  <a:gd name="T79" fmla="*/ 2147483646 h 16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9" h="160">
                    <a:moveTo>
                      <a:pt x="0" y="37"/>
                    </a:moveTo>
                    <a:lnTo>
                      <a:pt x="6" y="37"/>
                    </a:lnTo>
                    <a:lnTo>
                      <a:pt x="11" y="36"/>
                    </a:lnTo>
                    <a:lnTo>
                      <a:pt x="16" y="35"/>
                    </a:lnTo>
                    <a:lnTo>
                      <a:pt x="19" y="33"/>
                    </a:lnTo>
                    <a:lnTo>
                      <a:pt x="26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41" y="10"/>
                    </a:lnTo>
                    <a:lnTo>
                      <a:pt x="46" y="5"/>
                    </a:lnTo>
                    <a:lnTo>
                      <a:pt x="53" y="0"/>
                    </a:lnTo>
                    <a:lnTo>
                      <a:pt x="57" y="3"/>
                    </a:lnTo>
                    <a:lnTo>
                      <a:pt x="62" y="7"/>
                    </a:lnTo>
                    <a:lnTo>
                      <a:pt x="64" y="10"/>
                    </a:lnTo>
                    <a:lnTo>
                      <a:pt x="66" y="14"/>
                    </a:lnTo>
                    <a:lnTo>
                      <a:pt x="69" y="22"/>
                    </a:lnTo>
                    <a:lnTo>
                      <a:pt x="72" y="32"/>
                    </a:lnTo>
                    <a:lnTo>
                      <a:pt x="73" y="40"/>
                    </a:lnTo>
                    <a:lnTo>
                      <a:pt x="74" y="49"/>
                    </a:lnTo>
                    <a:lnTo>
                      <a:pt x="76" y="58"/>
                    </a:lnTo>
                    <a:lnTo>
                      <a:pt x="79" y="67"/>
                    </a:lnTo>
                    <a:lnTo>
                      <a:pt x="79" y="98"/>
                    </a:lnTo>
                    <a:lnTo>
                      <a:pt x="68" y="115"/>
                    </a:lnTo>
                    <a:lnTo>
                      <a:pt x="59" y="129"/>
                    </a:lnTo>
                    <a:lnTo>
                      <a:pt x="53" y="136"/>
                    </a:lnTo>
                    <a:lnTo>
                      <a:pt x="50" y="144"/>
                    </a:lnTo>
                    <a:lnTo>
                      <a:pt x="48" y="151"/>
                    </a:lnTo>
                    <a:lnTo>
                      <a:pt x="46" y="160"/>
                    </a:lnTo>
                    <a:lnTo>
                      <a:pt x="40" y="155"/>
                    </a:lnTo>
                    <a:lnTo>
                      <a:pt x="33" y="150"/>
                    </a:lnTo>
                    <a:lnTo>
                      <a:pt x="28" y="144"/>
                    </a:lnTo>
                    <a:lnTo>
                      <a:pt x="22" y="137"/>
                    </a:lnTo>
                    <a:lnTo>
                      <a:pt x="18" y="130"/>
                    </a:lnTo>
                    <a:lnTo>
                      <a:pt x="15" y="123"/>
                    </a:lnTo>
                    <a:lnTo>
                      <a:pt x="11" y="115"/>
                    </a:lnTo>
                    <a:lnTo>
                      <a:pt x="8" y="108"/>
                    </a:lnTo>
                    <a:lnTo>
                      <a:pt x="4" y="91"/>
                    </a:lnTo>
                    <a:lnTo>
                      <a:pt x="1" y="73"/>
                    </a:lnTo>
                    <a:lnTo>
                      <a:pt x="0" y="55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384" name="Group 19">
                <a:extLst>
                  <a:ext uri="{FF2B5EF4-FFF2-40B4-BE49-F238E27FC236}">
                    <a16:creationId xmlns:a16="http://schemas.microsoft.com/office/drawing/2014/main" id="{783C82A0-A958-2443-883E-A9F100BCDBEB}"/>
                  </a:ext>
                </a:extLst>
              </p:cNvPr>
              <p:cNvGrpSpPr>
                <a:grpSpLocks/>
              </p:cNvGrpSpPr>
              <p:nvPr>
                <p:custDataLst>
                  <p:tags r:id="rId16"/>
                </p:custDataLst>
              </p:nvPr>
            </p:nvGrpSpPr>
            <p:grpSpPr bwMode="auto">
              <a:xfrm>
                <a:off x="8034338" y="3411538"/>
                <a:ext cx="473075" cy="212725"/>
                <a:chOff x="4488" y="2394"/>
                <a:chExt cx="358" cy="124"/>
              </a:xfrm>
            </p:grpSpPr>
            <p:sp>
              <p:nvSpPr>
                <p:cNvPr id="14911" name="Freeform 20">
                  <a:extLst>
                    <a:ext uri="{FF2B5EF4-FFF2-40B4-BE49-F238E27FC236}">
                      <a16:creationId xmlns:a16="http://schemas.microsoft.com/office/drawing/2014/main" id="{89BDFA44-A989-2F47-BE4C-67B6614493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" y="2394"/>
                  <a:ext cx="171" cy="124"/>
                </a:xfrm>
                <a:custGeom>
                  <a:avLst/>
                  <a:gdLst>
                    <a:gd name="T0" fmla="*/ 16 w 512"/>
                    <a:gd name="T1" fmla="*/ 5 h 408"/>
                    <a:gd name="T2" fmla="*/ 14 w 512"/>
                    <a:gd name="T3" fmla="*/ 5 h 408"/>
                    <a:gd name="T4" fmla="*/ 14 w 512"/>
                    <a:gd name="T5" fmla="*/ 6 h 408"/>
                    <a:gd name="T6" fmla="*/ 13 w 512"/>
                    <a:gd name="T7" fmla="*/ 6 h 408"/>
                    <a:gd name="T8" fmla="*/ 13 w 512"/>
                    <a:gd name="T9" fmla="*/ 7 h 408"/>
                    <a:gd name="T10" fmla="*/ 12 w 512"/>
                    <a:gd name="T11" fmla="*/ 9 h 408"/>
                    <a:gd name="T12" fmla="*/ 11 w 512"/>
                    <a:gd name="T13" fmla="*/ 9 h 408"/>
                    <a:gd name="T14" fmla="*/ 11 w 512"/>
                    <a:gd name="T15" fmla="*/ 10 h 408"/>
                    <a:gd name="T16" fmla="*/ 10 w 512"/>
                    <a:gd name="T17" fmla="*/ 10 h 408"/>
                    <a:gd name="T18" fmla="*/ 10 w 512"/>
                    <a:gd name="T19" fmla="*/ 10 h 408"/>
                    <a:gd name="T20" fmla="*/ 9 w 512"/>
                    <a:gd name="T21" fmla="*/ 11 h 408"/>
                    <a:gd name="T22" fmla="*/ 8 w 512"/>
                    <a:gd name="T23" fmla="*/ 10 h 408"/>
                    <a:gd name="T24" fmla="*/ 7 w 512"/>
                    <a:gd name="T25" fmla="*/ 10 h 408"/>
                    <a:gd name="T26" fmla="*/ 6 w 512"/>
                    <a:gd name="T27" fmla="*/ 10 h 408"/>
                    <a:gd name="T28" fmla="*/ 5 w 512"/>
                    <a:gd name="T29" fmla="*/ 11 h 408"/>
                    <a:gd name="T30" fmla="*/ 4 w 512"/>
                    <a:gd name="T31" fmla="*/ 11 h 408"/>
                    <a:gd name="T32" fmla="*/ 2 w 512"/>
                    <a:gd name="T33" fmla="*/ 12 h 408"/>
                    <a:gd name="T34" fmla="*/ 2 w 512"/>
                    <a:gd name="T35" fmla="*/ 11 h 408"/>
                    <a:gd name="T36" fmla="*/ 1 w 512"/>
                    <a:gd name="T37" fmla="*/ 10 h 408"/>
                    <a:gd name="T38" fmla="*/ 0 w 512"/>
                    <a:gd name="T39" fmla="*/ 10 h 408"/>
                    <a:gd name="T40" fmla="*/ 0 w 512"/>
                    <a:gd name="T41" fmla="*/ 9 h 408"/>
                    <a:gd name="T42" fmla="*/ 1 w 512"/>
                    <a:gd name="T43" fmla="*/ 10 h 408"/>
                    <a:gd name="T44" fmla="*/ 2 w 512"/>
                    <a:gd name="T45" fmla="*/ 9 h 408"/>
                    <a:gd name="T46" fmla="*/ 2 w 512"/>
                    <a:gd name="T47" fmla="*/ 9 h 408"/>
                    <a:gd name="T48" fmla="*/ 3 w 512"/>
                    <a:gd name="T49" fmla="*/ 9 h 408"/>
                    <a:gd name="T50" fmla="*/ 3 w 512"/>
                    <a:gd name="T51" fmla="*/ 8 h 408"/>
                    <a:gd name="T52" fmla="*/ 3 w 512"/>
                    <a:gd name="T53" fmla="*/ 8 h 408"/>
                    <a:gd name="T54" fmla="*/ 4 w 512"/>
                    <a:gd name="T55" fmla="*/ 7 h 408"/>
                    <a:gd name="T56" fmla="*/ 5 w 512"/>
                    <a:gd name="T57" fmla="*/ 7 h 408"/>
                    <a:gd name="T58" fmla="*/ 6 w 512"/>
                    <a:gd name="T59" fmla="*/ 7 h 408"/>
                    <a:gd name="T60" fmla="*/ 7 w 512"/>
                    <a:gd name="T61" fmla="*/ 6 h 408"/>
                    <a:gd name="T62" fmla="*/ 8 w 512"/>
                    <a:gd name="T63" fmla="*/ 6 h 408"/>
                    <a:gd name="T64" fmla="*/ 8 w 512"/>
                    <a:gd name="T65" fmla="*/ 5 h 408"/>
                    <a:gd name="T66" fmla="*/ 8 w 512"/>
                    <a:gd name="T67" fmla="*/ 5 h 408"/>
                    <a:gd name="T68" fmla="*/ 8 w 512"/>
                    <a:gd name="T69" fmla="*/ 4 h 408"/>
                    <a:gd name="T70" fmla="*/ 9 w 512"/>
                    <a:gd name="T71" fmla="*/ 4 h 408"/>
                    <a:gd name="T72" fmla="*/ 9 w 512"/>
                    <a:gd name="T73" fmla="*/ 4 h 408"/>
                    <a:gd name="T74" fmla="*/ 9 w 512"/>
                    <a:gd name="T75" fmla="*/ 4 h 408"/>
                    <a:gd name="T76" fmla="*/ 9 w 512"/>
                    <a:gd name="T77" fmla="*/ 5 h 408"/>
                    <a:gd name="T78" fmla="*/ 9 w 512"/>
                    <a:gd name="T79" fmla="*/ 5 h 408"/>
                    <a:gd name="T80" fmla="*/ 10 w 512"/>
                    <a:gd name="T81" fmla="*/ 6 h 408"/>
                    <a:gd name="T82" fmla="*/ 11 w 512"/>
                    <a:gd name="T83" fmla="*/ 6 h 408"/>
                    <a:gd name="T84" fmla="*/ 12 w 512"/>
                    <a:gd name="T85" fmla="*/ 6 h 408"/>
                    <a:gd name="T86" fmla="*/ 12 w 512"/>
                    <a:gd name="T87" fmla="*/ 5 h 408"/>
                    <a:gd name="T88" fmla="*/ 12 w 512"/>
                    <a:gd name="T89" fmla="*/ 5 h 408"/>
                    <a:gd name="T90" fmla="*/ 11 w 512"/>
                    <a:gd name="T91" fmla="*/ 4 h 408"/>
                    <a:gd name="T92" fmla="*/ 12 w 512"/>
                    <a:gd name="T93" fmla="*/ 3 h 408"/>
                    <a:gd name="T94" fmla="*/ 13 w 512"/>
                    <a:gd name="T95" fmla="*/ 2 h 408"/>
                    <a:gd name="T96" fmla="*/ 14 w 512"/>
                    <a:gd name="T97" fmla="*/ 1 h 408"/>
                    <a:gd name="T98" fmla="*/ 15 w 512"/>
                    <a:gd name="T99" fmla="*/ 0 h 408"/>
                    <a:gd name="T100" fmla="*/ 15 w 512"/>
                    <a:gd name="T101" fmla="*/ 1 h 408"/>
                    <a:gd name="T102" fmla="*/ 15 w 512"/>
                    <a:gd name="T103" fmla="*/ 2 h 408"/>
                    <a:gd name="T104" fmla="*/ 16 w 512"/>
                    <a:gd name="T105" fmla="*/ 2 h 408"/>
                    <a:gd name="T106" fmla="*/ 18 w 512"/>
                    <a:gd name="T107" fmla="*/ 3 h 408"/>
                    <a:gd name="T108" fmla="*/ 19 w 512"/>
                    <a:gd name="T109" fmla="*/ 4 h 408"/>
                    <a:gd name="T110" fmla="*/ 19 w 512"/>
                    <a:gd name="T111" fmla="*/ 4 h 408"/>
                    <a:gd name="T112" fmla="*/ 18 w 512"/>
                    <a:gd name="T113" fmla="*/ 4 h 408"/>
                    <a:gd name="T114" fmla="*/ 17 w 512"/>
                    <a:gd name="T115" fmla="*/ 5 h 40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512" h="408">
                      <a:moveTo>
                        <a:pt x="452" y="204"/>
                      </a:moveTo>
                      <a:lnTo>
                        <a:pt x="442" y="202"/>
                      </a:lnTo>
                      <a:lnTo>
                        <a:pt x="424" y="198"/>
                      </a:lnTo>
                      <a:lnTo>
                        <a:pt x="407" y="194"/>
                      </a:lnTo>
                      <a:lnTo>
                        <a:pt x="392" y="192"/>
                      </a:lnTo>
                      <a:lnTo>
                        <a:pt x="387" y="193"/>
                      </a:lnTo>
                      <a:lnTo>
                        <a:pt x="380" y="195"/>
                      </a:lnTo>
                      <a:lnTo>
                        <a:pt x="374" y="198"/>
                      </a:lnTo>
                      <a:lnTo>
                        <a:pt x="367" y="203"/>
                      </a:lnTo>
                      <a:lnTo>
                        <a:pt x="362" y="207"/>
                      </a:lnTo>
                      <a:lnTo>
                        <a:pt x="356" y="212"/>
                      </a:lnTo>
                      <a:lnTo>
                        <a:pt x="354" y="217"/>
                      </a:lnTo>
                      <a:lnTo>
                        <a:pt x="353" y="222"/>
                      </a:lnTo>
                      <a:lnTo>
                        <a:pt x="351" y="238"/>
                      </a:lnTo>
                      <a:lnTo>
                        <a:pt x="347" y="254"/>
                      </a:lnTo>
                      <a:lnTo>
                        <a:pt x="342" y="271"/>
                      </a:lnTo>
                      <a:lnTo>
                        <a:pt x="335" y="289"/>
                      </a:lnTo>
                      <a:lnTo>
                        <a:pt x="327" y="306"/>
                      </a:lnTo>
                      <a:lnTo>
                        <a:pt x="316" y="321"/>
                      </a:lnTo>
                      <a:lnTo>
                        <a:pt x="310" y="328"/>
                      </a:lnTo>
                      <a:lnTo>
                        <a:pt x="305" y="335"/>
                      </a:lnTo>
                      <a:lnTo>
                        <a:pt x="299" y="341"/>
                      </a:lnTo>
                      <a:lnTo>
                        <a:pt x="293" y="346"/>
                      </a:lnTo>
                      <a:lnTo>
                        <a:pt x="289" y="350"/>
                      </a:lnTo>
                      <a:lnTo>
                        <a:pt x="284" y="354"/>
                      </a:lnTo>
                      <a:lnTo>
                        <a:pt x="277" y="356"/>
                      </a:lnTo>
                      <a:lnTo>
                        <a:pt x="271" y="359"/>
                      </a:lnTo>
                      <a:lnTo>
                        <a:pt x="264" y="362"/>
                      </a:lnTo>
                      <a:lnTo>
                        <a:pt x="258" y="366"/>
                      </a:lnTo>
                      <a:lnTo>
                        <a:pt x="256" y="368"/>
                      </a:lnTo>
                      <a:lnTo>
                        <a:pt x="254" y="370"/>
                      </a:lnTo>
                      <a:lnTo>
                        <a:pt x="253" y="373"/>
                      </a:lnTo>
                      <a:lnTo>
                        <a:pt x="253" y="376"/>
                      </a:lnTo>
                      <a:lnTo>
                        <a:pt x="227" y="376"/>
                      </a:lnTo>
                      <a:lnTo>
                        <a:pt x="221" y="373"/>
                      </a:lnTo>
                      <a:lnTo>
                        <a:pt x="215" y="370"/>
                      </a:lnTo>
                      <a:lnTo>
                        <a:pt x="208" y="369"/>
                      </a:lnTo>
                      <a:lnTo>
                        <a:pt x="200" y="368"/>
                      </a:lnTo>
                      <a:lnTo>
                        <a:pt x="183" y="367"/>
                      </a:lnTo>
                      <a:lnTo>
                        <a:pt x="160" y="364"/>
                      </a:lnTo>
                      <a:lnTo>
                        <a:pt x="157" y="369"/>
                      </a:lnTo>
                      <a:lnTo>
                        <a:pt x="155" y="373"/>
                      </a:lnTo>
                      <a:lnTo>
                        <a:pt x="152" y="377"/>
                      </a:lnTo>
                      <a:lnTo>
                        <a:pt x="148" y="381"/>
                      </a:lnTo>
                      <a:lnTo>
                        <a:pt x="138" y="388"/>
                      </a:lnTo>
                      <a:lnTo>
                        <a:pt x="126" y="396"/>
                      </a:lnTo>
                      <a:lnTo>
                        <a:pt x="111" y="401"/>
                      </a:lnTo>
                      <a:lnTo>
                        <a:pt x="97" y="405"/>
                      </a:lnTo>
                      <a:lnTo>
                        <a:pt x="82" y="407"/>
                      </a:lnTo>
                      <a:lnTo>
                        <a:pt x="66" y="408"/>
                      </a:lnTo>
                      <a:lnTo>
                        <a:pt x="62" y="407"/>
                      </a:lnTo>
                      <a:lnTo>
                        <a:pt x="56" y="406"/>
                      </a:lnTo>
                      <a:lnTo>
                        <a:pt x="51" y="403"/>
                      </a:lnTo>
                      <a:lnTo>
                        <a:pt x="45" y="400"/>
                      </a:lnTo>
                      <a:lnTo>
                        <a:pt x="34" y="390"/>
                      </a:lnTo>
                      <a:lnTo>
                        <a:pt x="24" y="379"/>
                      </a:lnTo>
                      <a:lnTo>
                        <a:pt x="15" y="368"/>
                      </a:lnTo>
                      <a:lnTo>
                        <a:pt x="7" y="356"/>
                      </a:lnTo>
                      <a:lnTo>
                        <a:pt x="4" y="350"/>
                      </a:lnTo>
                      <a:lnTo>
                        <a:pt x="2" y="344"/>
                      </a:lnTo>
                      <a:lnTo>
                        <a:pt x="0" y="338"/>
                      </a:lnTo>
                      <a:lnTo>
                        <a:pt x="0" y="333"/>
                      </a:lnTo>
                      <a:lnTo>
                        <a:pt x="8" y="335"/>
                      </a:lnTo>
                      <a:lnTo>
                        <a:pt x="19" y="340"/>
                      </a:lnTo>
                      <a:lnTo>
                        <a:pt x="27" y="342"/>
                      </a:lnTo>
                      <a:lnTo>
                        <a:pt x="34" y="344"/>
                      </a:lnTo>
                      <a:lnTo>
                        <a:pt x="43" y="346"/>
                      </a:lnTo>
                      <a:lnTo>
                        <a:pt x="53" y="346"/>
                      </a:lnTo>
                      <a:lnTo>
                        <a:pt x="53" y="336"/>
                      </a:lnTo>
                      <a:lnTo>
                        <a:pt x="54" y="328"/>
                      </a:lnTo>
                      <a:lnTo>
                        <a:pt x="54" y="321"/>
                      </a:lnTo>
                      <a:lnTo>
                        <a:pt x="56" y="314"/>
                      </a:lnTo>
                      <a:lnTo>
                        <a:pt x="60" y="308"/>
                      </a:lnTo>
                      <a:lnTo>
                        <a:pt x="64" y="303"/>
                      </a:lnTo>
                      <a:lnTo>
                        <a:pt x="71" y="300"/>
                      </a:lnTo>
                      <a:lnTo>
                        <a:pt x="80" y="297"/>
                      </a:lnTo>
                      <a:lnTo>
                        <a:pt x="81" y="291"/>
                      </a:lnTo>
                      <a:lnTo>
                        <a:pt x="82" y="286"/>
                      </a:lnTo>
                      <a:lnTo>
                        <a:pt x="84" y="281"/>
                      </a:lnTo>
                      <a:lnTo>
                        <a:pt x="86" y="276"/>
                      </a:lnTo>
                      <a:lnTo>
                        <a:pt x="89" y="272"/>
                      </a:lnTo>
                      <a:lnTo>
                        <a:pt x="93" y="268"/>
                      </a:lnTo>
                      <a:lnTo>
                        <a:pt x="97" y="265"/>
                      </a:lnTo>
                      <a:lnTo>
                        <a:pt x="101" y="262"/>
                      </a:lnTo>
                      <a:lnTo>
                        <a:pt x="112" y="256"/>
                      </a:lnTo>
                      <a:lnTo>
                        <a:pt x="125" y="251"/>
                      </a:lnTo>
                      <a:lnTo>
                        <a:pt x="137" y="246"/>
                      </a:lnTo>
                      <a:lnTo>
                        <a:pt x="150" y="241"/>
                      </a:lnTo>
                      <a:lnTo>
                        <a:pt x="163" y="237"/>
                      </a:lnTo>
                      <a:lnTo>
                        <a:pt x="175" y="232"/>
                      </a:lnTo>
                      <a:lnTo>
                        <a:pt x="187" y="226"/>
                      </a:lnTo>
                      <a:lnTo>
                        <a:pt x="198" y="220"/>
                      </a:lnTo>
                      <a:lnTo>
                        <a:pt x="202" y="217"/>
                      </a:lnTo>
                      <a:lnTo>
                        <a:pt x="207" y="213"/>
                      </a:lnTo>
                      <a:lnTo>
                        <a:pt x="210" y="210"/>
                      </a:lnTo>
                      <a:lnTo>
                        <a:pt x="213" y="205"/>
                      </a:lnTo>
                      <a:lnTo>
                        <a:pt x="216" y="201"/>
                      </a:lnTo>
                      <a:lnTo>
                        <a:pt x="218" y="196"/>
                      </a:lnTo>
                      <a:lnTo>
                        <a:pt x="219" y="191"/>
                      </a:lnTo>
                      <a:lnTo>
                        <a:pt x="219" y="186"/>
                      </a:lnTo>
                      <a:lnTo>
                        <a:pt x="221" y="175"/>
                      </a:lnTo>
                      <a:lnTo>
                        <a:pt x="227" y="161"/>
                      </a:lnTo>
                      <a:lnTo>
                        <a:pt x="231" y="150"/>
                      </a:lnTo>
                      <a:lnTo>
                        <a:pt x="233" y="143"/>
                      </a:lnTo>
                      <a:lnTo>
                        <a:pt x="229" y="149"/>
                      </a:lnTo>
                      <a:lnTo>
                        <a:pt x="228" y="153"/>
                      </a:lnTo>
                      <a:lnTo>
                        <a:pt x="229" y="153"/>
                      </a:lnTo>
                      <a:lnTo>
                        <a:pt x="231" y="152"/>
                      </a:lnTo>
                      <a:lnTo>
                        <a:pt x="237" y="146"/>
                      </a:lnTo>
                      <a:lnTo>
                        <a:pt x="240" y="143"/>
                      </a:lnTo>
                      <a:lnTo>
                        <a:pt x="239" y="143"/>
                      </a:lnTo>
                      <a:lnTo>
                        <a:pt x="238" y="146"/>
                      </a:lnTo>
                      <a:lnTo>
                        <a:pt x="237" y="150"/>
                      </a:lnTo>
                      <a:lnTo>
                        <a:pt x="237" y="155"/>
                      </a:lnTo>
                      <a:lnTo>
                        <a:pt x="238" y="160"/>
                      </a:lnTo>
                      <a:lnTo>
                        <a:pt x="239" y="166"/>
                      </a:lnTo>
                      <a:lnTo>
                        <a:pt x="240" y="174"/>
                      </a:lnTo>
                      <a:lnTo>
                        <a:pt x="243" y="181"/>
                      </a:lnTo>
                      <a:lnTo>
                        <a:pt x="246" y="187"/>
                      </a:lnTo>
                      <a:lnTo>
                        <a:pt x="251" y="193"/>
                      </a:lnTo>
                      <a:lnTo>
                        <a:pt x="256" y="198"/>
                      </a:lnTo>
                      <a:lnTo>
                        <a:pt x="264" y="202"/>
                      </a:lnTo>
                      <a:lnTo>
                        <a:pt x="272" y="205"/>
                      </a:lnTo>
                      <a:lnTo>
                        <a:pt x="282" y="207"/>
                      </a:lnTo>
                      <a:lnTo>
                        <a:pt x="293" y="206"/>
                      </a:lnTo>
                      <a:lnTo>
                        <a:pt x="306" y="204"/>
                      </a:lnTo>
                      <a:lnTo>
                        <a:pt x="311" y="206"/>
                      </a:lnTo>
                      <a:lnTo>
                        <a:pt x="317" y="206"/>
                      </a:lnTo>
                      <a:lnTo>
                        <a:pt x="320" y="205"/>
                      </a:lnTo>
                      <a:lnTo>
                        <a:pt x="323" y="204"/>
                      </a:lnTo>
                      <a:lnTo>
                        <a:pt x="325" y="201"/>
                      </a:lnTo>
                      <a:lnTo>
                        <a:pt x="327" y="198"/>
                      </a:lnTo>
                      <a:lnTo>
                        <a:pt x="328" y="193"/>
                      </a:lnTo>
                      <a:lnTo>
                        <a:pt x="328" y="188"/>
                      </a:lnTo>
                      <a:lnTo>
                        <a:pt x="324" y="176"/>
                      </a:lnTo>
                      <a:lnTo>
                        <a:pt x="319" y="161"/>
                      </a:lnTo>
                      <a:lnTo>
                        <a:pt x="310" y="146"/>
                      </a:lnTo>
                      <a:lnTo>
                        <a:pt x="299" y="130"/>
                      </a:lnTo>
                      <a:lnTo>
                        <a:pt x="307" y="124"/>
                      </a:lnTo>
                      <a:lnTo>
                        <a:pt x="312" y="118"/>
                      </a:lnTo>
                      <a:lnTo>
                        <a:pt x="319" y="109"/>
                      </a:lnTo>
                      <a:lnTo>
                        <a:pt x="324" y="101"/>
                      </a:lnTo>
                      <a:lnTo>
                        <a:pt x="334" y="84"/>
                      </a:lnTo>
                      <a:lnTo>
                        <a:pt x="344" y="66"/>
                      </a:lnTo>
                      <a:lnTo>
                        <a:pt x="354" y="47"/>
                      </a:lnTo>
                      <a:lnTo>
                        <a:pt x="366" y="30"/>
                      </a:lnTo>
                      <a:lnTo>
                        <a:pt x="374" y="22"/>
                      </a:lnTo>
                      <a:lnTo>
                        <a:pt x="381" y="14"/>
                      </a:lnTo>
                      <a:lnTo>
                        <a:pt x="389" y="7"/>
                      </a:lnTo>
                      <a:lnTo>
                        <a:pt x="399" y="0"/>
                      </a:lnTo>
                      <a:lnTo>
                        <a:pt x="399" y="9"/>
                      </a:lnTo>
                      <a:lnTo>
                        <a:pt x="400" y="16"/>
                      </a:lnTo>
                      <a:lnTo>
                        <a:pt x="401" y="23"/>
                      </a:lnTo>
                      <a:lnTo>
                        <a:pt x="403" y="29"/>
                      </a:lnTo>
                      <a:lnTo>
                        <a:pt x="408" y="41"/>
                      </a:lnTo>
                      <a:lnTo>
                        <a:pt x="413" y="50"/>
                      </a:lnTo>
                      <a:lnTo>
                        <a:pt x="421" y="59"/>
                      </a:lnTo>
                      <a:lnTo>
                        <a:pt x="430" y="68"/>
                      </a:lnTo>
                      <a:lnTo>
                        <a:pt x="439" y="75"/>
                      </a:lnTo>
                      <a:lnTo>
                        <a:pt x="447" y="81"/>
                      </a:lnTo>
                      <a:lnTo>
                        <a:pt x="467" y="93"/>
                      </a:lnTo>
                      <a:lnTo>
                        <a:pt x="486" y="106"/>
                      </a:lnTo>
                      <a:lnTo>
                        <a:pt x="493" y="113"/>
                      </a:lnTo>
                      <a:lnTo>
                        <a:pt x="501" y="123"/>
                      </a:lnTo>
                      <a:lnTo>
                        <a:pt x="508" y="132"/>
                      </a:lnTo>
                      <a:lnTo>
                        <a:pt x="512" y="143"/>
                      </a:lnTo>
                      <a:lnTo>
                        <a:pt x="504" y="146"/>
                      </a:lnTo>
                      <a:lnTo>
                        <a:pt x="499" y="149"/>
                      </a:lnTo>
                      <a:lnTo>
                        <a:pt x="493" y="150"/>
                      </a:lnTo>
                      <a:lnTo>
                        <a:pt x="489" y="151"/>
                      </a:lnTo>
                      <a:lnTo>
                        <a:pt x="478" y="152"/>
                      </a:lnTo>
                      <a:lnTo>
                        <a:pt x="465" y="155"/>
                      </a:lnTo>
                      <a:lnTo>
                        <a:pt x="463" y="166"/>
                      </a:lnTo>
                      <a:lnTo>
                        <a:pt x="458" y="180"/>
                      </a:lnTo>
                      <a:lnTo>
                        <a:pt x="454" y="193"/>
                      </a:lnTo>
                      <a:lnTo>
                        <a:pt x="452" y="204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12" name="Freeform 21">
                  <a:extLst>
                    <a:ext uri="{FF2B5EF4-FFF2-40B4-BE49-F238E27FC236}">
                      <a16:creationId xmlns:a16="http://schemas.microsoft.com/office/drawing/2014/main" id="{DF46EA25-D594-CF4A-AB29-1B4CDD777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8" y="2420"/>
                  <a:ext cx="77" cy="89"/>
                </a:xfrm>
                <a:custGeom>
                  <a:avLst/>
                  <a:gdLst>
                    <a:gd name="T0" fmla="*/ 6 w 232"/>
                    <a:gd name="T1" fmla="*/ 1 h 289"/>
                    <a:gd name="T2" fmla="*/ 6 w 232"/>
                    <a:gd name="T3" fmla="*/ 2 h 289"/>
                    <a:gd name="T4" fmla="*/ 6 w 232"/>
                    <a:gd name="T5" fmla="*/ 2 h 289"/>
                    <a:gd name="T6" fmla="*/ 7 w 232"/>
                    <a:gd name="T7" fmla="*/ 2 h 289"/>
                    <a:gd name="T8" fmla="*/ 7 w 232"/>
                    <a:gd name="T9" fmla="*/ 5 h 289"/>
                    <a:gd name="T10" fmla="*/ 7 w 232"/>
                    <a:gd name="T11" fmla="*/ 6 h 289"/>
                    <a:gd name="T12" fmla="*/ 7 w 232"/>
                    <a:gd name="T13" fmla="*/ 6 h 289"/>
                    <a:gd name="T14" fmla="*/ 7 w 232"/>
                    <a:gd name="T15" fmla="*/ 6 h 289"/>
                    <a:gd name="T16" fmla="*/ 9 w 232"/>
                    <a:gd name="T17" fmla="*/ 7 h 289"/>
                    <a:gd name="T18" fmla="*/ 8 w 232"/>
                    <a:gd name="T19" fmla="*/ 8 h 289"/>
                    <a:gd name="T20" fmla="*/ 7 w 232"/>
                    <a:gd name="T21" fmla="*/ 8 h 289"/>
                    <a:gd name="T22" fmla="*/ 6 w 232"/>
                    <a:gd name="T23" fmla="*/ 8 h 289"/>
                    <a:gd name="T24" fmla="*/ 4 w 232"/>
                    <a:gd name="T25" fmla="*/ 7 h 289"/>
                    <a:gd name="T26" fmla="*/ 3 w 232"/>
                    <a:gd name="T27" fmla="*/ 6 h 289"/>
                    <a:gd name="T28" fmla="*/ 2 w 232"/>
                    <a:gd name="T29" fmla="*/ 5 h 289"/>
                    <a:gd name="T30" fmla="*/ 1 w 232"/>
                    <a:gd name="T31" fmla="*/ 4 h 289"/>
                    <a:gd name="T32" fmla="*/ 0 w 232"/>
                    <a:gd name="T33" fmla="*/ 4 h 289"/>
                    <a:gd name="T34" fmla="*/ 0 w 232"/>
                    <a:gd name="T35" fmla="*/ 3 h 289"/>
                    <a:gd name="T36" fmla="*/ 0 w 232"/>
                    <a:gd name="T37" fmla="*/ 3 h 289"/>
                    <a:gd name="T38" fmla="*/ 0 w 232"/>
                    <a:gd name="T39" fmla="*/ 3 h 289"/>
                    <a:gd name="T40" fmla="*/ 0 w 232"/>
                    <a:gd name="T41" fmla="*/ 3 h 289"/>
                    <a:gd name="T42" fmla="*/ 0 w 232"/>
                    <a:gd name="T43" fmla="*/ 2 h 289"/>
                    <a:gd name="T44" fmla="*/ 0 w 232"/>
                    <a:gd name="T45" fmla="*/ 2 h 289"/>
                    <a:gd name="T46" fmla="*/ 0 w 232"/>
                    <a:gd name="T47" fmla="*/ 1 h 289"/>
                    <a:gd name="T48" fmla="*/ 0 w 232"/>
                    <a:gd name="T49" fmla="*/ 0 h 289"/>
                    <a:gd name="T50" fmla="*/ 1 w 232"/>
                    <a:gd name="T51" fmla="*/ 0 h 289"/>
                    <a:gd name="T52" fmla="*/ 2 w 232"/>
                    <a:gd name="T53" fmla="*/ 0 h 289"/>
                    <a:gd name="T54" fmla="*/ 2 w 232"/>
                    <a:gd name="T55" fmla="*/ 1 h 289"/>
                    <a:gd name="T56" fmla="*/ 3 w 232"/>
                    <a:gd name="T57" fmla="*/ 1 h 289"/>
                    <a:gd name="T58" fmla="*/ 3 w 232"/>
                    <a:gd name="T59" fmla="*/ 1 h 289"/>
                    <a:gd name="T60" fmla="*/ 3 w 232"/>
                    <a:gd name="T61" fmla="*/ 1 h 289"/>
                    <a:gd name="T62" fmla="*/ 4 w 232"/>
                    <a:gd name="T63" fmla="*/ 1 h 289"/>
                    <a:gd name="T64" fmla="*/ 4 w 232"/>
                    <a:gd name="T65" fmla="*/ 1 h 289"/>
                    <a:gd name="T66" fmla="*/ 5 w 232"/>
                    <a:gd name="T67" fmla="*/ 0 h 28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232" h="289">
                      <a:moveTo>
                        <a:pt x="140" y="6"/>
                      </a:moveTo>
                      <a:lnTo>
                        <a:pt x="151" y="24"/>
                      </a:lnTo>
                      <a:lnTo>
                        <a:pt x="159" y="41"/>
                      </a:lnTo>
                      <a:lnTo>
                        <a:pt x="165" y="48"/>
                      </a:lnTo>
                      <a:lnTo>
                        <a:pt x="170" y="54"/>
                      </a:lnTo>
                      <a:lnTo>
                        <a:pt x="174" y="56"/>
                      </a:lnTo>
                      <a:lnTo>
                        <a:pt x="177" y="59"/>
                      </a:lnTo>
                      <a:lnTo>
                        <a:pt x="181" y="60"/>
                      </a:lnTo>
                      <a:lnTo>
                        <a:pt x="186" y="62"/>
                      </a:lnTo>
                      <a:lnTo>
                        <a:pt x="186" y="166"/>
                      </a:lnTo>
                      <a:lnTo>
                        <a:pt x="187" y="183"/>
                      </a:lnTo>
                      <a:lnTo>
                        <a:pt x="189" y="196"/>
                      </a:lnTo>
                      <a:lnTo>
                        <a:pt x="191" y="202"/>
                      </a:lnTo>
                      <a:lnTo>
                        <a:pt x="193" y="207"/>
                      </a:lnTo>
                      <a:lnTo>
                        <a:pt x="196" y="212"/>
                      </a:lnTo>
                      <a:lnTo>
                        <a:pt x="199" y="216"/>
                      </a:lnTo>
                      <a:lnTo>
                        <a:pt x="213" y="230"/>
                      </a:lnTo>
                      <a:lnTo>
                        <a:pt x="232" y="246"/>
                      </a:lnTo>
                      <a:lnTo>
                        <a:pt x="232" y="289"/>
                      </a:lnTo>
                      <a:lnTo>
                        <a:pt x="219" y="288"/>
                      </a:lnTo>
                      <a:lnTo>
                        <a:pt x="202" y="286"/>
                      </a:lnTo>
                      <a:lnTo>
                        <a:pt x="186" y="282"/>
                      </a:lnTo>
                      <a:lnTo>
                        <a:pt x="172" y="277"/>
                      </a:lnTo>
                      <a:lnTo>
                        <a:pt x="151" y="264"/>
                      </a:lnTo>
                      <a:lnTo>
                        <a:pt x="131" y="249"/>
                      </a:lnTo>
                      <a:lnTo>
                        <a:pt x="113" y="235"/>
                      </a:lnTo>
                      <a:lnTo>
                        <a:pt x="97" y="221"/>
                      </a:lnTo>
                      <a:lnTo>
                        <a:pt x="81" y="207"/>
                      </a:lnTo>
                      <a:lnTo>
                        <a:pt x="68" y="191"/>
                      </a:lnTo>
                      <a:lnTo>
                        <a:pt x="56" y="176"/>
                      </a:lnTo>
                      <a:lnTo>
                        <a:pt x="46" y="160"/>
                      </a:lnTo>
                      <a:lnTo>
                        <a:pt x="31" y="145"/>
                      </a:lnTo>
                      <a:lnTo>
                        <a:pt x="15" y="132"/>
                      </a:lnTo>
                      <a:lnTo>
                        <a:pt x="9" y="126"/>
                      </a:lnTo>
                      <a:lnTo>
                        <a:pt x="4" y="120"/>
                      </a:lnTo>
                      <a:lnTo>
                        <a:pt x="2" y="117"/>
                      </a:lnTo>
                      <a:lnTo>
                        <a:pt x="1" y="113"/>
                      </a:lnTo>
                      <a:lnTo>
                        <a:pt x="0" y="109"/>
                      </a:lnTo>
                      <a:lnTo>
                        <a:pt x="0" y="105"/>
                      </a:lnTo>
                      <a:lnTo>
                        <a:pt x="0" y="100"/>
                      </a:lnTo>
                      <a:lnTo>
                        <a:pt x="1" y="96"/>
                      </a:lnTo>
                      <a:lnTo>
                        <a:pt x="3" y="92"/>
                      </a:lnTo>
                      <a:lnTo>
                        <a:pt x="7" y="88"/>
                      </a:lnTo>
                      <a:lnTo>
                        <a:pt x="11" y="79"/>
                      </a:lnTo>
                      <a:lnTo>
                        <a:pt x="13" y="74"/>
                      </a:lnTo>
                      <a:lnTo>
                        <a:pt x="12" y="52"/>
                      </a:lnTo>
                      <a:lnTo>
                        <a:pt x="10" y="33"/>
                      </a:lnTo>
                      <a:lnTo>
                        <a:pt x="7" y="15"/>
                      </a:lnTo>
                      <a:lnTo>
                        <a:pt x="7" y="0"/>
                      </a:lnTo>
                      <a:lnTo>
                        <a:pt x="13" y="0"/>
                      </a:lnTo>
                      <a:lnTo>
                        <a:pt x="20" y="1"/>
                      </a:lnTo>
                      <a:lnTo>
                        <a:pt x="26" y="3"/>
                      </a:lnTo>
                      <a:lnTo>
                        <a:pt x="32" y="5"/>
                      </a:lnTo>
                      <a:lnTo>
                        <a:pt x="42" y="10"/>
                      </a:lnTo>
                      <a:lnTo>
                        <a:pt x="51" y="15"/>
                      </a:lnTo>
                      <a:lnTo>
                        <a:pt x="59" y="21"/>
                      </a:lnTo>
                      <a:lnTo>
                        <a:pt x="68" y="26"/>
                      </a:lnTo>
                      <a:lnTo>
                        <a:pt x="73" y="28"/>
                      </a:lnTo>
                      <a:lnTo>
                        <a:pt x="77" y="29"/>
                      </a:lnTo>
                      <a:lnTo>
                        <a:pt x="81" y="31"/>
                      </a:lnTo>
                      <a:lnTo>
                        <a:pt x="86" y="31"/>
                      </a:lnTo>
                      <a:lnTo>
                        <a:pt x="91" y="31"/>
                      </a:lnTo>
                      <a:lnTo>
                        <a:pt x="98" y="28"/>
                      </a:lnTo>
                      <a:lnTo>
                        <a:pt x="105" y="26"/>
                      </a:lnTo>
                      <a:lnTo>
                        <a:pt x="112" y="23"/>
                      </a:lnTo>
                      <a:lnTo>
                        <a:pt x="120" y="19"/>
                      </a:lnTo>
                      <a:lnTo>
                        <a:pt x="127" y="15"/>
                      </a:lnTo>
                      <a:lnTo>
                        <a:pt x="133" y="11"/>
                      </a:lnTo>
                      <a:lnTo>
                        <a:pt x="140" y="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385" name="Freeform 22">
                <a:extLst>
                  <a:ext uri="{FF2B5EF4-FFF2-40B4-BE49-F238E27FC236}">
                    <a16:creationId xmlns:a16="http://schemas.microsoft.com/office/drawing/2014/main" id="{ABCBB1F0-C05E-164E-9802-59B32D766D41}"/>
                  </a:ext>
                </a:extLst>
              </p:cNvPr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6056313" y="1287463"/>
                <a:ext cx="3065462" cy="1074737"/>
              </a:xfrm>
              <a:custGeom>
                <a:avLst/>
                <a:gdLst>
                  <a:gd name="T0" fmla="*/ 2147483646 w 7049"/>
                  <a:gd name="T1" fmla="*/ 2147483646 h 2048"/>
                  <a:gd name="T2" fmla="*/ 2147483646 w 7049"/>
                  <a:gd name="T3" fmla="*/ 2147483646 h 2048"/>
                  <a:gd name="T4" fmla="*/ 2147483646 w 7049"/>
                  <a:gd name="T5" fmla="*/ 2147483646 h 2048"/>
                  <a:gd name="T6" fmla="*/ 2147483646 w 7049"/>
                  <a:gd name="T7" fmla="*/ 2147483646 h 2048"/>
                  <a:gd name="T8" fmla="*/ 2147483646 w 7049"/>
                  <a:gd name="T9" fmla="*/ 2147483646 h 2048"/>
                  <a:gd name="T10" fmla="*/ 2147483646 w 7049"/>
                  <a:gd name="T11" fmla="*/ 2147483646 h 2048"/>
                  <a:gd name="T12" fmla="*/ 2147483646 w 7049"/>
                  <a:gd name="T13" fmla="*/ 2147483646 h 2048"/>
                  <a:gd name="T14" fmla="*/ 2147483646 w 7049"/>
                  <a:gd name="T15" fmla="*/ 2147483646 h 2048"/>
                  <a:gd name="T16" fmla="*/ 2147483646 w 7049"/>
                  <a:gd name="T17" fmla="*/ 2147483646 h 2048"/>
                  <a:gd name="T18" fmla="*/ 2147483646 w 7049"/>
                  <a:gd name="T19" fmla="*/ 2147483646 h 2048"/>
                  <a:gd name="T20" fmla="*/ 2147483646 w 7049"/>
                  <a:gd name="T21" fmla="*/ 2147483646 h 2048"/>
                  <a:gd name="T22" fmla="*/ 2147483646 w 7049"/>
                  <a:gd name="T23" fmla="*/ 2147483646 h 2048"/>
                  <a:gd name="T24" fmla="*/ 2147483646 w 7049"/>
                  <a:gd name="T25" fmla="*/ 2147483646 h 2048"/>
                  <a:gd name="T26" fmla="*/ 2147483646 w 7049"/>
                  <a:gd name="T27" fmla="*/ 2147483646 h 2048"/>
                  <a:gd name="T28" fmla="*/ 2147483646 w 7049"/>
                  <a:gd name="T29" fmla="*/ 2147483646 h 2048"/>
                  <a:gd name="T30" fmla="*/ 2147483646 w 7049"/>
                  <a:gd name="T31" fmla="*/ 2147483646 h 2048"/>
                  <a:gd name="T32" fmla="*/ 2147483646 w 7049"/>
                  <a:gd name="T33" fmla="*/ 2147483646 h 2048"/>
                  <a:gd name="T34" fmla="*/ 2147483646 w 7049"/>
                  <a:gd name="T35" fmla="*/ 2147483646 h 2048"/>
                  <a:gd name="T36" fmla="*/ 2147483646 w 7049"/>
                  <a:gd name="T37" fmla="*/ 2147483646 h 2048"/>
                  <a:gd name="T38" fmla="*/ 2147483646 w 7049"/>
                  <a:gd name="T39" fmla="*/ 2147483646 h 2048"/>
                  <a:gd name="T40" fmla="*/ 2147483646 w 7049"/>
                  <a:gd name="T41" fmla="*/ 2147483646 h 2048"/>
                  <a:gd name="T42" fmla="*/ 2147483646 w 7049"/>
                  <a:gd name="T43" fmla="*/ 2147483646 h 2048"/>
                  <a:gd name="T44" fmla="*/ 2147483646 w 7049"/>
                  <a:gd name="T45" fmla="*/ 2147483646 h 2048"/>
                  <a:gd name="T46" fmla="*/ 2147483646 w 7049"/>
                  <a:gd name="T47" fmla="*/ 2147483646 h 2048"/>
                  <a:gd name="T48" fmla="*/ 2147483646 w 7049"/>
                  <a:gd name="T49" fmla="*/ 2147483646 h 2048"/>
                  <a:gd name="T50" fmla="*/ 2147483646 w 7049"/>
                  <a:gd name="T51" fmla="*/ 2147483646 h 2048"/>
                  <a:gd name="T52" fmla="*/ 2147483646 w 7049"/>
                  <a:gd name="T53" fmla="*/ 2147483646 h 2048"/>
                  <a:gd name="T54" fmla="*/ 2147483646 w 7049"/>
                  <a:gd name="T55" fmla="*/ 2147483646 h 2048"/>
                  <a:gd name="T56" fmla="*/ 2147483646 w 7049"/>
                  <a:gd name="T57" fmla="*/ 2147483646 h 2048"/>
                  <a:gd name="T58" fmla="*/ 2147483646 w 7049"/>
                  <a:gd name="T59" fmla="*/ 2147483646 h 2048"/>
                  <a:gd name="T60" fmla="*/ 2147483646 w 7049"/>
                  <a:gd name="T61" fmla="*/ 2147483646 h 2048"/>
                  <a:gd name="T62" fmla="*/ 2147483646 w 7049"/>
                  <a:gd name="T63" fmla="*/ 2147483646 h 2048"/>
                  <a:gd name="T64" fmla="*/ 2147483646 w 7049"/>
                  <a:gd name="T65" fmla="*/ 2147483646 h 2048"/>
                  <a:gd name="T66" fmla="*/ 2147483646 w 7049"/>
                  <a:gd name="T67" fmla="*/ 2147483646 h 2048"/>
                  <a:gd name="T68" fmla="*/ 2147483646 w 7049"/>
                  <a:gd name="T69" fmla="*/ 2147483646 h 2048"/>
                  <a:gd name="T70" fmla="*/ 2147483646 w 7049"/>
                  <a:gd name="T71" fmla="*/ 2147483646 h 2048"/>
                  <a:gd name="T72" fmla="*/ 2147483646 w 7049"/>
                  <a:gd name="T73" fmla="*/ 2147483646 h 2048"/>
                  <a:gd name="T74" fmla="*/ 2147483646 w 7049"/>
                  <a:gd name="T75" fmla="*/ 2147483646 h 2048"/>
                  <a:gd name="T76" fmla="*/ 2147483646 w 7049"/>
                  <a:gd name="T77" fmla="*/ 2147483646 h 2048"/>
                  <a:gd name="T78" fmla="*/ 2147483646 w 7049"/>
                  <a:gd name="T79" fmla="*/ 2147483646 h 2048"/>
                  <a:gd name="T80" fmla="*/ 2147483646 w 7049"/>
                  <a:gd name="T81" fmla="*/ 2147483646 h 2048"/>
                  <a:gd name="T82" fmla="*/ 2147483646 w 7049"/>
                  <a:gd name="T83" fmla="*/ 2147483646 h 2048"/>
                  <a:gd name="T84" fmla="*/ 2147483646 w 7049"/>
                  <a:gd name="T85" fmla="*/ 2147483646 h 2048"/>
                  <a:gd name="T86" fmla="*/ 2147483646 w 7049"/>
                  <a:gd name="T87" fmla="*/ 2147483646 h 2048"/>
                  <a:gd name="T88" fmla="*/ 2147483646 w 7049"/>
                  <a:gd name="T89" fmla="*/ 2147483646 h 2048"/>
                  <a:gd name="T90" fmla="*/ 2147483646 w 7049"/>
                  <a:gd name="T91" fmla="*/ 2147483646 h 2048"/>
                  <a:gd name="T92" fmla="*/ 2147483646 w 7049"/>
                  <a:gd name="T93" fmla="*/ 2147483646 h 2048"/>
                  <a:gd name="T94" fmla="*/ 2147483646 w 7049"/>
                  <a:gd name="T95" fmla="*/ 2147483646 h 2048"/>
                  <a:gd name="T96" fmla="*/ 2147483646 w 7049"/>
                  <a:gd name="T97" fmla="*/ 2147483646 h 2048"/>
                  <a:gd name="T98" fmla="*/ 2147483646 w 7049"/>
                  <a:gd name="T99" fmla="*/ 2147483646 h 2048"/>
                  <a:gd name="T100" fmla="*/ 2147483646 w 7049"/>
                  <a:gd name="T101" fmla="*/ 2147483646 h 2048"/>
                  <a:gd name="T102" fmla="*/ 2147483646 w 7049"/>
                  <a:gd name="T103" fmla="*/ 2147483646 h 2048"/>
                  <a:gd name="T104" fmla="*/ 2147483646 w 7049"/>
                  <a:gd name="T105" fmla="*/ 2147483646 h 2048"/>
                  <a:gd name="T106" fmla="*/ 2147483646 w 7049"/>
                  <a:gd name="T107" fmla="*/ 2147483646 h 2048"/>
                  <a:gd name="T108" fmla="*/ 2147483646 w 7049"/>
                  <a:gd name="T109" fmla="*/ 2147483646 h 2048"/>
                  <a:gd name="T110" fmla="*/ 2147483646 w 7049"/>
                  <a:gd name="T111" fmla="*/ 2147483646 h 2048"/>
                  <a:gd name="T112" fmla="*/ 2147483646 w 7049"/>
                  <a:gd name="T113" fmla="*/ 2147483646 h 2048"/>
                  <a:gd name="T114" fmla="*/ 2147483646 w 7049"/>
                  <a:gd name="T115" fmla="*/ 2147483646 h 2048"/>
                  <a:gd name="T116" fmla="*/ 2147483646 w 7049"/>
                  <a:gd name="T117" fmla="*/ 2147483646 h 2048"/>
                  <a:gd name="T118" fmla="*/ 2147483646 w 7049"/>
                  <a:gd name="T119" fmla="*/ 2147483646 h 2048"/>
                  <a:gd name="T120" fmla="*/ 2147483646 w 7049"/>
                  <a:gd name="T121" fmla="*/ 2147483646 h 2048"/>
                  <a:gd name="T122" fmla="*/ 2147483646 w 7049"/>
                  <a:gd name="T123" fmla="*/ 2147483646 h 204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049" h="2048">
                    <a:moveTo>
                      <a:pt x="365" y="1401"/>
                    </a:moveTo>
                    <a:lnTo>
                      <a:pt x="373" y="1401"/>
                    </a:lnTo>
                    <a:lnTo>
                      <a:pt x="405" y="1401"/>
                    </a:lnTo>
                    <a:lnTo>
                      <a:pt x="425" y="1388"/>
                    </a:lnTo>
                    <a:lnTo>
                      <a:pt x="471" y="1388"/>
                    </a:lnTo>
                    <a:lnTo>
                      <a:pt x="491" y="1401"/>
                    </a:lnTo>
                    <a:lnTo>
                      <a:pt x="519" y="1426"/>
                    </a:lnTo>
                    <a:lnTo>
                      <a:pt x="505" y="1451"/>
                    </a:lnTo>
                    <a:lnTo>
                      <a:pt x="558" y="1451"/>
                    </a:lnTo>
                    <a:lnTo>
                      <a:pt x="578" y="1499"/>
                    </a:lnTo>
                    <a:lnTo>
                      <a:pt x="604" y="1493"/>
                    </a:lnTo>
                    <a:lnTo>
                      <a:pt x="632" y="1512"/>
                    </a:lnTo>
                    <a:lnTo>
                      <a:pt x="665" y="1499"/>
                    </a:lnTo>
                    <a:lnTo>
                      <a:pt x="698" y="1524"/>
                    </a:lnTo>
                    <a:lnTo>
                      <a:pt x="737" y="1524"/>
                    </a:lnTo>
                    <a:lnTo>
                      <a:pt x="778" y="1543"/>
                    </a:lnTo>
                    <a:lnTo>
                      <a:pt x="817" y="1555"/>
                    </a:lnTo>
                    <a:lnTo>
                      <a:pt x="811" y="1586"/>
                    </a:lnTo>
                    <a:lnTo>
                      <a:pt x="804" y="1623"/>
                    </a:lnTo>
                    <a:lnTo>
                      <a:pt x="817" y="1647"/>
                    </a:lnTo>
                    <a:lnTo>
                      <a:pt x="784" y="1647"/>
                    </a:lnTo>
                    <a:lnTo>
                      <a:pt x="744" y="1660"/>
                    </a:lnTo>
                    <a:lnTo>
                      <a:pt x="737" y="1691"/>
                    </a:lnTo>
                    <a:lnTo>
                      <a:pt x="743" y="1690"/>
                    </a:lnTo>
                    <a:lnTo>
                      <a:pt x="757" y="1685"/>
                    </a:lnTo>
                    <a:lnTo>
                      <a:pt x="752" y="1691"/>
                    </a:lnTo>
                    <a:lnTo>
                      <a:pt x="747" y="1696"/>
                    </a:lnTo>
                    <a:lnTo>
                      <a:pt x="743" y="1701"/>
                    </a:lnTo>
                    <a:lnTo>
                      <a:pt x="737" y="1705"/>
                    </a:lnTo>
                    <a:lnTo>
                      <a:pt x="725" y="1713"/>
                    </a:lnTo>
                    <a:lnTo>
                      <a:pt x="711" y="1721"/>
                    </a:lnTo>
                    <a:lnTo>
                      <a:pt x="712" y="1724"/>
                    </a:lnTo>
                    <a:lnTo>
                      <a:pt x="715" y="1728"/>
                    </a:lnTo>
                    <a:lnTo>
                      <a:pt x="719" y="1731"/>
                    </a:lnTo>
                    <a:lnTo>
                      <a:pt x="725" y="1733"/>
                    </a:lnTo>
                    <a:lnTo>
                      <a:pt x="736" y="1738"/>
                    </a:lnTo>
                    <a:lnTo>
                      <a:pt x="744" y="1740"/>
                    </a:lnTo>
                    <a:lnTo>
                      <a:pt x="741" y="1749"/>
                    </a:lnTo>
                    <a:lnTo>
                      <a:pt x="738" y="1756"/>
                    </a:lnTo>
                    <a:lnTo>
                      <a:pt x="734" y="1763"/>
                    </a:lnTo>
                    <a:lnTo>
                      <a:pt x="728" y="1769"/>
                    </a:lnTo>
                    <a:lnTo>
                      <a:pt x="722" y="1774"/>
                    </a:lnTo>
                    <a:lnTo>
                      <a:pt x="715" y="1779"/>
                    </a:lnTo>
                    <a:lnTo>
                      <a:pt x="707" y="1785"/>
                    </a:lnTo>
                    <a:lnTo>
                      <a:pt x="698" y="1790"/>
                    </a:lnTo>
                    <a:lnTo>
                      <a:pt x="696" y="1796"/>
                    </a:lnTo>
                    <a:lnTo>
                      <a:pt x="698" y="1801"/>
                    </a:lnTo>
                    <a:lnTo>
                      <a:pt x="700" y="1806"/>
                    </a:lnTo>
                    <a:lnTo>
                      <a:pt x="702" y="1809"/>
                    </a:lnTo>
                    <a:lnTo>
                      <a:pt x="706" y="1812"/>
                    </a:lnTo>
                    <a:lnTo>
                      <a:pt x="711" y="1815"/>
                    </a:lnTo>
                    <a:lnTo>
                      <a:pt x="716" y="1817"/>
                    </a:lnTo>
                    <a:lnTo>
                      <a:pt x="722" y="1819"/>
                    </a:lnTo>
                    <a:lnTo>
                      <a:pt x="734" y="1823"/>
                    </a:lnTo>
                    <a:lnTo>
                      <a:pt x="747" y="1828"/>
                    </a:lnTo>
                    <a:lnTo>
                      <a:pt x="754" y="1831"/>
                    </a:lnTo>
                    <a:lnTo>
                      <a:pt x="759" y="1835"/>
                    </a:lnTo>
                    <a:lnTo>
                      <a:pt x="766" y="1840"/>
                    </a:lnTo>
                    <a:lnTo>
                      <a:pt x="771" y="1845"/>
                    </a:lnTo>
                    <a:lnTo>
                      <a:pt x="781" y="1854"/>
                    </a:lnTo>
                    <a:lnTo>
                      <a:pt x="794" y="1861"/>
                    </a:lnTo>
                    <a:lnTo>
                      <a:pt x="807" y="1868"/>
                    </a:lnTo>
                    <a:lnTo>
                      <a:pt x="823" y="1875"/>
                    </a:lnTo>
                    <a:lnTo>
                      <a:pt x="856" y="1887"/>
                    </a:lnTo>
                    <a:lnTo>
                      <a:pt x="890" y="1901"/>
                    </a:lnTo>
                    <a:lnTo>
                      <a:pt x="897" y="1901"/>
                    </a:lnTo>
                    <a:lnTo>
                      <a:pt x="950" y="1919"/>
                    </a:lnTo>
                    <a:lnTo>
                      <a:pt x="996" y="1931"/>
                    </a:lnTo>
                    <a:lnTo>
                      <a:pt x="1024" y="1919"/>
                    </a:lnTo>
                    <a:lnTo>
                      <a:pt x="1070" y="1937"/>
                    </a:lnTo>
                    <a:lnTo>
                      <a:pt x="1096" y="1956"/>
                    </a:lnTo>
                    <a:lnTo>
                      <a:pt x="1136" y="1950"/>
                    </a:lnTo>
                    <a:lnTo>
                      <a:pt x="1176" y="1962"/>
                    </a:lnTo>
                    <a:lnTo>
                      <a:pt x="1203" y="1980"/>
                    </a:lnTo>
                    <a:lnTo>
                      <a:pt x="1249" y="2005"/>
                    </a:lnTo>
                    <a:lnTo>
                      <a:pt x="1282" y="2030"/>
                    </a:lnTo>
                    <a:lnTo>
                      <a:pt x="1316" y="2048"/>
                    </a:lnTo>
                    <a:lnTo>
                      <a:pt x="1342" y="2011"/>
                    </a:lnTo>
                    <a:lnTo>
                      <a:pt x="1355" y="2011"/>
                    </a:lnTo>
                    <a:lnTo>
                      <a:pt x="1350" y="2009"/>
                    </a:lnTo>
                    <a:lnTo>
                      <a:pt x="1345" y="2006"/>
                    </a:lnTo>
                    <a:lnTo>
                      <a:pt x="1341" y="2001"/>
                    </a:lnTo>
                    <a:lnTo>
                      <a:pt x="1337" y="1998"/>
                    </a:lnTo>
                    <a:lnTo>
                      <a:pt x="1333" y="1994"/>
                    </a:lnTo>
                    <a:lnTo>
                      <a:pt x="1331" y="1989"/>
                    </a:lnTo>
                    <a:lnTo>
                      <a:pt x="1329" y="1985"/>
                    </a:lnTo>
                    <a:lnTo>
                      <a:pt x="1329" y="1980"/>
                    </a:lnTo>
                    <a:lnTo>
                      <a:pt x="1318" y="1972"/>
                    </a:lnTo>
                    <a:lnTo>
                      <a:pt x="1296" y="1952"/>
                    </a:lnTo>
                    <a:lnTo>
                      <a:pt x="1283" y="1941"/>
                    </a:lnTo>
                    <a:lnTo>
                      <a:pt x="1273" y="1931"/>
                    </a:lnTo>
                    <a:lnTo>
                      <a:pt x="1265" y="1923"/>
                    </a:lnTo>
                    <a:lnTo>
                      <a:pt x="1262" y="1919"/>
                    </a:lnTo>
                    <a:lnTo>
                      <a:pt x="1255" y="1887"/>
                    </a:lnTo>
                    <a:lnTo>
                      <a:pt x="1255" y="1869"/>
                    </a:lnTo>
                    <a:lnTo>
                      <a:pt x="1245" y="1869"/>
                    </a:lnTo>
                    <a:lnTo>
                      <a:pt x="1237" y="1866"/>
                    </a:lnTo>
                    <a:lnTo>
                      <a:pt x="1229" y="1862"/>
                    </a:lnTo>
                    <a:lnTo>
                      <a:pt x="1222" y="1857"/>
                    </a:lnTo>
                    <a:lnTo>
                      <a:pt x="1217" y="1851"/>
                    </a:lnTo>
                    <a:lnTo>
                      <a:pt x="1212" y="1844"/>
                    </a:lnTo>
                    <a:lnTo>
                      <a:pt x="1210" y="1835"/>
                    </a:lnTo>
                    <a:lnTo>
                      <a:pt x="1209" y="1826"/>
                    </a:lnTo>
                    <a:lnTo>
                      <a:pt x="1210" y="1821"/>
                    </a:lnTo>
                    <a:lnTo>
                      <a:pt x="1212" y="1814"/>
                    </a:lnTo>
                    <a:lnTo>
                      <a:pt x="1216" y="1807"/>
                    </a:lnTo>
                    <a:lnTo>
                      <a:pt x="1220" y="1799"/>
                    </a:lnTo>
                    <a:lnTo>
                      <a:pt x="1229" y="1786"/>
                    </a:lnTo>
                    <a:lnTo>
                      <a:pt x="1236" y="1777"/>
                    </a:lnTo>
                    <a:lnTo>
                      <a:pt x="1254" y="1767"/>
                    </a:lnTo>
                    <a:lnTo>
                      <a:pt x="1272" y="1758"/>
                    </a:lnTo>
                    <a:lnTo>
                      <a:pt x="1287" y="1749"/>
                    </a:lnTo>
                    <a:lnTo>
                      <a:pt x="1303" y="1740"/>
                    </a:lnTo>
                    <a:lnTo>
                      <a:pt x="1309" y="1728"/>
                    </a:lnTo>
                    <a:lnTo>
                      <a:pt x="1282" y="1721"/>
                    </a:lnTo>
                    <a:lnTo>
                      <a:pt x="1309" y="1703"/>
                    </a:lnTo>
                    <a:lnTo>
                      <a:pt x="1282" y="1679"/>
                    </a:lnTo>
                    <a:lnTo>
                      <a:pt x="1255" y="1654"/>
                    </a:lnTo>
                    <a:lnTo>
                      <a:pt x="1216" y="1654"/>
                    </a:lnTo>
                    <a:lnTo>
                      <a:pt x="1203" y="1629"/>
                    </a:lnTo>
                    <a:lnTo>
                      <a:pt x="1183" y="1617"/>
                    </a:lnTo>
                    <a:lnTo>
                      <a:pt x="1176" y="1586"/>
                    </a:lnTo>
                    <a:lnTo>
                      <a:pt x="1176" y="1549"/>
                    </a:lnTo>
                    <a:lnTo>
                      <a:pt x="1189" y="1524"/>
                    </a:lnTo>
                    <a:lnTo>
                      <a:pt x="1196" y="1499"/>
                    </a:lnTo>
                    <a:lnTo>
                      <a:pt x="1229" y="1518"/>
                    </a:lnTo>
                    <a:lnTo>
                      <a:pt x="1262" y="1530"/>
                    </a:lnTo>
                    <a:lnTo>
                      <a:pt x="1282" y="1524"/>
                    </a:lnTo>
                    <a:lnTo>
                      <a:pt x="1255" y="1493"/>
                    </a:lnTo>
                    <a:lnTo>
                      <a:pt x="1289" y="1475"/>
                    </a:lnTo>
                    <a:lnTo>
                      <a:pt x="1322" y="1444"/>
                    </a:lnTo>
                    <a:lnTo>
                      <a:pt x="1355" y="1438"/>
                    </a:lnTo>
                    <a:lnTo>
                      <a:pt x="1395" y="1438"/>
                    </a:lnTo>
                    <a:lnTo>
                      <a:pt x="1422" y="1426"/>
                    </a:lnTo>
                    <a:lnTo>
                      <a:pt x="1468" y="1438"/>
                    </a:lnTo>
                    <a:lnTo>
                      <a:pt x="1514" y="1457"/>
                    </a:lnTo>
                    <a:lnTo>
                      <a:pt x="1555" y="1493"/>
                    </a:lnTo>
                    <a:lnTo>
                      <a:pt x="1601" y="1487"/>
                    </a:lnTo>
                    <a:lnTo>
                      <a:pt x="1641" y="1469"/>
                    </a:lnTo>
                    <a:lnTo>
                      <a:pt x="1674" y="1469"/>
                    </a:lnTo>
                    <a:lnTo>
                      <a:pt x="1714" y="1463"/>
                    </a:lnTo>
                    <a:lnTo>
                      <a:pt x="1754" y="1481"/>
                    </a:lnTo>
                    <a:lnTo>
                      <a:pt x="1800" y="1493"/>
                    </a:lnTo>
                    <a:lnTo>
                      <a:pt x="1847" y="1487"/>
                    </a:lnTo>
                    <a:lnTo>
                      <a:pt x="1893" y="1469"/>
                    </a:lnTo>
                    <a:lnTo>
                      <a:pt x="1893" y="1444"/>
                    </a:lnTo>
                    <a:lnTo>
                      <a:pt x="1860" y="1438"/>
                    </a:lnTo>
                    <a:lnTo>
                      <a:pt x="1821" y="1426"/>
                    </a:lnTo>
                    <a:lnTo>
                      <a:pt x="1793" y="1414"/>
                    </a:lnTo>
                    <a:lnTo>
                      <a:pt x="1834" y="1401"/>
                    </a:lnTo>
                    <a:lnTo>
                      <a:pt x="1827" y="1364"/>
                    </a:lnTo>
                    <a:lnTo>
                      <a:pt x="1880" y="1358"/>
                    </a:lnTo>
                    <a:lnTo>
                      <a:pt x="1814" y="1309"/>
                    </a:lnTo>
                    <a:lnTo>
                      <a:pt x="1920" y="1291"/>
                    </a:lnTo>
                    <a:lnTo>
                      <a:pt x="2006" y="1284"/>
                    </a:lnTo>
                    <a:lnTo>
                      <a:pt x="2020" y="1259"/>
                    </a:lnTo>
                    <a:lnTo>
                      <a:pt x="2080" y="1253"/>
                    </a:lnTo>
                    <a:lnTo>
                      <a:pt x="2139" y="1241"/>
                    </a:lnTo>
                    <a:lnTo>
                      <a:pt x="2159" y="1216"/>
                    </a:lnTo>
                    <a:lnTo>
                      <a:pt x="2226" y="1229"/>
                    </a:lnTo>
                    <a:lnTo>
                      <a:pt x="2265" y="1222"/>
                    </a:lnTo>
                    <a:lnTo>
                      <a:pt x="2292" y="1241"/>
                    </a:lnTo>
                    <a:lnTo>
                      <a:pt x="2298" y="1291"/>
                    </a:lnTo>
                    <a:lnTo>
                      <a:pt x="2339" y="1291"/>
                    </a:lnTo>
                    <a:lnTo>
                      <a:pt x="2352" y="1277"/>
                    </a:lnTo>
                    <a:lnTo>
                      <a:pt x="2372" y="1291"/>
                    </a:lnTo>
                    <a:lnTo>
                      <a:pt x="2411" y="1297"/>
                    </a:lnTo>
                    <a:lnTo>
                      <a:pt x="2431" y="1297"/>
                    </a:lnTo>
                    <a:lnTo>
                      <a:pt x="2431" y="1333"/>
                    </a:lnTo>
                    <a:lnTo>
                      <a:pt x="2472" y="1327"/>
                    </a:lnTo>
                    <a:lnTo>
                      <a:pt x="2511" y="1309"/>
                    </a:lnTo>
                    <a:lnTo>
                      <a:pt x="2551" y="1277"/>
                    </a:lnTo>
                    <a:lnTo>
                      <a:pt x="2577" y="1265"/>
                    </a:lnTo>
                    <a:lnTo>
                      <a:pt x="2577" y="1297"/>
                    </a:lnTo>
                    <a:lnTo>
                      <a:pt x="2618" y="1315"/>
                    </a:lnTo>
                    <a:lnTo>
                      <a:pt x="2664" y="1333"/>
                    </a:lnTo>
                    <a:lnTo>
                      <a:pt x="2704" y="1376"/>
                    </a:lnTo>
                    <a:lnTo>
                      <a:pt x="2757" y="1420"/>
                    </a:lnTo>
                    <a:lnTo>
                      <a:pt x="2803" y="1457"/>
                    </a:lnTo>
                    <a:lnTo>
                      <a:pt x="2823" y="1487"/>
                    </a:lnTo>
                    <a:lnTo>
                      <a:pt x="2836" y="1457"/>
                    </a:lnTo>
                    <a:lnTo>
                      <a:pt x="2864" y="1451"/>
                    </a:lnTo>
                    <a:lnTo>
                      <a:pt x="2884" y="1475"/>
                    </a:lnTo>
                    <a:lnTo>
                      <a:pt x="2923" y="1487"/>
                    </a:lnTo>
                    <a:lnTo>
                      <a:pt x="2969" y="1481"/>
                    </a:lnTo>
                    <a:lnTo>
                      <a:pt x="2997" y="1469"/>
                    </a:lnTo>
                    <a:lnTo>
                      <a:pt x="3036" y="1499"/>
                    </a:lnTo>
                    <a:lnTo>
                      <a:pt x="3082" y="1524"/>
                    </a:lnTo>
                    <a:lnTo>
                      <a:pt x="3123" y="1549"/>
                    </a:lnTo>
                    <a:lnTo>
                      <a:pt x="3176" y="1555"/>
                    </a:lnTo>
                    <a:lnTo>
                      <a:pt x="3182" y="1562"/>
                    </a:lnTo>
                    <a:lnTo>
                      <a:pt x="3186" y="1560"/>
                    </a:lnTo>
                    <a:lnTo>
                      <a:pt x="3189" y="1557"/>
                    </a:lnTo>
                    <a:lnTo>
                      <a:pt x="3193" y="1556"/>
                    </a:lnTo>
                    <a:lnTo>
                      <a:pt x="3198" y="1555"/>
                    </a:lnTo>
                    <a:lnTo>
                      <a:pt x="3211" y="1555"/>
                    </a:lnTo>
                    <a:lnTo>
                      <a:pt x="3228" y="1555"/>
                    </a:lnTo>
                    <a:lnTo>
                      <a:pt x="3234" y="1554"/>
                    </a:lnTo>
                    <a:lnTo>
                      <a:pt x="3239" y="1552"/>
                    </a:lnTo>
                    <a:lnTo>
                      <a:pt x="3246" y="1549"/>
                    </a:lnTo>
                    <a:lnTo>
                      <a:pt x="3251" y="1546"/>
                    </a:lnTo>
                    <a:lnTo>
                      <a:pt x="3261" y="1539"/>
                    </a:lnTo>
                    <a:lnTo>
                      <a:pt x="3269" y="1537"/>
                    </a:lnTo>
                    <a:lnTo>
                      <a:pt x="3278" y="1536"/>
                    </a:lnTo>
                    <a:lnTo>
                      <a:pt x="3288" y="1534"/>
                    </a:lnTo>
                    <a:lnTo>
                      <a:pt x="3296" y="1531"/>
                    </a:lnTo>
                    <a:lnTo>
                      <a:pt x="3304" y="1527"/>
                    </a:lnTo>
                    <a:lnTo>
                      <a:pt x="3320" y="1517"/>
                    </a:lnTo>
                    <a:lnTo>
                      <a:pt x="3335" y="1506"/>
                    </a:lnTo>
                    <a:lnTo>
                      <a:pt x="3350" y="1494"/>
                    </a:lnTo>
                    <a:lnTo>
                      <a:pt x="3366" y="1485"/>
                    </a:lnTo>
                    <a:lnTo>
                      <a:pt x="3374" y="1481"/>
                    </a:lnTo>
                    <a:lnTo>
                      <a:pt x="3383" y="1478"/>
                    </a:lnTo>
                    <a:lnTo>
                      <a:pt x="3392" y="1476"/>
                    </a:lnTo>
                    <a:lnTo>
                      <a:pt x="3402" y="1475"/>
                    </a:lnTo>
                    <a:lnTo>
                      <a:pt x="3413" y="1476"/>
                    </a:lnTo>
                    <a:lnTo>
                      <a:pt x="3423" y="1477"/>
                    </a:lnTo>
                    <a:lnTo>
                      <a:pt x="3432" y="1479"/>
                    </a:lnTo>
                    <a:lnTo>
                      <a:pt x="3439" y="1481"/>
                    </a:lnTo>
                    <a:lnTo>
                      <a:pt x="3447" y="1483"/>
                    </a:lnTo>
                    <a:lnTo>
                      <a:pt x="3453" y="1485"/>
                    </a:lnTo>
                    <a:lnTo>
                      <a:pt x="3461" y="1487"/>
                    </a:lnTo>
                    <a:lnTo>
                      <a:pt x="3468" y="1487"/>
                    </a:lnTo>
                    <a:lnTo>
                      <a:pt x="3494" y="1475"/>
                    </a:lnTo>
                    <a:lnTo>
                      <a:pt x="3507" y="1475"/>
                    </a:lnTo>
                    <a:lnTo>
                      <a:pt x="3522" y="1475"/>
                    </a:lnTo>
                    <a:lnTo>
                      <a:pt x="3522" y="1483"/>
                    </a:lnTo>
                    <a:lnTo>
                      <a:pt x="3524" y="1490"/>
                    </a:lnTo>
                    <a:lnTo>
                      <a:pt x="3526" y="1496"/>
                    </a:lnTo>
                    <a:lnTo>
                      <a:pt x="3528" y="1501"/>
                    </a:lnTo>
                    <a:lnTo>
                      <a:pt x="3535" y="1510"/>
                    </a:lnTo>
                    <a:lnTo>
                      <a:pt x="3541" y="1518"/>
                    </a:lnTo>
                    <a:lnTo>
                      <a:pt x="3720" y="1518"/>
                    </a:lnTo>
                    <a:lnTo>
                      <a:pt x="3721" y="1510"/>
                    </a:lnTo>
                    <a:lnTo>
                      <a:pt x="3720" y="1501"/>
                    </a:lnTo>
                    <a:lnTo>
                      <a:pt x="3718" y="1494"/>
                    </a:lnTo>
                    <a:lnTo>
                      <a:pt x="3716" y="1488"/>
                    </a:lnTo>
                    <a:lnTo>
                      <a:pt x="3713" y="1482"/>
                    </a:lnTo>
                    <a:lnTo>
                      <a:pt x="3708" y="1477"/>
                    </a:lnTo>
                    <a:lnTo>
                      <a:pt x="3704" y="1472"/>
                    </a:lnTo>
                    <a:lnTo>
                      <a:pt x="3699" y="1467"/>
                    </a:lnTo>
                    <a:lnTo>
                      <a:pt x="3691" y="1459"/>
                    </a:lnTo>
                    <a:lnTo>
                      <a:pt x="3682" y="1449"/>
                    </a:lnTo>
                    <a:lnTo>
                      <a:pt x="3679" y="1443"/>
                    </a:lnTo>
                    <a:lnTo>
                      <a:pt x="3676" y="1438"/>
                    </a:lnTo>
                    <a:lnTo>
                      <a:pt x="3674" y="1432"/>
                    </a:lnTo>
                    <a:lnTo>
                      <a:pt x="3674" y="1426"/>
                    </a:lnTo>
                    <a:lnTo>
                      <a:pt x="3674" y="1418"/>
                    </a:lnTo>
                    <a:lnTo>
                      <a:pt x="3674" y="1411"/>
                    </a:lnTo>
                    <a:lnTo>
                      <a:pt x="3674" y="1404"/>
                    </a:lnTo>
                    <a:lnTo>
                      <a:pt x="3674" y="1395"/>
                    </a:lnTo>
                    <a:lnTo>
                      <a:pt x="3687" y="1388"/>
                    </a:lnTo>
                    <a:lnTo>
                      <a:pt x="3880" y="1426"/>
                    </a:lnTo>
                    <a:lnTo>
                      <a:pt x="3883" y="1437"/>
                    </a:lnTo>
                    <a:lnTo>
                      <a:pt x="3886" y="1446"/>
                    </a:lnTo>
                    <a:lnTo>
                      <a:pt x="3890" y="1456"/>
                    </a:lnTo>
                    <a:lnTo>
                      <a:pt x="3895" y="1464"/>
                    </a:lnTo>
                    <a:lnTo>
                      <a:pt x="3900" y="1472"/>
                    </a:lnTo>
                    <a:lnTo>
                      <a:pt x="3906" y="1478"/>
                    </a:lnTo>
                    <a:lnTo>
                      <a:pt x="3914" y="1484"/>
                    </a:lnTo>
                    <a:lnTo>
                      <a:pt x="3920" y="1489"/>
                    </a:lnTo>
                    <a:lnTo>
                      <a:pt x="3929" y="1493"/>
                    </a:lnTo>
                    <a:lnTo>
                      <a:pt x="3938" y="1496"/>
                    </a:lnTo>
                    <a:lnTo>
                      <a:pt x="3948" y="1499"/>
                    </a:lnTo>
                    <a:lnTo>
                      <a:pt x="3957" y="1502"/>
                    </a:lnTo>
                    <a:lnTo>
                      <a:pt x="3968" y="1504"/>
                    </a:lnTo>
                    <a:lnTo>
                      <a:pt x="3981" y="1505"/>
                    </a:lnTo>
                    <a:lnTo>
                      <a:pt x="3993" y="1506"/>
                    </a:lnTo>
                    <a:lnTo>
                      <a:pt x="4006" y="1506"/>
                    </a:lnTo>
                    <a:lnTo>
                      <a:pt x="4018" y="1506"/>
                    </a:lnTo>
                    <a:lnTo>
                      <a:pt x="4029" y="1502"/>
                    </a:lnTo>
                    <a:lnTo>
                      <a:pt x="4039" y="1500"/>
                    </a:lnTo>
                    <a:lnTo>
                      <a:pt x="4050" y="1496"/>
                    </a:lnTo>
                    <a:lnTo>
                      <a:pt x="4060" y="1493"/>
                    </a:lnTo>
                    <a:lnTo>
                      <a:pt x="4069" y="1490"/>
                    </a:lnTo>
                    <a:lnTo>
                      <a:pt x="4080" y="1488"/>
                    </a:lnTo>
                    <a:lnTo>
                      <a:pt x="4093" y="1487"/>
                    </a:lnTo>
                    <a:lnTo>
                      <a:pt x="4108" y="1488"/>
                    </a:lnTo>
                    <a:lnTo>
                      <a:pt x="4123" y="1490"/>
                    </a:lnTo>
                    <a:lnTo>
                      <a:pt x="4136" y="1492"/>
                    </a:lnTo>
                    <a:lnTo>
                      <a:pt x="4150" y="1496"/>
                    </a:lnTo>
                    <a:lnTo>
                      <a:pt x="4162" y="1500"/>
                    </a:lnTo>
                    <a:lnTo>
                      <a:pt x="4173" y="1506"/>
                    </a:lnTo>
                    <a:lnTo>
                      <a:pt x="4184" y="1511"/>
                    </a:lnTo>
                    <a:lnTo>
                      <a:pt x="4195" y="1517"/>
                    </a:lnTo>
                    <a:lnTo>
                      <a:pt x="4214" y="1528"/>
                    </a:lnTo>
                    <a:lnTo>
                      <a:pt x="4233" y="1539"/>
                    </a:lnTo>
                    <a:lnTo>
                      <a:pt x="4243" y="1544"/>
                    </a:lnTo>
                    <a:lnTo>
                      <a:pt x="4253" y="1548"/>
                    </a:lnTo>
                    <a:lnTo>
                      <a:pt x="4262" y="1552"/>
                    </a:lnTo>
                    <a:lnTo>
                      <a:pt x="4272" y="1555"/>
                    </a:lnTo>
                    <a:lnTo>
                      <a:pt x="4306" y="1555"/>
                    </a:lnTo>
                    <a:lnTo>
                      <a:pt x="4334" y="1555"/>
                    </a:lnTo>
                    <a:lnTo>
                      <a:pt x="4358" y="1555"/>
                    </a:lnTo>
                    <a:lnTo>
                      <a:pt x="4378" y="1555"/>
                    </a:lnTo>
                    <a:lnTo>
                      <a:pt x="4396" y="1555"/>
                    </a:lnTo>
                    <a:lnTo>
                      <a:pt x="4412" y="1555"/>
                    </a:lnTo>
                    <a:lnTo>
                      <a:pt x="4427" y="1555"/>
                    </a:lnTo>
                    <a:lnTo>
                      <a:pt x="4445" y="1555"/>
                    </a:lnTo>
                    <a:lnTo>
                      <a:pt x="4455" y="1554"/>
                    </a:lnTo>
                    <a:lnTo>
                      <a:pt x="4464" y="1553"/>
                    </a:lnTo>
                    <a:lnTo>
                      <a:pt x="4470" y="1550"/>
                    </a:lnTo>
                    <a:lnTo>
                      <a:pt x="4476" y="1547"/>
                    </a:lnTo>
                    <a:lnTo>
                      <a:pt x="4480" y="1544"/>
                    </a:lnTo>
                    <a:lnTo>
                      <a:pt x="4485" y="1539"/>
                    </a:lnTo>
                    <a:lnTo>
                      <a:pt x="4488" y="1535"/>
                    </a:lnTo>
                    <a:lnTo>
                      <a:pt x="4490" y="1530"/>
                    </a:lnTo>
                    <a:lnTo>
                      <a:pt x="4495" y="1522"/>
                    </a:lnTo>
                    <a:lnTo>
                      <a:pt x="4503" y="1514"/>
                    </a:lnTo>
                    <a:lnTo>
                      <a:pt x="4509" y="1511"/>
                    </a:lnTo>
                    <a:lnTo>
                      <a:pt x="4514" y="1508"/>
                    </a:lnTo>
                    <a:lnTo>
                      <a:pt x="4522" y="1507"/>
                    </a:lnTo>
                    <a:lnTo>
                      <a:pt x="4531" y="1506"/>
                    </a:lnTo>
                    <a:lnTo>
                      <a:pt x="4554" y="1507"/>
                    </a:lnTo>
                    <a:lnTo>
                      <a:pt x="4577" y="1509"/>
                    </a:lnTo>
                    <a:lnTo>
                      <a:pt x="4599" y="1512"/>
                    </a:lnTo>
                    <a:lnTo>
                      <a:pt x="4620" y="1515"/>
                    </a:lnTo>
                    <a:lnTo>
                      <a:pt x="4651" y="1522"/>
                    </a:lnTo>
                    <a:lnTo>
                      <a:pt x="4663" y="1524"/>
                    </a:lnTo>
                    <a:lnTo>
                      <a:pt x="4678" y="1524"/>
                    </a:lnTo>
                    <a:lnTo>
                      <a:pt x="4690" y="1524"/>
                    </a:lnTo>
                    <a:lnTo>
                      <a:pt x="4700" y="1524"/>
                    </a:lnTo>
                    <a:lnTo>
                      <a:pt x="4711" y="1524"/>
                    </a:lnTo>
                    <a:lnTo>
                      <a:pt x="4718" y="1524"/>
                    </a:lnTo>
                    <a:lnTo>
                      <a:pt x="4727" y="1521"/>
                    </a:lnTo>
                    <a:lnTo>
                      <a:pt x="4737" y="1518"/>
                    </a:lnTo>
                    <a:lnTo>
                      <a:pt x="4746" y="1513"/>
                    </a:lnTo>
                    <a:lnTo>
                      <a:pt x="4755" y="1508"/>
                    </a:lnTo>
                    <a:lnTo>
                      <a:pt x="4763" y="1501"/>
                    </a:lnTo>
                    <a:lnTo>
                      <a:pt x="4771" y="1494"/>
                    </a:lnTo>
                    <a:lnTo>
                      <a:pt x="4777" y="1487"/>
                    </a:lnTo>
                    <a:lnTo>
                      <a:pt x="4771" y="1484"/>
                    </a:lnTo>
                    <a:lnTo>
                      <a:pt x="4766" y="1481"/>
                    </a:lnTo>
                    <a:lnTo>
                      <a:pt x="4760" y="1476"/>
                    </a:lnTo>
                    <a:lnTo>
                      <a:pt x="4756" y="1471"/>
                    </a:lnTo>
                    <a:lnTo>
                      <a:pt x="4750" y="1465"/>
                    </a:lnTo>
                    <a:lnTo>
                      <a:pt x="4747" y="1458"/>
                    </a:lnTo>
                    <a:lnTo>
                      <a:pt x="4745" y="1452"/>
                    </a:lnTo>
                    <a:lnTo>
                      <a:pt x="4744" y="1444"/>
                    </a:lnTo>
                    <a:lnTo>
                      <a:pt x="4745" y="1435"/>
                    </a:lnTo>
                    <a:lnTo>
                      <a:pt x="4747" y="1428"/>
                    </a:lnTo>
                    <a:lnTo>
                      <a:pt x="4750" y="1422"/>
                    </a:lnTo>
                    <a:lnTo>
                      <a:pt x="4754" y="1417"/>
                    </a:lnTo>
                    <a:lnTo>
                      <a:pt x="4757" y="1411"/>
                    </a:lnTo>
                    <a:lnTo>
                      <a:pt x="4760" y="1405"/>
                    </a:lnTo>
                    <a:lnTo>
                      <a:pt x="4762" y="1398"/>
                    </a:lnTo>
                    <a:lnTo>
                      <a:pt x="4763" y="1388"/>
                    </a:lnTo>
                    <a:lnTo>
                      <a:pt x="4763" y="1382"/>
                    </a:lnTo>
                    <a:lnTo>
                      <a:pt x="4761" y="1377"/>
                    </a:lnTo>
                    <a:lnTo>
                      <a:pt x="4759" y="1372"/>
                    </a:lnTo>
                    <a:lnTo>
                      <a:pt x="4756" y="1369"/>
                    </a:lnTo>
                    <a:lnTo>
                      <a:pt x="4747" y="1363"/>
                    </a:lnTo>
                    <a:lnTo>
                      <a:pt x="4737" y="1359"/>
                    </a:lnTo>
                    <a:lnTo>
                      <a:pt x="4727" y="1355"/>
                    </a:lnTo>
                    <a:lnTo>
                      <a:pt x="4718" y="1350"/>
                    </a:lnTo>
                    <a:lnTo>
                      <a:pt x="4715" y="1347"/>
                    </a:lnTo>
                    <a:lnTo>
                      <a:pt x="4713" y="1343"/>
                    </a:lnTo>
                    <a:lnTo>
                      <a:pt x="4711" y="1339"/>
                    </a:lnTo>
                    <a:lnTo>
                      <a:pt x="4711" y="1333"/>
                    </a:lnTo>
                    <a:lnTo>
                      <a:pt x="4711" y="1324"/>
                    </a:lnTo>
                    <a:lnTo>
                      <a:pt x="4711" y="1315"/>
                    </a:lnTo>
                    <a:lnTo>
                      <a:pt x="4830" y="1297"/>
                    </a:lnTo>
                    <a:lnTo>
                      <a:pt x="4869" y="1307"/>
                    </a:lnTo>
                    <a:lnTo>
                      <a:pt x="4898" y="1315"/>
                    </a:lnTo>
                    <a:lnTo>
                      <a:pt x="4928" y="1322"/>
                    </a:lnTo>
                    <a:lnTo>
                      <a:pt x="4963" y="1333"/>
                    </a:lnTo>
                    <a:lnTo>
                      <a:pt x="4974" y="1338"/>
                    </a:lnTo>
                    <a:lnTo>
                      <a:pt x="4985" y="1343"/>
                    </a:lnTo>
                    <a:lnTo>
                      <a:pt x="4995" y="1349"/>
                    </a:lnTo>
                    <a:lnTo>
                      <a:pt x="5005" y="1356"/>
                    </a:lnTo>
                    <a:lnTo>
                      <a:pt x="5021" y="1371"/>
                    </a:lnTo>
                    <a:lnTo>
                      <a:pt x="5038" y="1386"/>
                    </a:lnTo>
                    <a:lnTo>
                      <a:pt x="5046" y="1395"/>
                    </a:lnTo>
                    <a:lnTo>
                      <a:pt x="5054" y="1402"/>
                    </a:lnTo>
                    <a:lnTo>
                      <a:pt x="5063" y="1408"/>
                    </a:lnTo>
                    <a:lnTo>
                      <a:pt x="5073" y="1414"/>
                    </a:lnTo>
                    <a:lnTo>
                      <a:pt x="5084" y="1419"/>
                    </a:lnTo>
                    <a:lnTo>
                      <a:pt x="5095" y="1423"/>
                    </a:lnTo>
                    <a:lnTo>
                      <a:pt x="5108" y="1425"/>
                    </a:lnTo>
                    <a:lnTo>
                      <a:pt x="5122" y="1426"/>
                    </a:lnTo>
                    <a:lnTo>
                      <a:pt x="5127" y="1438"/>
                    </a:lnTo>
                    <a:lnTo>
                      <a:pt x="5132" y="1449"/>
                    </a:lnTo>
                    <a:lnTo>
                      <a:pt x="5139" y="1459"/>
                    </a:lnTo>
                    <a:lnTo>
                      <a:pt x="5148" y="1468"/>
                    </a:lnTo>
                    <a:lnTo>
                      <a:pt x="5156" y="1476"/>
                    </a:lnTo>
                    <a:lnTo>
                      <a:pt x="5166" y="1484"/>
                    </a:lnTo>
                    <a:lnTo>
                      <a:pt x="5176" y="1490"/>
                    </a:lnTo>
                    <a:lnTo>
                      <a:pt x="5188" y="1496"/>
                    </a:lnTo>
                    <a:lnTo>
                      <a:pt x="5199" y="1502"/>
                    </a:lnTo>
                    <a:lnTo>
                      <a:pt x="5211" y="1508"/>
                    </a:lnTo>
                    <a:lnTo>
                      <a:pt x="5225" y="1512"/>
                    </a:lnTo>
                    <a:lnTo>
                      <a:pt x="5237" y="1516"/>
                    </a:lnTo>
                    <a:lnTo>
                      <a:pt x="5263" y="1524"/>
                    </a:lnTo>
                    <a:lnTo>
                      <a:pt x="5288" y="1530"/>
                    </a:lnTo>
                    <a:lnTo>
                      <a:pt x="5303" y="1536"/>
                    </a:lnTo>
                    <a:lnTo>
                      <a:pt x="5317" y="1542"/>
                    </a:lnTo>
                    <a:lnTo>
                      <a:pt x="5330" y="1550"/>
                    </a:lnTo>
                    <a:lnTo>
                      <a:pt x="5342" y="1558"/>
                    </a:lnTo>
                    <a:lnTo>
                      <a:pt x="5365" y="1577"/>
                    </a:lnTo>
                    <a:lnTo>
                      <a:pt x="5388" y="1595"/>
                    </a:lnTo>
                    <a:lnTo>
                      <a:pt x="5399" y="1604"/>
                    </a:lnTo>
                    <a:lnTo>
                      <a:pt x="5410" y="1612"/>
                    </a:lnTo>
                    <a:lnTo>
                      <a:pt x="5422" y="1621"/>
                    </a:lnTo>
                    <a:lnTo>
                      <a:pt x="5434" y="1628"/>
                    </a:lnTo>
                    <a:lnTo>
                      <a:pt x="5446" y="1633"/>
                    </a:lnTo>
                    <a:lnTo>
                      <a:pt x="5460" y="1638"/>
                    </a:lnTo>
                    <a:lnTo>
                      <a:pt x="5473" y="1640"/>
                    </a:lnTo>
                    <a:lnTo>
                      <a:pt x="5488" y="1641"/>
                    </a:lnTo>
                    <a:lnTo>
                      <a:pt x="5497" y="1641"/>
                    </a:lnTo>
                    <a:lnTo>
                      <a:pt x="5506" y="1640"/>
                    </a:lnTo>
                    <a:lnTo>
                      <a:pt x="5514" y="1638"/>
                    </a:lnTo>
                    <a:lnTo>
                      <a:pt x="5522" y="1635"/>
                    </a:lnTo>
                    <a:lnTo>
                      <a:pt x="5536" y="1628"/>
                    </a:lnTo>
                    <a:lnTo>
                      <a:pt x="5551" y="1620"/>
                    </a:lnTo>
                    <a:lnTo>
                      <a:pt x="5565" y="1611"/>
                    </a:lnTo>
                    <a:lnTo>
                      <a:pt x="5579" y="1605"/>
                    </a:lnTo>
                    <a:lnTo>
                      <a:pt x="5587" y="1602"/>
                    </a:lnTo>
                    <a:lnTo>
                      <a:pt x="5596" y="1600"/>
                    </a:lnTo>
                    <a:lnTo>
                      <a:pt x="5604" y="1599"/>
                    </a:lnTo>
                    <a:lnTo>
                      <a:pt x="5614" y="1598"/>
                    </a:lnTo>
                    <a:lnTo>
                      <a:pt x="5621" y="1599"/>
                    </a:lnTo>
                    <a:lnTo>
                      <a:pt x="5626" y="1601"/>
                    </a:lnTo>
                    <a:lnTo>
                      <a:pt x="5631" y="1604"/>
                    </a:lnTo>
                    <a:lnTo>
                      <a:pt x="5635" y="1607"/>
                    </a:lnTo>
                    <a:lnTo>
                      <a:pt x="5642" y="1613"/>
                    </a:lnTo>
                    <a:lnTo>
                      <a:pt x="5647" y="1617"/>
                    </a:lnTo>
                    <a:lnTo>
                      <a:pt x="5647" y="1629"/>
                    </a:lnTo>
                    <a:lnTo>
                      <a:pt x="5647" y="1638"/>
                    </a:lnTo>
                    <a:lnTo>
                      <a:pt x="5647" y="1645"/>
                    </a:lnTo>
                    <a:lnTo>
                      <a:pt x="5647" y="1654"/>
                    </a:lnTo>
                    <a:lnTo>
                      <a:pt x="5647" y="1662"/>
                    </a:lnTo>
                    <a:lnTo>
                      <a:pt x="5649" y="1672"/>
                    </a:lnTo>
                    <a:lnTo>
                      <a:pt x="5652" y="1679"/>
                    </a:lnTo>
                    <a:lnTo>
                      <a:pt x="5655" y="1686"/>
                    </a:lnTo>
                    <a:lnTo>
                      <a:pt x="5659" y="1693"/>
                    </a:lnTo>
                    <a:lnTo>
                      <a:pt x="5664" y="1699"/>
                    </a:lnTo>
                    <a:lnTo>
                      <a:pt x="5668" y="1704"/>
                    </a:lnTo>
                    <a:lnTo>
                      <a:pt x="5674" y="1709"/>
                    </a:lnTo>
                    <a:lnTo>
                      <a:pt x="5674" y="1790"/>
                    </a:lnTo>
                    <a:lnTo>
                      <a:pt x="5666" y="1791"/>
                    </a:lnTo>
                    <a:lnTo>
                      <a:pt x="5657" y="1792"/>
                    </a:lnTo>
                    <a:lnTo>
                      <a:pt x="5649" y="1792"/>
                    </a:lnTo>
                    <a:lnTo>
                      <a:pt x="5641" y="1792"/>
                    </a:lnTo>
                    <a:lnTo>
                      <a:pt x="5623" y="1790"/>
                    </a:lnTo>
                    <a:lnTo>
                      <a:pt x="5608" y="1790"/>
                    </a:lnTo>
                    <a:lnTo>
                      <a:pt x="5604" y="1790"/>
                    </a:lnTo>
                    <a:lnTo>
                      <a:pt x="5602" y="1792"/>
                    </a:lnTo>
                    <a:lnTo>
                      <a:pt x="5600" y="1794"/>
                    </a:lnTo>
                    <a:lnTo>
                      <a:pt x="5598" y="1796"/>
                    </a:lnTo>
                    <a:lnTo>
                      <a:pt x="5595" y="1802"/>
                    </a:lnTo>
                    <a:lnTo>
                      <a:pt x="5593" y="1808"/>
                    </a:lnTo>
                    <a:lnTo>
                      <a:pt x="5595" y="1818"/>
                    </a:lnTo>
                    <a:lnTo>
                      <a:pt x="5597" y="1827"/>
                    </a:lnTo>
                    <a:lnTo>
                      <a:pt x="5600" y="1835"/>
                    </a:lnTo>
                    <a:lnTo>
                      <a:pt x="5604" y="1844"/>
                    </a:lnTo>
                    <a:lnTo>
                      <a:pt x="5609" y="1852"/>
                    </a:lnTo>
                    <a:lnTo>
                      <a:pt x="5614" y="1859"/>
                    </a:lnTo>
                    <a:lnTo>
                      <a:pt x="5620" y="1865"/>
                    </a:lnTo>
                    <a:lnTo>
                      <a:pt x="5626" y="1871"/>
                    </a:lnTo>
                    <a:lnTo>
                      <a:pt x="5637" y="1881"/>
                    </a:lnTo>
                    <a:lnTo>
                      <a:pt x="5647" y="1890"/>
                    </a:lnTo>
                    <a:lnTo>
                      <a:pt x="5651" y="1896"/>
                    </a:lnTo>
                    <a:lnTo>
                      <a:pt x="5653" y="1899"/>
                    </a:lnTo>
                    <a:lnTo>
                      <a:pt x="5654" y="1903"/>
                    </a:lnTo>
                    <a:lnTo>
                      <a:pt x="5654" y="1907"/>
                    </a:lnTo>
                    <a:lnTo>
                      <a:pt x="5747" y="1919"/>
                    </a:lnTo>
                    <a:lnTo>
                      <a:pt x="5754" y="1918"/>
                    </a:lnTo>
                    <a:lnTo>
                      <a:pt x="5761" y="1917"/>
                    </a:lnTo>
                    <a:lnTo>
                      <a:pt x="5768" y="1915"/>
                    </a:lnTo>
                    <a:lnTo>
                      <a:pt x="5775" y="1912"/>
                    </a:lnTo>
                    <a:lnTo>
                      <a:pt x="5780" y="1908"/>
                    </a:lnTo>
                    <a:lnTo>
                      <a:pt x="5786" y="1904"/>
                    </a:lnTo>
                    <a:lnTo>
                      <a:pt x="5792" y="1899"/>
                    </a:lnTo>
                    <a:lnTo>
                      <a:pt x="5797" y="1892"/>
                    </a:lnTo>
                    <a:lnTo>
                      <a:pt x="5807" y="1880"/>
                    </a:lnTo>
                    <a:lnTo>
                      <a:pt x="5815" y="1865"/>
                    </a:lnTo>
                    <a:lnTo>
                      <a:pt x="5823" y="1850"/>
                    </a:lnTo>
                    <a:lnTo>
                      <a:pt x="5830" y="1832"/>
                    </a:lnTo>
                    <a:lnTo>
                      <a:pt x="5835" y="1815"/>
                    </a:lnTo>
                    <a:lnTo>
                      <a:pt x="5841" y="1797"/>
                    </a:lnTo>
                    <a:lnTo>
                      <a:pt x="5845" y="1779"/>
                    </a:lnTo>
                    <a:lnTo>
                      <a:pt x="5847" y="1763"/>
                    </a:lnTo>
                    <a:lnTo>
                      <a:pt x="5852" y="1733"/>
                    </a:lnTo>
                    <a:lnTo>
                      <a:pt x="5853" y="1709"/>
                    </a:lnTo>
                    <a:lnTo>
                      <a:pt x="5853" y="1694"/>
                    </a:lnTo>
                    <a:lnTo>
                      <a:pt x="5853" y="1677"/>
                    </a:lnTo>
                    <a:lnTo>
                      <a:pt x="5853" y="1657"/>
                    </a:lnTo>
                    <a:lnTo>
                      <a:pt x="5853" y="1635"/>
                    </a:lnTo>
                    <a:lnTo>
                      <a:pt x="5853" y="1623"/>
                    </a:lnTo>
                    <a:lnTo>
                      <a:pt x="5853" y="1612"/>
                    </a:lnTo>
                    <a:lnTo>
                      <a:pt x="5855" y="1607"/>
                    </a:lnTo>
                    <a:lnTo>
                      <a:pt x="5858" y="1604"/>
                    </a:lnTo>
                    <a:lnTo>
                      <a:pt x="5865" y="1601"/>
                    </a:lnTo>
                    <a:lnTo>
                      <a:pt x="5873" y="1598"/>
                    </a:lnTo>
                    <a:lnTo>
                      <a:pt x="5873" y="1568"/>
                    </a:lnTo>
                    <a:lnTo>
                      <a:pt x="5867" y="1564"/>
                    </a:lnTo>
                    <a:lnTo>
                      <a:pt x="5859" y="1558"/>
                    </a:lnTo>
                    <a:lnTo>
                      <a:pt x="5850" y="1551"/>
                    </a:lnTo>
                    <a:lnTo>
                      <a:pt x="5843" y="1543"/>
                    </a:lnTo>
                    <a:lnTo>
                      <a:pt x="5835" y="1534"/>
                    </a:lnTo>
                    <a:lnTo>
                      <a:pt x="5830" y="1525"/>
                    </a:lnTo>
                    <a:lnTo>
                      <a:pt x="5827" y="1520"/>
                    </a:lnTo>
                    <a:lnTo>
                      <a:pt x="5826" y="1516"/>
                    </a:lnTo>
                    <a:lnTo>
                      <a:pt x="5826" y="1511"/>
                    </a:lnTo>
                    <a:lnTo>
                      <a:pt x="5826" y="1506"/>
                    </a:lnTo>
                    <a:lnTo>
                      <a:pt x="5816" y="1498"/>
                    </a:lnTo>
                    <a:lnTo>
                      <a:pt x="5808" y="1490"/>
                    </a:lnTo>
                    <a:lnTo>
                      <a:pt x="5799" y="1481"/>
                    </a:lnTo>
                    <a:lnTo>
                      <a:pt x="5791" y="1472"/>
                    </a:lnTo>
                    <a:lnTo>
                      <a:pt x="5776" y="1451"/>
                    </a:lnTo>
                    <a:lnTo>
                      <a:pt x="5761" y="1428"/>
                    </a:lnTo>
                    <a:lnTo>
                      <a:pt x="5748" y="1404"/>
                    </a:lnTo>
                    <a:lnTo>
                      <a:pt x="5735" y="1378"/>
                    </a:lnTo>
                    <a:lnTo>
                      <a:pt x="5721" y="1353"/>
                    </a:lnTo>
                    <a:lnTo>
                      <a:pt x="5707" y="1327"/>
                    </a:lnTo>
                    <a:lnTo>
                      <a:pt x="5700" y="1316"/>
                    </a:lnTo>
                    <a:lnTo>
                      <a:pt x="5692" y="1307"/>
                    </a:lnTo>
                    <a:lnTo>
                      <a:pt x="5684" y="1299"/>
                    </a:lnTo>
                    <a:lnTo>
                      <a:pt x="5674" y="1291"/>
                    </a:lnTo>
                    <a:lnTo>
                      <a:pt x="5664" y="1285"/>
                    </a:lnTo>
                    <a:lnTo>
                      <a:pt x="5652" y="1279"/>
                    </a:lnTo>
                    <a:lnTo>
                      <a:pt x="5640" y="1274"/>
                    </a:lnTo>
                    <a:lnTo>
                      <a:pt x="5628" y="1270"/>
                    </a:lnTo>
                    <a:lnTo>
                      <a:pt x="5600" y="1263"/>
                    </a:lnTo>
                    <a:lnTo>
                      <a:pt x="5570" y="1256"/>
                    </a:lnTo>
                    <a:lnTo>
                      <a:pt x="5540" y="1249"/>
                    </a:lnTo>
                    <a:lnTo>
                      <a:pt x="5508" y="1241"/>
                    </a:lnTo>
                    <a:lnTo>
                      <a:pt x="5503" y="1252"/>
                    </a:lnTo>
                    <a:lnTo>
                      <a:pt x="5500" y="1265"/>
                    </a:lnTo>
                    <a:lnTo>
                      <a:pt x="5498" y="1272"/>
                    </a:lnTo>
                    <a:lnTo>
                      <a:pt x="5496" y="1279"/>
                    </a:lnTo>
                    <a:lnTo>
                      <a:pt x="5492" y="1285"/>
                    </a:lnTo>
                    <a:lnTo>
                      <a:pt x="5488" y="1291"/>
                    </a:lnTo>
                    <a:lnTo>
                      <a:pt x="5483" y="1284"/>
                    </a:lnTo>
                    <a:lnTo>
                      <a:pt x="5476" y="1278"/>
                    </a:lnTo>
                    <a:lnTo>
                      <a:pt x="5469" y="1275"/>
                    </a:lnTo>
                    <a:lnTo>
                      <a:pt x="5462" y="1272"/>
                    </a:lnTo>
                    <a:lnTo>
                      <a:pt x="5446" y="1267"/>
                    </a:lnTo>
                    <a:lnTo>
                      <a:pt x="5431" y="1264"/>
                    </a:lnTo>
                    <a:lnTo>
                      <a:pt x="5423" y="1262"/>
                    </a:lnTo>
                    <a:lnTo>
                      <a:pt x="5417" y="1260"/>
                    </a:lnTo>
                    <a:lnTo>
                      <a:pt x="5411" y="1257"/>
                    </a:lnTo>
                    <a:lnTo>
                      <a:pt x="5406" y="1254"/>
                    </a:lnTo>
                    <a:lnTo>
                      <a:pt x="5401" y="1249"/>
                    </a:lnTo>
                    <a:lnTo>
                      <a:pt x="5398" y="1244"/>
                    </a:lnTo>
                    <a:lnTo>
                      <a:pt x="5396" y="1237"/>
                    </a:lnTo>
                    <a:lnTo>
                      <a:pt x="5395" y="1229"/>
                    </a:lnTo>
                    <a:lnTo>
                      <a:pt x="5378" y="1226"/>
                    </a:lnTo>
                    <a:lnTo>
                      <a:pt x="5341" y="1218"/>
                    </a:lnTo>
                    <a:lnTo>
                      <a:pt x="5322" y="1214"/>
                    </a:lnTo>
                    <a:lnTo>
                      <a:pt x="5305" y="1210"/>
                    </a:lnTo>
                    <a:lnTo>
                      <a:pt x="5293" y="1207"/>
                    </a:lnTo>
                    <a:lnTo>
                      <a:pt x="5288" y="1204"/>
                    </a:lnTo>
                    <a:lnTo>
                      <a:pt x="5289" y="1197"/>
                    </a:lnTo>
                    <a:lnTo>
                      <a:pt x="5293" y="1191"/>
                    </a:lnTo>
                    <a:lnTo>
                      <a:pt x="5298" y="1185"/>
                    </a:lnTo>
                    <a:lnTo>
                      <a:pt x="5304" y="1180"/>
                    </a:lnTo>
                    <a:lnTo>
                      <a:pt x="5319" y="1167"/>
                    </a:lnTo>
                    <a:lnTo>
                      <a:pt x="5334" y="1154"/>
                    </a:lnTo>
                    <a:lnTo>
                      <a:pt x="5331" y="1147"/>
                    </a:lnTo>
                    <a:lnTo>
                      <a:pt x="5329" y="1140"/>
                    </a:lnTo>
                    <a:lnTo>
                      <a:pt x="5328" y="1132"/>
                    </a:lnTo>
                    <a:lnTo>
                      <a:pt x="5329" y="1125"/>
                    </a:lnTo>
                    <a:lnTo>
                      <a:pt x="5331" y="1117"/>
                    </a:lnTo>
                    <a:lnTo>
                      <a:pt x="5334" y="1108"/>
                    </a:lnTo>
                    <a:lnTo>
                      <a:pt x="5339" y="1100"/>
                    </a:lnTo>
                    <a:lnTo>
                      <a:pt x="5343" y="1092"/>
                    </a:lnTo>
                    <a:lnTo>
                      <a:pt x="5365" y="1064"/>
                    </a:lnTo>
                    <a:lnTo>
                      <a:pt x="5382" y="1043"/>
                    </a:lnTo>
                    <a:lnTo>
                      <a:pt x="5382" y="964"/>
                    </a:lnTo>
                    <a:lnTo>
                      <a:pt x="5388" y="962"/>
                    </a:lnTo>
                    <a:lnTo>
                      <a:pt x="5396" y="961"/>
                    </a:lnTo>
                    <a:lnTo>
                      <a:pt x="5402" y="961"/>
                    </a:lnTo>
                    <a:lnTo>
                      <a:pt x="5409" y="962"/>
                    </a:lnTo>
                    <a:lnTo>
                      <a:pt x="5423" y="963"/>
                    </a:lnTo>
                    <a:lnTo>
                      <a:pt x="5441" y="964"/>
                    </a:lnTo>
                    <a:lnTo>
                      <a:pt x="5465" y="964"/>
                    </a:lnTo>
                    <a:lnTo>
                      <a:pt x="5492" y="966"/>
                    </a:lnTo>
                    <a:lnTo>
                      <a:pt x="5521" y="968"/>
                    </a:lnTo>
                    <a:lnTo>
                      <a:pt x="5552" y="970"/>
                    </a:lnTo>
                    <a:lnTo>
                      <a:pt x="5583" y="972"/>
                    </a:lnTo>
                    <a:lnTo>
                      <a:pt x="5612" y="974"/>
                    </a:lnTo>
                    <a:lnTo>
                      <a:pt x="5641" y="975"/>
                    </a:lnTo>
                    <a:lnTo>
                      <a:pt x="5667" y="976"/>
                    </a:lnTo>
                    <a:lnTo>
                      <a:pt x="5671" y="975"/>
                    </a:lnTo>
                    <a:lnTo>
                      <a:pt x="5677" y="972"/>
                    </a:lnTo>
                    <a:lnTo>
                      <a:pt x="5682" y="968"/>
                    </a:lnTo>
                    <a:lnTo>
                      <a:pt x="5687" y="964"/>
                    </a:lnTo>
                    <a:lnTo>
                      <a:pt x="5674" y="945"/>
                    </a:lnTo>
                    <a:lnTo>
                      <a:pt x="5807" y="945"/>
                    </a:lnTo>
                    <a:lnTo>
                      <a:pt x="5809" y="949"/>
                    </a:lnTo>
                    <a:lnTo>
                      <a:pt x="5816" y="955"/>
                    </a:lnTo>
                    <a:lnTo>
                      <a:pt x="5825" y="962"/>
                    </a:lnTo>
                    <a:lnTo>
                      <a:pt x="5836" y="969"/>
                    </a:lnTo>
                    <a:lnTo>
                      <a:pt x="5857" y="982"/>
                    </a:lnTo>
                    <a:lnTo>
                      <a:pt x="5867" y="988"/>
                    </a:lnTo>
                    <a:lnTo>
                      <a:pt x="5871" y="988"/>
                    </a:lnTo>
                    <a:lnTo>
                      <a:pt x="5875" y="987"/>
                    </a:lnTo>
                    <a:lnTo>
                      <a:pt x="5878" y="985"/>
                    </a:lnTo>
                    <a:lnTo>
                      <a:pt x="5880" y="983"/>
                    </a:lnTo>
                    <a:lnTo>
                      <a:pt x="5884" y="979"/>
                    </a:lnTo>
                    <a:lnTo>
                      <a:pt x="5888" y="973"/>
                    </a:lnTo>
                    <a:lnTo>
                      <a:pt x="5892" y="967"/>
                    </a:lnTo>
                    <a:lnTo>
                      <a:pt x="5898" y="963"/>
                    </a:lnTo>
                    <a:lnTo>
                      <a:pt x="5902" y="961"/>
                    </a:lnTo>
                    <a:lnTo>
                      <a:pt x="5906" y="959"/>
                    </a:lnTo>
                    <a:lnTo>
                      <a:pt x="5913" y="958"/>
                    </a:lnTo>
                    <a:lnTo>
                      <a:pt x="5920" y="958"/>
                    </a:lnTo>
                    <a:lnTo>
                      <a:pt x="5911" y="954"/>
                    </a:lnTo>
                    <a:lnTo>
                      <a:pt x="5904" y="950"/>
                    </a:lnTo>
                    <a:lnTo>
                      <a:pt x="5900" y="945"/>
                    </a:lnTo>
                    <a:lnTo>
                      <a:pt x="5897" y="941"/>
                    </a:lnTo>
                    <a:lnTo>
                      <a:pt x="5894" y="935"/>
                    </a:lnTo>
                    <a:lnTo>
                      <a:pt x="5893" y="927"/>
                    </a:lnTo>
                    <a:lnTo>
                      <a:pt x="5893" y="916"/>
                    </a:lnTo>
                    <a:lnTo>
                      <a:pt x="5893" y="902"/>
                    </a:lnTo>
                    <a:lnTo>
                      <a:pt x="5893" y="886"/>
                    </a:lnTo>
                    <a:lnTo>
                      <a:pt x="5894" y="871"/>
                    </a:lnTo>
                    <a:lnTo>
                      <a:pt x="5897" y="858"/>
                    </a:lnTo>
                    <a:lnTo>
                      <a:pt x="5900" y="846"/>
                    </a:lnTo>
                    <a:lnTo>
                      <a:pt x="5902" y="841"/>
                    </a:lnTo>
                    <a:lnTo>
                      <a:pt x="5904" y="835"/>
                    </a:lnTo>
                    <a:lnTo>
                      <a:pt x="5906" y="831"/>
                    </a:lnTo>
                    <a:lnTo>
                      <a:pt x="5910" y="828"/>
                    </a:lnTo>
                    <a:lnTo>
                      <a:pt x="5913" y="825"/>
                    </a:lnTo>
                    <a:lnTo>
                      <a:pt x="5917" y="823"/>
                    </a:lnTo>
                    <a:lnTo>
                      <a:pt x="5922" y="822"/>
                    </a:lnTo>
                    <a:lnTo>
                      <a:pt x="5926" y="822"/>
                    </a:lnTo>
                    <a:lnTo>
                      <a:pt x="5945" y="822"/>
                    </a:lnTo>
                    <a:lnTo>
                      <a:pt x="5974" y="822"/>
                    </a:lnTo>
                    <a:lnTo>
                      <a:pt x="6006" y="822"/>
                    </a:lnTo>
                    <a:lnTo>
                      <a:pt x="6033" y="822"/>
                    </a:lnTo>
                    <a:lnTo>
                      <a:pt x="6037" y="828"/>
                    </a:lnTo>
                    <a:lnTo>
                      <a:pt x="6045" y="838"/>
                    </a:lnTo>
                    <a:lnTo>
                      <a:pt x="6055" y="849"/>
                    </a:lnTo>
                    <a:lnTo>
                      <a:pt x="6066" y="860"/>
                    </a:lnTo>
                    <a:lnTo>
                      <a:pt x="6077" y="871"/>
                    </a:lnTo>
                    <a:lnTo>
                      <a:pt x="6086" y="881"/>
                    </a:lnTo>
                    <a:lnTo>
                      <a:pt x="6094" y="887"/>
                    </a:lnTo>
                    <a:lnTo>
                      <a:pt x="6099" y="889"/>
                    </a:lnTo>
                    <a:lnTo>
                      <a:pt x="6102" y="881"/>
                    </a:lnTo>
                    <a:lnTo>
                      <a:pt x="6105" y="874"/>
                    </a:lnTo>
                    <a:lnTo>
                      <a:pt x="6108" y="867"/>
                    </a:lnTo>
                    <a:lnTo>
                      <a:pt x="6112" y="861"/>
                    </a:lnTo>
                    <a:lnTo>
                      <a:pt x="6116" y="855"/>
                    </a:lnTo>
                    <a:lnTo>
                      <a:pt x="6119" y="848"/>
                    </a:lnTo>
                    <a:lnTo>
                      <a:pt x="6123" y="839"/>
                    </a:lnTo>
                    <a:lnTo>
                      <a:pt x="6125" y="828"/>
                    </a:lnTo>
                    <a:lnTo>
                      <a:pt x="6128" y="830"/>
                    </a:lnTo>
                    <a:lnTo>
                      <a:pt x="6132" y="831"/>
                    </a:lnTo>
                    <a:lnTo>
                      <a:pt x="6135" y="832"/>
                    </a:lnTo>
                    <a:lnTo>
                      <a:pt x="6139" y="832"/>
                    </a:lnTo>
                    <a:lnTo>
                      <a:pt x="6144" y="832"/>
                    </a:lnTo>
                    <a:lnTo>
                      <a:pt x="6149" y="831"/>
                    </a:lnTo>
                    <a:lnTo>
                      <a:pt x="6153" y="830"/>
                    </a:lnTo>
                    <a:lnTo>
                      <a:pt x="6159" y="828"/>
                    </a:lnTo>
                    <a:lnTo>
                      <a:pt x="6148" y="815"/>
                    </a:lnTo>
                    <a:lnTo>
                      <a:pt x="6137" y="803"/>
                    </a:lnTo>
                    <a:lnTo>
                      <a:pt x="6133" y="796"/>
                    </a:lnTo>
                    <a:lnTo>
                      <a:pt x="6128" y="789"/>
                    </a:lnTo>
                    <a:lnTo>
                      <a:pt x="6126" y="782"/>
                    </a:lnTo>
                    <a:lnTo>
                      <a:pt x="6125" y="772"/>
                    </a:lnTo>
                    <a:lnTo>
                      <a:pt x="6126" y="767"/>
                    </a:lnTo>
                    <a:lnTo>
                      <a:pt x="6128" y="764"/>
                    </a:lnTo>
                    <a:lnTo>
                      <a:pt x="6132" y="761"/>
                    </a:lnTo>
                    <a:lnTo>
                      <a:pt x="6135" y="760"/>
                    </a:lnTo>
                    <a:lnTo>
                      <a:pt x="6140" y="759"/>
                    </a:lnTo>
                    <a:lnTo>
                      <a:pt x="6146" y="759"/>
                    </a:lnTo>
                    <a:lnTo>
                      <a:pt x="6152" y="760"/>
                    </a:lnTo>
                    <a:lnTo>
                      <a:pt x="6159" y="762"/>
                    </a:lnTo>
                    <a:lnTo>
                      <a:pt x="6188" y="771"/>
                    </a:lnTo>
                    <a:lnTo>
                      <a:pt x="6212" y="778"/>
                    </a:lnTo>
                    <a:lnTo>
                      <a:pt x="6202" y="779"/>
                    </a:lnTo>
                    <a:lnTo>
                      <a:pt x="6193" y="782"/>
                    </a:lnTo>
                    <a:lnTo>
                      <a:pt x="6184" y="784"/>
                    </a:lnTo>
                    <a:lnTo>
                      <a:pt x="6179" y="785"/>
                    </a:lnTo>
                    <a:lnTo>
                      <a:pt x="6180" y="792"/>
                    </a:lnTo>
                    <a:lnTo>
                      <a:pt x="6183" y="797"/>
                    </a:lnTo>
                    <a:lnTo>
                      <a:pt x="6186" y="802"/>
                    </a:lnTo>
                    <a:lnTo>
                      <a:pt x="6191" y="807"/>
                    </a:lnTo>
                    <a:lnTo>
                      <a:pt x="6201" y="815"/>
                    </a:lnTo>
                    <a:lnTo>
                      <a:pt x="6211" y="822"/>
                    </a:lnTo>
                    <a:lnTo>
                      <a:pt x="6222" y="829"/>
                    </a:lnTo>
                    <a:lnTo>
                      <a:pt x="6230" y="837"/>
                    </a:lnTo>
                    <a:lnTo>
                      <a:pt x="6234" y="842"/>
                    </a:lnTo>
                    <a:lnTo>
                      <a:pt x="6236" y="847"/>
                    </a:lnTo>
                    <a:lnTo>
                      <a:pt x="6238" y="853"/>
                    </a:lnTo>
                    <a:lnTo>
                      <a:pt x="6238" y="859"/>
                    </a:lnTo>
                    <a:lnTo>
                      <a:pt x="6237" y="867"/>
                    </a:lnTo>
                    <a:lnTo>
                      <a:pt x="6231" y="878"/>
                    </a:lnTo>
                    <a:lnTo>
                      <a:pt x="6224" y="893"/>
                    </a:lnTo>
                    <a:lnTo>
                      <a:pt x="6215" y="907"/>
                    </a:lnTo>
                    <a:lnTo>
                      <a:pt x="6206" y="922"/>
                    </a:lnTo>
                    <a:lnTo>
                      <a:pt x="6200" y="937"/>
                    </a:lnTo>
                    <a:lnTo>
                      <a:pt x="6196" y="944"/>
                    </a:lnTo>
                    <a:lnTo>
                      <a:pt x="6194" y="952"/>
                    </a:lnTo>
                    <a:lnTo>
                      <a:pt x="6192" y="958"/>
                    </a:lnTo>
                    <a:lnTo>
                      <a:pt x="6192" y="964"/>
                    </a:lnTo>
                    <a:lnTo>
                      <a:pt x="6193" y="970"/>
                    </a:lnTo>
                    <a:lnTo>
                      <a:pt x="6195" y="974"/>
                    </a:lnTo>
                    <a:lnTo>
                      <a:pt x="6198" y="977"/>
                    </a:lnTo>
                    <a:lnTo>
                      <a:pt x="6202" y="979"/>
                    </a:lnTo>
                    <a:lnTo>
                      <a:pt x="6205" y="981"/>
                    </a:lnTo>
                    <a:lnTo>
                      <a:pt x="6208" y="984"/>
                    </a:lnTo>
                    <a:lnTo>
                      <a:pt x="6211" y="988"/>
                    </a:lnTo>
                    <a:lnTo>
                      <a:pt x="6212" y="994"/>
                    </a:lnTo>
                    <a:lnTo>
                      <a:pt x="6212" y="1001"/>
                    </a:lnTo>
                    <a:lnTo>
                      <a:pt x="6211" y="1010"/>
                    </a:lnTo>
                    <a:lnTo>
                      <a:pt x="6208" y="1018"/>
                    </a:lnTo>
                    <a:lnTo>
                      <a:pt x="6204" y="1026"/>
                    </a:lnTo>
                    <a:lnTo>
                      <a:pt x="6202" y="1030"/>
                    </a:lnTo>
                    <a:lnTo>
                      <a:pt x="6200" y="1033"/>
                    </a:lnTo>
                    <a:lnTo>
                      <a:pt x="6196" y="1036"/>
                    </a:lnTo>
                    <a:lnTo>
                      <a:pt x="6192" y="1039"/>
                    </a:lnTo>
                    <a:lnTo>
                      <a:pt x="6188" y="1041"/>
                    </a:lnTo>
                    <a:lnTo>
                      <a:pt x="6183" y="1042"/>
                    </a:lnTo>
                    <a:lnTo>
                      <a:pt x="6178" y="1043"/>
                    </a:lnTo>
                    <a:lnTo>
                      <a:pt x="6172" y="1043"/>
                    </a:lnTo>
                    <a:lnTo>
                      <a:pt x="6173" y="1062"/>
                    </a:lnTo>
                    <a:lnTo>
                      <a:pt x="6175" y="1079"/>
                    </a:lnTo>
                    <a:lnTo>
                      <a:pt x="6181" y="1095"/>
                    </a:lnTo>
                    <a:lnTo>
                      <a:pt x="6186" y="1111"/>
                    </a:lnTo>
                    <a:lnTo>
                      <a:pt x="6194" y="1126"/>
                    </a:lnTo>
                    <a:lnTo>
                      <a:pt x="6204" y="1140"/>
                    </a:lnTo>
                    <a:lnTo>
                      <a:pt x="6214" y="1153"/>
                    </a:lnTo>
                    <a:lnTo>
                      <a:pt x="6226" y="1166"/>
                    </a:lnTo>
                    <a:lnTo>
                      <a:pt x="6238" y="1179"/>
                    </a:lnTo>
                    <a:lnTo>
                      <a:pt x="6252" y="1190"/>
                    </a:lnTo>
                    <a:lnTo>
                      <a:pt x="6267" y="1201"/>
                    </a:lnTo>
                    <a:lnTo>
                      <a:pt x="6281" y="1211"/>
                    </a:lnTo>
                    <a:lnTo>
                      <a:pt x="6296" y="1220"/>
                    </a:lnTo>
                    <a:lnTo>
                      <a:pt x="6313" y="1230"/>
                    </a:lnTo>
                    <a:lnTo>
                      <a:pt x="6328" y="1239"/>
                    </a:lnTo>
                    <a:lnTo>
                      <a:pt x="6345" y="1247"/>
                    </a:lnTo>
                    <a:lnTo>
                      <a:pt x="6352" y="1251"/>
                    </a:lnTo>
                    <a:lnTo>
                      <a:pt x="6360" y="1256"/>
                    </a:lnTo>
                    <a:lnTo>
                      <a:pt x="6365" y="1261"/>
                    </a:lnTo>
                    <a:lnTo>
                      <a:pt x="6371" y="1267"/>
                    </a:lnTo>
                    <a:lnTo>
                      <a:pt x="6379" y="1282"/>
                    </a:lnTo>
                    <a:lnTo>
                      <a:pt x="6387" y="1297"/>
                    </a:lnTo>
                    <a:lnTo>
                      <a:pt x="6392" y="1304"/>
                    </a:lnTo>
                    <a:lnTo>
                      <a:pt x="6396" y="1311"/>
                    </a:lnTo>
                    <a:lnTo>
                      <a:pt x="6402" y="1318"/>
                    </a:lnTo>
                    <a:lnTo>
                      <a:pt x="6407" y="1325"/>
                    </a:lnTo>
                    <a:lnTo>
                      <a:pt x="6415" y="1331"/>
                    </a:lnTo>
                    <a:lnTo>
                      <a:pt x="6422" y="1337"/>
                    </a:lnTo>
                    <a:lnTo>
                      <a:pt x="6432" y="1342"/>
                    </a:lnTo>
                    <a:lnTo>
                      <a:pt x="6444" y="1346"/>
                    </a:lnTo>
                    <a:lnTo>
                      <a:pt x="6452" y="1347"/>
                    </a:lnTo>
                    <a:lnTo>
                      <a:pt x="6464" y="1351"/>
                    </a:lnTo>
                    <a:lnTo>
                      <a:pt x="6471" y="1353"/>
                    </a:lnTo>
                    <a:lnTo>
                      <a:pt x="6476" y="1356"/>
                    </a:lnTo>
                    <a:lnTo>
                      <a:pt x="6481" y="1360"/>
                    </a:lnTo>
                    <a:lnTo>
                      <a:pt x="6484" y="1364"/>
                    </a:lnTo>
                    <a:lnTo>
                      <a:pt x="6491" y="1374"/>
                    </a:lnTo>
                    <a:lnTo>
                      <a:pt x="6497" y="1384"/>
                    </a:lnTo>
                    <a:lnTo>
                      <a:pt x="6506" y="1395"/>
                    </a:lnTo>
                    <a:lnTo>
                      <a:pt x="6515" y="1404"/>
                    </a:lnTo>
                    <a:lnTo>
                      <a:pt x="6525" y="1413"/>
                    </a:lnTo>
                    <a:lnTo>
                      <a:pt x="6533" y="1420"/>
                    </a:lnTo>
                    <a:lnTo>
                      <a:pt x="6538" y="1422"/>
                    </a:lnTo>
                    <a:lnTo>
                      <a:pt x="6542" y="1424"/>
                    </a:lnTo>
                    <a:lnTo>
                      <a:pt x="6547" y="1425"/>
                    </a:lnTo>
                    <a:lnTo>
                      <a:pt x="6551" y="1426"/>
                    </a:lnTo>
                    <a:lnTo>
                      <a:pt x="6554" y="1425"/>
                    </a:lnTo>
                    <a:lnTo>
                      <a:pt x="6558" y="1425"/>
                    </a:lnTo>
                    <a:lnTo>
                      <a:pt x="6561" y="1423"/>
                    </a:lnTo>
                    <a:lnTo>
                      <a:pt x="6564" y="1421"/>
                    </a:lnTo>
                    <a:lnTo>
                      <a:pt x="6570" y="1416"/>
                    </a:lnTo>
                    <a:lnTo>
                      <a:pt x="6575" y="1410"/>
                    </a:lnTo>
                    <a:lnTo>
                      <a:pt x="6578" y="1402"/>
                    </a:lnTo>
                    <a:lnTo>
                      <a:pt x="6582" y="1391"/>
                    </a:lnTo>
                    <a:lnTo>
                      <a:pt x="6583" y="1381"/>
                    </a:lnTo>
                    <a:lnTo>
                      <a:pt x="6584" y="1370"/>
                    </a:lnTo>
                    <a:lnTo>
                      <a:pt x="6583" y="1366"/>
                    </a:lnTo>
                    <a:lnTo>
                      <a:pt x="6582" y="1362"/>
                    </a:lnTo>
                    <a:lnTo>
                      <a:pt x="6579" y="1359"/>
                    </a:lnTo>
                    <a:lnTo>
                      <a:pt x="6576" y="1356"/>
                    </a:lnTo>
                    <a:lnTo>
                      <a:pt x="6570" y="1350"/>
                    </a:lnTo>
                    <a:lnTo>
                      <a:pt x="6561" y="1345"/>
                    </a:lnTo>
                    <a:lnTo>
                      <a:pt x="6552" y="1340"/>
                    </a:lnTo>
                    <a:lnTo>
                      <a:pt x="6544" y="1333"/>
                    </a:lnTo>
                    <a:lnTo>
                      <a:pt x="6542" y="1329"/>
                    </a:lnTo>
                    <a:lnTo>
                      <a:pt x="6539" y="1325"/>
                    </a:lnTo>
                    <a:lnTo>
                      <a:pt x="6538" y="1320"/>
                    </a:lnTo>
                    <a:lnTo>
                      <a:pt x="6538" y="1315"/>
                    </a:lnTo>
                    <a:lnTo>
                      <a:pt x="6539" y="1313"/>
                    </a:lnTo>
                    <a:lnTo>
                      <a:pt x="6542" y="1310"/>
                    </a:lnTo>
                    <a:lnTo>
                      <a:pt x="6547" y="1308"/>
                    </a:lnTo>
                    <a:lnTo>
                      <a:pt x="6552" y="1306"/>
                    </a:lnTo>
                    <a:lnTo>
                      <a:pt x="6565" y="1301"/>
                    </a:lnTo>
                    <a:lnTo>
                      <a:pt x="6577" y="1297"/>
                    </a:lnTo>
                    <a:lnTo>
                      <a:pt x="6569" y="1280"/>
                    </a:lnTo>
                    <a:lnTo>
                      <a:pt x="6560" y="1268"/>
                    </a:lnTo>
                    <a:lnTo>
                      <a:pt x="6550" y="1256"/>
                    </a:lnTo>
                    <a:lnTo>
                      <a:pt x="6538" y="1241"/>
                    </a:lnTo>
                    <a:lnTo>
                      <a:pt x="6540" y="1239"/>
                    </a:lnTo>
                    <a:lnTo>
                      <a:pt x="6544" y="1238"/>
                    </a:lnTo>
                    <a:lnTo>
                      <a:pt x="6550" y="1237"/>
                    </a:lnTo>
                    <a:lnTo>
                      <a:pt x="6556" y="1236"/>
                    </a:lnTo>
                    <a:lnTo>
                      <a:pt x="6572" y="1235"/>
                    </a:lnTo>
                    <a:lnTo>
                      <a:pt x="6590" y="1235"/>
                    </a:lnTo>
                    <a:lnTo>
                      <a:pt x="6583" y="1229"/>
                    </a:lnTo>
                    <a:lnTo>
                      <a:pt x="6572" y="1219"/>
                    </a:lnTo>
                    <a:lnTo>
                      <a:pt x="6566" y="1214"/>
                    </a:lnTo>
                    <a:lnTo>
                      <a:pt x="6562" y="1210"/>
                    </a:lnTo>
                    <a:lnTo>
                      <a:pt x="6559" y="1207"/>
                    </a:lnTo>
                    <a:lnTo>
                      <a:pt x="6558" y="1204"/>
                    </a:lnTo>
                    <a:lnTo>
                      <a:pt x="6550" y="1199"/>
                    </a:lnTo>
                    <a:lnTo>
                      <a:pt x="6544" y="1194"/>
                    </a:lnTo>
                    <a:lnTo>
                      <a:pt x="6540" y="1187"/>
                    </a:lnTo>
                    <a:lnTo>
                      <a:pt x="6537" y="1180"/>
                    </a:lnTo>
                    <a:lnTo>
                      <a:pt x="6533" y="1173"/>
                    </a:lnTo>
                    <a:lnTo>
                      <a:pt x="6532" y="1163"/>
                    </a:lnTo>
                    <a:lnTo>
                      <a:pt x="6531" y="1153"/>
                    </a:lnTo>
                    <a:lnTo>
                      <a:pt x="6531" y="1142"/>
                    </a:lnTo>
                    <a:lnTo>
                      <a:pt x="6536" y="1142"/>
                    </a:lnTo>
                    <a:lnTo>
                      <a:pt x="6540" y="1140"/>
                    </a:lnTo>
                    <a:lnTo>
                      <a:pt x="6545" y="1138"/>
                    </a:lnTo>
                    <a:lnTo>
                      <a:pt x="6549" y="1136"/>
                    </a:lnTo>
                    <a:lnTo>
                      <a:pt x="6552" y="1133"/>
                    </a:lnTo>
                    <a:lnTo>
                      <a:pt x="6555" y="1130"/>
                    </a:lnTo>
                    <a:lnTo>
                      <a:pt x="6556" y="1127"/>
                    </a:lnTo>
                    <a:lnTo>
                      <a:pt x="6558" y="1124"/>
                    </a:lnTo>
                    <a:lnTo>
                      <a:pt x="6539" y="1118"/>
                    </a:lnTo>
                    <a:lnTo>
                      <a:pt x="6522" y="1110"/>
                    </a:lnTo>
                    <a:lnTo>
                      <a:pt x="6508" y="1103"/>
                    </a:lnTo>
                    <a:lnTo>
                      <a:pt x="6496" y="1095"/>
                    </a:lnTo>
                    <a:lnTo>
                      <a:pt x="6476" y="1078"/>
                    </a:lnTo>
                    <a:lnTo>
                      <a:pt x="6460" y="1063"/>
                    </a:lnTo>
                    <a:lnTo>
                      <a:pt x="6452" y="1055"/>
                    </a:lnTo>
                    <a:lnTo>
                      <a:pt x="6444" y="1048"/>
                    </a:lnTo>
                    <a:lnTo>
                      <a:pt x="6437" y="1043"/>
                    </a:lnTo>
                    <a:lnTo>
                      <a:pt x="6427" y="1039"/>
                    </a:lnTo>
                    <a:lnTo>
                      <a:pt x="6417" y="1036"/>
                    </a:lnTo>
                    <a:lnTo>
                      <a:pt x="6406" y="1035"/>
                    </a:lnTo>
                    <a:lnTo>
                      <a:pt x="6393" y="1035"/>
                    </a:lnTo>
                    <a:lnTo>
                      <a:pt x="6377" y="1037"/>
                    </a:lnTo>
                    <a:lnTo>
                      <a:pt x="6375" y="1038"/>
                    </a:lnTo>
                    <a:lnTo>
                      <a:pt x="6373" y="1037"/>
                    </a:lnTo>
                    <a:lnTo>
                      <a:pt x="6372" y="1036"/>
                    </a:lnTo>
                    <a:lnTo>
                      <a:pt x="6370" y="1035"/>
                    </a:lnTo>
                    <a:lnTo>
                      <a:pt x="6368" y="1031"/>
                    </a:lnTo>
                    <a:lnTo>
                      <a:pt x="6365" y="1025"/>
                    </a:lnTo>
                    <a:lnTo>
                      <a:pt x="6363" y="1009"/>
                    </a:lnTo>
                    <a:lnTo>
                      <a:pt x="6360" y="990"/>
                    </a:lnTo>
                    <a:lnTo>
                      <a:pt x="6358" y="981"/>
                    </a:lnTo>
                    <a:lnTo>
                      <a:pt x="6354" y="972"/>
                    </a:lnTo>
                    <a:lnTo>
                      <a:pt x="6351" y="963"/>
                    </a:lnTo>
                    <a:lnTo>
                      <a:pt x="6346" y="956"/>
                    </a:lnTo>
                    <a:lnTo>
                      <a:pt x="6340" y="949"/>
                    </a:lnTo>
                    <a:lnTo>
                      <a:pt x="6332" y="943"/>
                    </a:lnTo>
                    <a:lnTo>
                      <a:pt x="6328" y="941"/>
                    </a:lnTo>
                    <a:lnTo>
                      <a:pt x="6323" y="940"/>
                    </a:lnTo>
                    <a:lnTo>
                      <a:pt x="6317" y="939"/>
                    </a:lnTo>
                    <a:lnTo>
                      <a:pt x="6312" y="939"/>
                    </a:lnTo>
                    <a:lnTo>
                      <a:pt x="6392" y="889"/>
                    </a:lnTo>
                    <a:lnTo>
                      <a:pt x="6396" y="890"/>
                    </a:lnTo>
                    <a:lnTo>
                      <a:pt x="6399" y="894"/>
                    </a:lnTo>
                    <a:lnTo>
                      <a:pt x="6403" y="898"/>
                    </a:lnTo>
                    <a:lnTo>
                      <a:pt x="6405" y="902"/>
                    </a:lnTo>
                    <a:lnTo>
                      <a:pt x="6408" y="907"/>
                    </a:lnTo>
                    <a:lnTo>
                      <a:pt x="6413" y="911"/>
                    </a:lnTo>
                    <a:lnTo>
                      <a:pt x="6415" y="912"/>
                    </a:lnTo>
                    <a:lnTo>
                      <a:pt x="6418" y="913"/>
                    </a:lnTo>
                    <a:lnTo>
                      <a:pt x="6421" y="914"/>
                    </a:lnTo>
                    <a:lnTo>
                      <a:pt x="6425" y="914"/>
                    </a:lnTo>
                    <a:lnTo>
                      <a:pt x="6435" y="913"/>
                    </a:lnTo>
                    <a:lnTo>
                      <a:pt x="6446" y="910"/>
                    </a:lnTo>
                    <a:lnTo>
                      <a:pt x="6458" y="906"/>
                    </a:lnTo>
                    <a:lnTo>
                      <a:pt x="6470" y="901"/>
                    </a:lnTo>
                    <a:lnTo>
                      <a:pt x="6495" y="888"/>
                    </a:lnTo>
                    <a:lnTo>
                      <a:pt x="6525" y="877"/>
                    </a:lnTo>
                    <a:lnTo>
                      <a:pt x="6544" y="877"/>
                    </a:lnTo>
                    <a:lnTo>
                      <a:pt x="6547" y="885"/>
                    </a:lnTo>
                    <a:lnTo>
                      <a:pt x="6551" y="893"/>
                    </a:lnTo>
                    <a:lnTo>
                      <a:pt x="6556" y="899"/>
                    </a:lnTo>
                    <a:lnTo>
                      <a:pt x="6562" y="905"/>
                    </a:lnTo>
                    <a:lnTo>
                      <a:pt x="6576" y="915"/>
                    </a:lnTo>
                    <a:lnTo>
                      <a:pt x="6590" y="927"/>
                    </a:lnTo>
                    <a:lnTo>
                      <a:pt x="6596" y="906"/>
                    </a:lnTo>
                    <a:lnTo>
                      <a:pt x="6601" y="884"/>
                    </a:lnTo>
                    <a:lnTo>
                      <a:pt x="6605" y="873"/>
                    </a:lnTo>
                    <a:lnTo>
                      <a:pt x="6609" y="863"/>
                    </a:lnTo>
                    <a:lnTo>
                      <a:pt x="6614" y="854"/>
                    </a:lnTo>
                    <a:lnTo>
                      <a:pt x="6619" y="845"/>
                    </a:lnTo>
                    <a:lnTo>
                      <a:pt x="6626" y="835"/>
                    </a:lnTo>
                    <a:lnTo>
                      <a:pt x="6633" y="827"/>
                    </a:lnTo>
                    <a:lnTo>
                      <a:pt x="6642" y="821"/>
                    </a:lnTo>
                    <a:lnTo>
                      <a:pt x="6651" y="815"/>
                    </a:lnTo>
                    <a:lnTo>
                      <a:pt x="6662" y="810"/>
                    </a:lnTo>
                    <a:lnTo>
                      <a:pt x="6674" y="806"/>
                    </a:lnTo>
                    <a:lnTo>
                      <a:pt x="6688" y="804"/>
                    </a:lnTo>
                    <a:lnTo>
                      <a:pt x="6704" y="803"/>
                    </a:lnTo>
                    <a:lnTo>
                      <a:pt x="6701" y="799"/>
                    </a:lnTo>
                    <a:lnTo>
                      <a:pt x="6700" y="794"/>
                    </a:lnTo>
                    <a:lnTo>
                      <a:pt x="6700" y="790"/>
                    </a:lnTo>
                    <a:lnTo>
                      <a:pt x="6701" y="785"/>
                    </a:lnTo>
                    <a:lnTo>
                      <a:pt x="6702" y="775"/>
                    </a:lnTo>
                    <a:lnTo>
                      <a:pt x="6704" y="766"/>
                    </a:lnTo>
                    <a:lnTo>
                      <a:pt x="6709" y="770"/>
                    </a:lnTo>
                    <a:lnTo>
                      <a:pt x="6715" y="773"/>
                    </a:lnTo>
                    <a:lnTo>
                      <a:pt x="6721" y="775"/>
                    </a:lnTo>
                    <a:lnTo>
                      <a:pt x="6729" y="777"/>
                    </a:lnTo>
                    <a:lnTo>
                      <a:pt x="6744" y="778"/>
                    </a:lnTo>
                    <a:lnTo>
                      <a:pt x="6763" y="778"/>
                    </a:lnTo>
                    <a:lnTo>
                      <a:pt x="6774" y="781"/>
                    </a:lnTo>
                    <a:lnTo>
                      <a:pt x="6787" y="784"/>
                    </a:lnTo>
                    <a:lnTo>
                      <a:pt x="6795" y="785"/>
                    </a:lnTo>
                    <a:lnTo>
                      <a:pt x="6801" y="784"/>
                    </a:lnTo>
                    <a:lnTo>
                      <a:pt x="6809" y="783"/>
                    </a:lnTo>
                    <a:lnTo>
                      <a:pt x="6817" y="778"/>
                    </a:lnTo>
                    <a:lnTo>
                      <a:pt x="6813" y="767"/>
                    </a:lnTo>
                    <a:lnTo>
                      <a:pt x="6813" y="762"/>
                    </a:lnTo>
                    <a:lnTo>
                      <a:pt x="6816" y="757"/>
                    </a:lnTo>
                    <a:lnTo>
                      <a:pt x="6817" y="742"/>
                    </a:lnTo>
                    <a:lnTo>
                      <a:pt x="6790" y="738"/>
                    </a:lnTo>
                    <a:lnTo>
                      <a:pt x="6766" y="733"/>
                    </a:lnTo>
                    <a:lnTo>
                      <a:pt x="6743" y="727"/>
                    </a:lnTo>
                    <a:lnTo>
                      <a:pt x="6722" y="720"/>
                    </a:lnTo>
                    <a:lnTo>
                      <a:pt x="6685" y="706"/>
                    </a:lnTo>
                    <a:lnTo>
                      <a:pt x="6650" y="692"/>
                    </a:lnTo>
                    <a:lnTo>
                      <a:pt x="6632" y="685"/>
                    </a:lnTo>
                    <a:lnTo>
                      <a:pt x="6616" y="678"/>
                    </a:lnTo>
                    <a:lnTo>
                      <a:pt x="6598" y="672"/>
                    </a:lnTo>
                    <a:lnTo>
                      <a:pt x="6579" y="666"/>
                    </a:lnTo>
                    <a:lnTo>
                      <a:pt x="6561" y="662"/>
                    </a:lnTo>
                    <a:lnTo>
                      <a:pt x="6541" y="658"/>
                    </a:lnTo>
                    <a:lnTo>
                      <a:pt x="6520" y="656"/>
                    </a:lnTo>
                    <a:lnTo>
                      <a:pt x="6497" y="655"/>
                    </a:lnTo>
                    <a:lnTo>
                      <a:pt x="6543" y="659"/>
                    </a:lnTo>
                    <a:lnTo>
                      <a:pt x="6582" y="663"/>
                    </a:lnTo>
                    <a:lnTo>
                      <a:pt x="6592" y="663"/>
                    </a:lnTo>
                    <a:lnTo>
                      <a:pt x="6600" y="663"/>
                    </a:lnTo>
                    <a:lnTo>
                      <a:pt x="6610" y="662"/>
                    </a:lnTo>
                    <a:lnTo>
                      <a:pt x="6619" y="660"/>
                    </a:lnTo>
                    <a:lnTo>
                      <a:pt x="6628" y="658"/>
                    </a:lnTo>
                    <a:lnTo>
                      <a:pt x="6638" y="654"/>
                    </a:lnTo>
                    <a:lnTo>
                      <a:pt x="6648" y="649"/>
                    </a:lnTo>
                    <a:lnTo>
                      <a:pt x="6657" y="643"/>
                    </a:lnTo>
                    <a:lnTo>
                      <a:pt x="6653" y="637"/>
                    </a:lnTo>
                    <a:lnTo>
                      <a:pt x="6649" y="632"/>
                    </a:lnTo>
                    <a:lnTo>
                      <a:pt x="6644" y="627"/>
                    </a:lnTo>
                    <a:lnTo>
                      <a:pt x="6639" y="624"/>
                    </a:lnTo>
                    <a:lnTo>
                      <a:pt x="6628" y="618"/>
                    </a:lnTo>
                    <a:lnTo>
                      <a:pt x="6616" y="612"/>
                    </a:lnTo>
                    <a:lnTo>
                      <a:pt x="6605" y="607"/>
                    </a:lnTo>
                    <a:lnTo>
                      <a:pt x="6593" y="601"/>
                    </a:lnTo>
                    <a:lnTo>
                      <a:pt x="6587" y="598"/>
                    </a:lnTo>
                    <a:lnTo>
                      <a:pt x="6581" y="593"/>
                    </a:lnTo>
                    <a:lnTo>
                      <a:pt x="6576" y="588"/>
                    </a:lnTo>
                    <a:lnTo>
                      <a:pt x="6571" y="582"/>
                    </a:lnTo>
                    <a:lnTo>
                      <a:pt x="6597" y="582"/>
                    </a:lnTo>
                    <a:lnTo>
                      <a:pt x="6600" y="587"/>
                    </a:lnTo>
                    <a:lnTo>
                      <a:pt x="6605" y="592"/>
                    </a:lnTo>
                    <a:lnTo>
                      <a:pt x="6610" y="599"/>
                    </a:lnTo>
                    <a:lnTo>
                      <a:pt x="6617" y="604"/>
                    </a:lnTo>
                    <a:lnTo>
                      <a:pt x="6626" y="610"/>
                    </a:lnTo>
                    <a:lnTo>
                      <a:pt x="6634" y="615"/>
                    </a:lnTo>
                    <a:lnTo>
                      <a:pt x="6640" y="617"/>
                    </a:lnTo>
                    <a:lnTo>
                      <a:pt x="6645" y="618"/>
                    </a:lnTo>
                    <a:lnTo>
                      <a:pt x="6651" y="619"/>
                    </a:lnTo>
                    <a:lnTo>
                      <a:pt x="6657" y="619"/>
                    </a:lnTo>
                    <a:lnTo>
                      <a:pt x="6665" y="618"/>
                    </a:lnTo>
                    <a:lnTo>
                      <a:pt x="6670" y="617"/>
                    </a:lnTo>
                    <a:lnTo>
                      <a:pt x="6673" y="615"/>
                    </a:lnTo>
                    <a:lnTo>
                      <a:pt x="6675" y="612"/>
                    </a:lnTo>
                    <a:lnTo>
                      <a:pt x="6678" y="610"/>
                    </a:lnTo>
                    <a:lnTo>
                      <a:pt x="6683" y="608"/>
                    </a:lnTo>
                    <a:lnTo>
                      <a:pt x="6691" y="606"/>
                    </a:lnTo>
                    <a:lnTo>
                      <a:pt x="6704" y="606"/>
                    </a:lnTo>
                    <a:lnTo>
                      <a:pt x="6718" y="606"/>
                    </a:lnTo>
                    <a:lnTo>
                      <a:pt x="6730" y="607"/>
                    </a:lnTo>
                    <a:lnTo>
                      <a:pt x="6742" y="609"/>
                    </a:lnTo>
                    <a:lnTo>
                      <a:pt x="6752" y="612"/>
                    </a:lnTo>
                    <a:lnTo>
                      <a:pt x="6762" y="616"/>
                    </a:lnTo>
                    <a:lnTo>
                      <a:pt x="6771" y="619"/>
                    </a:lnTo>
                    <a:lnTo>
                      <a:pt x="6778" y="623"/>
                    </a:lnTo>
                    <a:lnTo>
                      <a:pt x="6786" y="627"/>
                    </a:lnTo>
                    <a:lnTo>
                      <a:pt x="6799" y="636"/>
                    </a:lnTo>
                    <a:lnTo>
                      <a:pt x="6812" y="645"/>
                    </a:lnTo>
                    <a:lnTo>
                      <a:pt x="6827" y="654"/>
                    </a:lnTo>
                    <a:lnTo>
                      <a:pt x="6843" y="661"/>
                    </a:lnTo>
                    <a:lnTo>
                      <a:pt x="6943" y="661"/>
                    </a:lnTo>
                    <a:lnTo>
                      <a:pt x="6945" y="667"/>
                    </a:lnTo>
                    <a:lnTo>
                      <a:pt x="6950" y="673"/>
                    </a:lnTo>
                    <a:lnTo>
                      <a:pt x="6955" y="676"/>
                    </a:lnTo>
                    <a:lnTo>
                      <a:pt x="6961" y="678"/>
                    </a:lnTo>
                    <a:lnTo>
                      <a:pt x="6971" y="680"/>
                    </a:lnTo>
                    <a:lnTo>
                      <a:pt x="6982" y="680"/>
                    </a:lnTo>
                    <a:lnTo>
                      <a:pt x="6989" y="680"/>
                    </a:lnTo>
                    <a:lnTo>
                      <a:pt x="7006" y="680"/>
                    </a:lnTo>
                    <a:lnTo>
                      <a:pt x="7027" y="678"/>
                    </a:lnTo>
                    <a:lnTo>
                      <a:pt x="7049" y="674"/>
                    </a:lnTo>
                    <a:lnTo>
                      <a:pt x="7031" y="668"/>
                    </a:lnTo>
                    <a:lnTo>
                      <a:pt x="7011" y="659"/>
                    </a:lnTo>
                    <a:lnTo>
                      <a:pt x="7002" y="654"/>
                    </a:lnTo>
                    <a:lnTo>
                      <a:pt x="6996" y="647"/>
                    </a:lnTo>
                    <a:lnTo>
                      <a:pt x="6993" y="644"/>
                    </a:lnTo>
                    <a:lnTo>
                      <a:pt x="6991" y="640"/>
                    </a:lnTo>
                    <a:lnTo>
                      <a:pt x="6989" y="636"/>
                    </a:lnTo>
                    <a:lnTo>
                      <a:pt x="6989" y="631"/>
                    </a:lnTo>
                    <a:lnTo>
                      <a:pt x="6990" y="621"/>
                    </a:lnTo>
                    <a:lnTo>
                      <a:pt x="6991" y="614"/>
                    </a:lnTo>
                    <a:lnTo>
                      <a:pt x="6992" y="608"/>
                    </a:lnTo>
                    <a:lnTo>
                      <a:pt x="6992" y="602"/>
                    </a:lnTo>
                    <a:lnTo>
                      <a:pt x="6991" y="593"/>
                    </a:lnTo>
                    <a:lnTo>
                      <a:pt x="6989" y="582"/>
                    </a:lnTo>
                    <a:lnTo>
                      <a:pt x="6975" y="581"/>
                    </a:lnTo>
                    <a:lnTo>
                      <a:pt x="6961" y="579"/>
                    </a:lnTo>
                    <a:lnTo>
                      <a:pt x="6947" y="577"/>
                    </a:lnTo>
                    <a:lnTo>
                      <a:pt x="6934" y="573"/>
                    </a:lnTo>
                    <a:lnTo>
                      <a:pt x="6910" y="564"/>
                    </a:lnTo>
                    <a:lnTo>
                      <a:pt x="6886" y="553"/>
                    </a:lnTo>
                    <a:lnTo>
                      <a:pt x="6861" y="543"/>
                    </a:lnTo>
                    <a:lnTo>
                      <a:pt x="6835" y="535"/>
                    </a:lnTo>
                    <a:lnTo>
                      <a:pt x="6821" y="531"/>
                    </a:lnTo>
                    <a:lnTo>
                      <a:pt x="6807" y="529"/>
                    </a:lnTo>
                    <a:lnTo>
                      <a:pt x="6793" y="527"/>
                    </a:lnTo>
                    <a:lnTo>
                      <a:pt x="6776" y="526"/>
                    </a:lnTo>
                    <a:lnTo>
                      <a:pt x="6769" y="527"/>
                    </a:lnTo>
                    <a:lnTo>
                      <a:pt x="6761" y="531"/>
                    </a:lnTo>
                    <a:lnTo>
                      <a:pt x="6756" y="533"/>
                    </a:lnTo>
                    <a:lnTo>
                      <a:pt x="6753" y="536"/>
                    </a:lnTo>
                    <a:lnTo>
                      <a:pt x="6751" y="540"/>
                    </a:lnTo>
                    <a:lnTo>
                      <a:pt x="6750" y="544"/>
                    </a:lnTo>
                    <a:lnTo>
                      <a:pt x="6751" y="547"/>
                    </a:lnTo>
                    <a:lnTo>
                      <a:pt x="6752" y="548"/>
                    </a:lnTo>
                    <a:lnTo>
                      <a:pt x="6754" y="550"/>
                    </a:lnTo>
                    <a:lnTo>
                      <a:pt x="6757" y="552"/>
                    </a:lnTo>
                    <a:lnTo>
                      <a:pt x="6765" y="555"/>
                    </a:lnTo>
                    <a:lnTo>
                      <a:pt x="6775" y="559"/>
                    </a:lnTo>
                    <a:lnTo>
                      <a:pt x="6785" y="563"/>
                    </a:lnTo>
                    <a:lnTo>
                      <a:pt x="6795" y="567"/>
                    </a:lnTo>
                    <a:lnTo>
                      <a:pt x="6799" y="570"/>
                    </a:lnTo>
                    <a:lnTo>
                      <a:pt x="6803" y="574"/>
                    </a:lnTo>
                    <a:lnTo>
                      <a:pt x="6807" y="577"/>
                    </a:lnTo>
                    <a:lnTo>
                      <a:pt x="6810" y="582"/>
                    </a:lnTo>
                    <a:lnTo>
                      <a:pt x="6778" y="567"/>
                    </a:lnTo>
                    <a:lnTo>
                      <a:pt x="6751" y="552"/>
                    </a:lnTo>
                    <a:lnTo>
                      <a:pt x="6728" y="539"/>
                    </a:lnTo>
                    <a:lnTo>
                      <a:pt x="6706" y="528"/>
                    </a:lnTo>
                    <a:lnTo>
                      <a:pt x="6684" y="517"/>
                    </a:lnTo>
                    <a:lnTo>
                      <a:pt x="6660" y="506"/>
                    </a:lnTo>
                    <a:lnTo>
                      <a:pt x="6631" y="494"/>
                    </a:lnTo>
                    <a:lnTo>
                      <a:pt x="6597" y="483"/>
                    </a:lnTo>
                    <a:lnTo>
                      <a:pt x="6573" y="477"/>
                    </a:lnTo>
                    <a:lnTo>
                      <a:pt x="6548" y="471"/>
                    </a:lnTo>
                    <a:lnTo>
                      <a:pt x="6525" y="466"/>
                    </a:lnTo>
                    <a:lnTo>
                      <a:pt x="6500" y="462"/>
                    </a:lnTo>
                    <a:lnTo>
                      <a:pt x="6454" y="455"/>
                    </a:lnTo>
                    <a:lnTo>
                      <a:pt x="6408" y="450"/>
                    </a:lnTo>
                    <a:lnTo>
                      <a:pt x="6363" y="443"/>
                    </a:lnTo>
                    <a:lnTo>
                      <a:pt x="6318" y="436"/>
                    </a:lnTo>
                    <a:lnTo>
                      <a:pt x="6295" y="432"/>
                    </a:lnTo>
                    <a:lnTo>
                      <a:pt x="6272" y="427"/>
                    </a:lnTo>
                    <a:lnTo>
                      <a:pt x="6249" y="422"/>
                    </a:lnTo>
                    <a:lnTo>
                      <a:pt x="6225" y="415"/>
                    </a:lnTo>
                    <a:lnTo>
                      <a:pt x="6146" y="415"/>
                    </a:lnTo>
                    <a:lnTo>
                      <a:pt x="6133" y="407"/>
                    </a:lnTo>
                    <a:lnTo>
                      <a:pt x="6121" y="402"/>
                    </a:lnTo>
                    <a:lnTo>
                      <a:pt x="6114" y="400"/>
                    </a:lnTo>
                    <a:lnTo>
                      <a:pt x="6106" y="398"/>
                    </a:lnTo>
                    <a:lnTo>
                      <a:pt x="6096" y="397"/>
                    </a:lnTo>
                    <a:lnTo>
                      <a:pt x="6085" y="397"/>
                    </a:lnTo>
                    <a:lnTo>
                      <a:pt x="6071" y="398"/>
                    </a:lnTo>
                    <a:lnTo>
                      <a:pt x="6058" y="400"/>
                    </a:lnTo>
                    <a:lnTo>
                      <a:pt x="6045" y="403"/>
                    </a:lnTo>
                    <a:lnTo>
                      <a:pt x="6033" y="406"/>
                    </a:lnTo>
                    <a:lnTo>
                      <a:pt x="6020" y="410"/>
                    </a:lnTo>
                    <a:lnTo>
                      <a:pt x="6007" y="412"/>
                    </a:lnTo>
                    <a:lnTo>
                      <a:pt x="5993" y="415"/>
                    </a:lnTo>
                    <a:lnTo>
                      <a:pt x="5979" y="415"/>
                    </a:lnTo>
                    <a:lnTo>
                      <a:pt x="5971" y="415"/>
                    </a:lnTo>
                    <a:lnTo>
                      <a:pt x="5960" y="412"/>
                    </a:lnTo>
                    <a:lnTo>
                      <a:pt x="5945" y="409"/>
                    </a:lnTo>
                    <a:lnTo>
                      <a:pt x="5929" y="405"/>
                    </a:lnTo>
                    <a:lnTo>
                      <a:pt x="5913" y="400"/>
                    </a:lnTo>
                    <a:lnTo>
                      <a:pt x="5899" y="395"/>
                    </a:lnTo>
                    <a:lnTo>
                      <a:pt x="5887" y="389"/>
                    </a:lnTo>
                    <a:lnTo>
                      <a:pt x="5880" y="384"/>
                    </a:lnTo>
                    <a:lnTo>
                      <a:pt x="5833" y="384"/>
                    </a:lnTo>
                    <a:lnTo>
                      <a:pt x="5835" y="394"/>
                    </a:lnTo>
                    <a:lnTo>
                      <a:pt x="5838" y="402"/>
                    </a:lnTo>
                    <a:lnTo>
                      <a:pt x="5843" y="410"/>
                    </a:lnTo>
                    <a:lnTo>
                      <a:pt x="5847" y="417"/>
                    </a:lnTo>
                    <a:lnTo>
                      <a:pt x="5853" y="423"/>
                    </a:lnTo>
                    <a:lnTo>
                      <a:pt x="5859" y="429"/>
                    </a:lnTo>
                    <a:lnTo>
                      <a:pt x="5866" y="435"/>
                    </a:lnTo>
                    <a:lnTo>
                      <a:pt x="5872" y="439"/>
                    </a:lnTo>
                    <a:lnTo>
                      <a:pt x="5895" y="454"/>
                    </a:lnTo>
                    <a:lnTo>
                      <a:pt x="5906" y="459"/>
                    </a:lnTo>
                    <a:lnTo>
                      <a:pt x="5883" y="448"/>
                    </a:lnTo>
                    <a:lnTo>
                      <a:pt x="5860" y="435"/>
                    </a:lnTo>
                    <a:lnTo>
                      <a:pt x="5848" y="430"/>
                    </a:lnTo>
                    <a:lnTo>
                      <a:pt x="5834" y="425"/>
                    </a:lnTo>
                    <a:lnTo>
                      <a:pt x="5826" y="424"/>
                    </a:lnTo>
                    <a:lnTo>
                      <a:pt x="5819" y="422"/>
                    </a:lnTo>
                    <a:lnTo>
                      <a:pt x="5810" y="422"/>
                    </a:lnTo>
                    <a:lnTo>
                      <a:pt x="5800" y="421"/>
                    </a:lnTo>
                    <a:lnTo>
                      <a:pt x="5804" y="417"/>
                    </a:lnTo>
                    <a:lnTo>
                      <a:pt x="5807" y="412"/>
                    </a:lnTo>
                    <a:lnTo>
                      <a:pt x="5809" y="405"/>
                    </a:lnTo>
                    <a:lnTo>
                      <a:pt x="5813" y="397"/>
                    </a:lnTo>
                    <a:lnTo>
                      <a:pt x="5796" y="397"/>
                    </a:lnTo>
                    <a:lnTo>
                      <a:pt x="5781" y="396"/>
                    </a:lnTo>
                    <a:lnTo>
                      <a:pt x="5767" y="395"/>
                    </a:lnTo>
                    <a:lnTo>
                      <a:pt x="5754" y="390"/>
                    </a:lnTo>
                    <a:lnTo>
                      <a:pt x="5753" y="395"/>
                    </a:lnTo>
                    <a:lnTo>
                      <a:pt x="5752" y="399"/>
                    </a:lnTo>
                    <a:lnTo>
                      <a:pt x="5751" y="402"/>
                    </a:lnTo>
                    <a:lnTo>
                      <a:pt x="5748" y="405"/>
                    </a:lnTo>
                    <a:lnTo>
                      <a:pt x="5745" y="407"/>
                    </a:lnTo>
                    <a:lnTo>
                      <a:pt x="5742" y="409"/>
                    </a:lnTo>
                    <a:lnTo>
                      <a:pt x="5737" y="411"/>
                    </a:lnTo>
                    <a:lnTo>
                      <a:pt x="5733" y="412"/>
                    </a:lnTo>
                    <a:lnTo>
                      <a:pt x="5724" y="414"/>
                    </a:lnTo>
                    <a:lnTo>
                      <a:pt x="5714" y="415"/>
                    </a:lnTo>
                    <a:lnTo>
                      <a:pt x="5703" y="415"/>
                    </a:lnTo>
                    <a:lnTo>
                      <a:pt x="5693" y="415"/>
                    </a:lnTo>
                    <a:lnTo>
                      <a:pt x="5667" y="415"/>
                    </a:lnTo>
                    <a:lnTo>
                      <a:pt x="5643" y="413"/>
                    </a:lnTo>
                    <a:lnTo>
                      <a:pt x="5621" y="411"/>
                    </a:lnTo>
                    <a:lnTo>
                      <a:pt x="5599" y="409"/>
                    </a:lnTo>
                    <a:lnTo>
                      <a:pt x="5578" y="407"/>
                    </a:lnTo>
                    <a:lnTo>
                      <a:pt x="5557" y="408"/>
                    </a:lnTo>
                    <a:lnTo>
                      <a:pt x="5546" y="409"/>
                    </a:lnTo>
                    <a:lnTo>
                      <a:pt x="5536" y="410"/>
                    </a:lnTo>
                    <a:lnTo>
                      <a:pt x="5525" y="412"/>
                    </a:lnTo>
                    <a:lnTo>
                      <a:pt x="5514" y="415"/>
                    </a:lnTo>
                    <a:lnTo>
                      <a:pt x="5528" y="430"/>
                    </a:lnTo>
                    <a:lnTo>
                      <a:pt x="5539" y="439"/>
                    </a:lnTo>
                    <a:lnTo>
                      <a:pt x="5551" y="450"/>
                    </a:lnTo>
                    <a:lnTo>
                      <a:pt x="5567" y="465"/>
                    </a:lnTo>
                    <a:lnTo>
                      <a:pt x="5531" y="450"/>
                    </a:lnTo>
                    <a:lnTo>
                      <a:pt x="5497" y="437"/>
                    </a:lnTo>
                    <a:lnTo>
                      <a:pt x="5465" y="426"/>
                    </a:lnTo>
                    <a:lnTo>
                      <a:pt x="5433" y="414"/>
                    </a:lnTo>
                    <a:lnTo>
                      <a:pt x="5419" y="407"/>
                    </a:lnTo>
                    <a:lnTo>
                      <a:pt x="5404" y="400"/>
                    </a:lnTo>
                    <a:lnTo>
                      <a:pt x="5388" y="392"/>
                    </a:lnTo>
                    <a:lnTo>
                      <a:pt x="5374" y="383"/>
                    </a:lnTo>
                    <a:lnTo>
                      <a:pt x="5360" y="373"/>
                    </a:lnTo>
                    <a:lnTo>
                      <a:pt x="5344" y="362"/>
                    </a:lnTo>
                    <a:lnTo>
                      <a:pt x="5330" y="350"/>
                    </a:lnTo>
                    <a:lnTo>
                      <a:pt x="5315" y="336"/>
                    </a:lnTo>
                    <a:lnTo>
                      <a:pt x="5109" y="336"/>
                    </a:lnTo>
                    <a:lnTo>
                      <a:pt x="5104" y="337"/>
                    </a:lnTo>
                    <a:lnTo>
                      <a:pt x="5099" y="339"/>
                    </a:lnTo>
                    <a:lnTo>
                      <a:pt x="5094" y="343"/>
                    </a:lnTo>
                    <a:lnTo>
                      <a:pt x="5090" y="348"/>
                    </a:lnTo>
                    <a:lnTo>
                      <a:pt x="5009" y="354"/>
                    </a:lnTo>
                    <a:lnTo>
                      <a:pt x="5003" y="353"/>
                    </a:lnTo>
                    <a:lnTo>
                      <a:pt x="4996" y="353"/>
                    </a:lnTo>
                    <a:lnTo>
                      <a:pt x="4991" y="351"/>
                    </a:lnTo>
                    <a:lnTo>
                      <a:pt x="4986" y="349"/>
                    </a:lnTo>
                    <a:lnTo>
                      <a:pt x="4979" y="344"/>
                    </a:lnTo>
                    <a:lnTo>
                      <a:pt x="4972" y="339"/>
                    </a:lnTo>
                    <a:lnTo>
                      <a:pt x="4964" y="332"/>
                    </a:lnTo>
                    <a:lnTo>
                      <a:pt x="4956" y="327"/>
                    </a:lnTo>
                    <a:lnTo>
                      <a:pt x="4951" y="325"/>
                    </a:lnTo>
                    <a:lnTo>
                      <a:pt x="4945" y="324"/>
                    </a:lnTo>
                    <a:lnTo>
                      <a:pt x="4938" y="323"/>
                    </a:lnTo>
                    <a:lnTo>
                      <a:pt x="4929" y="323"/>
                    </a:lnTo>
                    <a:lnTo>
                      <a:pt x="4924" y="323"/>
                    </a:lnTo>
                    <a:lnTo>
                      <a:pt x="4918" y="324"/>
                    </a:lnTo>
                    <a:lnTo>
                      <a:pt x="4916" y="326"/>
                    </a:lnTo>
                    <a:lnTo>
                      <a:pt x="4913" y="329"/>
                    </a:lnTo>
                    <a:lnTo>
                      <a:pt x="4911" y="331"/>
                    </a:lnTo>
                    <a:lnTo>
                      <a:pt x="4907" y="333"/>
                    </a:lnTo>
                    <a:lnTo>
                      <a:pt x="4903" y="334"/>
                    </a:lnTo>
                    <a:lnTo>
                      <a:pt x="4896" y="336"/>
                    </a:lnTo>
                    <a:lnTo>
                      <a:pt x="4884" y="334"/>
                    </a:lnTo>
                    <a:lnTo>
                      <a:pt x="4873" y="332"/>
                    </a:lnTo>
                    <a:lnTo>
                      <a:pt x="4863" y="328"/>
                    </a:lnTo>
                    <a:lnTo>
                      <a:pt x="4853" y="324"/>
                    </a:lnTo>
                    <a:lnTo>
                      <a:pt x="4836" y="314"/>
                    </a:lnTo>
                    <a:lnTo>
                      <a:pt x="4816" y="304"/>
                    </a:lnTo>
                    <a:lnTo>
                      <a:pt x="4830" y="292"/>
                    </a:lnTo>
                    <a:lnTo>
                      <a:pt x="4826" y="290"/>
                    </a:lnTo>
                    <a:lnTo>
                      <a:pt x="4816" y="286"/>
                    </a:lnTo>
                    <a:lnTo>
                      <a:pt x="4808" y="284"/>
                    </a:lnTo>
                    <a:lnTo>
                      <a:pt x="4799" y="282"/>
                    </a:lnTo>
                    <a:lnTo>
                      <a:pt x="4789" y="281"/>
                    </a:lnTo>
                    <a:lnTo>
                      <a:pt x="4777" y="279"/>
                    </a:lnTo>
                    <a:lnTo>
                      <a:pt x="4766" y="281"/>
                    </a:lnTo>
                    <a:lnTo>
                      <a:pt x="4757" y="281"/>
                    </a:lnTo>
                    <a:lnTo>
                      <a:pt x="4748" y="283"/>
                    </a:lnTo>
                    <a:lnTo>
                      <a:pt x="4740" y="285"/>
                    </a:lnTo>
                    <a:lnTo>
                      <a:pt x="4728" y="290"/>
                    </a:lnTo>
                    <a:lnTo>
                      <a:pt x="4717" y="295"/>
                    </a:lnTo>
                    <a:lnTo>
                      <a:pt x="4710" y="301"/>
                    </a:lnTo>
                    <a:lnTo>
                      <a:pt x="4701" y="306"/>
                    </a:lnTo>
                    <a:lnTo>
                      <a:pt x="4698" y="308"/>
                    </a:lnTo>
                    <a:lnTo>
                      <a:pt x="4693" y="309"/>
                    </a:lnTo>
                    <a:lnTo>
                      <a:pt x="4689" y="310"/>
                    </a:lnTo>
                    <a:lnTo>
                      <a:pt x="4683" y="310"/>
                    </a:lnTo>
                    <a:lnTo>
                      <a:pt x="4670" y="310"/>
                    </a:lnTo>
                    <a:lnTo>
                      <a:pt x="4657" y="310"/>
                    </a:lnTo>
                    <a:lnTo>
                      <a:pt x="4657" y="279"/>
                    </a:lnTo>
                    <a:lnTo>
                      <a:pt x="4650" y="275"/>
                    </a:lnTo>
                    <a:lnTo>
                      <a:pt x="4644" y="272"/>
                    </a:lnTo>
                    <a:lnTo>
                      <a:pt x="4638" y="271"/>
                    </a:lnTo>
                    <a:lnTo>
                      <a:pt x="4633" y="270"/>
                    </a:lnTo>
                    <a:lnTo>
                      <a:pt x="4627" y="271"/>
                    </a:lnTo>
                    <a:lnTo>
                      <a:pt x="4621" y="272"/>
                    </a:lnTo>
                    <a:lnTo>
                      <a:pt x="4613" y="275"/>
                    </a:lnTo>
                    <a:lnTo>
                      <a:pt x="4604" y="279"/>
                    </a:lnTo>
                    <a:lnTo>
                      <a:pt x="4603" y="277"/>
                    </a:lnTo>
                    <a:lnTo>
                      <a:pt x="4601" y="275"/>
                    </a:lnTo>
                    <a:lnTo>
                      <a:pt x="4599" y="273"/>
                    </a:lnTo>
                    <a:lnTo>
                      <a:pt x="4597" y="272"/>
                    </a:lnTo>
                    <a:lnTo>
                      <a:pt x="4589" y="270"/>
                    </a:lnTo>
                    <a:lnTo>
                      <a:pt x="4579" y="268"/>
                    </a:lnTo>
                    <a:lnTo>
                      <a:pt x="4557" y="267"/>
                    </a:lnTo>
                    <a:lnTo>
                      <a:pt x="4532" y="267"/>
                    </a:lnTo>
                    <a:lnTo>
                      <a:pt x="4486" y="271"/>
                    </a:lnTo>
                    <a:lnTo>
                      <a:pt x="4465" y="273"/>
                    </a:lnTo>
                    <a:lnTo>
                      <a:pt x="4398" y="273"/>
                    </a:lnTo>
                    <a:lnTo>
                      <a:pt x="4399" y="276"/>
                    </a:lnTo>
                    <a:lnTo>
                      <a:pt x="4400" y="279"/>
                    </a:lnTo>
                    <a:lnTo>
                      <a:pt x="4402" y="283"/>
                    </a:lnTo>
                    <a:lnTo>
                      <a:pt x="4405" y="285"/>
                    </a:lnTo>
                    <a:lnTo>
                      <a:pt x="4409" y="288"/>
                    </a:lnTo>
                    <a:lnTo>
                      <a:pt x="4412" y="290"/>
                    </a:lnTo>
                    <a:lnTo>
                      <a:pt x="4415" y="292"/>
                    </a:lnTo>
                    <a:lnTo>
                      <a:pt x="4418" y="292"/>
                    </a:lnTo>
                    <a:lnTo>
                      <a:pt x="4420" y="299"/>
                    </a:lnTo>
                    <a:lnTo>
                      <a:pt x="4425" y="307"/>
                    </a:lnTo>
                    <a:lnTo>
                      <a:pt x="4432" y="316"/>
                    </a:lnTo>
                    <a:lnTo>
                      <a:pt x="4438" y="323"/>
                    </a:lnTo>
                    <a:lnTo>
                      <a:pt x="4429" y="323"/>
                    </a:lnTo>
                    <a:lnTo>
                      <a:pt x="4420" y="324"/>
                    </a:lnTo>
                    <a:lnTo>
                      <a:pt x="4412" y="326"/>
                    </a:lnTo>
                    <a:lnTo>
                      <a:pt x="4403" y="329"/>
                    </a:lnTo>
                    <a:lnTo>
                      <a:pt x="4394" y="331"/>
                    </a:lnTo>
                    <a:lnTo>
                      <a:pt x="4383" y="333"/>
                    </a:lnTo>
                    <a:lnTo>
                      <a:pt x="4373" y="334"/>
                    </a:lnTo>
                    <a:lnTo>
                      <a:pt x="4358" y="336"/>
                    </a:lnTo>
                    <a:lnTo>
                      <a:pt x="4337" y="334"/>
                    </a:lnTo>
                    <a:lnTo>
                      <a:pt x="4317" y="331"/>
                    </a:lnTo>
                    <a:lnTo>
                      <a:pt x="4295" y="327"/>
                    </a:lnTo>
                    <a:lnTo>
                      <a:pt x="4272" y="323"/>
                    </a:lnTo>
                    <a:lnTo>
                      <a:pt x="4250" y="318"/>
                    </a:lnTo>
                    <a:lnTo>
                      <a:pt x="4228" y="314"/>
                    </a:lnTo>
                    <a:lnTo>
                      <a:pt x="4206" y="311"/>
                    </a:lnTo>
                    <a:lnTo>
                      <a:pt x="4186" y="310"/>
                    </a:lnTo>
                    <a:lnTo>
                      <a:pt x="4176" y="310"/>
                    </a:lnTo>
                    <a:lnTo>
                      <a:pt x="4166" y="310"/>
                    </a:lnTo>
                    <a:lnTo>
                      <a:pt x="4166" y="348"/>
                    </a:lnTo>
                    <a:lnTo>
                      <a:pt x="4139" y="348"/>
                    </a:lnTo>
                    <a:lnTo>
                      <a:pt x="4131" y="345"/>
                    </a:lnTo>
                    <a:lnTo>
                      <a:pt x="4122" y="342"/>
                    </a:lnTo>
                    <a:lnTo>
                      <a:pt x="4113" y="340"/>
                    </a:lnTo>
                    <a:lnTo>
                      <a:pt x="4102" y="338"/>
                    </a:lnTo>
                    <a:lnTo>
                      <a:pt x="4082" y="333"/>
                    </a:lnTo>
                    <a:lnTo>
                      <a:pt x="4060" y="330"/>
                    </a:lnTo>
                    <a:lnTo>
                      <a:pt x="4039" y="326"/>
                    </a:lnTo>
                    <a:lnTo>
                      <a:pt x="4019" y="321"/>
                    </a:lnTo>
                    <a:lnTo>
                      <a:pt x="4009" y="318"/>
                    </a:lnTo>
                    <a:lnTo>
                      <a:pt x="4000" y="314"/>
                    </a:lnTo>
                    <a:lnTo>
                      <a:pt x="3993" y="310"/>
                    </a:lnTo>
                    <a:lnTo>
                      <a:pt x="3986" y="304"/>
                    </a:lnTo>
                    <a:lnTo>
                      <a:pt x="3946" y="304"/>
                    </a:lnTo>
                    <a:lnTo>
                      <a:pt x="3953" y="317"/>
                    </a:lnTo>
                    <a:lnTo>
                      <a:pt x="3960" y="329"/>
                    </a:lnTo>
                    <a:lnTo>
                      <a:pt x="3941" y="318"/>
                    </a:lnTo>
                    <a:lnTo>
                      <a:pt x="3920" y="305"/>
                    </a:lnTo>
                    <a:lnTo>
                      <a:pt x="3898" y="294"/>
                    </a:lnTo>
                    <a:lnTo>
                      <a:pt x="3880" y="286"/>
                    </a:lnTo>
                    <a:lnTo>
                      <a:pt x="3820" y="286"/>
                    </a:lnTo>
                    <a:lnTo>
                      <a:pt x="3820" y="287"/>
                    </a:lnTo>
                    <a:lnTo>
                      <a:pt x="3819" y="288"/>
                    </a:lnTo>
                    <a:lnTo>
                      <a:pt x="3818" y="288"/>
                    </a:lnTo>
                    <a:lnTo>
                      <a:pt x="3816" y="287"/>
                    </a:lnTo>
                    <a:lnTo>
                      <a:pt x="3809" y="286"/>
                    </a:lnTo>
                    <a:lnTo>
                      <a:pt x="3800" y="283"/>
                    </a:lnTo>
                    <a:lnTo>
                      <a:pt x="3777" y="274"/>
                    </a:lnTo>
                    <a:lnTo>
                      <a:pt x="3752" y="265"/>
                    </a:lnTo>
                    <a:lnTo>
                      <a:pt x="3727" y="256"/>
                    </a:lnTo>
                    <a:lnTo>
                      <a:pt x="3706" y="249"/>
                    </a:lnTo>
                    <a:lnTo>
                      <a:pt x="3698" y="247"/>
                    </a:lnTo>
                    <a:lnTo>
                      <a:pt x="3694" y="246"/>
                    </a:lnTo>
                    <a:lnTo>
                      <a:pt x="3693" y="246"/>
                    </a:lnTo>
                    <a:lnTo>
                      <a:pt x="3692" y="247"/>
                    </a:lnTo>
                    <a:lnTo>
                      <a:pt x="3693" y="248"/>
                    </a:lnTo>
                    <a:lnTo>
                      <a:pt x="3694" y="249"/>
                    </a:lnTo>
                    <a:lnTo>
                      <a:pt x="3677" y="249"/>
                    </a:lnTo>
                    <a:lnTo>
                      <a:pt x="3663" y="251"/>
                    </a:lnTo>
                    <a:lnTo>
                      <a:pt x="3650" y="253"/>
                    </a:lnTo>
                    <a:lnTo>
                      <a:pt x="3637" y="255"/>
                    </a:lnTo>
                    <a:lnTo>
                      <a:pt x="3624" y="257"/>
                    </a:lnTo>
                    <a:lnTo>
                      <a:pt x="3608" y="259"/>
                    </a:lnTo>
                    <a:lnTo>
                      <a:pt x="3593" y="261"/>
                    </a:lnTo>
                    <a:lnTo>
                      <a:pt x="3574" y="261"/>
                    </a:lnTo>
                    <a:lnTo>
                      <a:pt x="3559" y="261"/>
                    </a:lnTo>
                    <a:lnTo>
                      <a:pt x="3544" y="260"/>
                    </a:lnTo>
                    <a:lnTo>
                      <a:pt x="3528" y="258"/>
                    </a:lnTo>
                    <a:lnTo>
                      <a:pt x="3515" y="256"/>
                    </a:lnTo>
                    <a:lnTo>
                      <a:pt x="3488" y="252"/>
                    </a:lnTo>
                    <a:lnTo>
                      <a:pt x="3461" y="246"/>
                    </a:lnTo>
                    <a:lnTo>
                      <a:pt x="3435" y="240"/>
                    </a:lnTo>
                    <a:lnTo>
                      <a:pt x="3408" y="236"/>
                    </a:lnTo>
                    <a:lnTo>
                      <a:pt x="3394" y="234"/>
                    </a:lnTo>
                    <a:lnTo>
                      <a:pt x="3379" y="232"/>
                    </a:lnTo>
                    <a:lnTo>
                      <a:pt x="3365" y="231"/>
                    </a:lnTo>
                    <a:lnTo>
                      <a:pt x="3348" y="231"/>
                    </a:lnTo>
                    <a:lnTo>
                      <a:pt x="3334" y="227"/>
                    </a:lnTo>
                    <a:lnTo>
                      <a:pt x="3313" y="219"/>
                    </a:lnTo>
                    <a:lnTo>
                      <a:pt x="3304" y="216"/>
                    </a:lnTo>
                    <a:lnTo>
                      <a:pt x="3296" y="214"/>
                    </a:lnTo>
                    <a:lnTo>
                      <a:pt x="3293" y="214"/>
                    </a:lnTo>
                    <a:lnTo>
                      <a:pt x="3291" y="215"/>
                    </a:lnTo>
                    <a:lnTo>
                      <a:pt x="3289" y="216"/>
                    </a:lnTo>
                    <a:lnTo>
                      <a:pt x="3289" y="218"/>
                    </a:lnTo>
                    <a:lnTo>
                      <a:pt x="3289" y="221"/>
                    </a:lnTo>
                    <a:lnTo>
                      <a:pt x="3290" y="226"/>
                    </a:lnTo>
                    <a:lnTo>
                      <a:pt x="3292" y="229"/>
                    </a:lnTo>
                    <a:lnTo>
                      <a:pt x="3295" y="233"/>
                    </a:lnTo>
                    <a:lnTo>
                      <a:pt x="3302" y="240"/>
                    </a:lnTo>
                    <a:lnTo>
                      <a:pt x="3310" y="247"/>
                    </a:lnTo>
                    <a:lnTo>
                      <a:pt x="3320" y="252"/>
                    </a:lnTo>
                    <a:lnTo>
                      <a:pt x="3328" y="257"/>
                    </a:lnTo>
                    <a:lnTo>
                      <a:pt x="3336" y="260"/>
                    </a:lnTo>
                    <a:lnTo>
                      <a:pt x="3341" y="261"/>
                    </a:lnTo>
                    <a:lnTo>
                      <a:pt x="3332" y="260"/>
                    </a:lnTo>
                    <a:lnTo>
                      <a:pt x="3323" y="257"/>
                    </a:lnTo>
                    <a:lnTo>
                      <a:pt x="3314" y="255"/>
                    </a:lnTo>
                    <a:lnTo>
                      <a:pt x="3305" y="251"/>
                    </a:lnTo>
                    <a:lnTo>
                      <a:pt x="3290" y="244"/>
                    </a:lnTo>
                    <a:lnTo>
                      <a:pt x="3273" y="235"/>
                    </a:lnTo>
                    <a:lnTo>
                      <a:pt x="3257" y="225"/>
                    </a:lnTo>
                    <a:lnTo>
                      <a:pt x="3239" y="213"/>
                    </a:lnTo>
                    <a:lnTo>
                      <a:pt x="3219" y="203"/>
                    </a:lnTo>
                    <a:lnTo>
                      <a:pt x="3195" y="193"/>
                    </a:lnTo>
                    <a:lnTo>
                      <a:pt x="3198" y="192"/>
                    </a:lnTo>
                    <a:lnTo>
                      <a:pt x="3200" y="190"/>
                    </a:lnTo>
                    <a:lnTo>
                      <a:pt x="3201" y="186"/>
                    </a:lnTo>
                    <a:lnTo>
                      <a:pt x="3201" y="181"/>
                    </a:lnTo>
                    <a:lnTo>
                      <a:pt x="3202" y="173"/>
                    </a:lnTo>
                    <a:lnTo>
                      <a:pt x="3202" y="169"/>
                    </a:lnTo>
                    <a:lnTo>
                      <a:pt x="3169" y="169"/>
                    </a:lnTo>
                    <a:lnTo>
                      <a:pt x="3164" y="170"/>
                    </a:lnTo>
                    <a:lnTo>
                      <a:pt x="3159" y="173"/>
                    </a:lnTo>
                    <a:lnTo>
                      <a:pt x="3154" y="177"/>
                    </a:lnTo>
                    <a:lnTo>
                      <a:pt x="3149" y="181"/>
                    </a:lnTo>
                    <a:lnTo>
                      <a:pt x="3153" y="187"/>
                    </a:lnTo>
                    <a:lnTo>
                      <a:pt x="3156" y="193"/>
                    </a:lnTo>
                    <a:lnTo>
                      <a:pt x="3144" y="196"/>
                    </a:lnTo>
                    <a:lnTo>
                      <a:pt x="3133" y="199"/>
                    </a:lnTo>
                    <a:lnTo>
                      <a:pt x="3122" y="203"/>
                    </a:lnTo>
                    <a:lnTo>
                      <a:pt x="3112" y="206"/>
                    </a:lnTo>
                    <a:lnTo>
                      <a:pt x="3093" y="215"/>
                    </a:lnTo>
                    <a:lnTo>
                      <a:pt x="3076" y="225"/>
                    </a:lnTo>
                    <a:lnTo>
                      <a:pt x="3058" y="235"/>
                    </a:lnTo>
                    <a:lnTo>
                      <a:pt x="3040" y="245"/>
                    </a:lnTo>
                    <a:lnTo>
                      <a:pt x="3030" y="249"/>
                    </a:lnTo>
                    <a:lnTo>
                      <a:pt x="3020" y="253"/>
                    </a:lnTo>
                    <a:lnTo>
                      <a:pt x="3008" y="257"/>
                    </a:lnTo>
                    <a:lnTo>
                      <a:pt x="2997" y="261"/>
                    </a:lnTo>
                    <a:lnTo>
                      <a:pt x="2997" y="257"/>
                    </a:lnTo>
                    <a:lnTo>
                      <a:pt x="2998" y="252"/>
                    </a:lnTo>
                    <a:lnTo>
                      <a:pt x="2999" y="248"/>
                    </a:lnTo>
                    <a:lnTo>
                      <a:pt x="3002" y="243"/>
                    </a:lnTo>
                    <a:lnTo>
                      <a:pt x="3008" y="235"/>
                    </a:lnTo>
                    <a:lnTo>
                      <a:pt x="3016" y="226"/>
                    </a:lnTo>
                    <a:lnTo>
                      <a:pt x="3026" y="217"/>
                    </a:lnTo>
                    <a:lnTo>
                      <a:pt x="3038" y="209"/>
                    </a:lnTo>
                    <a:lnTo>
                      <a:pt x="3052" y="201"/>
                    </a:lnTo>
                    <a:lnTo>
                      <a:pt x="3065" y="193"/>
                    </a:lnTo>
                    <a:lnTo>
                      <a:pt x="3093" y="179"/>
                    </a:lnTo>
                    <a:lnTo>
                      <a:pt x="3122" y="165"/>
                    </a:lnTo>
                    <a:lnTo>
                      <a:pt x="3148" y="154"/>
                    </a:lnTo>
                    <a:lnTo>
                      <a:pt x="3169" y="144"/>
                    </a:lnTo>
                    <a:lnTo>
                      <a:pt x="3157" y="136"/>
                    </a:lnTo>
                    <a:lnTo>
                      <a:pt x="3144" y="129"/>
                    </a:lnTo>
                    <a:lnTo>
                      <a:pt x="3130" y="122"/>
                    </a:lnTo>
                    <a:lnTo>
                      <a:pt x="3114" y="115"/>
                    </a:lnTo>
                    <a:lnTo>
                      <a:pt x="3098" y="107"/>
                    </a:lnTo>
                    <a:lnTo>
                      <a:pt x="3080" y="102"/>
                    </a:lnTo>
                    <a:lnTo>
                      <a:pt x="3063" y="96"/>
                    </a:lnTo>
                    <a:lnTo>
                      <a:pt x="3044" y="91"/>
                    </a:lnTo>
                    <a:lnTo>
                      <a:pt x="3024" y="86"/>
                    </a:lnTo>
                    <a:lnTo>
                      <a:pt x="3004" y="82"/>
                    </a:lnTo>
                    <a:lnTo>
                      <a:pt x="2985" y="79"/>
                    </a:lnTo>
                    <a:lnTo>
                      <a:pt x="2965" y="76"/>
                    </a:lnTo>
                    <a:lnTo>
                      <a:pt x="2944" y="74"/>
                    </a:lnTo>
                    <a:lnTo>
                      <a:pt x="2923" y="72"/>
                    </a:lnTo>
                    <a:lnTo>
                      <a:pt x="2903" y="71"/>
                    </a:lnTo>
                    <a:lnTo>
                      <a:pt x="2884" y="70"/>
                    </a:lnTo>
                    <a:lnTo>
                      <a:pt x="2875" y="71"/>
                    </a:lnTo>
                    <a:lnTo>
                      <a:pt x="2867" y="72"/>
                    </a:lnTo>
                    <a:lnTo>
                      <a:pt x="2862" y="74"/>
                    </a:lnTo>
                    <a:lnTo>
                      <a:pt x="2856" y="76"/>
                    </a:lnTo>
                    <a:lnTo>
                      <a:pt x="2850" y="79"/>
                    </a:lnTo>
                    <a:lnTo>
                      <a:pt x="2843" y="81"/>
                    </a:lnTo>
                    <a:lnTo>
                      <a:pt x="2834" y="82"/>
                    </a:lnTo>
                    <a:lnTo>
                      <a:pt x="2823" y="83"/>
                    </a:lnTo>
                    <a:lnTo>
                      <a:pt x="2723" y="64"/>
                    </a:lnTo>
                    <a:lnTo>
                      <a:pt x="2724" y="58"/>
                    </a:lnTo>
                    <a:lnTo>
                      <a:pt x="2726" y="52"/>
                    </a:lnTo>
                    <a:lnTo>
                      <a:pt x="2729" y="47"/>
                    </a:lnTo>
                    <a:lnTo>
                      <a:pt x="2731" y="42"/>
                    </a:lnTo>
                    <a:lnTo>
                      <a:pt x="2738" y="33"/>
                    </a:lnTo>
                    <a:lnTo>
                      <a:pt x="2744" y="21"/>
                    </a:lnTo>
                    <a:lnTo>
                      <a:pt x="2743" y="19"/>
                    </a:lnTo>
                    <a:lnTo>
                      <a:pt x="2742" y="17"/>
                    </a:lnTo>
                    <a:lnTo>
                      <a:pt x="2739" y="15"/>
                    </a:lnTo>
                    <a:lnTo>
                      <a:pt x="2735" y="13"/>
                    </a:lnTo>
                    <a:lnTo>
                      <a:pt x="2727" y="10"/>
                    </a:lnTo>
                    <a:lnTo>
                      <a:pt x="2717" y="9"/>
                    </a:lnTo>
                    <a:lnTo>
                      <a:pt x="2712" y="5"/>
                    </a:lnTo>
                    <a:lnTo>
                      <a:pt x="2707" y="1"/>
                    </a:lnTo>
                    <a:lnTo>
                      <a:pt x="2701" y="0"/>
                    </a:lnTo>
                    <a:lnTo>
                      <a:pt x="2696" y="0"/>
                    </a:lnTo>
                    <a:lnTo>
                      <a:pt x="2691" y="3"/>
                    </a:lnTo>
                    <a:lnTo>
                      <a:pt x="2687" y="7"/>
                    </a:lnTo>
                    <a:lnTo>
                      <a:pt x="2685" y="13"/>
                    </a:lnTo>
                    <a:lnTo>
                      <a:pt x="2684" y="21"/>
                    </a:lnTo>
                    <a:lnTo>
                      <a:pt x="2667" y="24"/>
                    </a:lnTo>
                    <a:lnTo>
                      <a:pt x="2653" y="29"/>
                    </a:lnTo>
                    <a:lnTo>
                      <a:pt x="2641" y="34"/>
                    </a:lnTo>
                    <a:lnTo>
                      <a:pt x="2630" y="40"/>
                    </a:lnTo>
                    <a:lnTo>
                      <a:pt x="2610" y="53"/>
                    </a:lnTo>
                    <a:lnTo>
                      <a:pt x="2590" y="64"/>
                    </a:lnTo>
                    <a:lnTo>
                      <a:pt x="2618" y="83"/>
                    </a:lnTo>
                    <a:lnTo>
                      <a:pt x="2611" y="83"/>
                    </a:lnTo>
                    <a:lnTo>
                      <a:pt x="2597" y="83"/>
                    </a:lnTo>
                    <a:lnTo>
                      <a:pt x="2575" y="83"/>
                    </a:lnTo>
                    <a:lnTo>
                      <a:pt x="2551" y="83"/>
                    </a:lnTo>
                    <a:lnTo>
                      <a:pt x="2567" y="97"/>
                    </a:lnTo>
                    <a:lnTo>
                      <a:pt x="2587" y="118"/>
                    </a:lnTo>
                    <a:lnTo>
                      <a:pt x="2598" y="128"/>
                    </a:lnTo>
                    <a:lnTo>
                      <a:pt x="2610" y="136"/>
                    </a:lnTo>
                    <a:lnTo>
                      <a:pt x="2617" y="140"/>
                    </a:lnTo>
                    <a:lnTo>
                      <a:pt x="2623" y="142"/>
                    </a:lnTo>
                    <a:lnTo>
                      <a:pt x="2630" y="144"/>
                    </a:lnTo>
                    <a:lnTo>
                      <a:pt x="2638" y="144"/>
                    </a:lnTo>
                    <a:lnTo>
                      <a:pt x="2630" y="144"/>
                    </a:lnTo>
                    <a:lnTo>
                      <a:pt x="2623" y="142"/>
                    </a:lnTo>
                    <a:lnTo>
                      <a:pt x="2618" y="140"/>
                    </a:lnTo>
                    <a:lnTo>
                      <a:pt x="2611" y="137"/>
                    </a:lnTo>
                    <a:lnTo>
                      <a:pt x="2600" y="130"/>
                    </a:lnTo>
                    <a:lnTo>
                      <a:pt x="2590" y="121"/>
                    </a:lnTo>
                    <a:lnTo>
                      <a:pt x="2579" y="110"/>
                    </a:lnTo>
                    <a:lnTo>
                      <a:pt x="2567" y="100"/>
                    </a:lnTo>
                    <a:lnTo>
                      <a:pt x="2561" y="95"/>
                    </a:lnTo>
                    <a:lnTo>
                      <a:pt x="2554" y="90"/>
                    </a:lnTo>
                    <a:lnTo>
                      <a:pt x="2547" y="86"/>
                    </a:lnTo>
                    <a:lnTo>
                      <a:pt x="2538" y="83"/>
                    </a:lnTo>
                    <a:lnTo>
                      <a:pt x="2465" y="114"/>
                    </a:lnTo>
                    <a:lnTo>
                      <a:pt x="2462" y="110"/>
                    </a:lnTo>
                    <a:lnTo>
                      <a:pt x="2455" y="104"/>
                    </a:lnTo>
                    <a:lnTo>
                      <a:pt x="2451" y="100"/>
                    </a:lnTo>
                    <a:lnTo>
                      <a:pt x="2446" y="98"/>
                    </a:lnTo>
                    <a:lnTo>
                      <a:pt x="2439" y="95"/>
                    </a:lnTo>
                    <a:lnTo>
                      <a:pt x="2431" y="95"/>
                    </a:lnTo>
                    <a:lnTo>
                      <a:pt x="2410" y="95"/>
                    </a:lnTo>
                    <a:lnTo>
                      <a:pt x="2391" y="98"/>
                    </a:lnTo>
                    <a:lnTo>
                      <a:pt x="2372" y="101"/>
                    </a:lnTo>
                    <a:lnTo>
                      <a:pt x="2354" y="105"/>
                    </a:lnTo>
                    <a:lnTo>
                      <a:pt x="2319" y="117"/>
                    </a:lnTo>
                    <a:lnTo>
                      <a:pt x="2284" y="129"/>
                    </a:lnTo>
                    <a:lnTo>
                      <a:pt x="2250" y="141"/>
                    </a:lnTo>
                    <a:lnTo>
                      <a:pt x="2214" y="152"/>
                    </a:lnTo>
                    <a:lnTo>
                      <a:pt x="2195" y="156"/>
                    </a:lnTo>
                    <a:lnTo>
                      <a:pt x="2175" y="159"/>
                    </a:lnTo>
                    <a:lnTo>
                      <a:pt x="2155" y="161"/>
                    </a:lnTo>
                    <a:lnTo>
                      <a:pt x="2133" y="162"/>
                    </a:lnTo>
                    <a:lnTo>
                      <a:pt x="2134" y="167"/>
                    </a:lnTo>
                    <a:lnTo>
                      <a:pt x="2137" y="173"/>
                    </a:lnTo>
                    <a:lnTo>
                      <a:pt x="2142" y="178"/>
                    </a:lnTo>
                    <a:lnTo>
                      <a:pt x="2149" y="183"/>
                    </a:lnTo>
                    <a:lnTo>
                      <a:pt x="2157" y="187"/>
                    </a:lnTo>
                    <a:lnTo>
                      <a:pt x="2167" y="190"/>
                    </a:lnTo>
                    <a:lnTo>
                      <a:pt x="2175" y="193"/>
                    </a:lnTo>
                    <a:lnTo>
                      <a:pt x="2185" y="193"/>
                    </a:lnTo>
                    <a:lnTo>
                      <a:pt x="2186" y="198"/>
                    </a:lnTo>
                    <a:lnTo>
                      <a:pt x="2187" y="203"/>
                    </a:lnTo>
                    <a:lnTo>
                      <a:pt x="2190" y="208"/>
                    </a:lnTo>
                    <a:lnTo>
                      <a:pt x="2192" y="213"/>
                    </a:lnTo>
                    <a:lnTo>
                      <a:pt x="2198" y="225"/>
                    </a:lnTo>
                    <a:lnTo>
                      <a:pt x="2207" y="235"/>
                    </a:lnTo>
                    <a:lnTo>
                      <a:pt x="2216" y="244"/>
                    </a:lnTo>
                    <a:lnTo>
                      <a:pt x="2225" y="251"/>
                    </a:lnTo>
                    <a:lnTo>
                      <a:pt x="2233" y="257"/>
                    </a:lnTo>
                    <a:lnTo>
                      <a:pt x="2239" y="261"/>
                    </a:lnTo>
                    <a:lnTo>
                      <a:pt x="2233" y="261"/>
                    </a:lnTo>
                    <a:lnTo>
                      <a:pt x="2227" y="260"/>
                    </a:lnTo>
                    <a:lnTo>
                      <a:pt x="2223" y="259"/>
                    </a:lnTo>
                    <a:lnTo>
                      <a:pt x="2217" y="257"/>
                    </a:lnTo>
                    <a:lnTo>
                      <a:pt x="2214" y="254"/>
                    </a:lnTo>
                    <a:lnTo>
                      <a:pt x="2209" y="251"/>
                    </a:lnTo>
                    <a:lnTo>
                      <a:pt x="2206" y="248"/>
                    </a:lnTo>
                    <a:lnTo>
                      <a:pt x="2203" y="244"/>
                    </a:lnTo>
                    <a:lnTo>
                      <a:pt x="2198" y="236"/>
                    </a:lnTo>
                    <a:lnTo>
                      <a:pt x="2195" y="225"/>
                    </a:lnTo>
                    <a:lnTo>
                      <a:pt x="2193" y="213"/>
                    </a:lnTo>
                    <a:lnTo>
                      <a:pt x="2192" y="200"/>
                    </a:lnTo>
                    <a:lnTo>
                      <a:pt x="2190" y="201"/>
                    </a:lnTo>
                    <a:lnTo>
                      <a:pt x="2186" y="202"/>
                    </a:lnTo>
                    <a:lnTo>
                      <a:pt x="2182" y="202"/>
                    </a:lnTo>
                    <a:lnTo>
                      <a:pt x="2179" y="202"/>
                    </a:lnTo>
                    <a:lnTo>
                      <a:pt x="2169" y="200"/>
                    </a:lnTo>
                    <a:lnTo>
                      <a:pt x="2159" y="200"/>
                    </a:lnTo>
                    <a:lnTo>
                      <a:pt x="2150" y="200"/>
                    </a:lnTo>
                    <a:lnTo>
                      <a:pt x="2141" y="202"/>
                    </a:lnTo>
                    <a:lnTo>
                      <a:pt x="2134" y="205"/>
                    </a:lnTo>
                    <a:lnTo>
                      <a:pt x="2126" y="209"/>
                    </a:lnTo>
                    <a:lnTo>
                      <a:pt x="2118" y="212"/>
                    </a:lnTo>
                    <a:lnTo>
                      <a:pt x="2111" y="215"/>
                    </a:lnTo>
                    <a:lnTo>
                      <a:pt x="2102" y="217"/>
                    </a:lnTo>
                    <a:lnTo>
                      <a:pt x="2093" y="218"/>
                    </a:lnTo>
                    <a:lnTo>
                      <a:pt x="2083" y="217"/>
                    </a:lnTo>
                    <a:lnTo>
                      <a:pt x="2073" y="214"/>
                    </a:lnTo>
                    <a:lnTo>
                      <a:pt x="2066" y="210"/>
                    </a:lnTo>
                    <a:lnTo>
                      <a:pt x="2059" y="206"/>
                    </a:lnTo>
                    <a:lnTo>
                      <a:pt x="2020" y="218"/>
                    </a:lnTo>
                    <a:lnTo>
                      <a:pt x="2013" y="218"/>
                    </a:lnTo>
                    <a:lnTo>
                      <a:pt x="2000" y="219"/>
                    </a:lnTo>
                    <a:lnTo>
                      <a:pt x="1992" y="221"/>
                    </a:lnTo>
                    <a:lnTo>
                      <a:pt x="1985" y="223"/>
                    </a:lnTo>
                    <a:lnTo>
                      <a:pt x="1983" y="225"/>
                    </a:lnTo>
                    <a:lnTo>
                      <a:pt x="1981" y="227"/>
                    </a:lnTo>
                    <a:lnTo>
                      <a:pt x="1980" y="229"/>
                    </a:lnTo>
                    <a:lnTo>
                      <a:pt x="1980" y="231"/>
                    </a:lnTo>
                    <a:lnTo>
                      <a:pt x="1980" y="234"/>
                    </a:lnTo>
                    <a:lnTo>
                      <a:pt x="1982" y="238"/>
                    </a:lnTo>
                    <a:lnTo>
                      <a:pt x="1984" y="242"/>
                    </a:lnTo>
                    <a:lnTo>
                      <a:pt x="1988" y="245"/>
                    </a:lnTo>
                    <a:lnTo>
                      <a:pt x="1996" y="253"/>
                    </a:lnTo>
                    <a:lnTo>
                      <a:pt x="2009" y="261"/>
                    </a:lnTo>
                    <a:lnTo>
                      <a:pt x="2023" y="270"/>
                    </a:lnTo>
                    <a:lnTo>
                      <a:pt x="2038" y="278"/>
                    </a:lnTo>
                    <a:lnTo>
                      <a:pt x="2056" y="287"/>
                    </a:lnTo>
                    <a:lnTo>
                      <a:pt x="2074" y="295"/>
                    </a:lnTo>
                    <a:lnTo>
                      <a:pt x="2112" y="311"/>
                    </a:lnTo>
                    <a:lnTo>
                      <a:pt x="2148" y="324"/>
                    </a:lnTo>
                    <a:lnTo>
                      <a:pt x="2178" y="334"/>
                    </a:lnTo>
                    <a:lnTo>
                      <a:pt x="2198" y="342"/>
                    </a:lnTo>
                    <a:lnTo>
                      <a:pt x="2200" y="352"/>
                    </a:lnTo>
                    <a:lnTo>
                      <a:pt x="2202" y="361"/>
                    </a:lnTo>
                    <a:lnTo>
                      <a:pt x="2204" y="369"/>
                    </a:lnTo>
                    <a:lnTo>
                      <a:pt x="2207" y="376"/>
                    </a:lnTo>
                    <a:lnTo>
                      <a:pt x="2216" y="389"/>
                    </a:lnTo>
                    <a:lnTo>
                      <a:pt x="2226" y="403"/>
                    </a:lnTo>
                    <a:lnTo>
                      <a:pt x="2214" y="405"/>
                    </a:lnTo>
                    <a:lnTo>
                      <a:pt x="2203" y="404"/>
                    </a:lnTo>
                    <a:lnTo>
                      <a:pt x="2193" y="402"/>
                    </a:lnTo>
                    <a:lnTo>
                      <a:pt x="2184" y="399"/>
                    </a:lnTo>
                    <a:lnTo>
                      <a:pt x="2177" y="394"/>
                    </a:lnTo>
                    <a:lnTo>
                      <a:pt x="2169" y="387"/>
                    </a:lnTo>
                    <a:lnTo>
                      <a:pt x="2161" y="381"/>
                    </a:lnTo>
                    <a:lnTo>
                      <a:pt x="2155" y="374"/>
                    </a:lnTo>
                    <a:lnTo>
                      <a:pt x="2142" y="360"/>
                    </a:lnTo>
                    <a:lnTo>
                      <a:pt x="2129" y="345"/>
                    </a:lnTo>
                    <a:lnTo>
                      <a:pt x="2123" y="339"/>
                    </a:lnTo>
                    <a:lnTo>
                      <a:pt x="2115" y="332"/>
                    </a:lnTo>
                    <a:lnTo>
                      <a:pt x="2107" y="327"/>
                    </a:lnTo>
                    <a:lnTo>
                      <a:pt x="2100" y="323"/>
                    </a:lnTo>
                    <a:lnTo>
                      <a:pt x="2065" y="315"/>
                    </a:lnTo>
                    <a:lnTo>
                      <a:pt x="2020" y="305"/>
                    </a:lnTo>
                    <a:lnTo>
                      <a:pt x="2009" y="302"/>
                    </a:lnTo>
                    <a:lnTo>
                      <a:pt x="1999" y="298"/>
                    </a:lnTo>
                    <a:lnTo>
                      <a:pt x="1989" y="293"/>
                    </a:lnTo>
                    <a:lnTo>
                      <a:pt x="1980" y="288"/>
                    </a:lnTo>
                    <a:lnTo>
                      <a:pt x="1972" y="281"/>
                    </a:lnTo>
                    <a:lnTo>
                      <a:pt x="1967" y="273"/>
                    </a:lnTo>
                    <a:lnTo>
                      <a:pt x="1964" y="269"/>
                    </a:lnTo>
                    <a:lnTo>
                      <a:pt x="1962" y="265"/>
                    </a:lnTo>
                    <a:lnTo>
                      <a:pt x="1960" y="260"/>
                    </a:lnTo>
                    <a:lnTo>
                      <a:pt x="1960" y="255"/>
                    </a:lnTo>
                    <a:lnTo>
                      <a:pt x="1947" y="255"/>
                    </a:lnTo>
                    <a:lnTo>
                      <a:pt x="1940" y="255"/>
                    </a:lnTo>
                    <a:lnTo>
                      <a:pt x="1933" y="256"/>
                    </a:lnTo>
                    <a:lnTo>
                      <a:pt x="1927" y="258"/>
                    </a:lnTo>
                    <a:lnTo>
                      <a:pt x="1922" y="261"/>
                    </a:lnTo>
                    <a:lnTo>
                      <a:pt x="1916" y="264"/>
                    </a:lnTo>
                    <a:lnTo>
                      <a:pt x="1910" y="267"/>
                    </a:lnTo>
                    <a:lnTo>
                      <a:pt x="1903" y="270"/>
                    </a:lnTo>
                    <a:lnTo>
                      <a:pt x="1895" y="272"/>
                    </a:lnTo>
                    <a:lnTo>
                      <a:pt x="1887" y="273"/>
                    </a:lnTo>
                    <a:lnTo>
                      <a:pt x="1882" y="287"/>
                    </a:lnTo>
                    <a:lnTo>
                      <a:pt x="1879" y="297"/>
                    </a:lnTo>
                    <a:lnTo>
                      <a:pt x="1877" y="301"/>
                    </a:lnTo>
                    <a:lnTo>
                      <a:pt x="1875" y="305"/>
                    </a:lnTo>
                    <a:lnTo>
                      <a:pt x="1871" y="308"/>
                    </a:lnTo>
                    <a:lnTo>
                      <a:pt x="1867" y="310"/>
                    </a:lnTo>
                    <a:lnTo>
                      <a:pt x="1871" y="316"/>
                    </a:lnTo>
                    <a:lnTo>
                      <a:pt x="1876" y="320"/>
                    </a:lnTo>
                    <a:lnTo>
                      <a:pt x="1882" y="325"/>
                    </a:lnTo>
                    <a:lnTo>
                      <a:pt x="1889" y="328"/>
                    </a:lnTo>
                    <a:lnTo>
                      <a:pt x="1903" y="334"/>
                    </a:lnTo>
                    <a:lnTo>
                      <a:pt x="1921" y="340"/>
                    </a:lnTo>
                    <a:lnTo>
                      <a:pt x="1959" y="349"/>
                    </a:lnTo>
                    <a:lnTo>
                      <a:pt x="2000" y="360"/>
                    </a:lnTo>
                    <a:lnTo>
                      <a:pt x="1954" y="360"/>
                    </a:lnTo>
                    <a:lnTo>
                      <a:pt x="1929" y="354"/>
                    </a:lnTo>
                    <a:lnTo>
                      <a:pt x="1906" y="349"/>
                    </a:lnTo>
                    <a:lnTo>
                      <a:pt x="1886" y="344"/>
                    </a:lnTo>
                    <a:lnTo>
                      <a:pt x="1866" y="338"/>
                    </a:lnTo>
                    <a:lnTo>
                      <a:pt x="1857" y="333"/>
                    </a:lnTo>
                    <a:lnTo>
                      <a:pt x="1849" y="328"/>
                    </a:lnTo>
                    <a:lnTo>
                      <a:pt x="1842" y="322"/>
                    </a:lnTo>
                    <a:lnTo>
                      <a:pt x="1835" y="315"/>
                    </a:lnTo>
                    <a:lnTo>
                      <a:pt x="1828" y="307"/>
                    </a:lnTo>
                    <a:lnTo>
                      <a:pt x="1823" y="298"/>
                    </a:lnTo>
                    <a:lnTo>
                      <a:pt x="1817" y="287"/>
                    </a:lnTo>
                    <a:lnTo>
                      <a:pt x="1814" y="273"/>
                    </a:lnTo>
                    <a:lnTo>
                      <a:pt x="1787" y="273"/>
                    </a:lnTo>
                    <a:lnTo>
                      <a:pt x="1787" y="282"/>
                    </a:lnTo>
                    <a:lnTo>
                      <a:pt x="1786" y="288"/>
                    </a:lnTo>
                    <a:lnTo>
                      <a:pt x="1785" y="293"/>
                    </a:lnTo>
                    <a:lnTo>
                      <a:pt x="1782" y="298"/>
                    </a:lnTo>
                    <a:lnTo>
                      <a:pt x="1776" y="306"/>
                    </a:lnTo>
                    <a:lnTo>
                      <a:pt x="1767" y="316"/>
                    </a:lnTo>
                    <a:lnTo>
                      <a:pt x="1771" y="323"/>
                    </a:lnTo>
                    <a:lnTo>
                      <a:pt x="1775" y="328"/>
                    </a:lnTo>
                    <a:lnTo>
                      <a:pt x="1779" y="332"/>
                    </a:lnTo>
                    <a:lnTo>
                      <a:pt x="1785" y="336"/>
                    </a:lnTo>
                    <a:lnTo>
                      <a:pt x="1793" y="342"/>
                    </a:lnTo>
                    <a:lnTo>
                      <a:pt x="1803" y="346"/>
                    </a:lnTo>
                    <a:lnTo>
                      <a:pt x="1813" y="351"/>
                    </a:lnTo>
                    <a:lnTo>
                      <a:pt x="1823" y="358"/>
                    </a:lnTo>
                    <a:lnTo>
                      <a:pt x="1827" y="363"/>
                    </a:lnTo>
                    <a:lnTo>
                      <a:pt x="1832" y="369"/>
                    </a:lnTo>
                    <a:lnTo>
                      <a:pt x="1836" y="376"/>
                    </a:lnTo>
                    <a:lnTo>
                      <a:pt x="1841" y="384"/>
                    </a:lnTo>
                    <a:lnTo>
                      <a:pt x="1842" y="389"/>
                    </a:lnTo>
                    <a:lnTo>
                      <a:pt x="1843" y="396"/>
                    </a:lnTo>
                    <a:lnTo>
                      <a:pt x="1844" y="402"/>
                    </a:lnTo>
                    <a:lnTo>
                      <a:pt x="1844" y="409"/>
                    </a:lnTo>
                    <a:lnTo>
                      <a:pt x="1844" y="415"/>
                    </a:lnTo>
                    <a:lnTo>
                      <a:pt x="1844" y="420"/>
                    </a:lnTo>
                    <a:lnTo>
                      <a:pt x="1845" y="424"/>
                    </a:lnTo>
                    <a:lnTo>
                      <a:pt x="1847" y="427"/>
                    </a:lnTo>
                    <a:lnTo>
                      <a:pt x="1859" y="436"/>
                    </a:lnTo>
                    <a:lnTo>
                      <a:pt x="1868" y="444"/>
                    </a:lnTo>
                    <a:lnTo>
                      <a:pt x="1872" y="448"/>
                    </a:lnTo>
                    <a:lnTo>
                      <a:pt x="1878" y="451"/>
                    </a:lnTo>
                    <a:lnTo>
                      <a:pt x="1884" y="452"/>
                    </a:lnTo>
                    <a:lnTo>
                      <a:pt x="1893" y="453"/>
                    </a:lnTo>
                    <a:lnTo>
                      <a:pt x="1902" y="452"/>
                    </a:lnTo>
                    <a:lnTo>
                      <a:pt x="1910" y="450"/>
                    </a:lnTo>
                    <a:lnTo>
                      <a:pt x="1917" y="446"/>
                    </a:lnTo>
                    <a:lnTo>
                      <a:pt x="1923" y="443"/>
                    </a:lnTo>
                    <a:lnTo>
                      <a:pt x="1929" y="439"/>
                    </a:lnTo>
                    <a:lnTo>
                      <a:pt x="1936" y="436"/>
                    </a:lnTo>
                    <a:lnTo>
                      <a:pt x="1944" y="434"/>
                    </a:lnTo>
                    <a:lnTo>
                      <a:pt x="1954" y="433"/>
                    </a:lnTo>
                    <a:lnTo>
                      <a:pt x="1961" y="434"/>
                    </a:lnTo>
                    <a:lnTo>
                      <a:pt x="1970" y="435"/>
                    </a:lnTo>
                    <a:lnTo>
                      <a:pt x="1978" y="437"/>
                    </a:lnTo>
                    <a:lnTo>
                      <a:pt x="1985" y="439"/>
                    </a:lnTo>
                    <a:lnTo>
                      <a:pt x="1999" y="445"/>
                    </a:lnTo>
                    <a:lnTo>
                      <a:pt x="2013" y="453"/>
                    </a:lnTo>
                    <a:lnTo>
                      <a:pt x="2027" y="459"/>
                    </a:lnTo>
                    <a:lnTo>
                      <a:pt x="2041" y="465"/>
                    </a:lnTo>
                    <a:lnTo>
                      <a:pt x="2048" y="467"/>
                    </a:lnTo>
                    <a:lnTo>
                      <a:pt x="2056" y="469"/>
                    </a:lnTo>
                    <a:lnTo>
                      <a:pt x="2065" y="470"/>
                    </a:lnTo>
                    <a:lnTo>
                      <a:pt x="2073" y="471"/>
                    </a:lnTo>
                    <a:lnTo>
                      <a:pt x="2076" y="482"/>
                    </a:lnTo>
                    <a:lnTo>
                      <a:pt x="2078" y="492"/>
                    </a:lnTo>
                    <a:lnTo>
                      <a:pt x="2082" y="503"/>
                    </a:lnTo>
                    <a:lnTo>
                      <a:pt x="2086" y="511"/>
                    </a:lnTo>
                    <a:lnTo>
                      <a:pt x="2090" y="515"/>
                    </a:lnTo>
                    <a:lnTo>
                      <a:pt x="2093" y="518"/>
                    </a:lnTo>
                    <a:lnTo>
                      <a:pt x="2097" y="522"/>
                    </a:lnTo>
                    <a:lnTo>
                      <a:pt x="2102" y="525"/>
                    </a:lnTo>
                    <a:lnTo>
                      <a:pt x="2106" y="527"/>
                    </a:lnTo>
                    <a:lnTo>
                      <a:pt x="2113" y="529"/>
                    </a:lnTo>
                    <a:lnTo>
                      <a:pt x="2118" y="531"/>
                    </a:lnTo>
                    <a:lnTo>
                      <a:pt x="2126" y="532"/>
                    </a:lnTo>
                    <a:lnTo>
                      <a:pt x="2111" y="532"/>
                    </a:lnTo>
                    <a:lnTo>
                      <a:pt x="2100" y="532"/>
                    </a:lnTo>
                    <a:lnTo>
                      <a:pt x="2093" y="532"/>
                    </a:lnTo>
                    <a:lnTo>
                      <a:pt x="2086" y="531"/>
                    </a:lnTo>
                    <a:lnTo>
                      <a:pt x="2081" y="530"/>
                    </a:lnTo>
                    <a:lnTo>
                      <a:pt x="2076" y="529"/>
                    </a:lnTo>
                    <a:lnTo>
                      <a:pt x="2067" y="524"/>
                    </a:lnTo>
                    <a:lnTo>
                      <a:pt x="2059" y="519"/>
                    </a:lnTo>
                    <a:lnTo>
                      <a:pt x="2052" y="513"/>
                    </a:lnTo>
                    <a:lnTo>
                      <a:pt x="2046" y="506"/>
                    </a:lnTo>
                    <a:lnTo>
                      <a:pt x="2040" y="497"/>
                    </a:lnTo>
                    <a:lnTo>
                      <a:pt x="2035" y="489"/>
                    </a:lnTo>
                    <a:lnTo>
                      <a:pt x="2030" y="481"/>
                    </a:lnTo>
                    <a:lnTo>
                      <a:pt x="2024" y="473"/>
                    </a:lnTo>
                    <a:lnTo>
                      <a:pt x="2017" y="466"/>
                    </a:lnTo>
                    <a:lnTo>
                      <a:pt x="2011" y="460"/>
                    </a:lnTo>
                    <a:lnTo>
                      <a:pt x="2002" y="454"/>
                    </a:lnTo>
                    <a:lnTo>
                      <a:pt x="1992" y="450"/>
                    </a:lnTo>
                    <a:lnTo>
                      <a:pt x="1980" y="448"/>
                    </a:lnTo>
                    <a:lnTo>
                      <a:pt x="1967" y="446"/>
                    </a:lnTo>
                    <a:lnTo>
                      <a:pt x="1959" y="446"/>
                    </a:lnTo>
                    <a:lnTo>
                      <a:pt x="1953" y="449"/>
                    </a:lnTo>
                    <a:lnTo>
                      <a:pt x="1946" y="451"/>
                    </a:lnTo>
                    <a:lnTo>
                      <a:pt x="1939" y="453"/>
                    </a:lnTo>
                    <a:lnTo>
                      <a:pt x="1927" y="459"/>
                    </a:lnTo>
                    <a:lnTo>
                      <a:pt x="1913" y="465"/>
                    </a:lnTo>
                    <a:lnTo>
                      <a:pt x="1918" y="477"/>
                    </a:lnTo>
                    <a:lnTo>
                      <a:pt x="1932" y="499"/>
                    </a:lnTo>
                    <a:lnTo>
                      <a:pt x="1939" y="512"/>
                    </a:lnTo>
                    <a:lnTo>
                      <a:pt x="1947" y="523"/>
                    </a:lnTo>
                    <a:lnTo>
                      <a:pt x="1954" y="532"/>
                    </a:lnTo>
                    <a:lnTo>
                      <a:pt x="1960" y="538"/>
                    </a:lnTo>
                    <a:lnTo>
                      <a:pt x="1945" y="554"/>
                    </a:lnTo>
                    <a:lnTo>
                      <a:pt x="1929" y="573"/>
                    </a:lnTo>
                    <a:lnTo>
                      <a:pt x="1924" y="578"/>
                    </a:lnTo>
                    <a:lnTo>
                      <a:pt x="1918" y="581"/>
                    </a:lnTo>
                    <a:lnTo>
                      <a:pt x="1913" y="585"/>
                    </a:lnTo>
                    <a:lnTo>
                      <a:pt x="1906" y="588"/>
                    </a:lnTo>
                    <a:lnTo>
                      <a:pt x="1900" y="590"/>
                    </a:lnTo>
                    <a:lnTo>
                      <a:pt x="1892" y="592"/>
                    </a:lnTo>
                    <a:lnTo>
                      <a:pt x="1883" y="593"/>
                    </a:lnTo>
                    <a:lnTo>
                      <a:pt x="1873" y="594"/>
                    </a:lnTo>
                    <a:lnTo>
                      <a:pt x="1855" y="595"/>
                    </a:lnTo>
                    <a:lnTo>
                      <a:pt x="1838" y="597"/>
                    </a:lnTo>
                    <a:lnTo>
                      <a:pt x="1823" y="600"/>
                    </a:lnTo>
                    <a:lnTo>
                      <a:pt x="1810" y="603"/>
                    </a:lnTo>
                    <a:lnTo>
                      <a:pt x="1797" y="604"/>
                    </a:lnTo>
                    <a:lnTo>
                      <a:pt x="1785" y="604"/>
                    </a:lnTo>
                    <a:lnTo>
                      <a:pt x="1779" y="603"/>
                    </a:lnTo>
                    <a:lnTo>
                      <a:pt x="1772" y="601"/>
                    </a:lnTo>
                    <a:lnTo>
                      <a:pt x="1767" y="598"/>
                    </a:lnTo>
                    <a:lnTo>
                      <a:pt x="1760" y="594"/>
                    </a:lnTo>
                    <a:lnTo>
                      <a:pt x="1778" y="593"/>
                    </a:lnTo>
                    <a:lnTo>
                      <a:pt x="1793" y="591"/>
                    </a:lnTo>
                    <a:lnTo>
                      <a:pt x="1806" y="589"/>
                    </a:lnTo>
                    <a:lnTo>
                      <a:pt x="1821" y="588"/>
                    </a:lnTo>
                    <a:lnTo>
                      <a:pt x="1826" y="587"/>
                    </a:lnTo>
                    <a:lnTo>
                      <a:pt x="1832" y="586"/>
                    </a:lnTo>
                    <a:lnTo>
                      <a:pt x="1837" y="585"/>
                    </a:lnTo>
                    <a:lnTo>
                      <a:pt x="1843" y="583"/>
                    </a:lnTo>
                    <a:lnTo>
                      <a:pt x="1847" y="580"/>
                    </a:lnTo>
                    <a:lnTo>
                      <a:pt x="1852" y="577"/>
                    </a:lnTo>
                    <a:lnTo>
                      <a:pt x="1856" y="573"/>
                    </a:lnTo>
                    <a:lnTo>
                      <a:pt x="1859" y="569"/>
                    </a:lnTo>
                    <a:lnTo>
                      <a:pt x="1866" y="560"/>
                    </a:lnTo>
                    <a:lnTo>
                      <a:pt x="1870" y="548"/>
                    </a:lnTo>
                    <a:lnTo>
                      <a:pt x="1872" y="538"/>
                    </a:lnTo>
                    <a:lnTo>
                      <a:pt x="1873" y="526"/>
                    </a:lnTo>
                    <a:lnTo>
                      <a:pt x="1873" y="520"/>
                    </a:lnTo>
                    <a:lnTo>
                      <a:pt x="1873" y="512"/>
                    </a:lnTo>
                    <a:lnTo>
                      <a:pt x="1873" y="499"/>
                    </a:lnTo>
                    <a:lnTo>
                      <a:pt x="1873" y="483"/>
                    </a:lnTo>
                    <a:lnTo>
                      <a:pt x="1860" y="480"/>
                    </a:lnTo>
                    <a:lnTo>
                      <a:pt x="1849" y="476"/>
                    </a:lnTo>
                    <a:lnTo>
                      <a:pt x="1839" y="470"/>
                    </a:lnTo>
                    <a:lnTo>
                      <a:pt x="1832" y="464"/>
                    </a:lnTo>
                    <a:lnTo>
                      <a:pt x="1824" y="457"/>
                    </a:lnTo>
                    <a:lnTo>
                      <a:pt x="1817" y="449"/>
                    </a:lnTo>
                    <a:lnTo>
                      <a:pt x="1812" y="440"/>
                    </a:lnTo>
                    <a:lnTo>
                      <a:pt x="1806" y="431"/>
                    </a:lnTo>
                    <a:lnTo>
                      <a:pt x="1796" y="413"/>
                    </a:lnTo>
                    <a:lnTo>
                      <a:pt x="1785" y="396"/>
                    </a:lnTo>
                    <a:lnTo>
                      <a:pt x="1778" y="387"/>
                    </a:lnTo>
                    <a:lnTo>
                      <a:pt x="1771" y="379"/>
                    </a:lnTo>
                    <a:lnTo>
                      <a:pt x="1764" y="372"/>
                    </a:lnTo>
                    <a:lnTo>
                      <a:pt x="1754" y="366"/>
                    </a:lnTo>
                    <a:lnTo>
                      <a:pt x="1708" y="348"/>
                    </a:lnTo>
                    <a:lnTo>
                      <a:pt x="1705" y="342"/>
                    </a:lnTo>
                    <a:lnTo>
                      <a:pt x="1707" y="333"/>
                    </a:lnTo>
                    <a:lnTo>
                      <a:pt x="1708" y="324"/>
                    </a:lnTo>
                    <a:lnTo>
                      <a:pt x="1709" y="313"/>
                    </a:lnTo>
                    <a:lnTo>
                      <a:pt x="1710" y="303"/>
                    </a:lnTo>
                    <a:lnTo>
                      <a:pt x="1709" y="294"/>
                    </a:lnTo>
                    <a:lnTo>
                      <a:pt x="1708" y="290"/>
                    </a:lnTo>
                    <a:lnTo>
                      <a:pt x="1707" y="286"/>
                    </a:lnTo>
                    <a:lnTo>
                      <a:pt x="1704" y="283"/>
                    </a:lnTo>
                    <a:lnTo>
                      <a:pt x="1701" y="279"/>
                    </a:lnTo>
                    <a:lnTo>
                      <a:pt x="1698" y="276"/>
                    </a:lnTo>
                    <a:lnTo>
                      <a:pt x="1693" y="273"/>
                    </a:lnTo>
                    <a:lnTo>
                      <a:pt x="1689" y="271"/>
                    </a:lnTo>
                    <a:lnTo>
                      <a:pt x="1682" y="269"/>
                    </a:lnTo>
                    <a:lnTo>
                      <a:pt x="1669" y="266"/>
                    </a:lnTo>
                    <a:lnTo>
                      <a:pt x="1654" y="263"/>
                    </a:lnTo>
                    <a:lnTo>
                      <a:pt x="1618" y="261"/>
                    </a:lnTo>
                    <a:lnTo>
                      <a:pt x="1581" y="261"/>
                    </a:lnTo>
                    <a:lnTo>
                      <a:pt x="1596" y="257"/>
                    </a:lnTo>
                    <a:lnTo>
                      <a:pt x="1609" y="253"/>
                    </a:lnTo>
                    <a:lnTo>
                      <a:pt x="1613" y="249"/>
                    </a:lnTo>
                    <a:lnTo>
                      <a:pt x="1618" y="245"/>
                    </a:lnTo>
                    <a:lnTo>
                      <a:pt x="1620" y="239"/>
                    </a:lnTo>
                    <a:lnTo>
                      <a:pt x="1621" y="231"/>
                    </a:lnTo>
                    <a:lnTo>
                      <a:pt x="1608" y="231"/>
                    </a:lnTo>
                    <a:lnTo>
                      <a:pt x="1596" y="231"/>
                    </a:lnTo>
                    <a:lnTo>
                      <a:pt x="1581" y="231"/>
                    </a:lnTo>
                    <a:lnTo>
                      <a:pt x="1562" y="231"/>
                    </a:lnTo>
                    <a:lnTo>
                      <a:pt x="1559" y="246"/>
                    </a:lnTo>
                    <a:lnTo>
                      <a:pt x="1555" y="263"/>
                    </a:lnTo>
                    <a:lnTo>
                      <a:pt x="1550" y="279"/>
                    </a:lnTo>
                    <a:lnTo>
                      <a:pt x="1548" y="292"/>
                    </a:lnTo>
                    <a:lnTo>
                      <a:pt x="1548" y="294"/>
                    </a:lnTo>
                    <a:lnTo>
                      <a:pt x="1550" y="295"/>
                    </a:lnTo>
                    <a:lnTo>
                      <a:pt x="1552" y="295"/>
                    </a:lnTo>
                    <a:lnTo>
                      <a:pt x="1555" y="295"/>
                    </a:lnTo>
                    <a:lnTo>
                      <a:pt x="1559" y="293"/>
                    </a:lnTo>
                    <a:lnTo>
                      <a:pt x="1562" y="292"/>
                    </a:lnTo>
                    <a:lnTo>
                      <a:pt x="1562" y="323"/>
                    </a:lnTo>
                    <a:lnTo>
                      <a:pt x="1552" y="327"/>
                    </a:lnTo>
                    <a:lnTo>
                      <a:pt x="1543" y="331"/>
                    </a:lnTo>
                    <a:lnTo>
                      <a:pt x="1537" y="332"/>
                    </a:lnTo>
                    <a:lnTo>
                      <a:pt x="1531" y="334"/>
                    </a:lnTo>
                    <a:lnTo>
                      <a:pt x="1524" y="334"/>
                    </a:lnTo>
                    <a:lnTo>
                      <a:pt x="1514" y="336"/>
                    </a:lnTo>
                    <a:lnTo>
                      <a:pt x="1514" y="345"/>
                    </a:lnTo>
                    <a:lnTo>
                      <a:pt x="1514" y="354"/>
                    </a:lnTo>
                    <a:lnTo>
                      <a:pt x="1532" y="375"/>
                    </a:lnTo>
                    <a:lnTo>
                      <a:pt x="1555" y="404"/>
                    </a:lnTo>
                    <a:lnTo>
                      <a:pt x="1562" y="411"/>
                    </a:lnTo>
                    <a:lnTo>
                      <a:pt x="1569" y="418"/>
                    </a:lnTo>
                    <a:lnTo>
                      <a:pt x="1577" y="424"/>
                    </a:lnTo>
                    <a:lnTo>
                      <a:pt x="1585" y="429"/>
                    </a:lnTo>
                    <a:lnTo>
                      <a:pt x="1593" y="433"/>
                    </a:lnTo>
                    <a:lnTo>
                      <a:pt x="1602" y="437"/>
                    </a:lnTo>
                    <a:lnTo>
                      <a:pt x="1611" y="439"/>
                    </a:lnTo>
                    <a:lnTo>
                      <a:pt x="1621" y="439"/>
                    </a:lnTo>
                    <a:lnTo>
                      <a:pt x="1622" y="445"/>
                    </a:lnTo>
                    <a:lnTo>
                      <a:pt x="1623" y="451"/>
                    </a:lnTo>
                    <a:lnTo>
                      <a:pt x="1625" y="455"/>
                    </a:lnTo>
                    <a:lnTo>
                      <a:pt x="1629" y="458"/>
                    </a:lnTo>
                    <a:lnTo>
                      <a:pt x="1636" y="465"/>
                    </a:lnTo>
                    <a:lnTo>
                      <a:pt x="1645" y="471"/>
                    </a:lnTo>
                    <a:lnTo>
                      <a:pt x="1654" y="477"/>
                    </a:lnTo>
                    <a:lnTo>
                      <a:pt x="1663" y="483"/>
                    </a:lnTo>
                    <a:lnTo>
                      <a:pt x="1667" y="487"/>
                    </a:lnTo>
                    <a:lnTo>
                      <a:pt x="1670" y="491"/>
                    </a:lnTo>
                    <a:lnTo>
                      <a:pt x="1673" y="496"/>
                    </a:lnTo>
                    <a:lnTo>
                      <a:pt x="1674" y="501"/>
                    </a:lnTo>
                    <a:lnTo>
                      <a:pt x="1667" y="501"/>
                    </a:lnTo>
                    <a:lnTo>
                      <a:pt x="1654" y="501"/>
                    </a:lnTo>
                    <a:lnTo>
                      <a:pt x="1645" y="499"/>
                    </a:lnTo>
                    <a:lnTo>
                      <a:pt x="1625" y="494"/>
                    </a:lnTo>
                    <a:lnTo>
                      <a:pt x="1599" y="487"/>
                    </a:lnTo>
                    <a:lnTo>
                      <a:pt x="1568" y="478"/>
                    </a:lnTo>
                    <a:lnTo>
                      <a:pt x="1539" y="468"/>
                    </a:lnTo>
                    <a:lnTo>
                      <a:pt x="1513" y="458"/>
                    </a:lnTo>
                    <a:lnTo>
                      <a:pt x="1502" y="453"/>
                    </a:lnTo>
                    <a:lnTo>
                      <a:pt x="1495" y="448"/>
                    </a:lnTo>
                    <a:lnTo>
                      <a:pt x="1492" y="445"/>
                    </a:lnTo>
                    <a:lnTo>
                      <a:pt x="1490" y="443"/>
                    </a:lnTo>
                    <a:lnTo>
                      <a:pt x="1488" y="441"/>
                    </a:lnTo>
                    <a:lnTo>
                      <a:pt x="1488" y="439"/>
                    </a:lnTo>
                    <a:lnTo>
                      <a:pt x="1467" y="439"/>
                    </a:lnTo>
                    <a:lnTo>
                      <a:pt x="1432" y="436"/>
                    </a:lnTo>
                    <a:lnTo>
                      <a:pt x="1389" y="432"/>
                    </a:lnTo>
                    <a:lnTo>
                      <a:pt x="1343" y="425"/>
                    </a:lnTo>
                    <a:lnTo>
                      <a:pt x="1320" y="421"/>
                    </a:lnTo>
                    <a:lnTo>
                      <a:pt x="1298" y="417"/>
                    </a:lnTo>
                    <a:lnTo>
                      <a:pt x="1277" y="412"/>
                    </a:lnTo>
                    <a:lnTo>
                      <a:pt x="1260" y="406"/>
                    </a:lnTo>
                    <a:lnTo>
                      <a:pt x="1251" y="403"/>
                    </a:lnTo>
                    <a:lnTo>
                      <a:pt x="1244" y="400"/>
                    </a:lnTo>
                    <a:lnTo>
                      <a:pt x="1238" y="397"/>
                    </a:lnTo>
                    <a:lnTo>
                      <a:pt x="1232" y="394"/>
                    </a:lnTo>
                    <a:lnTo>
                      <a:pt x="1228" y="389"/>
                    </a:lnTo>
                    <a:lnTo>
                      <a:pt x="1225" y="386"/>
                    </a:lnTo>
                    <a:lnTo>
                      <a:pt x="1223" y="382"/>
                    </a:lnTo>
                    <a:lnTo>
                      <a:pt x="1222" y="378"/>
                    </a:lnTo>
                    <a:lnTo>
                      <a:pt x="1210" y="381"/>
                    </a:lnTo>
                    <a:lnTo>
                      <a:pt x="1203" y="384"/>
                    </a:lnTo>
                    <a:lnTo>
                      <a:pt x="1203" y="389"/>
                    </a:lnTo>
                    <a:lnTo>
                      <a:pt x="1204" y="395"/>
                    </a:lnTo>
                    <a:lnTo>
                      <a:pt x="1205" y="399"/>
                    </a:lnTo>
                    <a:lnTo>
                      <a:pt x="1207" y="403"/>
                    </a:lnTo>
                    <a:lnTo>
                      <a:pt x="1211" y="410"/>
                    </a:lnTo>
                    <a:lnTo>
                      <a:pt x="1218" y="416"/>
                    </a:lnTo>
                    <a:lnTo>
                      <a:pt x="1225" y="421"/>
                    </a:lnTo>
                    <a:lnTo>
                      <a:pt x="1233" y="425"/>
                    </a:lnTo>
                    <a:lnTo>
                      <a:pt x="1243" y="429"/>
                    </a:lnTo>
                    <a:lnTo>
                      <a:pt x="1253" y="433"/>
                    </a:lnTo>
                    <a:lnTo>
                      <a:pt x="1274" y="442"/>
                    </a:lnTo>
                    <a:lnTo>
                      <a:pt x="1295" y="452"/>
                    </a:lnTo>
                    <a:lnTo>
                      <a:pt x="1305" y="458"/>
                    </a:lnTo>
                    <a:lnTo>
                      <a:pt x="1313" y="465"/>
                    </a:lnTo>
                    <a:lnTo>
                      <a:pt x="1322" y="473"/>
                    </a:lnTo>
                    <a:lnTo>
                      <a:pt x="1329" y="483"/>
                    </a:lnTo>
                    <a:lnTo>
                      <a:pt x="1319" y="483"/>
                    </a:lnTo>
                    <a:lnTo>
                      <a:pt x="1309" y="483"/>
                    </a:lnTo>
                    <a:lnTo>
                      <a:pt x="1297" y="481"/>
                    </a:lnTo>
                    <a:lnTo>
                      <a:pt x="1281" y="477"/>
                    </a:lnTo>
                    <a:lnTo>
                      <a:pt x="1272" y="475"/>
                    </a:lnTo>
                    <a:lnTo>
                      <a:pt x="1262" y="473"/>
                    </a:lnTo>
                    <a:lnTo>
                      <a:pt x="1252" y="471"/>
                    </a:lnTo>
                    <a:lnTo>
                      <a:pt x="1242" y="471"/>
                    </a:lnTo>
                    <a:lnTo>
                      <a:pt x="1232" y="471"/>
                    </a:lnTo>
                    <a:lnTo>
                      <a:pt x="1221" y="473"/>
                    </a:lnTo>
                    <a:lnTo>
                      <a:pt x="1210" y="475"/>
                    </a:lnTo>
                    <a:lnTo>
                      <a:pt x="1198" y="477"/>
                    </a:lnTo>
                    <a:lnTo>
                      <a:pt x="1174" y="484"/>
                    </a:lnTo>
                    <a:lnTo>
                      <a:pt x="1149" y="492"/>
                    </a:lnTo>
                    <a:lnTo>
                      <a:pt x="1122" y="500"/>
                    </a:lnTo>
                    <a:lnTo>
                      <a:pt x="1097" y="508"/>
                    </a:lnTo>
                    <a:lnTo>
                      <a:pt x="1085" y="510"/>
                    </a:lnTo>
                    <a:lnTo>
                      <a:pt x="1073" y="512"/>
                    </a:lnTo>
                    <a:lnTo>
                      <a:pt x="1061" y="514"/>
                    </a:lnTo>
                    <a:lnTo>
                      <a:pt x="1050" y="514"/>
                    </a:lnTo>
                    <a:lnTo>
                      <a:pt x="1046" y="513"/>
                    </a:lnTo>
                    <a:lnTo>
                      <a:pt x="1042" y="511"/>
                    </a:lnTo>
                    <a:lnTo>
                      <a:pt x="1040" y="507"/>
                    </a:lnTo>
                    <a:lnTo>
                      <a:pt x="1040" y="503"/>
                    </a:lnTo>
                    <a:lnTo>
                      <a:pt x="1040" y="496"/>
                    </a:lnTo>
                    <a:lnTo>
                      <a:pt x="1042" y="490"/>
                    </a:lnTo>
                    <a:lnTo>
                      <a:pt x="1046" y="484"/>
                    </a:lnTo>
                    <a:lnTo>
                      <a:pt x="1050" y="477"/>
                    </a:lnTo>
                    <a:lnTo>
                      <a:pt x="1040" y="473"/>
                    </a:lnTo>
                    <a:lnTo>
                      <a:pt x="1030" y="472"/>
                    </a:lnTo>
                    <a:lnTo>
                      <a:pt x="1019" y="471"/>
                    </a:lnTo>
                    <a:lnTo>
                      <a:pt x="1009" y="471"/>
                    </a:lnTo>
                    <a:lnTo>
                      <a:pt x="1007" y="475"/>
                    </a:lnTo>
                    <a:lnTo>
                      <a:pt x="1004" y="477"/>
                    </a:lnTo>
                    <a:lnTo>
                      <a:pt x="999" y="479"/>
                    </a:lnTo>
                    <a:lnTo>
                      <a:pt x="994" y="480"/>
                    </a:lnTo>
                    <a:lnTo>
                      <a:pt x="984" y="480"/>
                    </a:lnTo>
                    <a:lnTo>
                      <a:pt x="972" y="479"/>
                    </a:lnTo>
                    <a:lnTo>
                      <a:pt x="961" y="477"/>
                    </a:lnTo>
                    <a:lnTo>
                      <a:pt x="949" y="477"/>
                    </a:lnTo>
                    <a:lnTo>
                      <a:pt x="943" y="477"/>
                    </a:lnTo>
                    <a:lnTo>
                      <a:pt x="939" y="478"/>
                    </a:lnTo>
                    <a:lnTo>
                      <a:pt x="934" y="480"/>
                    </a:lnTo>
                    <a:lnTo>
                      <a:pt x="930" y="483"/>
                    </a:lnTo>
                    <a:lnTo>
                      <a:pt x="924" y="489"/>
                    </a:lnTo>
                    <a:lnTo>
                      <a:pt x="916" y="495"/>
                    </a:lnTo>
                    <a:lnTo>
                      <a:pt x="908" y="500"/>
                    </a:lnTo>
                    <a:lnTo>
                      <a:pt x="900" y="505"/>
                    </a:lnTo>
                    <a:lnTo>
                      <a:pt x="882" y="513"/>
                    </a:lnTo>
                    <a:lnTo>
                      <a:pt x="864" y="522"/>
                    </a:lnTo>
                    <a:lnTo>
                      <a:pt x="857" y="526"/>
                    </a:lnTo>
                    <a:lnTo>
                      <a:pt x="849" y="532"/>
                    </a:lnTo>
                    <a:lnTo>
                      <a:pt x="841" y="538"/>
                    </a:lnTo>
                    <a:lnTo>
                      <a:pt x="836" y="545"/>
                    </a:lnTo>
                    <a:lnTo>
                      <a:pt x="830" y="553"/>
                    </a:lnTo>
                    <a:lnTo>
                      <a:pt x="827" y="564"/>
                    </a:lnTo>
                    <a:lnTo>
                      <a:pt x="825" y="575"/>
                    </a:lnTo>
                    <a:lnTo>
                      <a:pt x="824" y="588"/>
                    </a:lnTo>
                    <a:lnTo>
                      <a:pt x="810" y="584"/>
                    </a:lnTo>
                    <a:lnTo>
                      <a:pt x="797" y="581"/>
                    </a:lnTo>
                    <a:lnTo>
                      <a:pt x="791" y="581"/>
                    </a:lnTo>
                    <a:lnTo>
                      <a:pt x="784" y="582"/>
                    </a:lnTo>
                    <a:lnTo>
                      <a:pt x="778" y="584"/>
                    </a:lnTo>
                    <a:lnTo>
                      <a:pt x="771" y="588"/>
                    </a:lnTo>
                    <a:lnTo>
                      <a:pt x="758" y="582"/>
                    </a:lnTo>
                    <a:lnTo>
                      <a:pt x="740" y="575"/>
                    </a:lnTo>
                    <a:lnTo>
                      <a:pt x="732" y="571"/>
                    </a:lnTo>
                    <a:lnTo>
                      <a:pt x="724" y="566"/>
                    </a:lnTo>
                    <a:lnTo>
                      <a:pt x="716" y="562"/>
                    </a:lnTo>
                    <a:lnTo>
                      <a:pt x="711" y="556"/>
                    </a:lnTo>
                    <a:lnTo>
                      <a:pt x="711" y="526"/>
                    </a:lnTo>
                    <a:lnTo>
                      <a:pt x="721" y="526"/>
                    </a:lnTo>
                    <a:lnTo>
                      <a:pt x="730" y="526"/>
                    </a:lnTo>
                    <a:lnTo>
                      <a:pt x="738" y="526"/>
                    </a:lnTo>
                    <a:lnTo>
                      <a:pt x="744" y="526"/>
                    </a:lnTo>
                    <a:lnTo>
                      <a:pt x="740" y="516"/>
                    </a:lnTo>
                    <a:lnTo>
                      <a:pt x="736" y="507"/>
                    </a:lnTo>
                    <a:lnTo>
                      <a:pt x="730" y="499"/>
                    </a:lnTo>
                    <a:lnTo>
                      <a:pt x="723" y="493"/>
                    </a:lnTo>
                    <a:lnTo>
                      <a:pt x="714" y="488"/>
                    </a:lnTo>
                    <a:lnTo>
                      <a:pt x="704" y="485"/>
                    </a:lnTo>
                    <a:lnTo>
                      <a:pt x="692" y="483"/>
                    </a:lnTo>
                    <a:lnTo>
                      <a:pt x="678" y="483"/>
                    </a:lnTo>
                    <a:lnTo>
                      <a:pt x="668" y="483"/>
                    </a:lnTo>
                    <a:lnTo>
                      <a:pt x="656" y="483"/>
                    </a:lnTo>
                    <a:lnTo>
                      <a:pt x="643" y="483"/>
                    </a:lnTo>
                    <a:lnTo>
                      <a:pt x="624" y="483"/>
                    </a:lnTo>
                    <a:lnTo>
                      <a:pt x="627" y="487"/>
                    </a:lnTo>
                    <a:lnTo>
                      <a:pt x="632" y="491"/>
                    </a:lnTo>
                    <a:lnTo>
                      <a:pt x="636" y="495"/>
                    </a:lnTo>
                    <a:lnTo>
                      <a:pt x="640" y="498"/>
                    </a:lnTo>
                    <a:lnTo>
                      <a:pt x="645" y="501"/>
                    </a:lnTo>
                    <a:lnTo>
                      <a:pt x="648" y="506"/>
                    </a:lnTo>
                    <a:lnTo>
                      <a:pt x="650" y="510"/>
                    </a:lnTo>
                    <a:lnTo>
                      <a:pt x="651" y="514"/>
                    </a:lnTo>
                    <a:lnTo>
                      <a:pt x="650" y="519"/>
                    </a:lnTo>
                    <a:lnTo>
                      <a:pt x="649" y="523"/>
                    </a:lnTo>
                    <a:lnTo>
                      <a:pt x="648" y="525"/>
                    </a:lnTo>
                    <a:lnTo>
                      <a:pt x="646" y="528"/>
                    </a:lnTo>
                    <a:lnTo>
                      <a:pt x="643" y="530"/>
                    </a:lnTo>
                    <a:lnTo>
                      <a:pt x="638" y="532"/>
                    </a:lnTo>
                    <a:lnTo>
                      <a:pt x="647" y="541"/>
                    </a:lnTo>
                    <a:lnTo>
                      <a:pt x="656" y="550"/>
                    </a:lnTo>
                    <a:lnTo>
                      <a:pt x="661" y="554"/>
                    </a:lnTo>
                    <a:lnTo>
                      <a:pt x="668" y="557"/>
                    </a:lnTo>
                    <a:lnTo>
                      <a:pt x="676" y="561"/>
                    </a:lnTo>
                    <a:lnTo>
                      <a:pt x="684" y="564"/>
                    </a:lnTo>
                    <a:lnTo>
                      <a:pt x="684" y="619"/>
                    </a:lnTo>
                    <a:lnTo>
                      <a:pt x="677" y="619"/>
                    </a:lnTo>
                    <a:lnTo>
                      <a:pt x="665" y="619"/>
                    </a:lnTo>
                    <a:lnTo>
                      <a:pt x="659" y="610"/>
                    </a:lnTo>
                    <a:lnTo>
                      <a:pt x="654" y="604"/>
                    </a:lnTo>
                    <a:lnTo>
                      <a:pt x="647" y="599"/>
                    </a:lnTo>
                    <a:lnTo>
                      <a:pt x="639" y="595"/>
                    </a:lnTo>
                    <a:lnTo>
                      <a:pt x="623" y="589"/>
                    </a:lnTo>
                    <a:lnTo>
                      <a:pt x="604" y="582"/>
                    </a:lnTo>
                    <a:lnTo>
                      <a:pt x="602" y="585"/>
                    </a:lnTo>
                    <a:lnTo>
                      <a:pt x="599" y="589"/>
                    </a:lnTo>
                    <a:lnTo>
                      <a:pt x="594" y="593"/>
                    </a:lnTo>
                    <a:lnTo>
                      <a:pt x="588" y="597"/>
                    </a:lnTo>
                    <a:lnTo>
                      <a:pt x="575" y="606"/>
                    </a:lnTo>
                    <a:lnTo>
                      <a:pt x="559" y="615"/>
                    </a:lnTo>
                    <a:lnTo>
                      <a:pt x="544" y="624"/>
                    </a:lnTo>
                    <a:lnTo>
                      <a:pt x="531" y="631"/>
                    </a:lnTo>
                    <a:lnTo>
                      <a:pt x="525" y="635"/>
                    </a:lnTo>
                    <a:lnTo>
                      <a:pt x="522" y="638"/>
                    </a:lnTo>
                    <a:lnTo>
                      <a:pt x="519" y="641"/>
                    </a:lnTo>
                    <a:lnTo>
                      <a:pt x="519" y="643"/>
                    </a:lnTo>
                    <a:lnTo>
                      <a:pt x="519" y="647"/>
                    </a:lnTo>
                    <a:lnTo>
                      <a:pt x="520" y="651"/>
                    </a:lnTo>
                    <a:lnTo>
                      <a:pt x="521" y="655"/>
                    </a:lnTo>
                    <a:lnTo>
                      <a:pt x="523" y="658"/>
                    </a:lnTo>
                    <a:lnTo>
                      <a:pt x="528" y="663"/>
                    </a:lnTo>
                    <a:lnTo>
                      <a:pt x="536" y="667"/>
                    </a:lnTo>
                    <a:lnTo>
                      <a:pt x="543" y="673"/>
                    </a:lnTo>
                    <a:lnTo>
                      <a:pt x="549" y="678"/>
                    </a:lnTo>
                    <a:lnTo>
                      <a:pt x="551" y="681"/>
                    </a:lnTo>
                    <a:lnTo>
                      <a:pt x="555" y="685"/>
                    </a:lnTo>
                    <a:lnTo>
                      <a:pt x="557" y="688"/>
                    </a:lnTo>
                    <a:lnTo>
                      <a:pt x="558" y="693"/>
                    </a:lnTo>
                    <a:lnTo>
                      <a:pt x="471" y="693"/>
                    </a:lnTo>
                    <a:lnTo>
                      <a:pt x="467" y="705"/>
                    </a:lnTo>
                    <a:lnTo>
                      <a:pt x="464" y="721"/>
                    </a:lnTo>
                    <a:lnTo>
                      <a:pt x="460" y="730"/>
                    </a:lnTo>
                    <a:lnTo>
                      <a:pt x="457" y="736"/>
                    </a:lnTo>
                    <a:lnTo>
                      <a:pt x="454" y="739"/>
                    </a:lnTo>
                    <a:lnTo>
                      <a:pt x="452" y="740"/>
                    </a:lnTo>
                    <a:lnTo>
                      <a:pt x="448" y="742"/>
                    </a:lnTo>
                    <a:lnTo>
                      <a:pt x="445" y="742"/>
                    </a:lnTo>
                    <a:lnTo>
                      <a:pt x="433" y="742"/>
                    </a:lnTo>
                    <a:lnTo>
                      <a:pt x="420" y="741"/>
                    </a:lnTo>
                    <a:lnTo>
                      <a:pt x="407" y="739"/>
                    </a:lnTo>
                    <a:lnTo>
                      <a:pt x="393" y="736"/>
                    </a:lnTo>
                    <a:lnTo>
                      <a:pt x="380" y="733"/>
                    </a:lnTo>
                    <a:lnTo>
                      <a:pt x="367" y="729"/>
                    </a:lnTo>
                    <a:lnTo>
                      <a:pt x="355" y="723"/>
                    </a:lnTo>
                    <a:lnTo>
                      <a:pt x="344" y="718"/>
                    </a:lnTo>
                    <a:lnTo>
                      <a:pt x="333" y="711"/>
                    </a:lnTo>
                    <a:lnTo>
                      <a:pt x="323" y="704"/>
                    </a:lnTo>
                    <a:lnTo>
                      <a:pt x="314" y="696"/>
                    </a:lnTo>
                    <a:lnTo>
                      <a:pt x="307" y="687"/>
                    </a:lnTo>
                    <a:lnTo>
                      <a:pt x="301" y="678"/>
                    </a:lnTo>
                    <a:lnTo>
                      <a:pt x="296" y="666"/>
                    </a:lnTo>
                    <a:lnTo>
                      <a:pt x="293" y="655"/>
                    </a:lnTo>
                    <a:lnTo>
                      <a:pt x="292" y="643"/>
                    </a:lnTo>
                    <a:lnTo>
                      <a:pt x="289" y="636"/>
                    </a:lnTo>
                    <a:lnTo>
                      <a:pt x="286" y="625"/>
                    </a:lnTo>
                    <a:lnTo>
                      <a:pt x="273" y="622"/>
                    </a:lnTo>
                    <a:lnTo>
                      <a:pt x="254" y="616"/>
                    </a:lnTo>
                    <a:lnTo>
                      <a:pt x="232" y="609"/>
                    </a:lnTo>
                    <a:lnTo>
                      <a:pt x="209" y="601"/>
                    </a:lnTo>
                    <a:lnTo>
                      <a:pt x="188" y="592"/>
                    </a:lnTo>
                    <a:lnTo>
                      <a:pt x="169" y="582"/>
                    </a:lnTo>
                    <a:lnTo>
                      <a:pt x="163" y="578"/>
                    </a:lnTo>
                    <a:lnTo>
                      <a:pt x="157" y="573"/>
                    </a:lnTo>
                    <a:lnTo>
                      <a:pt x="154" y="568"/>
                    </a:lnTo>
                    <a:lnTo>
                      <a:pt x="153" y="564"/>
                    </a:lnTo>
                    <a:lnTo>
                      <a:pt x="162" y="567"/>
                    </a:lnTo>
                    <a:lnTo>
                      <a:pt x="183" y="574"/>
                    </a:lnTo>
                    <a:lnTo>
                      <a:pt x="211" y="582"/>
                    </a:lnTo>
                    <a:lnTo>
                      <a:pt x="244" y="590"/>
                    </a:lnTo>
                    <a:lnTo>
                      <a:pt x="277" y="598"/>
                    </a:lnTo>
                    <a:lnTo>
                      <a:pt x="308" y="605"/>
                    </a:lnTo>
                    <a:lnTo>
                      <a:pt x="332" y="610"/>
                    </a:lnTo>
                    <a:lnTo>
                      <a:pt x="345" y="612"/>
                    </a:lnTo>
                    <a:lnTo>
                      <a:pt x="368" y="612"/>
                    </a:lnTo>
                    <a:lnTo>
                      <a:pt x="390" y="612"/>
                    </a:lnTo>
                    <a:lnTo>
                      <a:pt x="414" y="612"/>
                    </a:lnTo>
                    <a:lnTo>
                      <a:pt x="445" y="612"/>
                    </a:lnTo>
                    <a:lnTo>
                      <a:pt x="454" y="612"/>
                    </a:lnTo>
                    <a:lnTo>
                      <a:pt x="461" y="611"/>
                    </a:lnTo>
                    <a:lnTo>
                      <a:pt x="469" y="609"/>
                    </a:lnTo>
                    <a:lnTo>
                      <a:pt x="477" y="607"/>
                    </a:lnTo>
                    <a:lnTo>
                      <a:pt x="490" y="601"/>
                    </a:lnTo>
                    <a:lnTo>
                      <a:pt x="502" y="594"/>
                    </a:lnTo>
                    <a:lnTo>
                      <a:pt x="514" y="585"/>
                    </a:lnTo>
                    <a:lnTo>
                      <a:pt x="524" y="576"/>
                    </a:lnTo>
                    <a:lnTo>
                      <a:pt x="535" y="567"/>
                    </a:lnTo>
                    <a:lnTo>
                      <a:pt x="545" y="556"/>
                    </a:lnTo>
                    <a:lnTo>
                      <a:pt x="536" y="547"/>
                    </a:lnTo>
                    <a:lnTo>
                      <a:pt x="527" y="536"/>
                    </a:lnTo>
                    <a:lnTo>
                      <a:pt x="523" y="531"/>
                    </a:lnTo>
                    <a:lnTo>
                      <a:pt x="517" y="527"/>
                    </a:lnTo>
                    <a:lnTo>
                      <a:pt x="512" y="523"/>
                    </a:lnTo>
                    <a:lnTo>
                      <a:pt x="505" y="520"/>
                    </a:lnTo>
                    <a:lnTo>
                      <a:pt x="500" y="518"/>
                    </a:lnTo>
                    <a:lnTo>
                      <a:pt x="484" y="511"/>
                    </a:lnTo>
                    <a:lnTo>
                      <a:pt x="459" y="499"/>
                    </a:lnTo>
                    <a:lnTo>
                      <a:pt x="424" y="487"/>
                    </a:lnTo>
                    <a:lnTo>
                      <a:pt x="403" y="481"/>
                    </a:lnTo>
                    <a:lnTo>
                      <a:pt x="379" y="475"/>
                    </a:lnTo>
                    <a:lnTo>
                      <a:pt x="352" y="469"/>
                    </a:lnTo>
                    <a:lnTo>
                      <a:pt x="323" y="463"/>
                    </a:lnTo>
                    <a:lnTo>
                      <a:pt x="291" y="458"/>
                    </a:lnTo>
                    <a:lnTo>
                      <a:pt x="256" y="453"/>
                    </a:lnTo>
                    <a:lnTo>
                      <a:pt x="219" y="449"/>
                    </a:lnTo>
                    <a:lnTo>
                      <a:pt x="179" y="446"/>
                    </a:lnTo>
                    <a:lnTo>
                      <a:pt x="172" y="446"/>
                    </a:lnTo>
                    <a:lnTo>
                      <a:pt x="165" y="445"/>
                    </a:lnTo>
                    <a:lnTo>
                      <a:pt x="158" y="444"/>
                    </a:lnTo>
                    <a:lnTo>
                      <a:pt x="152" y="442"/>
                    </a:lnTo>
                    <a:lnTo>
                      <a:pt x="150" y="440"/>
                    </a:lnTo>
                    <a:lnTo>
                      <a:pt x="146" y="438"/>
                    </a:lnTo>
                    <a:lnTo>
                      <a:pt x="144" y="436"/>
                    </a:lnTo>
                    <a:lnTo>
                      <a:pt x="143" y="433"/>
                    </a:lnTo>
                    <a:lnTo>
                      <a:pt x="141" y="425"/>
                    </a:lnTo>
                    <a:lnTo>
                      <a:pt x="140" y="415"/>
                    </a:lnTo>
                    <a:lnTo>
                      <a:pt x="120" y="420"/>
                    </a:lnTo>
                    <a:lnTo>
                      <a:pt x="99" y="425"/>
                    </a:lnTo>
                    <a:lnTo>
                      <a:pt x="77" y="431"/>
                    </a:lnTo>
                    <a:lnTo>
                      <a:pt x="53" y="439"/>
                    </a:lnTo>
                    <a:lnTo>
                      <a:pt x="50" y="441"/>
                    </a:lnTo>
                    <a:lnTo>
                      <a:pt x="43" y="445"/>
                    </a:lnTo>
                    <a:lnTo>
                      <a:pt x="40" y="446"/>
                    </a:lnTo>
                    <a:lnTo>
                      <a:pt x="37" y="448"/>
                    </a:lnTo>
                    <a:lnTo>
                      <a:pt x="34" y="448"/>
                    </a:lnTo>
                    <a:lnTo>
                      <a:pt x="33" y="446"/>
                    </a:lnTo>
                    <a:lnTo>
                      <a:pt x="0" y="483"/>
                    </a:lnTo>
                    <a:lnTo>
                      <a:pt x="4" y="488"/>
                    </a:lnTo>
                    <a:lnTo>
                      <a:pt x="8" y="493"/>
                    </a:lnTo>
                    <a:lnTo>
                      <a:pt x="13" y="498"/>
                    </a:lnTo>
                    <a:lnTo>
                      <a:pt x="18" y="503"/>
                    </a:lnTo>
                    <a:lnTo>
                      <a:pt x="29" y="509"/>
                    </a:lnTo>
                    <a:lnTo>
                      <a:pt x="40" y="515"/>
                    </a:lnTo>
                    <a:lnTo>
                      <a:pt x="62" y="524"/>
                    </a:lnTo>
                    <a:lnTo>
                      <a:pt x="79" y="532"/>
                    </a:lnTo>
                    <a:lnTo>
                      <a:pt x="77" y="540"/>
                    </a:lnTo>
                    <a:lnTo>
                      <a:pt x="74" y="547"/>
                    </a:lnTo>
                    <a:lnTo>
                      <a:pt x="71" y="552"/>
                    </a:lnTo>
                    <a:lnTo>
                      <a:pt x="67" y="556"/>
                    </a:lnTo>
                    <a:lnTo>
                      <a:pt x="64" y="562"/>
                    </a:lnTo>
                    <a:lnTo>
                      <a:pt x="62" y="567"/>
                    </a:lnTo>
                    <a:lnTo>
                      <a:pt x="61" y="574"/>
                    </a:lnTo>
                    <a:lnTo>
                      <a:pt x="60" y="582"/>
                    </a:lnTo>
                    <a:lnTo>
                      <a:pt x="61" y="589"/>
                    </a:lnTo>
                    <a:lnTo>
                      <a:pt x="65" y="597"/>
                    </a:lnTo>
                    <a:lnTo>
                      <a:pt x="71" y="605"/>
                    </a:lnTo>
                    <a:lnTo>
                      <a:pt x="77" y="614"/>
                    </a:lnTo>
                    <a:lnTo>
                      <a:pt x="84" y="621"/>
                    </a:lnTo>
                    <a:lnTo>
                      <a:pt x="90" y="626"/>
                    </a:lnTo>
                    <a:lnTo>
                      <a:pt x="96" y="630"/>
                    </a:lnTo>
                    <a:lnTo>
                      <a:pt x="99" y="631"/>
                    </a:lnTo>
                    <a:lnTo>
                      <a:pt x="100" y="647"/>
                    </a:lnTo>
                    <a:lnTo>
                      <a:pt x="102" y="662"/>
                    </a:lnTo>
                    <a:lnTo>
                      <a:pt x="106" y="677"/>
                    </a:lnTo>
                    <a:lnTo>
                      <a:pt x="111" y="689"/>
                    </a:lnTo>
                    <a:lnTo>
                      <a:pt x="117" y="700"/>
                    </a:lnTo>
                    <a:lnTo>
                      <a:pt x="123" y="710"/>
                    </a:lnTo>
                    <a:lnTo>
                      <a:pt x="131" y="719"/>
                    </a:lnTo>
                    <a:lnTo>
                      <a:pt x="140" y="728"/>
                    </a:lnTo>
                    <a:lnTo>
                      <a:pt x="149" y="736"/>
                    </a:lnTo>
                    <a:lnTo>
                      <a:pt x="158" y="743"/>
                    </a:lnTo>
                    <a:lnTo>
                      <a:pt x="168" y="750"/>
                    </a:lnTo>
                    <a:lnTo>
                      <a:pt x="178" y="756"/>
                    </a:lnTo>
                    <a:lnTo>
                      <a:pt x="199" y="767"/>
                    </a:lnTo>
                    <a:lnTo>
                      <a:pt x="219" y="778"/>
                    </a:lnTo>
                    <a:lnTo>
                      <a:pt x="184" y="815"/>
                    </a:lnTo>
                    <a:lnTo>
                      <a:pt x="146" y="856"/>
                    </a:lnTo>
                    <a:lnTo>
                      <a:pt x="128" y="875"/>
                    </a:lnTo>
                    <a:lnTo>
                      <a:pt x="109" y="892"/>
                    </a:lnTo>
                    <a:lnTo>
                      <a:pt x="100" y="899"/>
                    </a:lnTo>
                    <a:lnTo>
                      <a:pt x="90" y="905"/>
                    </a:lnTo>
                    <a:lnTo>
                      <a:pt x="82" y="910"/>
                    </a:lnTo>
                    <a:lnTo>
                      <a:pt x="73" y="914"/>
                    </a:lnTo>
                    <a:lnTo>
                      <a:pt x="74" y="917"/>
                    </a:lnTo>
                    <a:lnTo>
                      <a:pt x="75" y="920"/>
                    </a:lnTo>
                    <a:lnTo>
                      <a:pt x="77" y="923"/>
                    </a:lnTo>
                    <a:lnTo>
                      <a:pt x="80" y="926"/>
                    </a:lnTo>
                    <a:lnTo>
                      <a:pt x="88" y="934"/>
                    </a:lnTo>
                    <a:lnTo>
                      <a:pt x="96" y="942"/>
                    </a:lnTo>
                    <a:lnTo>
                      <a:pt x="105" y="951"/>
                    </a:lnTo>
                    <a:lnTo>
                      <a:pt x="112" y="958"/>
                    </a:lnTo>
                    <a:lnTo>
                      <a:pt x="118" y="965"/>
                    </a:lnTo>
                    <a:lnTo>
                      <a:pt x="120" y="970"/>
                    </a:lnTo>
                    <a:lnTo>
                      <a:pt x="116" y="976"/>
                    </a:lnTo>
                    <a:lnTo>
                      <a:pt x="112" y="981"/>
                    </a:lnTo>
                    <a:lnTo>
                      <a:pt x="110" y="987"/>
                    </a:lnTo>
                    <a:lnTo>
                      <a:pt x="109" y="993"/>
                    </a:lnTo>
                    <a:lnTo>
                      <a:pt x="109" y="1005"/>
                    </a:lnTo>
                    <a:lnTo>
                      <a:pt x="111" y="1017"/>
                    </a:lnTo>
                    <a:lnTo>
                      <a:pt x="113" y="1029"/>
                    </a:lnTo>
                    <a:lnTo>
                      <a:pt x="116" y="1042"/>
                    </a:lnTo>
                    <a:lnTo>
                      <a:pt x="117" y="1048"/>
                    </a:lnTo>
                    <a:lnTo>
                      <a:pt x="116" y="1054"/>
                    </a:lnTo>
                    <a:lnTo>
                      <a:pt x="114" y="1062"/>
                    </a:lnTo>
                    <a:lnTo>
                      <a:pt x="113" y="1069"/>
                    </a:lnTo>
                    <a:lnTo>
                      <a:pt x="120" y="1090"/>
                    </a:lnTo>
                    <a:lnTo>
                      <a:pt x="130" y="1115"/>
                    </a:lnTo>
                    <a:lnTo>
                      <a:pt x="142" y="1139"/>
                    </a:lnTo>
                    <a:lnTo>
                      <a:pt x="153" y="1160"/>
                    </a:lnTo>
                    <a:lnTo>
                      <a:pt x="192" y="1180"/>
                    </a:lnTo>
                    <a:lnTo>
                      <a:pt x="232" y="1180"/>
                    </a:lnTo>
                    <a:lnTo>
                      <a:pt x="240" y="1204"/>
                    </a:lnTo>
                    <a:lnTo>
                      <a:pt x="279" y="1192"/>
                    </a:lnTo>
                    <a:lnTo>
                      <a:pt x="312" y="1204"/>
                    </a:lnTo>
                    <a:lnTo>
                      <a:pt x="319" y="1253"/>
                    </a:lnTo>
                    <a:lnTo>
                      <a:pt x="365" y="1291"/>
                    </a:lnTo>
                    <a:lnTo>
                      <a:pt x="399" y="1309"/>
                    </a:lnTo>
                    <a:lnTo>
                      <a:pt x="425" y="1327"/>
                    </a:lnTo>
                    <a:lnTo>
                      <a:pt x="399" y="1346"/>
                    </a:lnTo>
                    <a:lnTo>
                      <a:pt x="352" y="1333"/>
                    </a:lnTo>
                    <a:lnTo>
                      <a:pt x="358" y="1358"/>
                    </a:lnTo>
                    <a:lnTo>
                      <a:pt x="373" y="1370"/>
                    </a:lnTo>
                    <a:lnTo>
                      <a:pt x="373" y="1401"/>
                    </a:lnTo>
                    <a:lnTo>
                      <a:pt x="365" y="140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6" name="Freeform 23">
                <a:extLst>
                  <a:ext uri="{FF2B5EF4-FFF2-40B4-BE49-F238E27FC236}">
                    <a16:creationId xmlns:a16="http://schemas.microsoft.com/office/drawing/2014/main" id="{32F18740-6063-9244-AA4D-539074563465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5319713" y="2274888"/>
                <a:ext cx="280987" cy="247650"/>
              </a:xfrm>
              <a:custGeom>
                <a:avLst/>
                <a:gdLst>
                  <a:gd name="T0" fmla="*/ 2147483646 w 647"/>
                  <a:gd name="T1" fmla="*/ 2147483646 h 470"/>
                  <a:gd name="T2" fmla="*/ 2147483646 w 647"/>
                  <a:gd name="T3" fmla="*/ 2147483646 h 470"/>
                  <a:gd name="T4" fmla="*/ 2147483646 w 647"/>
                  <a:gd name="T5" fmla="*/ 2147483646 h 470"/>
                  <a:gd name="T6" fmla="*/ 2147483646 w 647"/>
                  <a:gd name="T7" fmla="*/ 2147483646 h 470"/>
                  <a:gd name="T8" fmla="*/ 2147483646 w 647"/>
                  <a:gd name="T9" fmla="*/ 2147483646 h 470"/>
                  <a:gd name="T10" fmla="*/ 2147483646 w 647"/>
                  <a:gd name="T11" fmla="*/ 2147483646 h 470"/>
                  <a:gd name="T12" fmla="*/ 2147483646 w 647"/>
                  <a:gd name="T13" fmla="*/ 2147483646 h 470"/>
                  <a:gd name="T14" fmla="*/ 2147483646 w 647"/>
                  <a:gd name="T15" fmla="*/ 2147483646 h 470"/>
                  <a:gd name="T16" fmla="*/ 2147483646 w 647"/>
                  <a:gd name="T17" fmla="*/ 2147483646 h 470"/>
                  <a:gd name="T18" fmla="*/ 2147483646 w 647"/>
                  <a:gd name="T19" fmla="*/ 2147483646 h 470"/>
                  <a:gd name="T20" fmla="*/ 2147483646 w 647"/>
                  <a:gd name="T21" fmla="*/ 2147483646 h 470"/>
                  <a:gd name="T22" fmla="*/ 2147483646 w 647"/>
                  <a:gd name="T23" fmla="*/ 2147483646 h 470"/>
                  <a:gd name="T24" fmla="*/ 2147483646 w 647"/>
                  <a:gd name="T25" fmla="*/ 2147483646 h 470"/>
                  <a:gd name="T26" fmla="*/ 2147483646 w 647"/>
                  <a:gd name="T27" fmla="*/ 2147483646 h 470"/>
                  <a:gd name="T28" fmla="*/ 2147483646 w 647"/>
                  <a:gd name="T29" fmla="*/ 2147483646 h 470"/>
                  <a:gd name="T30" fmla="*/ 2147483646 w 647"/>
                  <a:gd name="T31" fmla="*/ 2147483646 h 470"/>
                  <a:gd name="T32" fmla="*/ 2147483646 w 647"/>
                  <a:gd name="T33" fmla="*/ 2147483646 h 470"/>
                  <a:gd name="T34" fmla="*/ 2147483646 w 647"/>
                  <a:gd name="T35" fmla="*/ 2147483646 h 470"/>
                  <a:gd name="T36" fmla="*/ 2147483646 w 647"/>
                  <a:gd name="T37" fmla="*/ 2147483646 h 470"/>
                  <a:gd name="T38" fmla="*/ 2147483646 w 647"/>
                  <a:gd name="T39" fmla="*/ 2147483646 h 470"/>
                  <a:gd name="T40" fmla="*/ 2147483646 w 647"/>
                  <a:gd name="T41" fmla="*/ 2147483646 h 470"/>
                  <a:gd name="T42" fmla="*/ 2147483646 w 647"/>
                  <a:gd name="T43" fmla="*/ 2147483646 h 470"/>
                  <a:gd name="T44" fmla="*/ 2147483646 w 647"/>
                  <a:gd name="T45" fmla="*/ 2147483646 h 470"/>
                  <a:gd name="T46" fmla="*/ 2147483646 w 647"/>
                  <a:gd name="T47" fmla="*/ 2147483646 h 470"/>
                  <a:gd name="T48" fmla="*/ 2147483646 w 647"/>
                  <a:gd name="T49" fmla="*/ 2147483646 h 470"/>
                  <a:gd name="T50" fmla="*/ 2147483646 w 647"/>
                  <a:gd name="T51" fmla="*/ 2147483646 h 470"/>
                  <a:gd name="T52" fmla="*/ 2147483646 w 647"/>
                  <a:gd name="T53" fmla="*/ 2147483646 h 470"/>
                  <a:gd name="T54" fmla="*/ 2147483646 w 647"/>
                  <a:gd name="T55" fmla="*/ 2147483646 h 470"/>
                  <a:gd name="T56" fmla="*/ 2147483646 w 647"/>
                  <a:gd name="T57" fmla="*/ 2147483646 h 470"/>
                  <a:gd name="T58" fmla="*/ 2147483646 w 647"/>
                  <a:gd name="T59" fmla="*/ 2147483646 h 470"/>
                  <a:gd name="T60" fmla="*/ 2147483646 w 647"/>
                  <a:gd name="T61" fmla="*/ 2147483646 h 470"/>
                  <a:gd name="T62" fmla="*/ 2147483646 w 647"/>
                  <a:gd name="T63" fmla="*/ 2147483646 h 470"/>
                  <a:gd name="T64" fmla="*/ 2147483646 w 647"/>
                  <a:gd name="T65" fmla="*/ 2147483646 h 470"/>
                  <a:gd name="T66" fmla="*/ 2147483646 w 647"/>
                  <a:gd name="T67" fmla="*/ 2147483646 h 470"/>
                  <a:gd name="T68" fmla="*/ 2147483646 w 647"/>
                  <a:gd name="T69" fmla="*/ 2147483646 h 470"/>
                  <a:gd name="T70" fmla="*/ 2147483646 w 647"/>
                  <a:gd name="T71" fmla="*/ 2147483646 h 470"/>
                  <a:gd name="T72" fmla="*/ 2147483646 w 647"/>
                  <a:gd name="T73" fmla="*/ 2147483646 h 470"/>
                  <a:gd name="T74" fmla="*/ 2147483646 w 647"/>
                  <a:gd name="T75" fmla="*/ 2147483646 h 470"/>
                  <a:gd name="T76" fmla="*/ 2147483646 w 647"/>
                  <a:gd name="T77" fmla="*/ 2147483646 h 470"/>
                  <a:gd name="T78" fmla="*/ 2147483646 w 647"/>
                  <a:gd name="T79" fmla="*/ 2147483646 h 470"/>
                  <a:gd name="T80" fmla="*/ 2147483646 w 647"/>
                  <a:gd name="T81" fmla="*/ 2147483646 h 470"/>
                  <a:gd name="T82" fmla="*/ 2147483646 w 647"/>
                  <a:gd name="T83" fmla="*/ 2147483646 h 470"/>
                  <a:gd name="T84" fmla="*/ 2147483646 w 647"/>
                  <a:gd name="T85" fmla="*/ 2147483646 h 470"/>
                  <a:gd name="T86" fmla="*/ 2147483646 w 647"/>
                  <a:gd name="T87" fmla="*/ 2147483646 h 470"/>
                  <a:gd name="T88" fmla="*/ 2147483646 w 647"/>
                  <a:gd name="T89" fmla="*/ 2147483646 h 470"/>
                  <a:gd name="T90" fmla="*/ 1392505125 w 647"/>
                  <a:gd name="T91" fmla="*/ 2147483646 h 470"/>
                  <a:gd name="T92" fmla="*/ 0 w 647"/>
                  <a:gd name="T93" fmla="*/ 2147483646 h 470"/>
                  <a:gd name="T94" fmla="*/ 1884021744 w 647"/>
                  <a:gd name="T95" fmla="*/ 2147483646 h 470"/>
                  <a:gd name="T96" fmla="*/ 2147483646 w 647"/>
                  <a:gd name="T97" fmla="*/ 2147483646 h 470"/>
                  <a:gd name="T98" fmla="*/ 2147483646 w 647"/>
                  <a:gd name="T99" fmla="*/ 585263868 h 470"/>
                  <a:gd name="T100" fmla="*/ 2147483646 w 647"/>
                  <a:gd name="T101" fmla="*/ 0 h 470"/>
                  <a:gd name="T102" fmla="*/ 2147483646 w 647"/>
                  <a:gd name="T103" fmla="*/ 1023933690 h 470"/>
                  <a:gd name="T104" fmla="*/ 2147483646 w 647"/>
                  <a:gd name="T105" fmla="*/ 2147483646 h 470"/>
                  <a:gd name="T106" fmla="*/ 2147483646 w 647"/>
                  <a:gd name="T107" fmla="*/ 2147483646 h 470"/>
                  <a:gd name="T108" fmla="*/ 2147483646 w 647"/>
                  <a:gd name="T109" fmla="*/ 2147483646 h 470"/>
                  <a:gd name="T110" fmla="*/ 2147483646 w 647"/>
                  <a:gd name="T111" fmla="*/ 2147483646 h 470"/>
                  <a:gd name="T112" fmla="*/ 2147483646 w 647"/>
                  <a:gd name="T113" fmla="*/ 2147483646 h 47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647" h="470">
                    <a:moveTo>
                      <a:pt x="399" y="14"/>
                    </a:moveTo>
                    <a:lnTo>
                      <a:pt x="402" y="20"/>
                    </a:lnTo>
                    <a:lnTo>
                      <a:pt x="406" y="27"/>
                    </a:lnTo>
                    <a:lnTo>
                      <a:pt x="413" y="33"/>
                    </a:lnTo>
                    <a:lnTo>
                      <a:pt x="421" y="39"/>
                    </a:lnTo>
                    <a:lnTo>
                      <a:pt x="428" y="45"/>
                    </a:lnTo>
                    <a:lnTo>
                      <a:pt x="438" y="51"/>
                    </a:lnTo>
                    <a:lnTo>
                      <a:pt x="448" y="56"/>
                    </a:lnTo>
                    <a:lnTo>
                      <a:pt x="458" y="60"/>
                    </a:lnTo>
                    <a:lnTo>
                      <a:pt x="480" y="70"/>
                    </a:lnTo>
                    <a:lnTo>
                      <a:pt x="501" y="76"/>
                    </a:lnTo>
                    <a:lnTo>
                      <a:pt x="512" y="78"/>
                    </a:lnTo>
                    <a:lnTo>
                      <a:pt x="521" y="80"/>
                    </a:lnTo>
                    <a:lnTo>
                      <a:pt x="530" y="81"/>
                    </a:lnTo>
                    <a:lnTo>
                      <a:pt x="538" y="81"/>
                    </a:lnTo>
                    <a:lnTo>
                      <a:pt x="548" y="88"/>
                    </a:lnTo>
                    <a:lnTo>
                      <a:pt x="561" y="99"/>
                    </a:lnTo>
                    <a:lnTo>
                      <a:pt x="562" y="99"/>
                    </a:lnTo>
                    <a:lnTo>
                      <a:pt x="564" y="99"/>
                    </a:lnTo>
                    <a:lnTo>
                      <a:pt x="566" y="98"/>
                    </a:lnTo>
                    <a:lnTo>
                      <a:pt x="567" y="97"/>
                    </a:lnTo>
                    <a:lnTo>
                      <a:pt x="570" y="93"/>
                    </a:lnTo>
                    <a:lnTo>
                      <a:pt x="572" y="89"/>
                    </a:lnTo>
                    <a:lnTo>
                      <a:pt x="575" y="85"/>
                    </a:lnTo>
                    <a:lnTo>
                      <a:pt x="578" y="81"/>
                    </a:lnTo>
                    <a:lnTo>
                      <a:pt x="580" y="79"/>
                    </a:lnTo>
                    <a:lnTo>
                      <a:pt x="583" y="78"/>
                    </a:lnTo>
                    <a:lnTo>
                      <a:pt x="590" y="80"/>
                    </a:lnTo>
                    <a:lnTo>
                      <a:pt x="596" y="80"/>
                    </a:lnTo>
                    <a:lnTo>
                      <a:pt x="603" y="80"/>
                    </a:lnTo>
                    <a:lnTo>
                      <a:pt x="609" y="80"/>
                    </a:lnTo>
                    <a:lnTo>
                      <a:pt x="617" y="79"/>
                    </a:lnTo>
                    <a:lnTo>
                      <a:pt x="624" y="79"/>
                    </a:lnTo>
                    <a:lnTo>
                      <a:pt x="631" y="80"/>
                    </a:lnTo>
                    <a:lnTo>
                      <a:pt x="638" y="81"/>
                    </a:lnTo>
                    <a:lnTo>
                      <a:pt x="640" y="84"/>
                    </a:lnTo>
                    <a:lnTo>
                      <a:pt x="642" y="89"/>
                    </a:lnTo>
                    <a:lnTo>
                      <a:pt x="645" y="95"/>
                    </a:lnTo>
                    <a:lnTo>
                      <a:pt x="646" y="103"/>
                    </a:lnTo>
                    <a:lnTo>
                      <a:pt x="647" y="111"/>
                    </a:lnTo>
                    <a:lnTo>
                      <a:pt x="647" y="118"/>
                    </a:lnTo>
                    <a:lnTo>
                      <a:pt x="646" y="123"/>
                    </a:lnTo>
                    <a:lnTo>
                      <a:pt x="645" y="124"/>
                    </a:lnTo>
                    <a:lnTo>
                      <a:pt x="631" y="127"/>
                    </a:lnTo>
                    <a:lnTo>
                      <a:pt x="618" y="131"/>
                    </a:lnTo>
                    <a:lnTo>
                      <a:pt x="607" y="135"/>
                    </a:lnTo>
                    <a:lnTo>
                      <a:pt x="596" y="140"/>
                    </a:lnTo>
                    <a:lnTo>
                      <a:pt x="586" y="146"/>
                    </a:lnTo>
                    <a:lnTo>
                      <a:pt x="577" y="152"/>
                    </a:lnTo>
                    <a:lnTo>
                      <a:pt x="569" y="158"/>
                    </a:lnTo>
                    <a:lnTo>
                      <a:pt x="560" y="165"/>
                    </a:lnTo>
                    <a:lnTo>
                      <a:pt x="533" y="191"/>
                    </a:lnTo>
                    <a:lnTo>
                      <a:pt x="512" y="210"/>
                    </a:lnTo>
                    <a:lnTo>
                      <a:pt x="504" y="214"/>
                    </a:lnTo>
                    <a:lnTo>
                      <a:pt x="499" y="218"/>
                    </a:lnTo>
                    <a:lnTo>
                      <a:pt x="493" y="222"/>
                    </a:lnTo>
                    <a:lnTo>
                      <a:pt x="489" y="227"/>
                    </a:lnTo>
                    <a:lnTo>
                      <a:pt x="481" y="236"/>
                    </a:lnTo>
                    <a:lnTo>
                      <a:pt x="477" y="245"/>
                    </a:lnTo>
                    <a:lnTo>
                      <a:pt x="474" y="254"/>
                    </a:lnTo>
                    <a:lnTo>
                      <a:pt x="473" y="263"/>
                    </a:lnTo>
                    <a:lnTo>
                      <a:pt x="472" y="272"/>
                    </a:lnTo>
                    <a:lnTo>
                      <a:pt x="473" y="282"/>
                    </a:lnTo>
                    <a:lnTo>
                      <a:pt x="473" y="292"/>
                    </a:lnTo>
                    <a:lnTo>
                      <a:pt x="474" y="301"/>
                    </a:lnTo>
                    <a:lnTo>
                      <a:pt x="473" y="311"/>
                    </a:lnTo>
                    <a:lnTo>
                      <a:pt x="472" y="320"/>
                    </a:lnTo>
                    <a:lnTo>
                      <a:pt x="469" y="330"/>
                    </a:lnTo>
                    <a:lnTo>
                      <a:pt x="463" y="340"/>
                    </a:lnTo>
                    <a:lnTo>
                      <a:pt x="460" y="345"/>
                    </a:lnTo>
                    <a:lnTo>
                      <a:pt x="456" y="349"/>
                    </a:lnTo>
                    <a:lnTo>
                      <a:pt x="450" y="354"/>
                    </a:lnTo>
                    <a:lnTo>
                      <a:pt x="445" y="358"/>
                    </a:lnTo>
                    <a:lnTo>
                      <a:pt x="426" y="372"/>
                    </a:lnTo>
                    <a:lnTo>
                      <a:pt x="411" y="384"/>
                    </a:lnTo>
                    <a:lnTo>
                      <a:pt x="399" y="394"/>
                    </a:lnTo>
                    <a:lnTo>
                      <a:pt x="390" y="404"/>
                    </a:lnTo>
                    <a:lnTo>
                      <a:pt x="383" y="411"/>
                    </a:lnTo>
                    <a:lnTo>
                      <a:pt x="379" y="417"/>
                    </a:lnTo>
                    <a:lnTo>
                      <a:pt x="376" y="422"/>
                    </a:lnTo>
                    <a:lnTo>
                      <a:pt x="374" y="425"/>
                    </a:lnTo>
                    <a:lnTo>
                      <a:pt x="373" y="430"/>
                    </a:lnTo>
                    <a:lnTo>
                      <a:pt x="373" y="432"/>
                    </a:lnTo>
                    <a:lnTo>
                      <a:pt x="369" y="432"/>
                    </a:lnTo>
                    <a:lnTo>
                      <a:pt x="358" y="432"/>
                    </a:lnTo>
                    <a:lnTo>
                      <a:pt x="333" y="430"/>
                    </a:lnTo>
                    <a:lnTo>
                      <a:pt x="310" y="429"/>
                    </a:lnTo>
                    <a:lnTo>
                      <a:pt x="290" y="429"/>
                    </a:lnTo>
                    <a:lnTo>
                      <a:pt x="272" y="431"/>
                    </a:lnTo>
                    <a:lnTo>
                      <a:pt x="257" y="434"/>
                    </a:lnTo>
                    <a:lnTo>
                      <a:pt x="245" y="437"/>
                    </a:lnTo>
                    <a:lnTo>
                      <a:pt x="234" y="441"/>
                    </a:lnTo>
                    <a:lnTo>
                      <a:pt x="224" y="446"/>
                    </a:lnTo>
                    <a:lnTo>
                      <a:pt x="209" y="456"/>
                    </a:lnTo>
                    <a:lnTo>
                      <a:pt x="198" y="464"/>
                    </a:lnTo>
                    <a:lnTo>
                      <a:pt x="193" y="467"/>
                    </a:lnTo>
                    <a:lnTo>
                      <a:pt x="189" y="469"/>
                    </a:lnTo>
                    <a:lnTo>
                      <a:pt x="183" y="470"/>
                    </a:lnTo>
                    <a:lnTo>
                      <a:pt x="179" y="469"/>
                    </a:lnTo>
                    <a:lnTo>
                      <a:pt x="176" y="468"/>
                    </a:lnTo>
                    <a:lnTo>
                      <a:pt x="172" y="465"/>
                    </a:lnTo>
                    <a:lnTo>
                      <a:pt x="169" y="461"/>
                    </a:lnTo>
                    <a:lnTo>
                      <a:pt x="166" y="456"/>
                    </a:lnTo>
                    <a:lnTo>
                      <a:pt x="159" y="444"/>
                    </a:lnTo>
                    <a:lnTo>
                      <a:pt x="153" y="432"/>
                    </a:lnTo>
                    <a:lnTo>
                      <a:pt x="148" y="426"/>
                    </a:lnTo>
                    <a:lnTo>
                      <a:pt x="144" y="420"/>
                    </a:lnTo>
                    <a:lnTo>
                      <a:pt x="140" y="414"/>
                    </a:lnTo>
                    <a:lnTo>
                      <a:pt x="134" y="409"/>
                    </a:lnTo>
                    <a:lnTo>
                      <a:pt x="129" y="404"/>
                    </a:lnTo>
                    <a:lnTo>
                      <a:pt x="122" y="400"/>
                    </a:lnTo>
                    <a:lnTo>
                      <a:pt x="114" y="397"/>
                    </a:lnTo>
                    <a:lnTo>
                      <a:pt x="107" y="396"/>
                    </a:lnTo>
                    <a:lnTo>
                      <a:pt x="114" y="379"/>
                    </a:lnTo>
                    <a:lnTo>
                      <a:pt x="121" y="365"/>
                    </a:lnTo>
                    <a:lnTo>
                      <a:pt x="124" y="351"/>
                    </a:lnTo>
                    <a:lnTo>
                      <a:pt x="126" y="336"/>
                    </a:lnTo>
                    <a:lnTo>
                      <a:pt x="126" y="309"/>
                    </a:lnTo>
                    <a:lnTo>
                      <a:pt x="126" y="278"/>
                    </a:lnTo>
                    <a:lnTo>
                      <a:pt x="127" y="267"/>
                    </a:lnTo>
                    <a:lnTo>
                      <a:pt x="132" y="250"/>
                    </a:lnTo>
                    <a:lnTo>
                      <a:pt x="138" y="229"/>
                    </a:lnTo>
                    <a:lnTo>
                      <a:pt x="147" y="206"/>
                    </a:lnTo>
                    <a:lnTo>
                      <a:pt x="155" y="184"/>
                    </a:lnTo>
                    <a:lnTo>
                      <a:pt x="163" y="163"/>
                    </a:lnTo>
                    <a:lnTo>
                      <a:pt x="168" y="149"/>
                    </a:lnTo>
                    <a:lnTo>
                      <a:pt x="172" y="143"/>
                    </a:lnTo>
                    <a:lnTo>
                      <a:pt x="172" y="137"/>
                    </a:lnTo>
                    <a:lnTo>
                      <a:pt x="172" y="131"/>
                    </a:lnTo>
                    <a:lnTo>
                      <a:pt x="153" y="130"/>
                    </a:lnTo>
                    <a:lnTo>
                      <a:pt x="135" y="127"/>
                    </a:lnTo>
                    <a:lnTo>
                      <a:pt x="116" y="123"/>
                    </a:lnTo>
                    <a:lnTo>
                      <a:pt x="99" y="118"/>
                    </a:lnTo>
                    <a:lnTo>
                      <a:pt x="80" y="113"/>
                    </a:lnTo>
                    <a:lnTo>
                      <a:pt x="62" y="109"/>
                    </a:lnTo>
                    <a:lnTo>
                      <a:pt x="42" y="106"/>
                    </a:lnTo>
                    <a:lnTo>
                      <a:pt x="20" y="105"/>
                    </a:lnTo>
                    <a:lnTo>
                      <a:pt x="17" y="93"/>
                    </a:lnTo>
                    <a:lnTo>
                      <a:pt x="10" y="72"/>
                    </a:lnTo>
                    <a:lnTo>
                      <a:pt x="3" y="50"/>
                    </a:lnTo>
                    <a:lnTo>
                      <a:pt x="0" y="38"/>
                    </a:lnTo>
                    <a:lnTo>
                      <a:pt x="8" y="37"/>
                    </a:lnTo>
                    <a:lnTo>
                      <a:pt x="15" y="36"/>
                    </a:lnTo>
                    <a:lnTo>
                      <a:pt x="23" y="34"/>
                    </a:lnTo>
                    <a:lnTo>
                      <a:pt x="29" y="32"/>
                    </a:lnTo>
                    <a:lnTo>
                      <a:pt x="41" y="26"/>
                    </a:lnTo>
                    <a:lnTo>
                      <a:pt x="51" y="20"/>
                    </a:lnTo>
                    <a:lnTo>
                      <a:pt x="59" y="13"/>
                    </a:lnTo>
                    <a:lnTo>
                      <a:pt x="68" y="7"/>
                    </a:lnTo>
                    <a:lnTo>
                      <a:pt x="73" y="4"/>
                    </a:lnTo>
                    <a:lnTo>
                      <a:pt x="77" y="2"/>
                    </a:lnTo>
                    <a:lnTo>
                      <a:pt x="81" y="1"/>
                    </a:lnTo>
                    <a:lnTo>
                      <a:pt x="86" y="0"/>
                    </a:lnTo>
                    <a:lnTo>
                      <a:pt x="102" y="1"/>
                    </a:lnTo>
                    <a:lnTo>
                      <a:pt x="118" y="3"/>
                    </a:lnTo>
                    <a:lnTo>
                      <a:pt x="132" y="7"/>
                    </a:lnTo>
                    <a:lnTo>
                      <a:pt x="145" y="11"/>
                    </a:lnTo>
                    <a:lnTo>
                      <a:pt x="158" y="14"/>
                    </a:lnTo>
                    <a:lnTo>
                      <a:pt x="171" y="17"/>
                    </a:lnTo>
                    <a:lnTo>
                      <a:pt x="185" y="19"/>
                    </a:lnTo>
                    <a:lnTo>
                      <a:pt x="199" y="20"/>
                    </a:lnTo>
                    <a:lnTo>
                      <a:pt x="209" y="20"/>
                    </a:lnTo>
                    <a:lnTo>
                      <a:pt x="217" y="22"/>
                    </a:lnTo>
                    <a:lnTo>
                      <a:pt x="226" y="25"/>
                    </a:lnTo>
                    <a:lnTo>
                      <a:pt x="235" y="29"/>
                    </a:lnTo>
                    <a:lnTo>
                      <a:pt x="243" y="32"/>
                    </a:lnTo>
                    <a:lnTo>
                      <a:pt x="250" y="35"/>
                    </a:lnTo>
                    <a:lnTo>
                      <a:pt x="258" y="37"/>
                    </a:lnTo>
                    <a:lnTo>
                      <a:pt x="266" y="38"/>
                    </a:lnTo>
                    <a:lnTo>
                      <a:pt x="372" y="38"/>
                    </a:lnTo>
                    <a:lnTo>
                      <a:pt x="385" y="26"/>
                    </a:lnTo>
                    <a:lnTo>
                      <a:pt x="399" y="14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7" name="Freeform 24">
                <a:extLst>
                  <a:ext uri="{FF2B5EF4-FFF2-40B4-BE49-F238E27FC236}">
                    <a16:creationId xmlns:a16="http://schemas.microsoft.com/office/drawing/2014/main" id="{5EE54852-968C-CE40-AEEE-9B30BB30A32F}"/>
                  </a:ext>
                </a:extLst>
              </p:cNvPr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7951788" y="3013075"/>
                <a:ext cx="207962" cy="455613"/>
              </a:xfrm>
              <a:custGeom>
                <a:avLst/>
                <a:gdLst>
                  <a:gd name="T0" fmla="*/ 2147483646 w 479"/>
                  <a:gd name="T1" fmla="*/ 2147483646 h 868"/>
                  <a:gd name="T2" fmla="*/ 2147483646 w 479"/>
                  <a:gd name="T3" fmla="*/ 2147483646 h 868"/>
                  <a:gd name="T4" fmla="*/ 2147483646 w 479"/>
                  <a:gd name="T5" fmla="*/ 2147483646 h 868"/>
                  <a:gd name="T6" fmla="*/ 2147483646 w 479"/>
                  <a:gd name="T7" fmla="*/ 2147483646 h 868"/>
                  <a:gd name="T8" fmla="*/ 2147483646 w 479"/>
                  <a:gd name="T9" fmla="*/ 2147483646 h 868"/>
                  <a:gd name="T10" fmla="*/ 2147483646 w 479"/>
                  <a:gd name="T11" fmla="*/ 2147483646 h 868"/>
                  <a:gd name="T12" fmla="*/ 2147483646 w 479"/>
                  <a:gd name="T13" fmla="*/ 2147483646 h 868"/>
                  <a:gd name="T14" fmla="*/ 2147483646 w 479"/>
                  <a:gd name="T15" fmla="*/ 2147483646 h 868"/>
                  <a:gd name="T16" fmla="*/ 2147483646 w 479"/>
                  <a:gd name="T17" fmla="*/ 2147483646 h 868"/>
                  <a:gd name="T18" fmla="*/ 2147483646 w 479"/>
                  <a:gd name="T19" fmla="*/ 2147483646 h 868"/>
                  <a:gd name="T20" fmla="*/ 2147483646 w 479"/>
                  <a:gd name="T21" fmla="*/ 2147483646 h 868"/>
                  <a:gd name="T22" fmla="*/ 2147483646 w 479"/>
                  <a:gd name="T23" fmla="*/ 2147483646 h 868"/>
                  <a:gd name="T24" fmla="*/ 2147483646 w 479"/>
                  <a:gd name="T25" fmla="*/ 2147483646 h 868"/>
                  <a:gd name="T26" fmla="*/ 2147483646 w 479"/>
                  <a:gd name="T27" fmla="*/ 2147483646 h 868"/>
                  <a:gd name="T28" fmla="*/ 2147483646 w 479"/>
                  <a:gd name="T29" fmla="*/ 2147483646 h 868"/>
                  <a:gd name="T30" fmla="*/ 2147483646 w 479"/>
                  <a:gd name="T31" fmla="*/ 2147483646 h 868"/>
                  <a:gd name="T32" fmla="*/ 2147483646 w 479"/>
                  <a:gd name="T33" fmla="*/ 2147483646 h 868"/>
                  <a:gd name="T34" fmla="*/ 2147483646 w 479"/>
                  <a:gd name="T35" fmla="*/ 2147483646 h 868"/>
                  <a:gd name="T36" fmla="*/ 2147483646 w 479"/>
                  <a:gd name="T37" fmla="*/ 2147483646 h 868"/>
                  <a:gd name="T38" fmla="*/ 2147483646 w 479"/>
                  <a:gd name="T39" fmla="*/ 2147483646 h 868"/>
                  <a:gd name="T40" fmla="*/ 2147483646 w 479"/>
                  <a:gd name="T41" fmla="*/ 2147483646 h 868"/>
                  <a:gd name="T42" fmla="*/ 2147483646 w 479"/>
                  <a:gd name="T43" fmla="*/ 2147483646 h 868"/>
                  <a:gd name="T44" fmla="*/ 2147483646 w 479"/>
                  <a:gd name="T45" fmla="*/ 2147483646 h 868"/>
                  <a:gd name="T46" fmla="*/ 2147483646 w 479"/>
                  <a:gd name="T47" fmla="*/ 2147483646 h 868"/>
                  <a:gd name="T48" fmla="*/ 2147483646 w 479"/>
                  <a:gd name="T49" fmla="*/ 2147483646 h 868"/>
                  <a:gd name="T50" fmla="*/ 2147483646 w 479"/>
                  <a:gd name="T51" fmla="*/ 2147483646 h 868"/>
                  <a:gd name="T52" fmla="*/ 2147483646 w 479"/>
                  <a:gd name="T53" fmla="*/ 2147483646 h 868"/>
                  <a:gd name="T54" fmla="*/ 2147483646 w 479"/>
                  <a:gd name="T55" fmla="*/ 2147483646 h 868"/>
                  <a:gd name="T56" fmla="*/ 2147483646 w 479"/>
                  <a:gd name="T57" fmla="*/ 2147483646 h 868"/>
                  <a:gd name="T58" fmla="*/ 2147483646 w 479"/>
                  <a:gd name="T59" fmla="*/ 2147483646 h 868"/>
                  <a:gd name="T60" fmla="*/ 2147483646 w 479"/>
                  <a:gd name="T61" fmla="*/ 2147483646 h 868"/>
                  <a:gd name="T62" fmla="*/ 2147483646 w 479"/>
                  <a:gd name="T63" fmla="*/ 2147483646 h 868"/>
                  <a:gd name="T64" fmla="*/ 2147483646 w 479"/>
                  <a:gd name="T65" fmla="*/ 2147483646 h 868"/>
                  <a:gd name="T66" fmla="*/ 2147483646 w 479"/>
                  <a:gd name="T67" fmla="*/ 2147483646 h 868"/>
                  <a:gd name="T68" fmla="*/ 2147483646 w 479"/>
                  <a:gd name="T69" fmla="*/ 2147483646 h 868"/>
                  <a:gd name="T70" fmla="*/ 2147483646 w 479"/>
                  <a:gd name="T71" fmla="*/ 2147483646 h 868"/>
                  <a:gd name="T72" fmla="*/ 2147483646 w 479"/>
                  <a:gd name="T73" fmla="*/ 2147483646 h 868"/>
                  <a:gd name="T74" fmla="*/ 1882298361 w 479"/>
                  <a:gd name="T75" fmla="*/ 2147483646 h 868"/>
                  <a:gd name="T76" fmla="*/ 81806346 w 479"/>
                  <a:gd name="T77" fmla="*/ 2147483646 h 868"/>
                  <a:gd name="T78" fmla="*/ 900246224 w 479"/>
                  <a:gd name="T79" fmla="*/ 2147483646 h 868"/>
                  <a:gd name="T80" fmla="*/ 2147483646 w 479"/>
                  <a:gd name="T81" fmla="*/ 2147483646 h 868"/>
                  <a:gd name="T82" fmla="*/ 2147483646 w 479"/>
                  <a:gd name="T83" fmla="*/ 0 h 868"/>
                  <a:gd name="T84" fmla="*/ 2147483646 w 479"/>
                  <a:gd name="T85" fmla="*/ 2147483646 h 868"/>
                  <a:gd name="T86" fmla="*/ 2147483646 w 479"/>
                  <a:gd name="T87" fmla="*/ 2147483646 h 868"/>
                  <a:gd name="T88" fmla="*/ 2147483646 w 479"/>
                  <a:gd name="T89" fmla="*/ 2147483646 h 868"/>
                  <a:gd name="T90" fmla="*/ 2147483646 w 479"/>
                  <a:gd name="T91" fmla="*/ 2147483646 h 868"/>
                  <a:gd name="T92" fmla="*/ 2147483646 w 479"/>
                  <a:gd name="T93" fmla="*/ 2147483646 h 868"/>
                  <a:gd name="T94" fmla="*/ 2147483646 w 479"/>
                  <a:gd name="T95" fmla="*/ 2147483646 h 868"/>
                  <a:gd name="T96" fmla="*/ 2147483646 w 479"/>
                  <a:gd name="T97" fmla="*/ 2147483646 h 868"/>
                  <a:gd name="T98" fmla="*/ 2147483646 w 479"/>
                  <a:gd name="T99" fmla="*/ 2147483646 h 868"/>
                  <a:gd name="T100" fmla="*/ 2147483646 w 479"/>
                  <a:gd name="T101" fmla="*/ 2147483646 h 868"/>
                  <a:gd name="T102" fmla="*/ 2147483646 w 479"/>
                  <a:gd name="T103" fmla="*/ 2147483646 h 868"/>
                  <a:gd name="T104" fmla="*/ 2147483646 w 479"/>
                  <a:gd name="T105" fmla="*/ 2147483646 h 868"/>
                  <a:gd name="T106" fmla="*/ 2147483646 w 479"/>
                  <a:gd name="T107" fmla="*/ 2147483646 h 868"/>
                  <a:gd name="T108" fmla="*/ 2147483646 w 479"/>
                  <a:gd name="T109" fmla="*/ 2147483646 h 868"/>
                  <a:gd name="T110" fmla="*/ 2147483646 w 479"/>
                  <a:gd name="T111" fmla="*/ 2147483646 h 86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79" h="868">
                    <a:moveTo>
                      <a:pt x="445" y="357"/>
                    </a:moveTo>
                    <a:lnTo>
                      <a:pt x="425" y="357"/>
                    </a:lnTo>
                    <a:lnTo>
                      <a:pt x="408" y="357"/>
                    </a:lnTo>
                    <a:lnTo>
                      <a:pt x="391" y="357"/>
                    </a:lnTo>
                    <a:lnTo>
                      <a:pt x="379" y="357"/>
                    </a:lnTo>
                    <a:lnTo>
                      <a:pt x="370" y="358"/>
                    </a:lnTo>
                    <a:lnTo>
                      <a:pt x="360" y="359"/>
                    </a:lnTo>
                    <a:lnTo>
                      <a:pt x="349" y="362"/>
                    </a:lnTo>
                    <a:lnTo>
                      <a:pt x="338" y="367"/>
                    </a:lnTo>
                    <a:lnTo>
                      <a:pt x="333" y="370"/>
                    </a:lnTo>
                    <a:lnTo>
                      <a:pt x="329" y="374"/>
                    </a:lnTo>
                    <a:lnTo>
                      <a:pt x="324" y="377"/>
                    </a:lnTo>
                    <a:lnTo>
                      <a:pt x="320" y="381"/>
                    </a:lnTo>
                    <a:lnTo>
                      <a:pt x="316" y="385"/>
                    </a:lnTo>
                    <a:lnTo>
                      <a:pt x="314" y="390"/>
                    </a:lnTo>
                    <a:lnTo>
                      <a:pt x="313" y="395"/>
                    </a:lnTo>
                    <a:lnTo>
                      <a:pt x="312" y="400"/>
                    </a:lnTo>
                    <a:lnTo>
                      <a:pt x="313" y="410"/>
                    </a:lnTo>
                    <a:lnTo>
                      <a:pt x="314" y="419"/>
                    </a:lnTo>
                    <a:lnTo>
                      <a:pt x="316" y="428"/>
                    </a:lnTo>
                    <a:lnTo>
                      <a:pt x="320" y="436"/>
                    </a:lnTo>
                    <a:lnTo>
                      <a:pt x="327" y="451"/>
                    </a:lnTo>
                    <a:lnTo>
                      <a:pt x="336" y="464"/>
                    </a:lnTo>
                    <a:lnTo>
                      <a:pt x="344" y="477"/>
                    </a:lnTo>
                    <a:lnTo>
                      <a:pt x="352" y="492"/>
                    </a:lnTo>
                    <a:lnTo>
                      <a:pt x="355" y="499"/>
                    </a:lnTo>
                    <a:lnTo>
                      <a:pt x="357" y="507"/>
                    </a:lnTo>
                    <a:lnTo>
                      <a:pt x="358" y="515"/>
                    </a:lnTo>
                    <a:lnTo>
                      <a:pt x="359" y="523"/>
                    </a:lnTo>
                    <a:lnTo>
                      <a:pt x="359" y="530"/>
                    </a:lnTo>
                    <a:lnTo>
                      <a:pt x="359" y="539"/>
                    </a:lnTo>
                    <a:lnTo>
                      <a:pt x="360" y="544"/>
                    </a:lnTo>
                    <a:lnTo>
                      <a:pt x="361" y="548"/>
                    </a:lnTo>
                    <a:lnTo>
                      <a:pt x="364" y="552"/>
                    </a:lnTo>
                    <a:lnTo>
                      <a:pt x="366" y="555"/>
                    </a:lnTo>
                    <a:lnTo>
                      <a:pt x="354" y="552"/>
                    </a:lnTo>
                    <a:lnTo>
                      <a:pt x="344" y="547"/>
                    </a:lnTo>
                    <a:lnTo>
                      <a:pt x="336" y="541"/>
                    </a:lnTo>
                    <a:lnTo>
                      <a:pt x="329" y="533"/>
                    </a:lnTo>
                    <a:lnTo>
                      <a:pt x="323" y="526"/>
                    </a:lnTo>
                    <a:lnTo>
                      <a:pt x="319" y="517"/>
                    </a:lnTo>
                    <a:lnTo>
                      <a:pt x="315" y="508"/>
                    </a:lnTo>
                    <a:lnTo>
                      <a:pt x="312" y="499"/>
                    </a:lnTo>
                    <a:lnTo>
                      <a:pt x="311" y="495"/>
                    </a:lnTo>
                    <a:lnTo>
                      <a:pt x="309" y="492"/>
                    </a:lnTo>
                    <a:lnTo>
                      <a:pt x="307" y="489"/>
                    </a:lnTo>
                    <a:lnTo>
                      <a:pt x="303" y="486"/>
                    </a:lnTo>
                    <a:lnTo>
                      <a:pt x="297" y="479"/>
                    </a:lnTo>
                    <a:lnTo>
                      <a:pt x="288" y="475"/>
                    </a:lnTo>
                    <a:lnTo>
                      <a:pt x="269" y="467"/>
                    </a:lnTo>
                    <a:lnTo>
                      <a:pt x="247" y="459"/>
                    </a:lnTo>
                    <a:lnTo>
                      <a:pt x="237" y="455"/>
                    </a:lnTo>
                    <a:lnTo>
                      <a:pt x="228" y="450"/>
                    </a:lnTo>
                    <a:lnTo>
                      <a:pt x="218" y="445"/>
                    </a:lnTo>
                    <a:lnTo>
                      <a:pt x="210" y="439"/>
                    </a:lnTo>
                    <a:lnTo>
                      <a:pt x="202" y="431"/>
                    </a:lnTo>
                    <a:lnTo>
                      <a:pt x="198" y="422"/>
                    </a:lnTo>
                    <a:lnTo>
                      <a:pt x="196" y="417"/>
                    </a:lnTo>
                    <a:lnTo>
                      <a:pt x="195" y="412"/>
                    </a:lnTo>
                    <a:lnTo>
                      <a:pt x="193" y="406"/>
                    </a:lnTo>
                    <a:lnTo>
                      <a:pt x="192" y="400"/>
                    </a:lnTo>
                    <a:lnTo>
                      <a:pt x="153" y="394"/>
                    </a:lnTo>
                    <a:lnTo>
                      <a:pt x="153" y="450"/>
                    </a:lnTo>
                    <a:lnTo>
                      <a:pt x="154" y="463"/>
                    </a:lnTo>
                    <a:lnTo>
                      <a:pt x="156" y="477"/>
                    </a:lnTo>
                    <a:lnTo>
                      <a:pt x="158" y="492"/>
                    </a:lnTo>
                    <a:lnTo>
                      <a:pt x="159" y="505"/>
                    </a:lnTo>
                    <a:lnTo>
                      <a:pt x="159" y="512"/>
                    </a:lnTo>
                    <a:lnTo>
                      <a:pt x="158" y="518"/>
                    </a:lnTo>
                    <a:lnTo>
                      <a:pt x="156" y="524"/>
                    </a:lnTo>
                    <a:lnTo>
                      <a:pt x="154" y="529"/>
                    </a:lnTo>
                    <a:lnTo>
                      <a:pt x="150" y="539"/>
                    </a:lnTo>
                    <a:lnTo>
                      <a:pt x="143" y="551"/>
                    </a:lnTo>
                    <a:lnTo>
                      <a:pt x="136" y="562"/>
                    </a:lnTo>
                    <a:lnTo>
                      <a:pt x="132" y="575"/>
                    </a:lnTo>
                    <a:lnTo>
                      <a:pt x="130" y="583"/>
                    </a:lnTo>
                    <a:lnTo>
                      <a:pt x="128" y="591"/>
                    </a:lnTo>
                    <a:lnTo>
                      <a:pt x="127" y="600"/>
                    </a:lnTo>
                    <a:lnTo>
                      <a:pt x="127" y="610"/>
                    </a:lnTo>
                    <a:lnTo>
                      <a:pt x="128" y="621"/>
                    </a:lnTo>
                    <a:lnTo>
                      <a:pt x="130" y="630"/>
                    </a:lnTo>
                    <a:lnTo>
                      <a:pt x="134" y="637"/>
                    </a:lnTo>
                    <a:lnTo>
                      <a:pt x="140" y="643"/>
                    </a:lnTo>
                    <a:lnTo>
                      <a:pt x="146" y="647"/>
                    </a:lnTo>
                    <a:lnTo>
                      <a:pt x="154" y="650"/>
                    </a:lnTo>
                    <a:lnTo>
                      <a:pt x="163" y="653"/>
                    </a:lnTo>
                    <a:lnTo>
                      <a:pt x="173" y="653"/>
                    </a:lnTo>
                    <a:lnTo>
                      <a:pt x="173" y="667"/>
                    </a:lnTo>
                    <a:lnTo>
                      <a:pt x="174" y="679"/>
                    </a:lnTo>
                    <a:lnTo>
                      <a:pt x="175" y="685"/>
                    </a:lnTo>
                    <a:lnTo>
                      <a:pt x="176" y="689"/>
                    </a:lnTo>
                    <a:lnTo>
                      <a:pt x="177" y="693"/>
                    </a:lnTo>
                    <a:lnTo>
                      <a:pt x="179" y="696"/>
                    </a:lnTo>
                    <a:lnTo>
                      <a:pt x="179" y="721"/>
                    </a:lnTo>
                    <a:lnTo>
                      <a:pt x="185" y="730"/>
                    </a:lnTo>
                    <a:lnTo>
                      <a:pt x="191" y="740"/>
                    </a:lnTo>
                    <a:lnTo>
                      <a:pt x="199" y="750"/>
                    </a:lnTo>
                    <a:lnTo>
                      <a:pt x="208" y="760"/>
                    </a:lnTo>
                    <a:lnTo>
                      <a:pt x="217" y="771"/>
                    </a:lnTo>
                    <a:lnTo>
                      <a:pt x="226" y="780"/>
                    </a:lnTo>
                    <a:lnTo>
                      <a:pt x="236" y="790"/>
                    </a:lnTo>
                    <a:lnTo>
                      <a:pt x="247" y="799"/>
                    </a:lnTo>
                    <a:lnTo>
                      <a:pt x="258" y="808"/>
                    </a:lnTo>
                    <a:lnTo>
                      <a:pt x="269" y="816"/>
                    </a:lnTo>
                    <a:lnTo>
                      <a:pt x="281" y="825"/>
                    </a:lnTo>
                    <a:lnTo>
                      <a:pt x="292" y="832"/>
                    </a:lnTo>
                    <a:lnTo>
                      <a:pt x="304" y="838"/>
                    </a:lnTo>
                    <a:lnTo>
                      <a:pt x="316" y="843"/>
                    </a:lnTo>
                    <a:lnTo>
                      <a:pt x="327" y="847"/>
                    </a:lnTo>
                    <a:lnTo>
                      <a:pt x="340" y="850"/>
                    </a:lnTo>
                    <a:lnTo>
                      <a:pt x="333" y="854"/>
                    </a:lnTo>
                    <a:lnTo>
                      <a:pt x="327" y="858"/>
                    </a:lnTo>
                    <a:lnTo>
                      <a:pt x="320" y="861"/>
                    </a:lnTo>
                    <a:lnTo>
                      <a:pt x="312" y="864"/>
                    </a:lnTo>
                    <a:lnTo>
                      <a:pt x="298" y="867"/>
                    </a:lnTo>
                    <a:lnTo>
                      <a:pt x="286" y="868"/>
                    </a:lnTo>
                    <a:lnTo>
                      <a:pt x="281" y="868"/>
                    </a:lnTo>
                    <a:lnTo>
                      <a:pt x="277" y="867"/>
                    </a:lnTo>
                    <a:lnTo>
                      <a:pt x="273" y="866"/>
                    </a:lnTo>
                    <a:lnTo>
                      <a:pt x="269" y="864"/>
                    </a:lnTo>
                    <a:lnTo>
                      <a:pt x="262" y="859"/>
                    </a:lnTo>
                    <a:lnTo>
                      <a:pt x="254" y="853"/>
                    </a:lnTo>
                    <a:lnTo>
                      <a:pt x="245" y="848"/>
                    </a:lnTo>
                    <a:lnTo>
                      <a:pt x="234" y="843"/>
                    </a:lnTo>
                    <a:lnTo>
                      <a:pt x="229" y="841"/>
                    </a:lnTo>
                    <a:lnTo>
                      <a:pt x="222" y="839"/>
                    </a:lnTo>
                    <a:lnTo>
                      <a:pt x="214" y="838"/>
                    </a:lnTo>
                    <a:lnTo>
                      <a:pt x="207" y="838"/>
                    </a:lnTo>
                    <a:lnTo>
                      <a:pt x="203" y="830"/>
                    </a:lnTo>
                    <a:lnTo>
                      <a:pt x="200" y="823"/>
                    </a:lnTo>
                    <a:lnTo>
                      <a:pt x="196" y="815"/>
                    </a:lnTo>
                    <a:lnTo>
                      <a:pt x="191" y="809"/>
                    </a:lnTo>
                    <a:lnTo>
                      <a:pt x="180" y="797"/>
                    </a:lnTo>
                    <a:lnTo>
                      <a:pt x="168" y="785"/>
                    </a:lnTo>
                    <a:lnTo>
                      <a:pt x="137" y="759"/>
                    </a:lnTo>
                    <a:lnTo>
                      <a:pt x="100" y="727"/>
                    </a:lnTo>
                    <a:lnTo>
                      <a:pt x="95" y="728"/>
                    </a:lnTo>
                    <a:lnTo>
                      <a:pt x="89" y="729"/>
                    </a:lnTo>
                    <a:lnTo>
                      <a:pt x="86" y="730"/>
                    </a:lnTo>
                    <a:lnTo>
                      <a:pt x="83" y="730"/>
                    </a:lnTo>
                    <a:lnTo>
                      <a:pt x="78" y="729"/>
                    </a:lnTo>
                    <a:lnTo>
                      <a:pt x="74" y="727"/>
                    </a:lnTo>
                    <a:lnTo>
                      <a:pt x="74" y="714"/>
                    </a:lnTo>
                    <a:lnTo>
                      <a:pt x="74" y="700"/>
                    </a:lnTo>
                    <a:lnTo>
                      <a:pt x="74" y="688"/>
                    </a:lnTo>
                    <a:lnTo>
                      <a:pt x="74" y="678"/>
                    </a:lnTo>
                    <a:lnTo>
                      <a:pt x="74" y="671"/>
                    </a:lnTo>
                    <a:lnTo>
                      <a:pt x="75" y="665"/>
                    </a:lnTo>
                    <a:lnTo>
                      <a:pt x="77" y="659"/>
                    </a:lnTo>
                    <a:lnTo>
                      <a:pt x="80" y="653"/>
                    </a:lnTo>
                    <a:lnTo>
                      <a:pt x="83" y="645"/>
                    </a:lnTo>
                    <a:lnTo>
                      <a:pt x="85" y="638"/>
                    </a:lnTo>
                    <a:lnTo>
                      <a:pt x="86" y="631"/>
                    </a:lnTo>
                    <a:lnTo>
                      <a:pt x="87" y="622"/>
                    </a:lnTo>
                    <a:lnTo>
                      <a:pt x="88" y="617"/>
                    </a:lnTo>
                    <a:lnTo>
                      <a:pt x="92" y="604"/>
                    </a:lnTo>
                    <a:lnTo>
                      <a:pt x="99" y="583"/>
                    </a:lnTo>
                    <a:lnTo>
                      <a:pt x="107" y="558"/>
                    </a:lnTo>
                    <a:lnTo>
                      <a:pt x="113" y="528"/>
                    </a:lnTo>
                    <a:lnTo>
                      <a:pt x="120" y="498"/>
                    </a:lnTo>
                    <a:lnTo>
                      <a:pt x="123" y="481"/>
                    </a:lnTo>
                    <a:lnTo>
                      <a:pt x="124" y="466"/>
                    </a:lnTo>
                    <a:lnTo>
                      <a:pt x="127" y="452"/>
                    </a:lnTo>
                    <a:lnTo>
                      <a:pt x="127" y="438"/>
                    </a:lnTo>
                    <a:lnTo>
                      <a:pt x="108" y="404"/>
                    </a:lnTo>
                    <a:lnTo>
                      <a:pt x="86" y="369"/>
                    </a:lnTo>
                    <a:lnTo>
                      <a:pt x="76" y="352"/>
                    </a:lnTo>
                    <a:lnTo>
                      <a:pt x="67" y="335"/>
                    </a:lnTo>
                    <a:lnTo>
                      <a:pt x="64" y="327"/>
                    </a:lnTo>
                    <a:lnTo>
                      <a:pt x="62" y="319"/>
                    </a:lnTo>
                    <a:lnTo>
                      <a:pt x="61" y="310"/>
                    </a:lnTo>
                    <a:lnTo>
                      <a:pt x="60" y="302"/>
                    </a:lnTo>
                    <a:lnTo>
                      <a:pt x="61" y="295"/>
                    </a:lnTo>
                    <a:lnTo>
                      <a:pt x="62" y="290"/>
                    </a:lnTo>
                    <a:lnTo>
                      <a:pt x="64" y="285"/>
                    </a:lnTo>
                    <a:lnTo>
                      <a:pt x="66" y="281"/>
                    </a:lnTo>
                    <a:lnTo>
                      <a:pt x="69" y="277"/>
                    </a:lnTo>
                    <a:lnTo>
                      <a:pt x="72" y="274"/>
                    </a:lnTo>
                    <a:lnTo>
                      <a:pt x="73" y="270"/>
                    </a:lnTo>
                    <a:lnTo>
                      <a:pt x="74" y="265"/>
                    </a:lnTo>
                    <a:lnTo>
                      <a:pt x="73" y="249"/>
                    </a:lnTo>
                    <a:lnTo>
                      <a:pt x="71" y="236"/>
                    </a:lnTo>
                    <a:lnTo>
                      <a:pt x="66" y="224"/>
                    </a:lnTo>
                    <a:lnTo>
                      <a:pt x="62" y="213"/>
                    </a:lnTo>
                    <a:lnTo>
                      <a:pt x="56" y="202"/>
                    </a:lnTo>
                    <a:lnTo>
                      <a:pt x="50" y="193"/>
                    </a:lnTo>
                    <a:lnTo>
                      <a:pt x="43" y="184"/>
                    </a:lnTo>
                    <a:lnTo>
                      <a:pt x="36" y="176"/>
                    </a:lnTo>
                    <a:lnTo>
                      <a:pt x="30" y="167"/>
                    </a:lnTo>
                    <a:lnTo>
                      <a:pt x="23" y="158"/>
                    </a:lnTo>
                    <a:lnTo>
                      <a:pt x="17" y="148"/>
                    </a:lnTo>
                    <a:lnTo>
                      <a:pt x="11" y="138"/>
                    </a:lnTo>
                    <a:lnTo>
                      <a:pt x="7" y="127"/>
                    </a:lnTo>
                    <a:lnTo>
                      <a:pt x="4" y="115"/>
                    </a:lnTo>
                    <a:lnTo>
                      <a:pt x="1" y="102"/>
                    </a:lnTo>
                    <a:lnTo>
                      <a:pt x="0" y="86"/>
                    </a:lnTo>
                    <a:lnTo>
                      <a:pt x="1" y="73"/>
                    </a:lnTo>
                    <a:lnTo>
                      <a:pt x="4" y="62"/>
                    </a:lnTo>
                    <a:lnTo>
                      <a:pt x="7" y="52"/>
                    </a:lnTo>
                    <a:lnTo>
                      <a:pt x="11" y="44"/>
                    </a:lnTo>
                    <a:lnTo>
                      <a:pt x="17" y="35"/>
                    </a:lnTo>
                    <a:lnTo>
                      <a:pt x="24" y="29"/>
                    </a:lnTo>
                    <a:lnTo>
                      <a:pt x="32" y="24"/>
                    </a:lnTo>
                    <a:lnTo>
                      <a:pt x="40" y="20"/>
                    </a:lnTo>
                    <a:lnTo>
                      <a:pt x="49" y="16"/>
                    </a:lnTo>
                    <a:lnTo>
                      <a:pt x="58" y="13"/>
                    </a:lnTo>
                    <a:lnTo>
                      <a:pt x="68" y="11"/>
                    </a:lnTo>
                    <a:lnTo>
                      <a:pt x="78" y="8"/>
                    </a:lnTo>
                    <a:lnTo>
                      <a:pt x="99" y="4"/>
                    </a:lnTo>
                    <a:lnTo>
                      <a:pt x="120" y="0"/>
                    </a:lnTo>
                    <a:lnTo>
                      <a:pt x="129" y="5"/>
                    </a:lnTo>
                    <a:lnTo>
                      <a:pt x="136" y="11"/>
                    </a:lnTo>
                    <a:lnTo>
                      <a:pt x="143" y="17"/>
                    </a:lnTo>
                    <a:lnTo>
                      <a:pt x="150" y="23"/>
                    </a:lnTo>
                    <a:lnTo>
                      <a:pt x="156" y="28"/>
                    </a:lnTo>
                    <a:lnTo>
                      <a:pt x="163" y="32"/>
                    </a:lnTo>
                    <a:lnTo>
                      <a:pt x="166" y="34"/>
                    </a:lnTo>
                    <a:lnTo>
                      <a:pt x="170" y="35"/>
                    </a:lnTo>
                    <a:lnTo>
                      <a:pt x="175" y="36"/>
                    </a:lnTo>
                    <a:lnTo>
                      <a:pt x="179" y="36"/>
                    </a:lnTo>
                    <a:lnTo>
                      <a:pt x="184" y="55"/>
                    </a:lnTo>
                    <a:lnTo>
                      <a:pt x="188" y="75"/>
                    </a:lnTo>
                    <a:lnTo>
                      <a:pt x="190" y="97"/>
                    </a:lnTo>
                    <a:lnTo>
                      <a:pt x="193" y="118"/>
                    </a:lnTo>
                    <a:lnTo>
                      <a:pt x="197" y="136"/>
                    </a:lnTo>
                    <a:lnTo>
                      <a:pt x="201" y="153"/>
                    </a:lnTo>
                    <a:lnTo>
                      <a:pt x="203" y="158"/>
                    </a:lnTo>
                    <a:lnTo>
                      <a:pt x="207" y="163"/>
                    </a:lnTo>
                    <a:lnTo>
                      <a:pt x="209" y="166"/>
                    </a:lnTo>
                    <a:lnTo>
                      <a:pt x="213" y="166"/>
                    </a:lnTo>
                    <a:lnTo>
                      <a:pt x="217" y="166"/>
                    </a:lnTo>
                    <a:lnTo>
                      <a:pt x="220" y="165"/>
                    </a:lnTo>
                    <a:lnTo>
                      <a:pt x="223" y="163"/>
                    </a:lnTo>
                    <a:lnTo>
                      <a:pt x="225" y="161"/>
                    </a:lnTo>
                    <a:lnTo>
                      <a:pt x="231" y="155"/>
                    </a:lnTo>
                    <a:lnTo>
                      <a:pt x="234" y="147"/>
                    </a:lnTo>
                    <a:lnTo>
                      <a:pt x="241" y="132"/>
                    </a:lnTo>
                    <a:lnTo>
                      <a:pt x="246" y="123"/>
                    </a:lnTo>
                    <a:lnTo>
                      <a:pt x="253" y="124"/>
                    </a:lnTo>
                    <a:lnTo>
                      <a:pt x="258" y="126"/>
                    </a:lnTo>
                    <a:lnTo>
                      <a:pt x="264" y="129"/>
                    </a:lnTo>
                    <a:lnTo>
                      <a:pt x="268" y="132"/>
                    </a:lnTo>
                    <a:lnTo>
                      <a:pt x="273" y="136"/>
                    </a:lnTo>
                    <a:lnTo>
                      <a:pt x="277" y="138"/>
                    </a:lnTo>
                    <a:lnTo>
                      <a:pt x="281" y="141"/>
                    </a:lnTo>
                    <a:lnTo>
                      <a:pt x="286" y="141"/>
                    </a:lnTo>
                    <a:lnTo>
                      <a:pt x="289" y="141"/>
                    </a:lnTo>
                    <a:lnTo>
                      <a:pt x="292" y="140"/>
                    </a:lnTo>
                    <a:lnTo>
                      <a:pt x="296" y="138"/>
                    </a:lnTo>
                    <a:lnTo>
                      <a:pt x="298" y="136"/>
                    </a:lnTo>
                    <a:lnTo>
                      <a:pt x="302" y="130"/>
                    </a:lnTo>
                    <a:lnTo>
                      <a:pt x="305" y="123"/>
                    </a:lnTo>
                    <a:lnTo>
                      <a:pt x="310" y="116"/>
                    </a:lnTo>
                    <a:lnTo>
                      <a:pt x="314" y="111"/>
                    </a:lnTo>
                    <a:lnTo>
                      <a:pt x="316" y="108"/>
                    </a:lnTo>
                    <a:lnTo>
                      <a:pt x="319" y="107"/>
                    </a:lnTo>
                    <a:lnTo>
                      <a:pt x="322" y="105"/>
                    </a:lnTo>
                    <a:lnTo>
                      <a:pt x="325" y="105"/>
                    </a:lnTo>
                    <a:lnTo>
                      <a:pt x="337" y="106"/>
                    </a:lnTo>
                    <a:lnTo>
                      <a:pt x="346" y="108"/>
                    </a:lnTo>
                    <a:lnTo>
                      <a:pt x="354" y="111"/>
                    </a:lnTo>
                    <a:lnTo>
                      <a:pt x="359" y="116"/>
                    </a:lnTo>
                    <a:lnTo>
                      <a:pt x="367" y="125"/>
                    </a:lnTo>
                    <a:lnTo>
                      <a:pt x="372" y="135"/>
                    </a:lnTo>
                    <a:lnTo>
                      <a:pt x="387" y="157"/>
                    </a:lnTo>
                    <a:lnTo>
                      <a:pt x="403" y="178"/>
                    </a:lnTo>
                    <a:lnTo>
                      <a:pt x="421" y="200"/>
                    </a:lnTo>
                    <a:lnTo>
                      <a:pt x="438" y="223"/>
                    </a:lnTo>
                    <a:lnTo>
                      <a:pt x="446" y="235"/>
                    </a:lnTo>
                    <a:lnTo>
                      <a:pt x="454" y="246"/>
                    </a:lnTo>
                    <a:lnTo>
                      <a:pt x="460" y="258"/>
                    </a:lnTo>
                    <a:lnTo>
                      <a:pt x="467" y="271"/>
                    </a:lnTo>
                    <a:lnTo>
                      <a:pt x="471" y="283"/>
                    </a:lnTo>
                    <a:lnTo>
                      <a:pt x="476" y="295"/>
                    </a:lnTo>
                    <a:lnTo>
                      <a:pt x="478" y="307"/>
                    </a:lnTo>
                    <a:lnTo>
                      <a:pt x="479" y="321"/>
                    </a:lnTo>
                    <a:lnTo>
                      <a:pt x="478" y="325"/>
                    </a:lnTo>
                    <a:lnTo>
                      <a:pt x="476" y="330"/>
                    </a:lnTo>
                    <a:lnTo>
                      <a:pt x="472" y="334"/>
                    </a:lnTo>
                    <a:lnTo>
                      <a:pt x="468" y="338"/>
                    </a:lnTo>
                    <a:lnTo>
                      <a:pt x="459" y="345"/>
                    </a:lnTo>
                    <a:lnTo>
                      <a:pt x="452" y="351"/>
                    </a:lnTo>
                    <a:lnTo>
                      <a:pt x="445" y="35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8" name="Freeform 25">
                <a:extLst>
                  <a:ext uri="{FF2B5EF4-FFF2-40B4-BE49-F238E27FC236}">
                    <a16:creationId xmlns:a16="http://schemas.microsoft.com/office/drawing/2014/main" id="{D7CF114C-5725-1048-B1C1-7CEAD30BA671}"/>
                  </a:ext>
                </a:extLst>
              </p:cNvPr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060825" y="5400675"/>
                <a:ext cx="23813" cy="57150"/>
              </a:xfrm>
              <a:custGeom>
                <a:avLst/>
                <a:gdLst>
                  <a:gd name="T0" fmla="*/ 0 w 53"/>
                  <a:gd name="T1" fmla="*/ 2147483646 h 19"/>
                  <a:gd name="T2" fmla="*/ 634887828 w 53"/>
                  <a:gd name="T3" fmla="*/ 2147483646 h 19"/>
                  <a:gd name="T4" fmla="*/ 1269776106 w 53"/>
                  <a:gd name="T5" fmla="*/ 2147483646 h 19"/>
                  <a:gd name="T6" fmla="*/ 1995506486 w 53"/>
                  <a:gd name="T7" fmla="*/ 2147483646 h 19"/>
                  <a:gd name="T8" fmla="*/ 2147483646 w 53"/>
                  <a:gd name="T9" fmla="*/ 2147483646 h 19"/>
                  <a:gd name="T10" fmla="*/ 2147483646 w 53"/>
                  <a:gd name="T11" fmla="*/ 2147483646 h 19"/>
                  <a:gd name="T12" fmla="*/ 2147483646 w 53"/>
                  <a:gd name="T13" fmla="*/ 2147483646 h 19"/>
                  <a:gd name="T14" fmla="*/ 2147483646 w 53"/>
                  <a:gd name="T15" fmla="*/ 2147483646 h 19"/>
                  <a:gd name="T16" fmla="*/ 2147483646 w 53"/>
                  <a:gd name="T17" fmla="*/ 2147483646 h 19"/>
                  <a:gd name="T18" fmla="*/ 2147483646 w 53"/>
                  <a:gd name="T19" fmla="*/ 2147483646 h 19"/>
                  <a:gd name="T20" fmla="*/ 2147483646 w 53"/>
                  <a:gd name="T21" fmla="*/ 2147483646 h 19"/>
                  <a:gd name="T22" fmla="*/ 2147483646 w 53"/>
                  <a:gd name="T23" fmla="*/ 2147483646 h 19"/>
                  <a:gd name="T24" fmla="*/ 2147483646 w 53"/>
                  <a:gd name="T25" fmla="*/ 0 h 19"/>
                  <a:gd name="T26" fmla="*/ 1995506486 w 53"/>
                  <a:gd name="T27" fmla="*/ 0 h 19"/>
                  <a:gd name="T28" fmla="*/ 1269776106 w 53"/>
                  <a:gd name="T29" fmla="*/ 2147483646 h 19"/>
                  <a:gd name="T30" fmla="*/ 634887828 w 53"/>
                  <a:gd name="T31" fmla="*/ 2147483646 h 19"/>
                  <a:gd name="T32" fmla="*/ 0 w 53"/>
                  <a:gd name="T33" fmla="*/ 2147483646 h 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" h="19">
                    <a:moveTo>
                      <a:pt x="0" y="8"/>
                    </a:moveTo>
                    <a:lnTo>
                      <a:pt x="7" y="13"/>
                    </a:lnTo>
                    <a:lnTo>
                      <a:pt x="14" y="17"/>
                    </a:lnTo>
                    <a:lnTo>
                      <a:pt x="22" y="19"/>
                    </a:lnTo>
                    <a:lnTo>
                      <a:pt x="29" y="19"/>
                    </a:lnTo>
                    <a:lnTo>
                      <a:pt x="35" y="18"/>
                    </a:lnTo>
                    <a:lnTo>
                      <a:pt x="42" y="15"/>
                    </a:lnTo>
                    <a:lnTo>
                      <a:pt x="47" y="12"/>
                    </a:lnTo>
                    <a:lnTo>
                      <a:pt x="53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5" y="1"/>
                    </a:lnTo>
                    <a:lnTo>
                      <a:pt x="29" y="0"/>
                    </a:lnTo>
                    <a:lnTo>
                      <a:pt x="22" y="0"/>
                    </a:lnTo>
                    <a:lnTo>
                      <a:pt x="14" y="1"/>
                    </a:lnTo>
                    <a:lnTo>
                      <a:pt x="7" y="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9" name="Line 26" descr="Horizontal dunkel">
                <a:extLst>
                  <a:ext uri="{FF2B5EF4-FFF2-40B4-BE49-F238E27FC236}">
                    <a16:creationId xmlns:a16="http://schemas.microsoft.com/office/drawing/2014/main" id="{E35A7F94-5323-CD41-B784-BE242294646B}"/>
                  </a:ext>
                </a:extLst>
              </p:cNvPr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522538" y="2322513"/>
                <a:ext cx="3175" cy="9525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0" name="Freeform 27">
                <a:extLst>
                  <a:ext uri="{FF2B5EF4-FFF2-40B4-BE49-F238E27FC236}">
                    <a16:creationId xmlns:a16="http://schemas.microsoft.com/office/drawing/2014/main" id="{C30A80FB-1F41-3B41-A106-F864386EAB6F}"/>
                  </a:ext>
                </a:extLst>
              </p:cNvPr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525713" y="2319338"/>
                <a:ext cx="3175" cy="55562"/>
              </a:xfrm>
              <a:custGeom>
                <a:avLst/>
                <a:gdLst>
                  <a:gd name="T0" fmla="*/ 0 w 6"/>
                  <a:gd name="T1" fmla="*/ 2147483646 h 24"/>
                  <a:gd name="T2" fmla="*/ 0 w 6"/>
                  <a:gd name="T3" fmla="*/ 2147483646 h 24"/>
                  <a:gd name="T4" fmla="*/ 148129096 w 6"/>
                  <a:gd name="T5" fmla="*/ 2147483646 h 24"/>
                  <a:gd name="T6" fmla="*/ 444667746 w 6"/>
                  <a:gd name="T7" fmla="*/ 2147483646 h 24"/>
                  <a:gd name="T8" fmla="*/ 889055033 w 6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24">
                    <a:moveTo>
                      <a:pt x="0" y="24"/>
                    </a:moveTo>
                    <a:lnTo>
                      <a:pt x="0" y="19"/>
                    </a:lnTo>
                    <a:lnTo>
                      <a:pt x="1" y="14"/>
                    </a:lnTo>
                    <a:lnTo>
                      <a:pt x="3" y="8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1" name="Freeform 28">
                <a:extLst>
                  <a:ext uri="{FF2B5EF4-FFF2-40B4-BE49-F238E27FC236}">
                    <a16:creationId xmlns:a16="http://schemas.microsoft.com/office/drawing/2014/main" id="{C7AEA8B4-0D11-3945-A88A-3A8A526651AC}"/>
                  </a:ext>
                </a:extLst>
              </p:cNvPr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501900" y="2373313"/>
                <a:ext cx="23813" cy="57150"/>
              </a:xfrm>
              <a:custGeom>
                <a:avLst/>
                <a:gdLst>
                  <a:gd name="T0" fmla="*/ 0 w 47"/>
                  <a:gd name="T1" fmla="*/ 2147483646 h 67"/>
                  <a:gd name="T2" fmla="*/ 0 w 47"/>
                  <a:gd name="T3" fmla="*/ 2147483646 h 67"/>
                  <a:gd name="T4" fmla="*/ 260041000 w 47"/>
                  <a:gd name="T5" fmla="*/ 2147483646 h 67"/>
                  <a:gd name="T6" fmla="*/ 390190191 w 47"/>
                  <a:gd name="T7" fmla="*/ 2147483646 h 67"/>
                  <a:gd name="T8" fmla="*/ 650231191 w 47"/>
                  <a:gd name="T9" fmla="*/ 2147483646 h 67"/>
                  <a:gd name="T10" fmla="*/ 1170570068 w 47"/>
                  <a:gd name="T11" fmla="*/ 2147483646 h 67"/>
                  <a:gd name="T12" fmla="*/ 1820800753 w 47"/>
                  <a:gd name="T13" fmla="*/ 2147483646 h 67"/>
                  <a:gd name="T14" fmla="*/ 2147483646 w 47"/>
                  <a:gd name="T15" fmla="*/ 2147483646 h 67"/>
                  <a:gd name="T16" fmla="*/ 2147483646 w 47"/>
                  <a:gd name="T17" fmla="*/ 0 h 67"/>
                  <a:gd name="T18" fmla="*/ 2147483646 w 47"/>
                  <a:gd name="T19" fmla="*/ 1241257910 h 67"/>
                  <a:gd name="T20" fmla="*/ 2147483646 w 47"/>
                  <a:gd name="T21" fmla="*/ 2147483646 h 67"/>
                  <a:gd name="T22" fmla="*/ 2147483646 w 47"/>
                  <a:gd name="T23" fmla="*/ 2147483646 h 67"/>
                  <a:gd name="T24" fmla="*/ 1430611068 w 47"/>
                  <a:gd name="T25" fmla="*/ 2147483646 h 67"/>
                  <a:gd name="T26" fmla="*/ 780379876 w 47"/>
                  <a:gd name="T27" fmla="*/ 2147483646 h 67"/>
                  <a:gd name="T28" fmla="*/ 390190191 w 47"/>
                  <a:gd name="T29" fmla="*/ 2147483646 h 67"/>
                  <a:gd name="T30" fmla="*/ 0 w 47"/>
                  <a:gd name="T31" fmla="*/ 2147483646 h 67"/>
                  <a:gd name="T32" fmla="*/ 0 w 47"/>
                  <a:gd name="T33" fmla="*/ 2147483646 h 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7" h="67">
                    <a:moveTo>
                      <a:pt x="0" y="24"/>
                    </a:moveTo>
                    <a:lnTo>
                      <a:pt x="0" y="30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5" y="47"/>
                    </a:lnTo>
                    <a:lnTo>
                      <a:pt x="9" y="58"/>
                    </a:lnTo>
                    <a:lnTo>
                      <a:pt x="14" y="67"/>
                    </a:lnTo>
                    <a:lnTo>
                      <a:pt x="47" y="67"/>
                    </a:lnTo>
                    <a:lnTo>
                      <a:pt x="47" y="0"/>
                    </a:lnTo>
                    <a:lnTo>
                      <a:pt x="36" y="2"/>
                    </a:lnTo>
                    <a:lnTo>
                      <a:pt x="26" y="4"/>
                    </a:lnTo>
                    <a:lnTo>
                      <a:pt x="18" y="7"/>
                    </a:lnTo>
                    <a:lnTo>
                      <a:pt x="11" y="9"/>
                    </a:lnTo>
                    <a:lnTo>
                      <a:pt x="6" y="12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2" name="Freeform 29">
                <a:extLst>
                  <a:ext uri="{FF2B5EF4-FFF2-40B4-BE49-F238E27FC236}">
                    <a16:creationId xmlns:a16="http://schemas.microsoft.com/office/drawing/2014/main" id="{06D72FFC-A778-C747-9327-BC23BCD086A0}"/>
                  </a:ext>
                </a:extLst>
              </p:cNvPr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3827463" y="2368550"/>
                <a:ext cx="49212" cy="57150"/>
              </a:xfrm>
              <a:custGeom>
                <a:avLst/>
                <a:gdLst>
                  <a:gd name="T0" fmla="*/ 0 w 112"/>
                  <a:gd name="T1" fmla="*/ 2147483646 h 36"/>
                  <a:gd name="T2" fmla="*/ 2147483646 w 112"/>
                  <a:gd name="T3" fmla="*/ 2147483646 h 36"/>
                  <a:gd name="T4" fmla="*/ 2147483646 w 112"/>
                  <a:gd name="T5" fmla="*/ 2147483646 h 36"/>
                  <a:gd name="T6" fmla="*/ 2147483646 w 112"/>
                  <a:gd name="T7" fmla="*/ 2147483646 h 36"/>
                  <a:gd name="T8" fmla="*/ 2147483646 w 112"/>
                  <a:gd name="T9" fmla="*/ 2147483646 h 36"/>
                  <a:gd name="T10" fmla="*/ 2147483646 w 112"/>
                  <a:gd name="T11" fmla="*/ 2147483646 h 36"/>
                  <a:gd name="T12" fmla="*/ 2147483646 w 112"/>
                  <a:gd name="T13" fmla="*/ 2147483646 h 36"/>
                  <a:gd name="T14" fmla="*/ 2147483646 w 112"/>
                  <a:gd name="T15" fmla="*/ 2147483646 h 36"/>
                  <a:gd name="T16" fmla="*/ 2147483646 w 112"/>
                  <a:gd name="T17" fmla="*/ 2147483646 h 36"/>
                  <a:gd name="T18" fmla="*/ 2147483646 w 112"/>
                  <a:gd name="T19" fmla="*/ 2147483646 h 36"/>
                  <a:gd name="T20" fmla="*/ 2147483646 w 112"/>
                  <a:gd name="T21" fmla="*/ 2147483646 h 36"/>
                  <a:gd name="T22" fmla="*/ 2147483646 w 112"/>
                  <a:gd name="T23" fmla="*/ 0 h 36"/>
                  <a:gd name="T24" fmla="*/ 2147483646 w 112"/>
                  <a:gd name="T25" fmla="*/ 0 h 36"/>
                  <a:gd name="T26" fmla="*/ 2147483646 w 112"/>
                  <a:gd name="T27" fmla="*/ 2147483646 h 36"/>
                  <a:gd name="T28" fmla="*/ 2147483646 w 112"/>
                  <a:gd name="T29" fmla="*/ 2147483646 h 36"/>
                  <a:gd name="T30" fmla="*/ 2147483646 w 112"/>
                  <a:gd name="T31" fmla="*/ 2147483646 h 36"/>
                  <a:gd name="T32" fmla="*/ 2147483646 w 112"/>
                  <a:gd name="T33" fmla="*/ 2147483646 h 36"/>
                  <a:gd name="T34" fmla="*/ 2147483646 w 112"/>
                  <a:gd name="T35" fmla="*/ 2147483646 h 36"/>
                  <a:gd name="T36" fmla="*/ 1951125740 w 112"/>
                  <a:gd name="T37" fmla="*/ 2147483646 h 36"/>
                  <a:gd name="T38" fmla="*/ 1442203796 w 112"/>
                  <a:gd name="T39" fmla="*/ 2147483646 h 36"/>
                  <a:gd name="T40" fmla="*/ 848332274 w 112"/>
                  <a:gd name="T41" fmla="*/ 2147483646 h 36"/>
                  <a:gd name="T42" fmla="*/ 508922383 w 112"/>
                  <a:gd name="T43" fmla="*/ 2147483646 h 36"/>
                  <a:gd name="T44" fmla="*/ 84755806 w 112"/>
                  <a:gd name="T45" fmla="*/ 2147483646 h 36"/>
                  <a:gd name="T46" fmla="*/ 0 w 112"/>
                  <a:gd name="T47" fmla="*/ 2147483646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2" h="36">
                    <a:moveTo>
                      <a:pt x="0" y="36"/>
                    </a:moveTo>
                    <a:lnTo>
                      <a:pt x="59" y="36"/>
                    </a:lnTo>
                    <a:lnTo>
                      <a:pt x="67" y="30"/>
                    </a:lnTo>
                    <a:lnTo>
                      <a:pt x="75" y="26"/>
                    </a:lnTo>
                    <a:lnTo>
                      <a:pt x="84" y="23"/>
                    </a:lnTo>
                    <a:lnTo>
                      <a:pt x="91" y="20"/>
                    </a:lnTo>
                    <a:lnTo>
                      <a:pt x="98" y="17"/>
                    </a:lnTo>
                    <a:lnTo>
                      <a:pt x="104" y="13"/>
                    </a:lnTo>
                    <a:lnTo>
                      <a:pt x="107" y="11"/>
                    </a:lnTo>
                    <a:lnTo>
                      <a:pt x="109" y="8"/>
                    </a:lnTo>
                    <a:lnTo>
                      <a:pt x="111" y="4"/>
                    </a:lnTo>
                    <a:lnTo>
                      <a:pt x="112" y="0"/>
                    </a:lnTo>
                    <a:lnTo>
                      <a:pt x="100" y="0"/>
                    </a:lnTo>
                    <a:lnTo>
                      <a:pt x="85" y="1"/>
                    </a:lnTo>
                    <a:lnTo>
                      <a:pt x="67" y="3"/>
                    </a:lnTo>
                    <a:lnTo>
                      <a:pt x="48" y="7"/>
                    </a:lnTo>
                    <a:lnTo>
                      <a:pt x="40" y="9"/>
                    </a:lnTo>
                    <a:lnTo>
                      <a:pt x="31" y="11"/>
                    </a:lnTo>
                    <a:lnTo>
                      <a:pt x="23" y="14"/>
                    </a:lnTo>
                    <a:lnTo>
                      <a:pt x="17" y="18"/>
                    </a:lnTo>
                    <a:lnTo>
                      <a:pt x="10" y="22"/>
                    </a:lnTo>
                    <a:lnTo>
                      <a:pt x="6" y="26"/>
                    </a:lnTo>
                    <a:lnTo>
                      <a:pt x="1" y="31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3" name="Freeform 30">
                <a:extLst>
                  <a:ext uri="{FF2B5EF4-FFF2-40B4-BE49-F238E27FC236}">
                    <a16:creationId xmlns:a16="http://schemas.microsoft.com/office/drawing/2014/main" id="{F315EDAE-5190-BA43-969C-9DCF36BDB5C3}"/>
                  </a:ext>
                </a:extLst>
              </p:cNvPr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6565900" y="1925638"/>
                <a:ext cx="874713" cy="452437"/>
              </a:xfrm>
              <a:custGeom>
                <a:avLst/>
                <a:gdLst>
                  <a:gd name="T0" fmla="*/ 2147483646 w 2006"/>
                  <a:gd name="T1" fmla="*/ 2147483646 h 863"/>
                  <a:gd name="T2" fmla="*/ 2147483646 w 2006"/>
                  <a:gd name="T3" fmla="*/ 2147483646 h 863"/>
                  <a:gd name="T4" fmla="*/ 2147483646 w 2006"/>
                  <a:gd name="T5" fmla="*/ 2147483646 h 863"/>
                  <a:gd name="T6" fmla="*/ 2147483646 w 2006"/>
                  <a:gd name="T7" fmla="*/ 2147483646 h 863"/>
                  <a:gd name="T8" fmla="*/ 2147483646 w 2006"/>
                  <a:gd name="T9" fmla="*/ 2147483646 h 863"/>
                  <a:gd name="T10" fmla="*/ 2147483646 w 2006"/>
                  <a:gd name="T11" fmla="*/ 2147483646 h 863"/>
                  <a:gd name="T12" fmla="*/ 2147483646 w 2006"/>
                  <a:gd name="T13" fmla="*/ 2147483646 h 863"/>
                  <a:gd name="T14" fmla="*/ 2147483646 w 2006"/>
                  <a:gd name="T15" fmla="*/ 2147483646 h 863"/>
                  <a:gd name="T16" fmla="*/ 2147483646 w 2006"/>
                  <a:gd name="T17" fmla="*/ 2147483646 h 863"/>
                  <a:gd name="T18" fmla="*/ 2147483646 w 2006"/>
                  <a:gd name="T19" fmla="*/ 2147483646 h 863"/>
                  <a:gd name="T20" fmla="*/ 2147483646 w 2006"/>
                  <a:gd name="T21" fmla="*/ 2147483646 h 863"/>
                  <a:gd name="T22" fmla="*/ 2147483646 w 2006"/>
                  <a:gd name="T23" fmla="*/ 2147483646 h 863"/>
                  <a:gd name="T24" fmla="*/ 2147483646 w 2006"/>
                  <a:gd name="T25" fmla="*/ 2147483646 h 863"/>
                  <a:gd name="T26" fmla="*/ 2147483646 w 2006"/>
                  <a:gd name="T27" fmla="*/ 2147483646 h 863"/>
                  <a:gd name="T28" fmla="*/ 2147483646 w 2006"/>
                  <a:gd name="T29" fmla="*/ 2147483646 h 863"/>
                  <a:gd name="T30" fmla="*/ 2147483646 w 2006"/>
                  <a:gd name="T31" fmla="*/ 2147483646 h 863"/>
                  <a:gd name="T32" fmla="*/ 2147483646 w 2006"/>
                  <a:gd name="T33" fmla="*/ 2147483646 h 863"/>
                  <a:gd name="T34" fmla="*/ 2147483646 w 2006"/>
                  <a:gd name="T35" fmla="*/ 2147483646 h 863"/>
                  <a:gd name="T36" fmla="*/ 2147483646 w 2006"/>
                  <a:gd name="T37" fmla="*/ 2147483646 h 863"/>
                  <a:gd name="T38" fmla="*/ 1658195091 w 2006"/>
                  <a:gd name="T39" fmla="*/ 2147483646 h 863"/>
                  <a:gd name="T40" fmla="*/ 2147483646 w 2006"/>
                  <a:gd name="T41" fmla="*/ 2147483646 h 863"/>
                  <a:gd name="T42" fmla="*/ 2147483646 w 2006"/>
                  <a:gd name="T43" fmla="*/ 2147483646 h 863"/>
                  <a:gd name="T44" fmla="*/ 2147483646 w 2006"/>
                  <a:gd name="T45" fmla="*/ 2147483646 h 863"/>
                  <a:gd name="T46" fmla="*/ 2147483646 w 2006"/>
                  <a:gd name="T47" fmla="*/ 2147483646 h 863"/>
                  <a:gd name="T48" fmla="*/ 2147483646 w 2006"/>
                  <a:gd name="T49" fmla="*/ 2147483646 h 863"/>
                  <a:gd name="T50" fmla="*/ 2147483646 w 2006"/>
                  <a:gd name="T51" fmla="*/ 2147483646 h 863"/>
                  <a:gd name="T52" fmla="*/ 2147483646 w 2006"/>
                  <a:gd name="T53" fmla="*/ 1873098092 h 863"/>
                  <a:gd name="T54" fmla="*/ 2147483646 w 2006"/>
                  <a:gd name="T55" fmla="*/ 2147483646 h 863"/>
                  <a:gd name="T56" fmla="*/ 2147483646 w 2006"/>
                  <a:gd name="T57" fmla="*/ 2147483646 h 863"/>
                  <a:gd name="T58" fmla="*/ 2147483646 w 2006"/>
                  <a:gd name="T59" fmla="*/ 2147483646 h 863"/>
                  <a:gd name="T60" fmla="*/ 2147483646 w 2006"/>
                  <a:gd name="T61" fmla="*/ 2147483646 h 863"/>
                  <a:gd name="T62" fmla="*/ 2147483646 w 2006"/>
                  <a:gd name="T63" fmla="*/ 2147483646 h 863"/>
                  <a:gd name="T64" fmla="*/ 2147483646 w 2006"/>
                  <a:gd name="T65" fmla="*/ 2147483646 h 863"/>
                  <a:gd name="T66" fmla="*/ 2147483646 w 2006"/>
                  <a:gd name="T67" fmla="*/ 2147483646 h 863"/>
                  <a:gd name="T68" fmla="*/ 2147483646 w 2006"/>
                  <a:gd name="T69" fmla="*/ 2147483646 h 863"/>
                  <a:gd name="T70" fmla="*/ 2147483646 w 2006"/>
                  <a:gd name="T71" fmla="*/ 2147483646 h 863"/>
                  <a:gd name="T72" fmla="*/ 2147483646 w 2006"/>
                  <a:gd name="T73" fmla="*/ 2147483646 h 863"/>
                  <a:gd name="T74" fmla="*/ 2147483646 w 2006"/>
                  <a:gd name="T75" fmla="*/ 2147483646 h 863"/>
                  <a:gd name="T76" fmla="*/ 2147483646 w 2006"/>
                  <a:gd name="T77" fmla="*/ 2147483646 h 863"/>
                  <a:gd name="T78" fmla="*/ 2147483646 w 2006"/>
                  <a:gd name="T79" fmla="*/ 2147483646 h 863"/>
                  <a:gd name="T80" fmla="*/ 2147483646 w 2006"/>
                  <a:gd name="T81" fmla="*/ 2147483646 h 863"/>
                  <a:gd name="T82" fmla="*/ 2147483646 w 2006"/>
                  <a:gd name="T83" fmla="*/ 2147483646 h 863"/>
                  <a:gd name="T84" fmla="*/ 2147483646 w 2006"/>
                  <a:gd name="T85" fmla="*/ 2147483646 h 863"/>
                  <a:gd name="T86" fmla="*/ 2147483646 w 2006"/>
                  <a:gd name="T87" fmla="*/ 2147483646 h 863"/>
                  <a:gd name="T88" fmla="*/ 2147483646 w 2006"/>
                  <a:gd name="T89" fmla="*/ 2147483646 h 863"/>
                  <a:gd name="T90" fmla="*/ 2147483646 w 2006"/>
                  <a:gd name="T91" fmla="*/ 2147483646 h 863"/>
                  <a:gd name="T92" fmla="*/ 2147483646 w 2006"/>
                  <a:gd name="T93" fmla="*/ 2147483646 h 863"/>
                  <a:gd name="T94" fmla="*/ 2147483646 w 2006"/>
                  <a:gd name="T95" fmla="*/ 2147483646 h 863"/>
                  <a:gd name="T96" fmla="*/ 2147483646 w 2006"/>
                  <a:gd name="T97" fmla="*/ 2147483646 h 863"/>
                  <a:gd name="T98" fmla="*/ 2147483646 w 2006"/>
                  <a:gd name="T99" fmla="*/ 2147483646 h 863"/>
                  <a:gd name="T100" fmla="*/ 2147483646 w 2006"/>
                  <a:gd name="T101" fmla="*/ 2147483646 h 863"/>
                  <a:gd name="T102" fmla="*/ 2147483646 w 2006"/>
                  <a:gd name="T103" fmla="*/ 2147483646 h 863"/>
                  <a:gd name="T104" fmla="*/ 2147483646 w 2006"/>
                  <a:gd name="T105" fmla="*/ 2147483646 h 863"/>
                  <a:gd name="T106" fmla="*/ 2147483646 w 2006"/>
                  <a:gd name="T107" fmla="*/ 2147483646 h 863"/>
                  <a:gd name="T108" fmla="*/ 2147483646 w 2006"/>
                  <a:gd name="T109" fmla="*/ 2147483646 h 863"/>
                  <a:gd name="T110" fmla="*/ 2147483646 w 2006"/>
                  <a:gd name="T111" fmla="*/ 2147483646 h 863"/>
                  <a:gd name="T112" fmla="*/ 2147483646 w 2006"/>
                  <a:gd name="T113" fmla="*/ 2147483646 h 863"/>
                  <a:gd name="T114" fmla="*/ 2147483646 w 2006"/>
                  <a:gd name="T115" fmla="*/ 2147483646 h 86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006" h="863">
                    <a:moveTo>
                      <a:pt x="571" y="826"/>
                    </a:moveTo>
                    <a:lnTo>
                      <a:pt x="538" y="826"/>
                    </a:lnTo>
                    <a:lnTo>
                      <a:pt x="512" y="789"/>
                    </a:lnTo>
                    <a:lnTo>
                      <a:pt x="438" y="764"/>
                    </a:lnTo>
                    <a:lnTo>
                      <a:pt x="433" y="765"/>
                    </a:lnTo>
                    <a:lnTo>
                      <a:pt x="427" y="766"/>
                    </a:lnTo>
                    <a:lnTo>
                      <a:pt x="424" y="767"/>
                    </a:lnTo>
                    <a:lnTo>
                      <a:pt x="421" y="767"/>
                    </a:lnTo>
                    <a:lnTo>
                      <a:pt x="416" y="766"/>
                    </a:lnTo>
                    <a:lnTo>
                      <a:pt x="412" y="764"/>
                    </a:lnTo>
                    <a:lnTo>
                      <a:pt x="405" y="772"/>
                    </a:lnTo>
                    <a:lnTo>
                      <a:pt x="397" y="778"/>
                    </a:lnTo>
                    <a:lnTo>
                      <a:pt x="393" y="782"/>
                    </a:lnTo>
                    <a:lnTo>
                      <a:pt x="391" y="786"/>
                    </a:lnTo>
                    <a:lnTo>
                      <a:pt x="390" y="794"/>
                    </a:lnTo>
                    <a:lnTo>
                      <a:pt x="392" y="802"/>
                    </a:lnTo>
                    <a:lnTo>
                      <a:pt x="386" y="800"/>
                    </a:lnTo>
                    <a:lnTo>
                      <a:pt x="381" y="798"/>
                    </a:lnTo>
                    <a:lnTo>
                      <a:pt x="378" y="795"/>
                    </a:lnTo>
                    <a:lnTo>
                      <a:pt x="375" y="792"/>
                    </a:lnTo>
                    <a:lnTo>
                      <a:pt x="372" y="787"/>
                    </a:lnTo>
                    <a:lnTo>
                      <a:pt x="371" y="783"/>
                    </a:lnTo>
                    <a:lnTo>
                      <a:pt x="370" y="778"/>
                    </a:lnTo>
                    <a:lnTo>
                      <a:pt x="369" y="773"/>
                    </a:lnTo>
                    <a:lnTo>
                      <a:pt x="370" y="751"/>
                    </a:lnTo>
                    <a:lnTo>
                      <a:pt x="372" y="727"/>
                    </a:lnTo>
                    <a:lnTo>
                      <a:pt x="352" y="727"/>
                    </a:lnTo>
                    <a:lnTo>
                      <a:pt x="332" y="726"/>
                    </a:lnTo>
                    <a:lnTo>
                      <a:pt x="327" y="725"/>
                    </a:lnTo>
                    <a:lnTo>
                      <a:pt x="324" y="724"/>
                    </a:lnTo>
                    <a:lnTo>
                      <a:pt x="321" y="722"/>
                    </a:lnTo>
                    <a:lnTo>
                      <a:pt x="318" y="719"/>
                    </a:lnTo>
                    <a:lnTo>
                      <a:pt x="315" y="716"/>
                    </a:lnTo>
                    <a:lnTo>
                      <a:pt x="313" y="712"/>
                    </a:lnTo>
                    <a:lnTo>
                      <a:pt x="312" y="708"/>
                    </a:lnTo>
                    <a:lnTo>
                      <a:pt x="312" y="703"/>
                    </a:lnTo>
                    <a:lnTo>
                      <a:pt x="305" y="702"/>
                    </a:lnTo>
                    <a:lnTo>
                      <a:pt x="299" y="700"/>
                    </a:lnTo>
                    <a:lnTo>
                      <a:pt x="293" y="697"/>
                    </a:lnTo>
                    <a:lnTo>
                      <a:pt x="288" y="692"/>
                    </a:lnTo>
                    <a:lnTo>
                      <a:pt x="280" y="682"/>
                    </a:lnTo>
                    <a:lnTo>
                      <a:pt x="273" y="668"/>
                    </a:lnTo>
                    <a:lnTo>
                      <a:pt x="265" y="656"/>
                    </a:lnTo>
                    <a:lnTo>
                      <a:pt x="256" y="646"/>
                    </a:lnTo>
                    <a:lnTo>
                      <a:pt x="251" y="641"/>
                    </a:lnTo>
                    <a:lnTo>
                      <a:pt x="245" y="638"/>
                    </a:lnTo>
                    <a:lnTo>
                      <a:pt x="240" y="636"/>
                    </a:lnTo>
                    <a:lnTo>
                      <a:pt x="232" y="635"/>
                    </a:lnTo>
                    <a:lnTo>
                      <a:pt x="232" y="623"/>
                    </a:lnTo>
                    <a:lnTo>
                      <a:pt x="232" y="610"/>
                    </a:lnTo>
                    <a:lnTo>
                      <a:pt x="239" y="608"/>
                    </a:lnTo>
                    <a:lnTo>
                      <a:pt x="245" y="604"/>
                    </a:lnTo>
                    <a:lnTo>
                      <a:pt x="251" y="600"/>
                    </a:lnTo>
                    <a:lnTo>
                      <a:pt x="253" y="598"/>
                    </a:lnTo>
                    <a:lnTo>
                      <a:pt x="253" y="594"/>
                    </a:lnTo>
                    <a:lnTo>
                      <a:pt x="254" y="591"/>
                    </a:lnTo>
                    <a:lnTo>
                      <a:pt x="256" y="588"/>
                    </a:lnTo>
                    <a:lnTo>
                      <a:pt x="259" y="585"/>
                    </a:lnTo>
                    <a:lnTo>
                      <a:pt x="268" y="578"/>
                    </a:lnTo>
                    <a:lnTo>
                      <a:pt x="279" y="573"/>
                    </a:lnTo>
                    <a:lnTo>
                      <a:pt x="292" y="568"/>
                    </a:lnTo>
                    <a:lnTo>
                      <a:pt x="309" y="564"/>
                    </a:lnTo>
                    <a:lnTo>
                      <a:pt x="326" y="561"/>
                    </a:lnTo>
                    <a:lnTo>
                      <a:pt x="345" y="561"/>
                    </a:lnTo>
                    <a:lnTo>
                      <a:pt x="338" y="544"/>
                    </a:lnTo>
                    <a:lnTo>
                      <a:pt x="330" y="529"/>
                    </a:lnTo>
                    <a:lnTo>
                      <a:pt x="325" y="520"/>
                    </a:lnTo>
                    <a:lnTo>
                      <a:pt x="322" y="511"/>
                    </a:lnTo>
                    <a:lnTo>
                      <a:pt x="320" y="499"/>
                    </a:lnTo>
                    <a:lnTo>
                      <a:pt x="319" y="487"/>
                    </a:lnTo>
                    <a:lnTo>
                      <a:pt x="307" y="486"/>
                    </a:lnTo>
                    <a:lnTo>
                      <a:pt x="293" y="484"/>
                    </a:lnTo>
                    <a:lnTo>
                      <a:pt x="281" y="481"/>
                    </a:lnTo>
                    <a:lnTo>
                      <a:pt x="269" y="478"/>
                    </a:lnTo>
                    <a:lnTo>
                      <a:pt x="258" y="475"/>
                    </a:lnTo>
                    <a:lnTo>
                      <a:pt x="247" y="472"/>
                    </a:lnTo>
                    <a:lnTo>
                      <a:pt x="236" y="470"/>
                    </a:lnTo>
                    <a:lnTo>
                      <a:pt x="225" y="469"/>
                    </a:lnTo>
                    <a:lnTo>
                      <a:pt x="218" y="469"/>
                    </a:lnTo>
                    <a:lnTo>
                      <a:pt x="209" y="470"/>
                    </a:lnTo>
                    <a:lnTo>
                      <a:pt x="201" y="472"/>
                    </a:lnTo>
                    <a:lnTo>
                      <a:pt x="195" y="474"/>
                    </a:lnTo>
                    <a:lnTo>
                      <a:pt x="180" y="480"/>
                    </a:lnTo>
                    <a:lnTo>
                      <a:pt x="168" y="487"/>
                    </a:lnTo>
                    <a:lnTo>
                      <a:pt x="157" y="495"/>
                    </a:lnTo>
                    <a:lnTo>
                      <a:pt x="146" y="505"/>
                    </a:lnTo>
                    <a:lnTo>
                      <a:pt x="136" y="515"/>
                    </a:lnTo>
                    <a:lnTo>
                      <a:pt x="127" y="524"/>
                    </a:lnTo>
                    <a:lnTo>
                      <a:pt x="133" y="512"/>
                    </a:lnTo>
                    <a:lnTo>
                      <a:pt x="106" y="505"/>
                    </a:lnTo>
                    <a:lnTo>
                      <a:pt x="133" y="487"/>
                    </a:lnTo>
                    <a:lnTo>
                      <a:pt x="106" y="463"/>
                    </a:lnTo>
                    <a:lnTo>
                      <a:pt x="79" y="438"/>
                    </a:lnTo>
                    <a:lnTo>
                      <a:pt x="40" y="438"/>
                    </a:lnTo>
                    <a:lnTo>
                      <a:pt x="27" y="413"/>
                    </a:lnTo>
                    <a:lnTo>
                      <a:pt x="7" y="401"/>
                    </a:lnTo>
                    <a:lnTo>
                      <a:pt x="0" y="370"/>
                    </a:lnTo>
                    <a:lnTo>
                      <a:pt x="0" y="333"/>
                    </a:lnTo>
                    <a:lnTo>
                      <a:pt x="13" y="308"/>
                    </a:lnTo>
                    <a:lnTo>
                      <a:pt x="20" y="283"/>
                    </a:lnTo>
                    <a:lnTo>
                      <a:pt x="53" y="302"/>
                    </a:lnTo>
                    <a:lnTo>
                      <a:pt x="86" y="314"/>
                    </a:lnTo>
                    <a:lnTo>
                      <a:pt x="106" y="308"/>
                    </a:lnTo>
                    <a:lnTo>
                      <a:pt x="79" y="277"/>
                    </a:lnTo>
                    <a:lnTo>
                      <a:pt x="113" y="259"/>
                    </a:lnTo>
                    <a:lnTo>
                      <a:pt x="146" y="228"/>
                    </a:lnTo>
                    <a:lnTo>
                      <a:pt x="179" y="222"/>
                    </a:lnTo>
                    <a:lnTo>
                      <a:pt x="219" y="222"/>
                    </a:lnTo>
                    <a:lnTo>
                      <a:pt x="246" y="210"/>
                    </a:lnTo>
                    <a:lnTo>
                      <a:pt x="292" y="222"/>
                    </a:lnTo>
                    <a:lnTo>
                      <a:pt x="338" y="241"/>
                    </a:lnTo>
                    <a:lnTo>
                      <a:pt x="379" y="277"/>
                    </a:lnTo>
                    <a:lnTo>
                      <a:pt x="425" y="271"/>
                    </a:lnTo>
                    <a:lnTo>
                      <a:pt x="465" y="253"/>
                    </a:lnTo>
                    <a:lnTo>
                      <a:pt x="498" y="253"/>
                    </a:lnTo>
                    <a:lnTo>
                      <a:pt x="538" y="247"/>
                    </a:lnTo>
                    <a:lnTo>
                      <a:pt x="578" y="265"/>
                    </a:lnTo>
                    <a:lnTo>
                      <a:pt x="624" y="277"/>
                    </a:lnTo>
                    <a:lnTo>
                      <a:pt x="671" y="271"/>
                    </a:lnTo>
                    <a:lnTo>
                      <a:pt x="717" y="253"/>
                    </a:lnTo>
                    <a:lnTo>
                      <a:pt x="717" y="228"/>
                    </a:lnTo>
                    <a:lnTo>
                      <a:pt x="684" y="222"/>
                    </a:lnTo>
                    <a:lnTo>
                      <a:pt x="645" y="210"/>
                    </a:lnTo>
                    <a:lnTo>
                      <a:pt x="617" y="198"/>
                    </a:lnTo>
                    <a:lnTo>
                      <a:pt x="658" y="185"/>
                    </a:lnTo>
                    <a:lnTo>
                      <a:pt x="651" y="148"/>
                    </a:lnTo>
                    <a:lnTo>
                      <a:pt x="704" y="142"/>
                    </a:lnTo>
                    <a:lnTo>
                      <a:pt x="638" y="93"/>
                    </a:lnTo>
                    <a:lnTo>
                      <a:pt x="744" y="75"/>
                    </a:lnTo>
                    <a:lnTo>
                      <a:pt x="830" y="68"/>
                    </a:lnTo>
                    <a:lnTo>
                      <a:pt x="844" y="43"/>
                    </a:lnTo>
                    <a:lnTo>
                      <a:pt x="904" y="37"/>
                    </a:lnTo>
                    <a:lnTo>
                      <a:pt x="963" y="25"/>
                    </a:lnTo>
                    <a:lnTo>
                      <a:pt x="983" y="0"/>
                    </a:lnTo>
                    <a:lnTo>
                      <a:pt x="1050" y="13"/>
                    </a:lnTo>
                    <a:lnTo>
                      <a:pt x="1089" y="6"/>
                    </a:lnTo>
                    <a:lnTo>
                      <a:pt x="1116" y="25"/>
                    </a:lnTo>
                    <a:lnTo>
                      <a:pt x="1122" y="75"/>
                    </a:lnTo>
                    <a:lnTo>
                      <a:pt x="1163" y="75"/>
                    </a:lnTo>
                    <a:lnTo>
                      <a:pt x="1176" y="61"/>
                    </a:lnTo>
                    <a:lnTo>
                      <a:pt x="1196" y="75"/>
                    </a:lnTo>
                    <a:lnTo>
                      <a:pt x="1235" y="81"/>
                    </a:lnTo>
                    <a:lnTo>
                      <a:pt x="1255" y="81"/>
                    </a:lnTo>
                    <a:lnTo>
                      <a:pt x="1255" y="117"/>
                    </a:lnTo>
                    <a:lnTo>
                      <a:pt x="1296" y="111"/>
                    </a:lnTo>
                    <a:lnTo>
                      <a:pt x="1335" y="93"/>
                    </a:lnTo>
                    <a:lnTo>
                      <a:pt x="1375" y="61"/>
                    </a:lnTo>
                    <a:lnTo>
                      <a:pt x="1401" y="49"/>
                    </a:lnTo>
                    <a:lnTo>
                      <a:pt x="1401" y="81"/>
                    </a:lnTo>
                    <a:lnTo>
                      <a:pt x="1442" y="99"/>
                    </a:lnTo>
                    <a:lnTo>
                      <a:pt x="1488" y="117"/>
                    </a:lnTo>
                    <a:lnTo>
                      <a:pt x="1528" y="160"/>
                    </a:lnTo>
                    <a:lnTo>
                      <a:pt x="1581" y="204"/>
                    </a:lnTo>
                    <a:lnTo>
                      <a:pt x="1627" y="241"/>
                    </a:lnTo>
                    <a:lnTo>
                      <a:pt x="1647" y="271"/>
                    </a:lnTo>
                    <a:lnTo>
                      <a:pt x="1660" y="241"/>
                    </a:lnTo>
                    <a:lnTo>
                      <a:pt x="1688" y="235"/>
                    </a:lnTo>
                    <a:lnTo>
                      <a:pt x="1708" y="259"/>
                    </a:lnTo>
                    <a:lnTo>
                      <a:pt x="1747" y="271"/>
                    </a:lnTo>
                    <a:lnTo>
                      <a:pt x="1793" y="265"/>
                    </a:lnTo>
                    <a:lnTo>
                      <a:pt x="1821" y="253"/>
                    </a:lnTo>
                    <a:lnTo>
                      <a:pt x="1860" y="283"/>
                    </a:lnTo>
                    <a:lnTo>
                      <a:pt x="1906" y="308"/>
                    </a:lnTo>
                    <a:lnTo>
                      <a:pt x="1947" y="333"/>
                    </a:lnTo>
                    <a:lnTo>
                      <a:pt x="2000" y="339"/>
                    </a:lnTo>
                    <a:lnTo>
                      <a:pt x="2006" y="346"/>
                    </a:lnTo>
                    <a:lnTo>
                      <a:pt x="2005" y="358"/>
                    </a:lnTo>
                    <a:lnTo>
                      <a:pt x="2004" y="373"/>
                    </a:lnTo>
                    <a:lnTo>
                      <a:pt x="2004" y="377"/>
                    </a:lnTo>
                    <a:lnTo>
                      <a:pt x="2002" y="381"/>
                    </a:lnTo>
                    <a:lnTo>
                      <a:pt x="2000" y="385"/>
                    </a:lnTo>
                    <a:lnTo>
                      <a:pt x="1996" y="388"/>
                    </a:lnTo>
                    <a:lnTo>
                      <a:pt x="1993" y="392"/>
                    </a:lnTo>
                    <a:lnTo>
                      <a:pt x="1988" y="395"/>
                    </a:lnTo>
                    <a:lnTo>
                      <a:pt x="1981" y="399"/>
                    </a:lnTo>
                    <a:lnTo>
                      <a:pt x="1973" y="401"/>
                    </a:lnTo>
                    <a:lnTo>
                      <a:pt x="1969" y="401"/>
                    </a:lnTo>
                    <a:lnTo>
                      <a:pt x="1965" y="402"/>
                    </a:lnTo>
                    <a:lnTo>
                      <a:pt x="1962" y="403"/>
                    </a:lnTo>
                    <a:lnTo>
                      <a:pt x="1960" y="404"/>
                    </a:lnTo>
                    <a:lnTo>
                      <a:pt x="1959" y="406"/>
                    </a:lnTo>
                    <a:lnTo>
                      <a:pt x="1958" y="408"/>
                    </a:lnTo>
                    <a:lnTo>
                      <a:pt x="1958" y="410"/>
                    </a:lnTo>
                    <a:lnTo>
                      <a:pt x="1958" y="413"/>
                    </a:lnTo>
                    <a:lnTo>
                      <a:pt x="1963" y="425"/>
                    </a:lnTo>
                    <a:lnTo>
                      <a:pt x="1972" y="438"/>
                    </a:lnTo>
                    <a:lnTo>
                      <a:pt x="1977" y="445"/>
                    </a:lnTo>
                    <a:lnTo>
                      <a:pt x="1981" y="452"/>
                    </a:lnTo>
                    <a:lnTo>
                      <a:pt x="1983" y="460"/>
                    </a:lnTo>
                    <a:lnTo>
                      <a:pt x="1985" y="466"/>
                    </a:lnTo>
                    <a:lnTo>
                      <a:pt x="1985" y="469"/>
                    </a:lnTo>
                    <a:lnTo>
                      <a:pt x="1984" y="471"/>
                    </a:lnTo>
                    <a:lnTo>
                      <a:pt x="1983" y="474"/>
                    </a:lnTo>
                    <a:lnTo>
                      <a:pt x="1982" y="476"/>
                    </a:lnTo>
                    <a:lnTo>
                      <a:pt x="1979" y="478"/>
                    </a:lnTo>
                    <a:lnTo>
                      <a:pt x="1976" y="479"/>
                    </a:lnTo>
                    <a:lnTo>
                      <a:pt x="1971" y="480"/>
                    </a:lnTo>
                    <a:lnTo>
                      <a:pt x="1967" y="481"/>
                    </a:lnTo>
                    <a:lnTo>
                      <a:pt x="1954" y="481"/>
                    </a:lnTo>
                    <a:lnTo>
                      <a:pt x="1939" y="481"/>
                    </a:lnTo>
                    <a:lnTo>
                      <a:pt x="1932" y="481"/>
                    </a:lnTo>
                    <a:lnTo>
                      <a:pt x="1923" y="480"/>
                    </a:lnTo>
                    <a:lnTo>
                      <a:pt x="1913" y="478"/>
                    </a:lnTo>
                    <a:lnTo>
                      <a:pt x="1903" y="476"/>
                    </a:lnTo>
                    <a:lnTo>
                      <a:pt x="1893" y="474"/>
                    </a:lnTo>
                    <a:lnTo>
                      <a:pt x="1883" y="471"/>
                    </a:lnTo>
                    <a:lnTo>
                      <a:pt x="1875" y="467"/>
                    </a:lnTo>
                    <a:lnTo>
                      <a:pt x="1867" y="463"/>
                    </a:lnTo>
                    <a:lnTo>
                      <a:pt x="1865" y="468"/>
                    </a:lnTo>
                    <a:lnTo>
                      <a:pt x="1864" y="474"/>
                    </a:lnTo>
                    <a:lnTo>
                      <a:pt x="1865" y="482"/>
                    </a:lnTo>
                    <a:lnTo>
                      <a:pt x="1865" y="490"/>
                    </a:lnTo>
                    <a:lnTo>
                      <a:pt x="1869" y="508"/>
                    </a:lnTo>
                    <a:lnTo>
                      <a:pt x="1873" y="529"/>
                    </a:lnTo>
                    <a:lnTo>
                      <a:pt x="1878" y="548"/>
                    </a:lnTo>
                    <a:lnTo>
                      <a:pt x="1882" y="564"/>
                    </a:lnTo>
                    <a:lnTo>
                      <a:pt x="1882" y="572"/>
                    </a:lnTo>
                    <a:lnTo>
                      <a:pt x="1882" y="578"/>
                    </a:lnTo>
                    <a:lnTo>
                      <a:pt x="1882" y="583"/>
                    </a:lnTo>
                    <a:lnTo>
                      <a:pt x="1880" y="586"/>
                    </a:lnTo>
                    <a:lnTo>
                      <a:pt x="1854" y="584"/>
                    </a:lnTo>
                    <a:lnTo>
                      <a:pt x="1816" y="584"/>
                    </a:lnTo>
                    <a:lnTo>
                      <a:pt x="1806" y="585"/>
                    </a:lnTo>
                    <a:lnTo>
                      <a:pt x="1798" y="586"/>
                    </a:lnTo>
                    <a:lnTo>
                      <a:pt x="1789" y="588"/>
                    </a:lnTo>
                    <a:lnTo>
                      <a:pt x="1782" y="591"/>
                    </a:lnTo>
                    <a:lnTo>
                      <a:pt x="1776" y="594"/>
                    </a:lnTo>
                    <a:lnTo>
                      <a:pt x="1771" y="598"/>
                    </a:lnTo>
                    <a:lnTo>
                      <a:pt x="1769" y="601"/>
                    </a:lnTo>
                    <a:lnTo>
                      <a:pt x="1768" y="604"/>
                    </a:lnTo>
                    <a:lnTo>
                      <a:pt x="1767" y="607"/>
                    </a:lnTo>
                    <a:lnTo>
                      <a:pt x="1767" y="610"/>
                    </a:lnTo>
                    <a:lnTo>
                      <a:pt x="1778" y="612"/>
                    </a:lnTo>
                    <a:lnTo>
                      <a:pt x="1788" y="615"/>
                    </a:lnTo>
                    <a:lnTo>
                      <a:pt x="1795" y="619"/>
                    </a:lnTo>
                    <a:lnTo>
                      <a:pt x="1801" y="625"/>
                    </a:lnTo>
                    <a:lnTo>
                      <a:pt x="1805" y="631"/>
                    </a:lnTo>
                    <a:lnTo>
                      <a:pt x="1809" y="637"/>
                    </a:lnTo>
                    <a:lnTo>
                      <a:pt x="1812" y="644"/>
                    </a:lnTo>
                    <a:lnTo>
                      <a:pt x="1814" y="650"/>
                    </a:lnTo>
                    <a:lnTo>
                      <a:pt x="1817" y="664"/>
                    </a:lnTo>
                    <a:lnTo>
                      <a:pt x="1822" y="676"/>
                    </a:lnTo>
                    <a:lnTo>
                      <a:pt x="1824" y="682"/>
                    </a:lnTo>
                    <a:lnTo>
                      <a:pt x="1828" y="686"/>
                    </a:lnTo>
                    <a:lnTo>
                      <a:pt x="1834" y="689"/>
                    </a:lnTo>
                    <a:lnTo>
                      <a:pt x="1840" y="691"/>
                    </a:lnTo>
                    <a:lnTo>
                      <a:pt x="1838" y="695"/>
                    </a:lnTo>
                    <a:lnTo>
                      <a:pt x="1837" y="699"/>
                    </a:lnTo>
                    <a:lnTo>
                      <a:pt x="1837" y="702"/>
                    </a:lnTo>
                    <a:lnTo>
                      <a:pt x="1837" y="706"/>
                    </a:lnTo>
                    <a:lnTo>
                      <a:pt x="1839" y="713"/>
                    </a:lnTo>
                    <a:lnTo>
                      <a:pt x="1840" y="721"/>
                    </a:lnTo>
                    <a:lnTo>
                      <a:pt x="1840" y="735"/>
                    </a:lnTo>
                    <a:lnTo>
                      <a:pt x="1838" y="748"/>
                    </a:lnTo>
                    <a:lnTo>
                      <a:pt x="1837" y="754"/>
                    </a:lnTo>
                    <a:lnTo>
                      <a:pt x="1835" y="760"/>
                    </a:lnTo>
                    <a:lnTo>
                      <a:pt x="1832" y="765"/>
                    </a:lnTo>
                    <a:lnTo>
                      <a:pt x="1827" y="770"/>
                    </a:lnTo>
                    <a:lnTo>
                      <a:pt x="1814" y="764"/>
                    </a:lnTo>
                    <a:lnTo>
                      <a:pt x="1741" y="740"/>
                    </a:lnTo>
                    <a:lnTo>
                      <a:pt x="1674" y="740"/>
                    </a:lnTo>
                    <a:lnTo>
                      <a:pt x="1614" y="734"/>
                    </a:lnTo>
                    <a:lnTo>
                      <a:pt x="1534" y="727"/>
                    </a:lnTo>
                    <a:lnTo>
                      <a:pt x="1488" y="715"/>
                    </a:lnTo>
                    <a:lnTo>
                      <a:pt x="1475" y="764"/>
                    </a:lnTo>
                    <a:lnTo>
                      <a:pt x="1414" y="740"/>
                    </a:lnTo>
                    <a:lnTo>
                      <a:pt x="1368" y="734"/>
                    </a:lnTo>
                    <a:lnTo>
                      <a:pt x="1342" y="758"/>
                    </a:lnTo>
                    <a:lnTo>
                      <a:pt x="1342" y="770"/>
                    </a:lnTo>
                    <a:lnTo>
                      <a:pt x="1316" y="795"/>
                    </a:lnTo>
                    <a:lnTo>
                      <a:pt x="1282" y="808"/>
                    </a:lnTo>
                    <a:lnTo>
                      <a:pt x="1255" y="838"/>
                    </a:lnTo>
                    <a:lnTo>
                      <a:pt x="1235" y="863"/>
                    </a:lnTo>
                    <a:lnTo>
                      <a:pt x="1196" y="832"/>
                    </a:lnTo>
                    <a:lnTo>
                      <a:pt x="1142" y="838"/>
                    </a:lnTo>
                    <a:lnTo>
                      <a:pt x="1122" y="808"/>
                    </a:lnTo>
                    <a:lnTo>
                      <a:pt x="1083" y="746"/>
                    </a:lnTo>
                    <a:lnTo>
                      <a:pt x="1050" y="715"/>
                    </a:lnTo>
                    <a:lnTo>
                      <a:pt x="1003" y="685"/>
                    </a:lnTo>
                    <a:lnTo>
                      <a:pt x="963" y="697"/>
                    </a:lnTo>
                    <a:lnTo>
                      <a:pt x="917" y="691"/>
                    </a:lnTo>
                    <a:lnTo>
                      <a:pt x="857" y="697"/>
                    </a:lnTo>
                    <a:lnTo>
                      <a:pt x="730" y="616"/>
                    </a:lnTo>
                    <a:lnTo>
                      <a:pt x="682" y="595"/>
                    </a:lnTo>
                    <a:lnTo>
                      <a:pt x="684" y="586"/>
                    </a:lnTo>
                    <a:lnTo>
                      <a:pt x="638" y="548"/>
                    </a:lnTo>
                    <a:lnTo>
                      <a:pt x="610" y="580"/>
                    </a:lnTo>
                    <a:lnTo>
                      <a:pt x="525" y="604"/>
                    </a:lnTo>
                    <a:lnTo>
                      <a:pt x="565" y="826"/>
                    </a:lnTo>
                    <a:lnTo>
                      <a:pt x="584" y="832"/>
                    </a:lnTo>
                    <a:lnTo>
                      <a:pt x="571" y="82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4" name="Freeform 31">
                <a:extLst>
                  <a:ext uri="{FF2B5EF4-FFF2-40B4-BE49-F238E27FC236}">
                    <a16:creationId xmlns:a16="http://schemas.microsoft.com/office/drawing/2014/main" id="{D5FA5F5E-F810-9440-91A5-3304B7EFDF65}"/>
                  </a:ext>
                </a:extLst>
              </p:cNvPr>
              <p:cNvSpPr>
                <a:spLocks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6796088" y="2228850"/>
                <a:ext cx="409575" cy="249238"/>
              </a:xfrm>
              <a:custGeom>
                <a:avLst/>
                <a:gdLst>
                  <a:gd name="T0" fmla="*/ 2147483646 w 950"/>
                  <a:gd name="T1" fmla="*/ 2147483646 h 468"/>
                  <a:gd name="T2" fmla="*/ 2147483646 w 950"/>
                  <a:gd name="T3" fmla="*/ 2147483646 h 468"/>
                  <a:gd name="T4" fmla="*/ 2147483646 w 950"/>
                  <a:gd name="T5" fmla="*/ 2147483646 h 468"/>
                  <a:gd name="T6" fmla="*/ 2147483646 w 950"/>
                  <a:gd name="T7" fmla="*/ 2147483646 h 468"/>
                  <a:gd name="T8" fmla="*/ 2147483646 w 950"/>
                  <a:gd name="T9" fmla="*/ 2147483646 h 468"/>
                  <a:gd name="T10" fmla="*/ 2147483646 w 950"/>
                  <a:gd name="T11" fmla="*/ 2147483646 h 468"/>
                  <a:gd name="T12" fmla="*/ 2147483646 w 950"/>
                  <a:gd name="T13" fmla="*/ 2147483646 h 468"/>
                  <a:gd name="T14" fmla="*/ 2147483646 w 950"/>
                  <a:gd name="T15" fmla="*/ 2147483646 h 468"/>
                  <a:gd name="T16" fmla="*/ 2147483646 w 950"/>
                  <a:gd name="T17" fmla="*/ 2147483646 h 468"/>
                  <a:gd name="T18" fmla="*/ 2147483646 w 950"/>
                  <a:gd name="T19" fmla="*/ 2147483646 h 468"/>
                  <a:gd name="T20" fmla="*/ 0 w 950"/>
                  <a:gd name="T21" fmla="*/ 2147483646 h 468"/>
                  <a:gd name="T22" fmla="*/ 2147483646 w 950"/>
                  <a:gd name="T23" fmla="*/ 906165993 h 468"/>
                  <a:gd name="T24" fmla="*/ 2147483646 w 950"/>
                  <a:gd name="T25" fmla="*/ 2147483646 h 468"/>
                  <a:gd name="T26" fmla="*/ 2147483646 w 950"/>
                  <a:gd name="T27" fmla="*/ 2147483646 h 468"/>
                  <a:gd name="T28" fmla="*/ 2147483646 w 950"/>
                  <a:gd name="T29" fmla="*/ 2147483646 h 468"/>
                  <a:gd name="T30" fmla="*/ 2147483646 w 950"/>
                  <a:gd name="T31" fmla="*/ 2147483646 h 468"/>
                  <a:gd name="T32" fmla="*/ 2147483646 w 950"/>
                  <a:gd name="T33" fmla="*/ 2147483646 h 468"/>
                  <a:gd name="T34" fmla="*/ 2147483646 w 950"/>
                  <a:gd name="T35" fmla="*/ 2147483646 h 468"/>
                  <a:gd name="T36" fmla="*/ 2147483646 w 950"/>
                  <a:gd name="T37" fmla="*/ 2147483646 h 468"/>
                  <a:gd name="T38" fmla="*/ 2147483646 w 950"/>
                  <a:gd name="T39" fmla="*/ 2147483646 h 468"/>
                  <a:gd name="T40" fmla="*/ 2147483646 w 950"/>
                  <a:gd name="T41" fmla="*/ 2147483646 h 468"/>
                  <a:gd name="T42" fmla="*/ 2147483646 w 950"/>
                  <a:gd name="T43" fmla="*/ 2147483646 h 468"/>
                  <a:gd name="T44" fmla="*/ 2147483646 w 950"/>
                  <a:gd name="T45" fmla="*/ 2147483646 h 468"/>
                  <a:gd name="T46" fmla="*/ 2147483646 w 950"/>
                  <a:gd name="T47" fmla="*/ 2147483646 h 468"/>
                  <a:gd name="T48" fmla="*/ 2147483646 w 950"/>
                  <a:gd name="T49" fmla="*/ 2147483646 h 468"/>
                  <a:gd name="T50" fmla="*/ 2147483646 w 950"/>
                  <a:gd name="T51" fmla="*/ 2147483646 h 468"/>
                  <a:gd name="T52" fmla="*/ 2147483646 w 950"/>
                  <a:gd name="T53" fmla="*/ 2147483646 h 468"/>
                  <a:gd name="T54" fmla="*/ 2147483646 w 950"/>
                  <a:gd name="T55" fmla="*/ 2147483646 h 468"/>
                  <a:gd name="T56" fmla="*/ 2147483646 w 950"/>
                  <a:gd name="T57" fmla="*/ 2147483646 h 468"/>
                  <a:gd name="T58" fmla="*/ 2147483646 w 950"/>
                  <a:gd name="T59" fmla="*/ 2147483646 h 468"/>
                  <a:gd name="T60" fmla="*/ 2147483646 w 950"/>
                  <a:gd name="T61" fmla="*/ 2147483646 h 468"/>
                  <a:gd name="T62" fmla="*/ 2147483646 w 950"/>
                  <a:gd name="T63" fmla="*/ 2147483646 h 468"/>
                  <a:gd name="T64" fmla="*/ 2147483646 w 950"/>
                  <a:gd name="T65" fmla="*/ 2147483646 h 468"/>
                  <a:gd name="T66" fmla="*/ 2147483646 w 950"/>
                  <a:gd name="T67" fmla="*/ 2147483646 h 468"/>
                  <a:gd name="T68" fmla="*/ 2147483646 w 950"/>
                  <a:gd name="T69" fmla="*/ 2147483646 h 468"/>
                  <a:gd name="T70" fmla="*/ 2147483646 w 950"/>
                  <a:gd name="T71" fmla="*/ 2147483646 h 46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50" h="468">
                    <a:moveTo>
                      <a:pt x="664" y="455"/>
                    </a:moveTo>
                    <a:lnTo>
                      <a:pt x="638" y="443"/>
                    </a:lnTo>
                    <a:lnTo>
                      <a:pt x="604" y="431"/>
                    </a:lnTo>
                    <a:lnTo>
                      <a:pt x="558" y="418"/>
                    </a:lnTo>
                    <a:lnTo>
                      <a:pt x="512" y="388"/>
                    </a:lnTo>
                    <a:lnTo>
                      <a:pt x="471" y="376"/>
                    </a:lnTo>
                    <a:lnTo>
                      <a:pt x="425" y="345"/>
                    </a:lnTo>
                    <a:lnTo>
                      <a:pt x="392" y="307"/>
                    </a:lnTo>
                    <a:lnTo>
                      <a:pt x="345" y="258"/>
                    </a:lnTo>
                    <a:lnTo>
                      <a:pt x="305" y="258"/>
                    </a:lnTo>
                    <a:lnTo>
                      <a:pt x="266" y="246"/>
                    </a:lnTo>
                    <a:lnTo>
                      <a:pt x="253" y="209"/>
                    </a:lnTo>
                    <a:lnTo>
                      <a:pt x="219" y="190"/>
                    </a:lnTo>
                    <a:lnTo>
                      <a:pt x="186" y="172"/>
                    </a:lnTo>
                    <a:lnTo>
                      <a:pt x="153" y="166"/>
                    </a:lnTo>
                    <a:lnTo>
                      <a:pt x="133" y="190"/>
                    </a:lnTo>
                    <a:lnTo>
                      <a:pt x="92" y="209"/>
                    </a:lnTo>
                    <a:lnTo>
                      <a:pt x="99" y="240"/>
                    </a:lnTo>
                    <a:lnTo>
                      <a:pt x="59" y="252"/>
                    </a:lnTo>
                    <a:lnTo>
                      <a:pt x="40" y="246"/>
                    </a:lnTo>
                    <a:lnTo>
                      <a:pt x="46" y="240"/>
                    </a:lnTo>
                    <a:lnTo>
                      <a:pt x="0" y="24"/>
                    </a:lnTo>
                    <a:lnTo>
                      <a:pt x="85" y="0"/>
                    </a:lnTo>
                    <a:lnTo>
                      <a:pt x="79" y="6"/>
                    </a:lnTo>
                    <a:lnTo>
                      <a:pt x="86" y="55"/>
                    </a:lnTo>
                    <a:lnTo>
                      <a:pt x="133" y="55"/>
                    </a:lnTo>
                    <a:lnTo>
                      <a:pt x="153" y="30"/>
                    </a:lnTo>
                    <a:lnTo>
                      <a:pt x="157" y="15"/>
                    </a:lnTo>
                    <a:lnTo>
                      <a:pt x="205" y="36"/>
                    </a:lnTo>
                    <a:lnTo>
                      <a:pt x="332" y="117"/>
                    </a:lnTo>
                    <a:lnTo>
                      <a:pt x="392" y="111"/>
                    </a:lnTo>
                    <a:lnTo>
                      <a:pt x="438" y="117"/>
                    </a:lnTo>
                    <a:lnTo>
                      <a:pt x="478" y="105"/>
                    </a:lnTo>
                    <a:lnTo>
                      <a:pt x="525" y="135"/>
                    </a:lnTo>
                    <a:lnTo>
                      <a:pt x="558" y="166"/>
                    </a:lnTo>
                    <a:lnTo>
                      <a:pt x="597" y="228"/>
                    </a:lnTo>
                    <a:lnTo>
                      <a:pt x="617" y="258"/>
                    </a:lnTo>
                    <a:lnTo>
                      <a:pt x="671" y="252"/>
                    </a:lnTo>
                    <a:lnTo>
                      <a:pt x="710" y="283"/>
                    </a:lnTo>
                    <a:lnTo>
                      <a:pt x="730" y="258"/>
                    </a:lnTo>
                    <a:lnTo>
                      <a:pt x="757" y="228"/>
                    </a:lnTo>
                    <a:lnTo>
                      <a:pt x="791" y="215"/>
                    </a:lnTo>
                    <a:lnTo>
                      <a:pt x="817" y="190"/>
                    </a:lnTo>
                    <a:lnTo>
                      <a:pt x="843" y="196"/>
                    </a:lnTo>
                    <a:lnTo>
                      <a:pt x="810" y="228"/>
                    </a:lnTo>
                    <a:lnTo>
                      <a:pt x="824" y="252"/>
                    </a:lnTo>
                    <a:lnTo>
                      <a:pt x="850" y="258"/>
                    </a:lnTo>
                    <a:lnTo>
                      <a:pt x="870" y="240"/>
                    </a:lnTo>
                    <a:lnTo>
                      <a:pt x="910" y="258"/>
                    </a:lnTo>
                    <a:lnTo>
                      <a:pt x="950" y="283"/>
                    </a:lnTo>
                    <a:lnTo>
                      <a:pt x="917" y="313"/>
                    </a:lnTo>
                    <a:lnTo>
                      <a:pt x="883" y="320"/>
                    </a:lnTo>
                    <a:lnTo>
                      <a:pt x="837" y="313"/>
                    </a:lnTo>
                    <a:lnTo>
                      <a:pt x="824" y="283"/>
                    </a:lnTo>
                    <a:lnTo>
                      <a:pt x="804" y="271"/>
                    </a:lnTo>
                    <a:lnTo>
                      <a:pt x="764" y="277"/>
                    </a:lnTo>
                    <a:lnTo>
                      <a:pt x="757" y="301"/>
                    </a:lnTo>
                    <a:lnTo>
                      <a:pt x="737" y="320"/>
                    </a:lnTo>
                    <a:lnTo>
                      <a:pt x="724" y="351"/>
                    </a:lnTo>
                    <a:lnTo>
                      <a:pt x="684" y="357"/>
                    </a:lnTo>
                    <a:lnTo>
                      <a:pt x="671" y="369"/>
                    </a:lnTo>
                    <a:lnTo>
                      <a:pt x="710" y="388"/>
                    </a:lnTo>
                    <a:lnTo>
                      <a:pt x="730" y="406"/>
                    </a:lnTo>
                    <a:lnTo>
                      <a:pt x="743" y="437"/>
                    </a:lnTo>
                    <a:lnTo>
                      <a:pt x="730" y="468"/>
                    </a:lnTo>
                    <a:lnTo>
                      <a:pt x="717" y="468"/>
                    </a:lnTo>
                    <a:lnTo>
                      <a:pt x="712" y="467"/>
                    </a:lnTo>
                    <a:lnTo>
                      <a:pt x="703" y="465"/>
                    </a:lnTo>
                    <a:lnTo>
                      <a:pt x="694" y="462"/>
                    </a:lnTo>
                    <a:lnTo>
                      <a:pt x="684" y="461"/>
                    </a:lnTo>
                    <a:lnTo>
                      <a:pt x="669" y="461"/>
                    </a:lnTo>
                    <a:lnTo>
                      <a:pt x="658" y="461"/>
                    </a:lnTo>
                    <a:lnTo>
                      <a:pt x="664" y="45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5" name="Freeform 32">
                <a:extLst>
                  <a:ext uri="{FF2B5EF4-FFF2-40B4-BE49-F238E27FC236}">
                    <a16:creationId xmlns:a16="http://schemas.microsoft.com/office/drawing/2014/main" id="{69794890-65CB-9541-B419-566D6A825EE3}"/>
                  </a:ext>
                </a:extLst>
              </p:cNvPr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5603875" y="3232150"/>
                <a:ext cx="296863" cy="288925"/>
              </a:xfrm>
              <a:custGeom>
                <a:avLst/>
                <a:gdLst>
                  <a:gd name="T0" fmla="*/ 519674830 w 671"/>
                  <a:gd name="T1" fmla="*/ 2147483646 h 549"/>
                  <a:gd name="T2" fmla="*/ 692703929 w 671"/>
                  <a:gd name="T3" fmla="*/ 2147483646 h 549"/>
                  <a:gd name="T4" fmla="*/ 1472118399 w 671"/>
                  <a:gd name="T5" fmla="*/ 2147483646 h 549"/>
                  <a:gd name="T6" fmla="*/ 2147483646 w 671"/>
                  <a:gd name="T7" fmla="*/ 2147483646 h 549"/>
                  <a:gd name="T8" fmla="*/ 2147483646 w 671"/>
                  <a:gd name="T9" fmla="*/ 2147483646 h 549"/>
                  <a:gd name="T10" fmla="*/ 2147483646 w 671"/>
                  <a:gd name="T11" fmla="*/ 2147483646 h 549"/>
                  <a:gd name="T12" fmla="*/ 2147483646 w 671"/>
                  <a:gd name="T13" fmla="*/ 2147483646 h 549"/>
                  <a:gd name="T14" fmla="*/ 2147483646 w 671"/>
                  <a:gd name="T15" fmla="*/ 2147483646 h 549"/>
                  <a:gd name="T16" fmla="*/ 2147483646 w 671"/>
                  <a:gd name="T17" fmla="*/ 2147483646 h 549"/>
                  <a:gd name="T18" fmla="*/ 2147483646 w 671"/>
                  <a:gd name="T19" fmla="*/ 2147483646 h 549"/>
                  <a:gd name="T20" fmla="*/ 2147483646 w 671"/>
                  <a:gd name="T21" fmla="*/ 2147483646 h 549"/>
                  <a:gd name="T22" fmla="*/ 2147483646 w 671"/>
                  <a:gd name="T23" fmla="*/ 1020340479 h 549"/>
                  <a:gd name="T24" fmla="*/ 2147483646 w 671"/>
                  <a:gd name="T25" fmla="*/ 0 h 549"/>
                  <a:gd name="T26" fmla="*/ 2147483646 w 671"/>
                  <a:gd name="T27" fmla="*/ 728696216 h 549"/>
                  <a:gd name="T28" fmla="*/ 2147483646 w 671"/>
                  <a:gd name="T29" fmla="*/ 2147483646 h 549"/>
                  <a:gd name="T30" fmla="*/ 2147483646 w 671"/>
                  <a:gd name="T31" fmla="*/ 2147483646 h 549"/>
                  <a:gd name="T32" fmla="*/ 2147483646 w 671"/>
                  <a:gd name="T33" fmla="*/ 2147483646 h 549"/>
                  <a:gd name="T34" fmla="*/ 2147483646 w 671"/>
                  <a:gd name="T35" fmla="*/ 2147483646 h 549"/>
                  <a:gd name="T36" fmla="*/ 2147483646 w 671"/>
                  <a:gd name="T37" fmla="*/ 2147483646 h 549"/>
                  <a:gd name="T38" fmla="*/ 2147483646 w 671"/>
                  <a:gd name="T39" fmla="*/ 2147483646 h 549"/>
                  <a:gd name="T40" fmla="*/ 2147483646 w 671"/>
                  <a:gd name="T41" fmla="*/ 2147483646 h 549"/>
                  <a:gd name="T42" fmla="*/ 2147483646 w 671"/>
                  <a:gd name="T43" fmla="*/ 2147483646 h 549"/>
                  <a:gd name="T44" fmla="*/ 2147483646 w 671"/>
                  <a:gd name="T45" fmla="*/ 2147483646 h 549"/>
                  <a:gd name="T46" fmla="*/ 2147483646 w 671"/>
                  <a:gd name="T47" fmla="*/ 2147483646 h 549"/>
                  <a:gd name="T48" fmla="*/ 2147483646 w 671"/>
                  <a:gd name="T49" fmla="*/ 2147483646 h 549"/>
                  <a:gd name="T50" fmla="*/ 2147483646 w 671"/>
                  <a:gd name="T51" fmla="*/ 2147483646 h 549"/>
                  <a:gd name="T52" fmla="*/ 2147483646 w 671"/>
                  <a:gd name="T53" fmla="*/ 2147483646 h 549"/>
                  <a:gd name="T54" fmla="*/ 2147483646 w 671"/>
                  <a:gd name="T55" fmla="*/ 2147483646 h 549"/>
                  <a:gd name="T56" fmla="*/ 2147483646 w 671"/>
                  <a:gd name="T57" fmla="*/ 2147483646 h 549"/>
                  <a:gd name="T58" fmla="*/ 2147483646 w 671"/>
                  <a:gd name="T59" fmla="*/ 2147483646 h 549"/>
                  <a:gd name="T60" fmla="*/ 2147483646 w 671"/>
                  <a:gd name="T61" fmla="*/ 2147483646 h 549"/>
                  <a:gd name="T62" fmla="*/ 2147483646 w 671"/>
                  <a:gd name="T63" fmla="*/ 2147483646 h 549"/>
                  <a:gd name="T64" fmla="*/ 2147483646 w 671"/>
                  <a:gd name="T65" fmla="*/ 2147483646 h 549"/>
                  <a:gd name="T66" fmla="*/ 2147483646 w 671"/>
                  <a:gd name="T67" fmla="*/ 2147483646 h 549"/>
                  <a:gd name="T68" fmla="*/ 2147483646 w 671"/>
                  <a:gd name="T69" fmla="*/ 2147483646 h 549"/>
                  <a:gd name="T70" fmla="*/ 2147483646 w 671"/>
                  <a:gd name="T71" fmla="*/ 2147483646 h 549"/>
                  <a:gd name="T72" fmla="*/ 2147483646 w 671"/>
                  <a:gd name="T73" fmla="*/ 2147483646 h 549"/>
                  <a:gd name="T74" fmla="*/ 2147483646 w 671"/>
                  <a:gd name="T75" fmla="*/ 2147483646 h 549"/>
                  <a:gd name="T76" fmla="*/ 2147483646 w 671"/>
                  <a:gd name="T77" fmla="*/ 2147483646 h 549"/>
                  <a:gd name="T78" fmla="*/ 2147483646 w 671"/>
                  <a:gd name="T79" fmla="*/ 2147483646 h 549"/>
                  <a:gd name="T80" fmla="*/ 2147483646 w 671"/>
                  <a:gd name="T81" fmla="*/ 2147483646 h 549"/>
                  <a:gd name="T82" fmla="*/ 2147483646 w 671"/>
                  <a:gd name="T83" fmla="*/ 2147483646 h 549"/>
                  <a:gd name="T84" fmla="*/ 2147483646 w 671"/>
                  <a:gd name="T85" fmla="*/ 2147483646 h 549"/>
                  <a:gd name="T86" fmla="*/ 2147483646 w 671"/>
                  <a:gd name="T87" fmla="*/ 2147483646 h 549"/>
                  <a:gd name="T88" fmla="*/ 2147483646 w 671"/>
                  <a:gd name="T89" fmla="*/ 2147483646 h 549"/>
                  <a:gd name="T90" fmla="*/ 2147483646 w 671"/>
                  <a:gd name="T91" fmla="*/ 2147483646 h 549"/>
                  <a:gd name="T92" fmla="*/ 2147483646 w 671"/>
                  <a:gd name="T93" fmla="*/ 2147483646 h 549"/>
                  <a:gd name="T94" fmla="*/ 2147483646 w 671"/>
                  <a:gd name="T95" fmla="*/ 2147483646 h 549"/>
                  <a:gd name="T96" fmla="*/ 2147483646 w 671"/>
                  <a:gd name="T97" fmla="*/ 2147483646 h 549"/>
                  <a:gd name="T98" fmla="*/ 2147483646 w 671"/>
                  <a:gd name="T99" fmla="*/ 2147483646 h 549"/>
                  <a:gd name="T100" fmla="*/ 2147483646 w 671"/>
                  <a:gd name="T101" fmla="*/ 2147483646 h 549"/>
                  <a:gd name="T102" fmla="*/ 2147483646 w 671"/>
                  <a:gd name="T103" fmla="*/ 2147483646 h 549"/>
                  <a:gd name="T104" fmla="*/ 2147483646 w 671"/>
                  <a:gd name="T105" fmla="*/ 2147483646 h 549"/>
                  <a:gd name="T106" fmla="*/ 2147483646 w 671"/>
                  <a:gd name="T107" fmla="*/ 2147483646 h 549"/>
                  <a:gd name="T108" fmla="*/ 2147483646 w 671"/>
                  <a:gd name="T109" fmla="*/ 2147483646 h 549"/>
                  <a:gd name="T110" fmla="*/ 2147483646 w 671"/>
                  <a:gd name="T111" fmla="*/ 2147483646 h 549"/>
                  <a:gd name="T112" fmla="*/ 2147483646 w 671"/>
                  <a:gd name="T113" fmla="*/ 2147483646 h 549"/>
                  <a:gd name="T114" fmla="*/ 2147483646 w 671"/>
                  <a:gd name="T115" fmla="*/ 2147483646 h 549"/>
                  <a:gd name="T116" fmla="*/ 2147483646 w 671"/>
                  <a:gd name="T117" fmla="*/ 2147483646 h 549"/>
                  <a:gd name="T118" fmla="*/ 2147483646 w 671"/>
                  <a:gd name="T119" fmla="*/ 2147483646 h 549"/>
                  <a:gd name="T120" fmla="*/ 2147483646 w 671"/>
                  <a:gd name="T121" fmla="*/ 2147483646 h 549"/>
                  <a:gd name="T122" fmla="*/ 0 w 671"/>
                  <a:gd name="T123" fmla="*/ 2147483646 h 54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671" h="549">
                    <a:moveTo>
                      <a:pt x="0" y="438"/>
                    </a:moveTo>
                    <a:lnTo>
                      <a:pt x="4" y="405"/>
                    </a:lnTo>
                    <a:lnTo>
                      <a:pt x="6" y="383"/>
                    </a:lnTo>
                    <a:lnTo>
                      <a:pt x="7" y="360"/>
                    </a:lnTo>
                    <a:lnTo>
                      <a:pt x="7" y="327"/>
                    </a:lnTo>
                    <a:lnTo>
                      <a:pt x="8" y="316"/>
                    </a:lnTo>
                    <a:lnTo>
                      <a:pt x="9" y="306"/>
                    </a:lnTo>
                    <a:lnTo>
                      <a:pt x="12" y="296"/>
                    </a:lnTo>
                    <a:lnTo>
                      <a:pt x="17" y="287"/>
                    </a:lnTo>
                    <a:lnTo>
                      <a:pt x="28" y="270"/>
                    </a:lnTo>
                    <a:lnTo>
                      <a:pt x="40" y="254"/>
                    </a:lnTo>
                    <a:lnTo>
                      <a:pt x="52" y="238"/>
                    </a:lnTo>
                    <a:lnTo>
                      <a:pt x="63" y="222"/>
                    </a:lnTo>
                    <a:lnTo>
                      <a:pt x="67" y="214"/>
                    </a:lnTo>
                    <a:lnTo>
                      <a:pt x="71" y="205"/>
                    </a:lnTo>
                    <a:lnTo>
                      <a:pt x="73" y="196"/>
                    </a:lnTo>
                    <a:lnTo>
                      <a:pt x="73" y="185"/>
                    </a:lnTo>
                    <a:lnTo>
                      <a:pt x="73" y="167"/>
                    </a:lnTo>
                    <a:lnTo>
                      <a:pt x="73" y="156"/>
                    </a:lnTo>
                    <a:lnTo>
                      <a:pt x="73" y="148"/>
                    </a:lnTo>
                    <a:lnTo>
                      <a:pt x="73" y="137"/>
                    </a:lnTo>
                    <a:lnTo>
                      <a:pt x="63" y="126"/>
                    </a:lnTo>
                    <a:lnTo>
                      <a:pt x="53" y="117"/>
                    </a:lnTo>
                    <a:lnTo>
                      <a:pt x="54" y="108"/>
                    </a:lnTo>
                    <a:lnTo>
                      <a:pt x="55" y="99"/>
                    </a:lnTo>
                    <a:lnTo>
                      <a:pt x="57" y="89"/>
                    </a:lnTo>
                    <a:lnTo>
                      <a:pt x="61" y="79"/>
                    </a:lnTo>
                    <a:lnTo>
                      <a:pt x="65" y="68"/>
                    </a:lnTo>
                    <a:lnTo>
                      <a:pt x="71" y="59"/>
                    </a:lnTo>
                    <a:lnTo>
                      <a:pt x="76" y="50"/>
                    </a:lnTo>
                    <a:lnTo>
                      <a:pt x="83" y="41"/>
                    </a:lnTo>
                    <a:lnTo>
                      <a:pt x="89" y="33"/>
                    </a:lnTo>
                    <a:lnTo>
                      <a:pt x="96" y="25"/>
                    </a:lnTo>
                    <a:lnTo>
                      <a:pt x="104" y="17"/>
                    </a:lnTo>
                    <a:lnTo>
                      <a:pt x="112" y="12"/>
                    </a:lnTo>
                    <a:lnTo>
                      <a:pt x="120" y="7"/>
                    </a:lnTo>
                    <a:lnTo>
                      <a:pt x="129" y="3"/>
                    </a:lnTo>
                    <a:lnTo>
                      <a:pt x="138" y="1"/>
                    </a:lnTo>
                    <a:lnTo>
                      <a:pt x="146" y="0"/>
                    </a:lnTo>
                    <a:lnTo>
                      <a:pt x="156" y="1"/>
                    </a:lnTo>
                    <a:lnTo>
                      <a:pt x="164" y="3"/>
                    </a:lnTo>
                    <a:lnTo>
                      <a:pt x="173" y="5"/>
                    </a:lnTo>
                    <a:lnTo>
                      <a:pt x="179" y="8"/>
                    </a:lnTo>
                    <a:lnTo>
                      <a:pt x="194" y="16"/>
                    </a:lnTo>
                    <a:lnTo>
                      <a:pt x="206" y="26"/>
                    </a:lnTo>
                    <a:lnTo>
                      <a:pt x="217" y="35"/>
                    </a:lnTo>
                    <a:lnTo>
                      <a:pt x="230" y="42"/>
                    </a:lnTo>
                    <a:lnTo>
                      <a:pt x="236" y="45"/>
                    </a:lnTo>
                    <a:lnTo>
                      <a:pt x="243" y="48"/>
                    </a:lnTo>
                    <a:lnTo>
                      <a:pt x="251" y="49"/>
                    </a:lnTo>
                    <a:lnTo>
                      <a:pt x="259" y="50"/>
                    </a:lnTo>
                    <a:lnTo>
                      <a:pt x="264" y="49"/>
                    </a:lnTo>
                    <a:lnTo>
                      <a:pt x="268" y="47"/>
                    </a:lnTo>
                    <a:lnTo>
                      <a:pt x="272" y="44"/>
                    </a:lnTo>
                    <a:lnTo>
                      <a:pt x="276" y="41"/>
                    </a:lnTo>
                    <a:lnTo>
                      <a:pt x="279" y="37"/>
                    </a:lnTo>
                    <a:lnTo>
                      <a:pt x="284" y="35"/>
                    </a:lnTo>
                    <a:lnTo>
                      <a:pt x="288" y="32"/>
                    </a:lnTo>
                    <a:lnTo>
                      <a:pt x="292" y="32"/>
                    </a:lnTo>
                    <a:lnTo>
                      <a:pt x="300" y="32"/>
                    </a:lnTo>
                    <a:lnTo>
                      <a:pt x="308" y="34"/>
                    </a:lnTo>
                    <a:lnTo>
                      <a:pt x="313" y="36"/>
                    </a:lnTo>
                    <a:lnTo>
                      <a:pt x="318" y="39"/>
                    </a:lnTo>
                    <a:lnTo>
                      <a:pt x="325" y="47"/>
                    </a:lnTo>
                    <a:lnTo>
                      <a:pt x="332" y="56"/>
                    </a:lnTo>
                    <a:lnTo>
                      <a:pt x="337" y="65"/>
                    </a:lnTo>
                    <a:lnTo>
                      <a:pt x="344" y="73"/>
                    </a:lnTo>
                    <a:lnTo>
                      <a:pt x="348" y="76"/>
                    </a:lnTo>
                    <a:lnTo>
                      <a:pt x="353" y="79"/>
                    </a:lnTo>
                    <a:lnTo>
                      <a:pt x="358" y="81"/>
                    </a:lnTo>
                    <a:lnTo>
                      <a:pt x="366" y="81"/>
                    </a:lnTo>
                    <a:lnTo>
                      <a:pt x="370" y="81"/>
                    </a:lnTo>
                    <a:lnTo>
                      <a:pt x="375" y="80"/>
                    </a:lnTo>
                    <a:lnTo>
                      <a:pt x="378" y="77"/>
                    </a:lnTo>
                    <a:lnTo>
                      <a:pt x="381" y="75"/>
                    </a:lnTo>
                    <a:lnTo>
                      <a:pt x="387" y="70"/>
                    </a:lnTo>
                    <a:lnTo>
                      <a:pt x="392" y="63"/>
                    </a:lnTo>
                    <a:lnTo>
                      <a:pt x="397" y="56"/>
                    </a:lnTo>
                    <a:lnTo>
                      <a:pt x="403" y="49"/>
                    </a:lnTo>
                    <a:lnTo>
                      <a:pt x="410" y="43"/>
                    </a:lnTo>
                    <a:lnTo>
                      <a:pt x="419" y="38"/>
                    </a:lnTo>
                    <a:lnTo>
                      <a:pt x="433" y="30"/>
                    </a:lnTo>
                    <a:lnTo>
                      <a:pt x="446" y="25"/>
                    </a:lnTo>
                    <a:lnTo>
                      <a:pt x="458" y="22"/>
                    </a:lnTo>
                    <a:lnTo>
                      <a:pt x="468" y="21"/>
                    </a:lnTo>
                    <a:lnTo>
                      <a:pt x="478" y="22"/>
                    </a:lnTo>
                    <a:lnTo>
                      <a:pt x="487" y="25"/>
                    </a:lnTo>
                    <a:lnTo>
                      <a:pt x="496" y="28"/>
                    </a:lnTo>
                    <a:lnTo>
                      <a:pt x="503" y="31"/>
                    </a:lnTo>
                    <a:lnTo>
                      <a:pt x="511" y="35"/>
                    </a:lnTo>
                    <a:lnTo>
                      <a:pt x="520" y="38"/>
                    </a:lnTo>
                    <a:lnTo>
                      <a:pt x="528" y="41"/>
                    </a:lnTo>
                    <a:lnTo>
                      <a:pt x="537" y="43"/>
                    </a:lnTo>
                    <a:lnTo>
                      <a:pt x="547" y="43"/>
                    </a:lnTo>
                    <a:lnTo>
                      <a:pt x="559" y="42"/>
                    </a:lnTo>
                    <a:lnTo>
                      <a:pt x="571" y="39"/>
                    </a:lnTo>
                    <a:lnTo>
                      <a:pt x="586" y="33"/>
                    </a:lnTo>
                    <a:lnTo>
                      <a:pt x="632" y="74"/>
                    </a:lnTo>
                    <a:lnTo>
                      <a:pt x="646" y="67"/>
                    </a:lnTo>
                    <a:lnTo>
                      <a:pt x="651" y="81"/>
                    </a:lnTo>
                    <a:lnTo>
                      <a:pt x="658" y="93"/>
                    </a:lnTo>
                    <a:lnTo>
                      <a:pt x="665" y="105"/>
                    </a:lnTo>
                    <a:lnTo>
                      <a:pt x="671" y="117"/>
                    </a:lnTo>
                    <a:lnTo>
                      <a:pt x="646" y="152"/>
                    </a:lnTo>
                    <a:lnTo>
                      <a:pt x="623" y="183"/>
                    </a:lnTo>
                    <a:lnTo>
                      <a:pt x="612" y="199"/>
                    </a:lnTo>
                    <a:lnTo>
                      <a:pt x="602" y="216"/>
                    </a:lnTo>
                    <a:lnTo>
                      <a:pt x="593" y="233"/>
                    </a:lnTo>
                    <a:lnTo>
                      <a:pt x="584" y="254"/>
                    </a:lnTo>
                    <a:lnTo>
                      <a:pt x="578" y="273"/>
                    </a:lnTo>
                    <a:lnTo>
                      <a:pt x="570" y="291"/>
                    </a:lnTo>
                    <a:lnTo>
                      <a:pt x="564" y="309"/>
                    </a:lnTo>
                    <a:lnTo>
                      <a:pt x="557" y="326"/>
                    </a:lnTo>
                    <a:lnTo>
                      <a:pt x="550" y="343"/>
                    </a:lnTo>
                    <a:lnTo>
                      <a:pt x="543" y="363"/>
                    </a:lnTo>
                    <a:lnTo>
                      <a:pt x="534" y="383"/>
                    </a:lnTo>
                    <a:lnTo>
                      <a:pt x="525" y="407"/>
                    </a:lnTo>
                    <a:lnTo>
                      <a:pt x="524" y="410"/>
                    </a:lnTo>
                    <a:lnTo>
                      <a:pt x="521" y="416"/>
                    </a:lnTo>
                    <a:lnTo>
                      <a:pt x="516" y="422"/>
                    </a:lnTo>
                    <a:lnTo>
                      <a:pt x="511" y="428"/>
                    </a:lnTo>
                    <a:lnTo>
                      <a:pt x="505" y="434"/>
                    </a:lnTo>
                    <a:lnTo>
                      <a:pt x="500" y="439"/>
                    </a:lnTo>
                    <a:lnTo>
                      <a:pt x="496" y="443"/>
                    </a:lnTo>
                    <a:lnTo>
                      <a:pt x="492" y="444"/>
                    </a:lnTo>
                    <a:lnTo>
                      <a:pt x="482" y="443"/>
                    </a:lnTo>
                    <a:lnTo>
                      <a:pt x="474" y="440"/>
                    </a:lnTo>
                    <a:lnTo>
                      <a:pt x="466" y="436"/>
                    </a:lnTo>
                    <a:lnTo>
                      <a:pt x="459" y="432"/>
                    </a:lnTo>
                    <a:lnTo>
                      <a:pt x="453" y="428"/>
                    </a:lnTo>
                    <a:lnTo>
                      <a:pt x="446" y="424"/>
                    </a:lnTo>
                    <a:lnTo>
                      <a:pt x="440" y="421"/>
                    </a:lnTo>
                    <a:lnTo>
                      <a:pt x="432" y="420"/>
                    </a:lnTo>
                    <a:lnTo>
                      <a:pt x="419" y="421"/>
                    </a:lnTo>
                    <a:lnTo>
                      <a:pt x="408" y="424"/>
                    </a:lnTo>
                    <a:lnTo>
                      <a:pt x="398" y="428"/>
                    </a:lnTo>
                    <a:lnTo>
                      <a:pt x="389" y="434"/>
                    </a:lnTo>
                    <a:lnTo>
                      <a:pt x="381" y="441"/>
                    </a:lnTo>
                    <a:lnTo>
                      <a:pt x="375" y="449"/>
                    </a:lnTo>
                    <a:lnTo>
                      <a:pt x="369" y="458"/>
                    </a:lnTo>
                    <a:lnTo>
                      <a:pt x="364" y="469"/>
                    </a:lnTo>
                    <a:lnTo>
                      <a:pt x="355" y="489"/>
                    </a:lnTo>
                    <a:lnTo>
                      <a:pt x="346" y="510"/>
                    </a:lnTo>
                    <a:lnTo>
                      <a:pt x="342" y="521"/>
                    </a:lnTo>
                    <a:lnTo>
                      <a:pt x="336" y="531"/>
                    </a:lnTo>
                    <a:lnTo>
                      <a:pt x="332" y="541"/>
                    </a:lnTo>
                    <a:lnTo>
                      <a:pt x="325" y="549"/>
                    </a:lnTo>
                    <a:lnTo>
                      <a:pt x="233" y="543"/>
                    </a:lnTo>
                    <a:lnTo>
                      <a:pt x="231" y="545"/>
                    </a:lnTo>
                    <a:lnTo>
                      <a:pt x="229" y="546"/>
                    </a:lnTo>
                    <a:lnTo>
                      <a:pt x="227" y="547"/>
                    </a:lnTo>
                    <a:lnTo>
                      <a:pt x="223" y="548"/>
                    </a:lnTo>
                    <a:lnTo>
                      <a:pt x="217" y="548"/>
                    </a:lnTo>
                    <a:lnTo>
                      <a:pt x="209" y="547"/>
                    </a:lnTo>
                    <a:lnTo>
                      <a:pt x="193" y="545"/>
                    </a:lnTo>
                    <a:lnTo>
                      <a:pt x="179" y="543"/>
                    </a:lnTo>
                    <a:lnTo>
                      <a:pt x="173" y="543"/>
                    </a:lnTo>
                    <a:lnTo>
                      <a:pt x="167" y="542"/>
                    </a:lnTo>
                    <a:lnTo>
                      <a:pt x="161" y="540"/>
                    </a:lnTo>
                    <a:lnTo>
                      <a:pt x="155" y="537"/>
                    </a:lnTo>
                    <a:lnTo>
                      <a:pt x="150" y="534"/>
                    </a:lnTo>
                    <a:lnTo>
                      <a:pt x="144" y="531"/>
                    </a:lnTo>
                    <a:lnTo>
                      <a:pt x="139" y="527"/>
                    </a:lnTo>
                    <a:lnTo>
                      <a:pt x="134" y="521"/>
                    </a:lnTo>
                    <a:lnTo>
                      <a:pt x="129" y="515"/>
                    </a:lnTo>
                    <a:lnTo>
                      <a:pt x="126" y="509"/>
                    </a:lnTo>
                    <a:lnTo>
                      <a:pt x="122" y="503"/>
                    </a:lnTo>
                    <a:lnTo>
                      <a:pt x="119" y="496"/>
                    </a:lnTo>
                    <a:lnTo>
                      <a:pt x="117" y="489"/>
                    </a:lnTo>
                    <a:lnTo>
                      <a:pt x="115" y="481"/>
                    </a:lnTo>
                    <a:lnTo>
                      <a:pt x="113" y="472"/>
                    </a:lnTo>
                    <a:lnTo>
                      <a:pt x="113" y="462"/>
                    </a:lnTo>
                    <a:lnTo>
                      <a:pt x="106" y="462"/>
                    </a:lnTo>
                    <a:lnTo>
                      <a:pt x="100" y="460"/>
                    </a:lnTo>
                    <a:lnTo>
                      <a:pt x="95" y="457"/>
                    </a:lnTo>
                    <a:lnTo>
                      <a:pt x="90" y="454"/>
                    </a:lnTo>
                    <a:lnTo>
                      <a:pt x="83" y="447"/>
                    </a:lnTo>
                    <a:lnTo>
                      <a:pt x="74" y="439"/>
                    </a:lnTo>
                    <a:lnTo>
                      <a:pt x="70" y="435"/>
                    </a:lnTo>
                    <a:lnTo>
                      <a:pt x="63" y="432"/>
                    </a:lnTo>
                    <a:lnTo>
                      <a:pt x="56" y="430"/>
                    </a:lnTo>
                    <a:lnTo>
                      <a:pt x="49" y="429"/>
                    </a:lnTo>
                    <a:lnTo>
                      <a:pt x="39" y="429"/>
                    </a:lnTo>
                    <a:lnTo>
                      <a:pt x="28" y="430"/>
                    </a:lnTo>
                    <a:lnTo>
                      <a:pt x="15" y="433"/>
                    </a:lnTo>
                    <a:lnTo>
                      <a:pt x="0" y="4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6" name="Freeform 33">
                <a:extLst>
                  <a:ext uri="{FF2B5EF4-FFF2-40B4-BE49-F238E27FC236}">
                    <a16:creationId xmlns:a16="http://schemas.microsoft.com/office/drawing/2014/main" id="{42306FEF-9D84-B44A-95E7-7604FB6B2D6D}"/>
                  </a:ext>
                </a:extLst>
              </p:cNvPr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6446838" y="3097213"/>
                <a:ext cx="152400" cy="169862"/>
              </a:xfrm>
              <a:custGeom>
                <a:avLst/>
                <a:gdLst>
                  <a:gd name="T0" fmla="*/ 2147483646 w 358"/>
                  <a:gd name="T1" fmla="*/ 2147483646 h 327"/>
                  <a:gd name="T2" fmla="*/ 2147483646 w 358"/>
                  <a:gd name="T3" fmla="*/ 2147483646 h 327"/>
                  <a:gd name="T4" fmla="*/ 2147483646 w 358"/>
                  <a:gd name="T5" fmla="*/ 2147483646 h 327"/>
                  <a:gd name="T6" fmla="*/ 2147483646 w 358"/>
                  <a:gd name="T7" fmla="*/ 2147483646 h 327"/>
                  <a:gd name="T8" fmla="*/ 2147483646 w 358"/>
                  <a:gd name="T9" fmla="*/ 2147483646 h 327"/>
                  <a:gd name="T10" fmla="*/ 2147483646 w 358"/>
                  <a:gd name="T11" fmla="*/ 2147483646 h 327"/>
                  <a:gd name="T12" fmla="*/ 2147483646 w 358"/>
                  <a:gd name="T13" fmla="*/ 2147483646 h 327"/>
                  <a:gd name="T14" fmla="*/ 2147483646 w 358"/>
                  <a:gd name="T15" fmla="*/ 2147483646 h 327"/>
                  <a:gd name="T16" fmla="*/ 2147483646 w 358"/>
                  <a:gd name="T17" fmla="*/ 2147483646 h 327"/>
                  <a:gd name="T18" fmla="*/ 2147483646 w 358"/>
                  <a:gd name="T19" fmla="*/ 2147483646 h 327"/>
                  <a:gd name="T20" fmla="*/ 2147483646 w 358"/>
                  <a:gd name="T21" fmla="*/ 2147483646 h 327"/>
                  <a:gd name="T22" fmla="*/ 2147483646 w 358"/>
                  <a:gd name="T23" fmla="*/ 2147483646 h 327"/>
                  <a:gd name="T24" fmla="*/ 2147483646 w 358"/>
                  <a:gd name="T25" fmla="*/ 2147483646 h 327"/>
                  <a:gd name="T26" fmla="*/ 2147483646 w 358"/>
                  <a:gd name="T27" fmla="*/ 2147483646 h 327"/>
                  <a:gd name="T28" fmla="*/ 2147483646 w 358"/>
                  <a:gd name="T29" fmla="*/ 2147483646 h 327"/>
                  <a:gd name="T30" fmla="*/ 2147483646 w 358"/>
                  <a:gd name="T31" fmla="*/ 2147483646 h 327"/>
                  <a:gd name="T32" fmla="*/ 2147483646 w 358"/>
                  <a:gd name="T33" fmla="*/ 2147483646 h 327"/>
                  <a:gd name="T34" fmla="*/ 2147483646 w 358"/>
                  <a:gd name="T35" fmla="*/ 2147483646 h 327"/>
                  <a:gd name="T36" fmla="*/ 2147483646 w 358"/>
                  <a:gd name="T37" fmla="*/ 2147483646 h 327"/>
                  <a:gd name="T38" fmla="*/ 2147483646 w 358"/>
                  <a:gd name="T39" fmla="*/ 2147483646 h 327"/>
                  <a:gd name="T40" fmla="*/ 2147483646 w 358"/>
                  <a:gd name="T41" fmla="*/ 2147483646 h 327"/>
                  <a:gd name="T42" fmla="*/ 2147483646 w 358"/>
                  <a:gd name="T43" fmla="*/ 2147483646 h 327"/>
                  <a:gd name="T44" fmla="*/ 2147483646 w 358"/>
                  <a:gd name="T45" fmla="*/ 2147483646 h 327"/>
                  <a:gd name="T46" fmla="*/ 2147483646 w 358"/>
                  <a:gd name="T47" fmla="*/ 2147483646 h 327"/>
                  <a:gd name="T48" fmla="*/ 2147483646 w 358"/>
                  <a:gd name="T49" fmla="*/ 2147483646 h 327"/>
                  <a:gd name="T50" fmla="*/ 2147483646 w 358"/>
                  <a:gd name="T51" fmla="*/ 2147483646 h 327"/>
                  <a:gd name="T52" fmla="*/ 2147483646 w 358"/>
                  <a:gd name="T53" fmla="*/ 0 h 327"/>
                  <a:gd name="T54" fmla="*/ 2147483646 w 358"/>
                  <a:gd name="T55" fmla="*/ 2147483646 h 327"/>
                  <a:gd name="T56" fmla="*/ 2147483646 w 358"/>
                  <a:gd name="T57" fmla="*/ 2147483646 h 327"/>
                  <a:gd name="T58" fmla="*/ 2147483646 w 358"/>
                  <a:gd name="T59" fmla="*/ 2147483646 h 327"/>
                  <a:gd name="T60" fmla="*/ 1620098417 w 358"/>
                  <a:gd name="T61" fmla="*/ 2147483646 h 327"/>
                  <a:gd name="T62" fmla="*/ 1311482457 w 358"/>
                  <a:gd name="T63" fmla="*/ 2147483646 h 327"/>
                  <a:gd name="T64" fmla="*/ 1234282917 w 358"/>
                  <a:gd name="T65" fmla="*/ 2147483646 h 327"/>
                  <a:gd name="T66" fmla="*/ 1542899303 w 358"/>
                  <a:gd name="T67" fmla="*/ 2147483646 h 327"/>
                  <a:gd name="T68" fmla="*/ 1697116609 w 358"/>
                  <a:gd name="T69" fmla="*/ 2147483646 h 327"/>
                  <a:gd name="T70" fmla="*/ 1542899303 w 358"/>
                  <a:gd name="T71" fmla="*/ 2147483646 h 327"/>
                  <a:gd name="T72" fmla="*/ 1157083803 w 358"/>
                  <a:gd name="T73" fmla="*/ 2147483646 h 327"/>
                  <a:gd name="T74" fmla="*/ 540032806 w 358"/>
                  <a:gd name="T75" fmla="*/ 2147483646 h 327"/>
                  <a:gd name="T76" fmla="*/ 0 w 358"/>
                  <a:gd name="T77" fmla="*/ 2147483646 h 327"/>
                  <a:gd name="T78" fmla="*/ 0 w 358"/>
                  <a:gd name="T79" fmla="*/ 2147483646 h 327"/>
                  <a:gd name="T80" fmla="*/ 385634152 w 358"/>
                  <a:gd name="T81" fmla="*/ 2147483646 h 327"/>
                  <a:gd name="T82" fmla="*/ 848648765 w 358"/>
                  <a:gd name="T83" fmla="*/ 2147483646 h 327"/>
                  <a:gd name="T84" fmla="*/ 1542899303 w 358"/>
                  <a:gd name="T85" fmla="*/ 2147483646 h 327"/>
                  <a:gd name="T86" fmla="*/ 2147483646 w 358"/>
                  <a:gd name="T87" fmla="*/ 2147483646 h 327"/>
                  <a:gd name="T88" fmla="*/ 2147483646 w 358"/>
                  <a:gd name="T89" fmla="*/ 2147483646 h 327"/>
                  <a:gd name="T90" fmla="*/ 2147483646 w 358"/>
                  <a:gd name="T91" fmla="*/ 2147483646 h 327"/>
                  <a:gd name="T92" fmla="*/ 2147483646 w 358"/>
                  <a:gd name="T93" fmla="*/ 2147483646 h 327"/>
                  <a:gd name="T94" fmla="*/ 2147483646 w 358"/>
                  <a:gd name="T95" fmla="*/ 2147483646 h 327"/>
                  <a:gd name="T96" fmla="*/ 2147483646 w 358"/>
                  <a:gd name="T97" fmla="*/ 2147483646 h 327"/>
                  <a:gd name="T98" fmla="*/ 2147483646 w 358"/>
                  <a:gd name="T99" fmla="*/ 2147483646 h 327"/>
                  <a:gd name="T100" fmla="*/ 2147483646 w 358"/>
                  <a:gd name="T101" fmla="*/ 2147483646 h 327"/>
                  <a:gd name="T102" fmla="*/ 2147483646 w 358"/>
                  <a:gd name="T103" fmla="*/ 2147483646 h 327"/>
                  <a:gd name="T104" fmla="*/ 2147483646 w 358"/>
                  <a:gd name="T105" fmla="*/ 2147483646 h 327"/>
                  <a:gd name="T106" fmla="*/ 2147483646 w 358"/>
                  <a:gd name="T107" fmla="*/ 2147483646 h 327"/>
                  <a:gd name="T108" fmla="*/ 2147483646 w 358"/>
                  <a:gd name="T109" fmla="*/ 2147483646 h 327"/>
                  <a:gd name="T110" fmla="*/ 2147483646 w 358"/>
                  <a:gd name="T111" fmla="*/ 2147483646 h 327"/>
                  <a:gd name="T112" fmla="*/ 2147483646 w 358"/>
                  <a:gd name="T113" fmla="*/ 2147483646 h 327"/>
                  <a:gd name="T114" fmla="*/ 2147483646 w 358"/>
                  <a:gd name="T115" fmla="*/ 2147483646 h 327"/>
                  <a:gd name="T116" fmla="*/ 2147483646 w 358"/>
                  <a:gd name="T117" fmla="*/ 2147483646 h 327"/>
                  <a:gd name="T118" fmla="*/ 2147483646 w 358"/>
                  <a:gd name="T119" fmla="*/ 2147483646 h 327"/>
                  <a:gd name="T120" fmla="*/ 2147483646 w 358"/>
                  <a:gd name="T121" fmla="*/ 2147483646 h 32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358" h="327">
                    <a:moveTo>
                      <a:pt x="325" y="327"/>
                    </a:moveTo>
                    <a:lnTo>
                      <a:pt x="326" y="324"/>
                    </a:lnTo>
                    <a:lnTo>
                      <a:pt x="329" y="322"/>
                    </a:lnTo>
                    <a:lnTo>
                      <a:pt x="331" y="321"/>
                    </a:lnTo>
                    <a:lnTo>
                      <a:pt x="332" y="321"/>
                    </a:lnTo>
                    <a:lnTo>
                      <a:pt x="337" y="318"/>
                    </a:lnTo>
                    <a:lnTo>
                      <a:pt x="342" y="317"/>
                    </a:lnTo>
                    <a:lnTo>
                      <a:pt x="346" y="318"/>
                    </a:lnTo>
                    <a:lnTo>
                      <a:pt x="351" y="319"/>
                    </a:lnTo>
                    <a:lnTo>
                      <a:pt x="356" y="324"/>
                    </a:lnTo>
                    <a:lnTo>
                      <a:pt x="358" y="327"/>
                    </a:lnTo>
                    <a:lnTo>
                      <a:pt x="319" y="285"/>
                    </a:lnTo>
                    <a:lnTo>
                      <a:pt x="302" y="265"/>
                    </a:lnTo>
                    <a:lnTo>
                      <a:pt x="278" y="235"/>
                    </a:lnTo>
                    <a:lnTo>
                      <a:pt x="265" y="219"/>
                    </a:lnTo>
                    <a:lnTo>
                      <a:pt x="253" y="204"/>
                    </a:lnTo>
                    <a:lnTo>
                      <a:pt x="241" y="193"/>
                    </a:lnTo>
                    <a:lnTo>
                      <a:pt x="232" y="186"/>
                    </a:lnTo>
                    <a:lnTo>
                      <a:pt x="225" y="182"/>
                    </a:lnTo>
                    <a:lnTo>
                      <a:pt x="219" y="181"/>
                    </a:lnTo>
                    <a:lnTo>
                      <a:pt x="213" y="180"/>
                    </a:lnTo>
                    <a:lnTo>
                      <a:pt x="208" y="180"/>
                    </a:lnTo>
                    <a:lnTo>
                      <a:pt x="205" y="180"/>
                    </a:lnTo>
                    <a:lnTo>
                      <a:pt x="201" y="179"/>
                    </a:lnTo>
                    <a:lnTo>
                      <a:pt x="200" y="177"/>
                    </a:lnTo>
                    <a:lnTo>
                      <a:pt x="199" y="174"/>
                    </a:lnTo>
                    <a:lnTo>
                      <a:pt x="199" y="172"/>
                    </a:lnTo>
                    <a:lnTo>
                      <a:pt x="198" y="170"/>
                    </a:lnTo>
                    <a:lnTo>
                      <a:pt x="197" y="169"/>
                    </a:lnTo>
                    <a:lnTo>
                      <a:pt x="195" y="169"/>
                    </a:lnTo>
                    <a:lnTo>
                      <a:pt x="190" y="170"/>
                    </a:lnTo>
                    <a:lnTo>
                      <a:pt x="184" y="172"/>
                    </a:lnTo>
                    <a:lnTo>
                      <a:pt x="178" y="173"/>
                    </a:lnTo>
                    <a:lnTo>
                      <a:pt x="171" y="172"/>
                    </a:lnTo>
                    <a:lnTo>
                      <a:pt x="168" y="170"/>
                    </a:lnTo>
                    <a:lnTo>
                      <a:pt x="165" y="168"/>
                    </a:lnTo>
                    <a:lnTo>
                      <a:pt x="162" y="165"/>
                    </a:lnTo>
                    <a:lnTo>
                      <a:pt x="160" y="161"/>
                    </a:lnTo>
                    <a:lnTo>
                      <a:pt x="156" y="152"/>
                    </a:lnTo>
                    <a:lnTo>
                      <a:pt x="152" y="144"/>
                    </a:lnTo>
                    <a:lnTo>
                      <a:pt x="147" y="138"/>
                    </a:lnTo>
                    <a:lnTo>
                      <a:pt x="143" y="131"/>
                    </a:lnTo>
                    <a:lnTo>
                      <a:pt x="138" y="125"/>
                    </a:lnTo>
                    <a:lnTo>
                      <a:pt x="133" y="119"/>
                    </a:lnTo>
                    <a:lnTo>
                      <a:pt x="129" y="112"/>
                    </a:lnTo>
                    <a:lnTo>
                      <a:pt x="127" y="105"/>
                    </a:lnTo>
                    <a:lnTo>
                      <a:pt x="123" y="96"/>
                    </a:lnTo>
                    <a:lnTo>
                      <a:pt x="122" y="84"/>
                    </a:lnTo>
                    <a:lnTo>
                      <a:pt x="121" y="69"/>
                    </a:lnTo>
                    <a:lnTo>
                      <a:pt x="119" y="53"/>
                    </a:lnTo>
                    <a:lnTo>
                      <a:pt x="118" y="37"/>
                    </a:lnTo>
                    <a:lnTo>
                      <a:pt x="117" y="23"/>
                    </a:lnTo>
                    <a:lnTo>
                      <a:pt x="115" y="10"/>
                    </a:lnTo>
                    <a:lnTo>
                      <a:pt x="112" y="0"/>
                    </a:lnTo>
                    <a:lnTo>
                      <a:pt x="93" y="0"/>
                    </a:lnTo>
                    <a:lnTo>
                      <a:pt x="73" y="26"/>
                    </a:lnTo>
                    <a:lnTo>
                      <a:pt x="70" y="28"/>
                    </a:lnTo>
                    <a:lnTo>
                      <a:pt x="61" y="33"/>
                    </a:lnTo>
                    <a:lnTo>
                      <a:pt x="48" y="41"/>
                    </a:lnTo>
                    <a:lnTo>
                      <a:pt x="33" y="50"/>
                    </a:lnTo>
                    <a:lnTo>
                      <a:pt x="27" y="55"/>
                    </a:lnTo>
                    <a:lnTo>
                      <a:pt x="21" y="61"/>
                    </a:lnTo>
                    <a:lnTo>
                      <a:pt x="18" y="66"/>
                    </a:lnTo>
                    <a:lnTo>
                      <a:pt x="17" y="72"/>
                    </a:lnTo>
                    <a:lnTo>
                      <a:pt x="16" y="78"/>
                    </a:lnTo>
                    <a:lnTo>
                      <a:pt x="16" y="83"/>
                    </a:lnTo>
                    <a:lnTo>
                      <a:pt x="18" y="88"/>
                    </a:lnTo>
                    <a:lnTo>
                      <a:pt x="20" y="93"/>
                    </a:lnTo>
                    <a:lnTo>
                      <a:pt x="21" y="96"/>
                    </a:lnTo>
                    <a:lnTo>
                      <a:pt x="22" y="100"/>
                    </a:lnTo>
                    <a:lnTo>
                      <a:pt x="22" y="104"/>
                    </a:lnTo>
                    <a:lnTo>
                      <a:pt x="20" y="110"/>
                    </a:lnTo>
                    <a:lnTo>
                      <a:pt x="18" y="117"/>
                    </a:lnTo>
                    <a:lnTo>
                      <a:pt x="15" y="123"/>
                    </a:lnTo>
                    <a:lnTo>
                      <a:pt x="11" y="130"/>
                    </a:lnTo>
                    <a:lnTo>
                      <a:pt x="7" y="136"/>
                    </a:lnTo>
                    <a:lnTo>
                      <a:pt x="3" y="146"/>
                    </a:lnTo>
                    <a:lnTo>
                      <a:pt x="0" y="155"/>
                    </a:lnTo>
                    <a:lnTo>
                      <a:pt x="0" y="164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5" y="182"/>
                    </a:lnTo>
                    <a:lnTo>
                      <a:pt x="8" y="185"/>
                    </a:lnTo>
                    <a:lnTo>
                      <a:pt x="11" y="187"/>
                    </a:lnTo>
                    <a:lnTo>
                      <a:pt x="15" y="187"/>
                    </a:lnTo>
                    <a:lnTo>
                      <a:pt x="20" y="186"/>
                    </a:lnTo>
                    <a:lnTo>
                      <a:pt x="31" y="177"/>
                    </a:lnTo>
                    <a:lnTo>
                      <a:pt x="44" y="168"/>
                    </a:lnTo>
                    <a:lnTo>
                      <a:pt x="55" y="163"/>
                    </a:lnTo>
                    <a:lnTo>
                      <a:pt x="60" y="161"/>
                    </a:lnTo>
                    <a:lnTo>
                      <a:pt x="73" y="149"/>
                    </a:lnTo>
                    <a:lnTo>
                      <a:pt x="76" y="150"/>
                    </a:lnTo>
                    <a:lnTo>
                      <a:pt x="84" y="155"/>
                    </a:lnTo>
                    <a:lnTo>
                      <a:pt x="93" y="159"/>
                    </a:lnTo>
                    <a:lnTo>
                      <a:pt x="99" y="161"/>
                    </a:lnTo>
                    <a:lnTo>
                      <a:pt x="110" y="164"/>
                    </a:lnTo>
                    <a:lnTo>
                      <a:pt x="126" y="170"/>
                    </a:lnTo>
                    <a:lnTo>
                      <a:pt x="142" y="180"/>
                    </a:lnTo>
                    <a:lnTo>
                      <a:pt x="153" y="186"/>
                    </a:lnTo>
                    <a:lnTo>
                      <a:pt x="163" y="190"/>
                    </a:lnTo>
                    <a:lnTo>
                      <a:pt x="179" y="199"/>
                    </a:lnTo>
                    <a:lnTo>
                      <a:pt x="196" y="209"/>
                    </a:lnTo>
                    <a:lnTo>
                      <a:pt x="206" y="216"/>
                    </a:lnTo>
                    <a:lnTo>
                      <a:pt x="219" y="225"/>
                    </a:lnTo>
                    <a:lnTo>
                      <a:pt x="232" y="235"/>
                    </a:lnTo>
                    <a:lnTo>
                      <a:pt x="245" y="244"/>
                    </a:lnTo>
                    <a:lnTo>
                      <a:pt x="252" y="247"/>
                    </a:lnTo>
                    <a:lnTo>
                      <a:pt x="256" y="254"/>
                    </a:lnTo>
                    <a:lnTo>
                      <a:pt x="266" y="265"/>
                    </a:lnTo>
                    <a:lnTo>
                      <a:pt x="267" y="270"/>
                    </a:lnTo>
                    <a:lnTo>
                      <a:pt x="268" y="274"/>
                    </a:lnTo>
                    <a:lnTo>
                      <a:pt x="269" y="279"/>
                    </a:lnTo>
                    <a:lnTo>
                      <a:pt x="269" y="283"/>
                    </a:lnTo>
                    <a:lnTo>
                      <a:pt x="269" y="286"/>
                    </a:lnTo>
                    <a:lnTo>
                      <a:pt x="269" y="289"/>
                    </a:lnTo>
                    <a:lnTo>
                      <a:pt x="270" y="290"/>
                    </a:lnTo>
                    <a:lnTo>
                      <a:pt x="273" y="291"/>
                    </a:lnTo>
                    <a:lnTo>
                      <a:pt x="276" y="292"/>
                    </a:lnTo>
                    <a:lnTo>
                      <a:pt x="284" y="296"/>
                    </a:lnTo>
                    <a:lnTo>
                      <a:pt x="292" y="302"/>
                    </a:lnTo>
                    <a:lnTo>
                      <a:pt x="301" y="309"/>
                    </a:lnTo>
                    <a:lnTo>
                      <a:pt x="318" y="321"/>
                    </a:lnTo>
                    <a:lnTo>
                      <a:pt x="325" y="32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7" name="Freeform 34">
                <a:extLst>
                  <a:ext uri="{FF2B5EF4-FFF2-40B4-BE49-F238E27FC236}">
                    <a16:creationId xmlns:a16="http://schemas.microsoft.com/office/drawing/2014/main" id="{4A131942-DE29-7744-AD40-E376FD80EC94}"/>
                  </a:ext>
                </a:extLst>
              </p:cNvPr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5908675" y="2101850"/>
                <a:ext cx="125413" cy="57150"/>
              </a:xfrm>
              <a:custGeom>
                <a:avLst/>
                <a:gdLst>
                  <a:gd name="T0" fmla="*/ 2147483646 w 292"/>
                  <a:gd name="T1" fmla="*/ 0 h 99"/>
                  <a:gd name="T2" fmla="*/ 2147483646 w 292"/>
                  <a:gd name="T3" fmla="*/ 0 h 99"/>
                  <a:gd name="T4" fmla="*/ 2147483646 w 292"/>
                  <a:gd name="T5" fmla="*/ 192281464 h 99"/>
                  <a:gd name="T6" fmla="*/ 2147483646 w 292"/>
                  <a:gd name="T7" fmla="*/ 1154356686 h 99"/>
                  <a:gd name="T8" fmla="*/ 2147483646 w 292"/>
                  <a:gd name="T9" fmla="*/ 1346638150 h 99"/>
                  <a:gd name="T10" fmla="*/ 2147483646 w 292"/>
                  <a:gd name="T11" fmla="*/ 2147483646 h 99"/>
                  <a:gd name="T12" fmla="*/ 2147483646 w 292"/>
                  <a:gd name="T13" fmla="*/ 2147483646 h 99"/>
                  <a:gd name="T14" fmla="*/ 2147483646 w 292"/>
                  <a:gd name="T15" fmla="*/ 2147483646 h 99"/>
                  <a:gd name="T16" fmla="*/ 2147483646 w 292"/>
                  <a:gd name="T17" fmla="*/ 2147483646 h 99"/>
                  <a:gd name="T18" fmla="*/ 2147483646 w 292"/>
                  <a:gd name="T19" fmla="*/ 2147483646 h 99"/>
                  <a:gd name="T20" fmla="*/ 2147483646 w 292"/>
                  <a:gd name="T21" fmla="*/ 2147483646 h 99"/>
                  <a:gd name="T22" fmla="*/ 2147483646 w 292"/>
                  <a:gd name="T23" fmla="*/ 2147483646 h 99"/>
                  <a:gd name="T24" fmla="*/ 2147483646 w 292"/>
                  <a:gd name="T25" fmla="*/ 2147483646 h 99"/>
                  <a:gd name="T26" fmla="*/ 2147483646 w 292"/>
                  <a:gd name="T27" fmla="*/ 2147483646 h 99"/>
                  <a:gd name="T28" fmla="*/ 2147483646 w 292"/>
                  <a:gd name="T29" fmla="*/ 2147483646 h 99"/>
                  <a:gd name="T30" fmla="*/ 1584574357 w 292"/>
                  <a:gd name="T31" fmla="*/ 2147483646 h 99"/>
                  <a:gd name="T32" fmla="*/ 554508855 w 292"/>
                  <a:gd name="T33" fmla="*/ 2147483646 h 99"/>
                  <a:gd name="T34" fmla="*/ 79136462 w 292"/>
                  <a:gd name="T35" fmla="*/ 2147483646 h 99"/>
                  <a:gd name="T36" fmla="*/ 0 w 292"/>
                  <a:gd name="T37" fmla="*/ 2147483646 h 99"/>
                  <a:gd name="T38" fmla="*/ 79136462 w 292"/>
                  <a:gd name="T39" fmla="*/ 2147483646 h 99"/>
                  <a:gd name="T40" fmla="*/ 237594070 w 292"/>
                  <a:gd name="T41" fmla="*/ 2147483646 h 99"/>
                  <a:gd name="T42" fmla="*/ 712966033 w 292"/>
                  <a:gd name="T43" fmla="*/ 2147483646 h 99"/>
                  <a:gd name="T44" fmla="*/ 1188338426 w 292"/>
                  <a:gd name="T45" fmla="*/ 2147483646 h 99"/>
                  <a:gd name="T46" fmla="*/ 1980625605 w 292"/>
                  <a:gd name="T47" fmla="*/ 2147483646 h 99"/>
                  <a:gd name="T48" fmla="*/ 2147483646 w 292"/>
                  <a:gd name="T49" fmla="*/ 2147483646 h 99"/>
                  <a:gd name="T50" fmla="*/ 2147483646 w 292"/>
                  <a:gd name="T51" fmla="*/ 2147483646 h 99"/>
                  <a:gd name="T52" fmla="*/ 2147483646 w 292"/>
                  <a:gd name="T53" fmla="*/ 2147483646 h 99"/>
                  <a:gd name="T54" fmla="*/ 2147483646 w 292"/>
                  <a:gd name="T55" fmla="*/ 2147483646 h 99"/>
                  <a:gd name="T56" fmla="*/ 2147483646 w 292"/>
                  <a:gd name="T57" fmla="*/ 2147483646 h 99"/>
                  <a:gd name="T58" fmla="*/ 2147483646 w 292"/>
                  <a:gd name="T59" fmla="*/ 2116098245 h 99"/>
                  <a:gd name="T60" fmla="*/ 2147483646 w 292"/>
                  <a:gd name="T61" fmla="*/ 1154356686 h 99"/>
                  <a:gd name="T62" fmla="*/ 2147483646 w 292"/>
                  <a:gd name="T63" fmla="*/ 192281464 h 9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92" h="99">
                    <a:moveTo>
                      <a:pt x="113" y="0"/>
                    </a:moveTo>
                    <a:lnTo>
                      <a:pt x="126" y="0"/>
                    </a:lnTo>
                    <a:lnTo>
                      <a:pt x="138" y="0"/>
                    </a:lnTo>
                    <a:lnTo>
                      <a:pt x="153" y="0"/>
                    </a:lnTo>
                    <a:lnTo>
                      <a:pt x="172" y="0"/>
                    </a:lnTo>
                    <a:lnTo>
                      <a:pt x="198" y="1"/>
                    </a:lnTo>
                    <a:lnTo>
                      <a:pt x="224" y="3"/>
                    </a:lnTo>
                    <a:lnTo>
                      <a:pt x="250" y="6"/>
                    </a:lnTo>
                    <a:lnTo>
                      <a:pt x="279" y="7"/>
                    </a:lnTo>
                    <a:lnTo>
                      <a:pt x="292" y="7"/>
                    </a:lnTo>
                    <a:lnTo>
                      <a:pt x="292" y="14"/>
                    </a:lnTo>
                    <a:lnTo>
                      <a:pt x="290" y="20"/>
                    </a:lnTo>
                    <a:lnTo>
                      <a:pt x="288" y="27"/>
                    </a:lnTo>
                    <a:lnTo>
                      <a:pt x="285" y="33"/>
                    </a:lnTo>
                    <a:lnTo>
                      <a:pt x="281" y="45"/>
                    </a:lnTo>
                    <a:lnTo>
                      <a:pt x="279" y="55"/>
                    </a:lnTo>
                    <a:lnTo>
                      <a:pt x="153" y="62"/>
                    </a:lnTo>
                    <a:lnTo>
                      <a:pt x="135" y="70"/>
                    </a:lnTo>
                    <a:lnTo>
                      <a:pt x="111" y="83"/>
                    </a:lnTo>
                    <a:lnTo>
                      <a:pt x="99" y="89"/>
                    </a:lnTo>
                    <a:lnTo>
                      <a:pt x="86" y="94"/>
                    </a:lnTo>
                    <a:lnTo>
                      <a:pt x="79" y="96"/>
                    </a:lnTo>
                    <a:lnTo>
                      <a:pt x="72" y="97"/>
                    </a:lnTo>
                    <a:lnTo>
                      <a:pt x="66" y="98"/>
                    </a:lnTo>
                    <a:lnTo>
                      <a:pt x="60" y="99"/>
                    </a:lnTo>
                    <a:lnTo>
                      <a:pt x="55" y="98"/>
                    </a:lnTo>
                    <a:lnTo>
                      <a:pt x="51" y="97"/>
                    </a:lnTo>
                    <a:lnTo>
                      <a:pt x="45" y="94"/>
                    </a:lnTo>
                    <a:lnTo>
                      <a:pt x="41" y="92"/>
                    </a:lnTo>
                    <a:lnTo>
                      <a:pt x="33" y="86"/>
                    </a:lnTo>
                    <a:lnTo>
                      <a:pt x="26" y="80"/>
                    </a:lnTo>
                    <a:lnTo>
                      <a:pt x="20" y="77"/>
                    </a:lnTo>
                    <a:lnTo>
                      <a:pt x="11" y="72"/>
                    </a:lnTo>
                    <a:lnTo>
                      <a:pt x="7" y="69"/>
                    </a:lnTo>
                    <a:lnTo>
                      <a:pt x="3" y="64"/>
                    </a:lnTo>
                    <a:lnTo>
                      <a:pt x="1" y="57"/>
                    </a:lnTo>
                    <a:lnTo>
                      <a:pt x="0" y="49"/>
                    </a:lnTo>
                    <a:lnTo>
                      <a:pt x="0" y="42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18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5" y="21"/>
                    </a:lnTo>
                    <a:lnTo>
                      <a:pt x="20" y="25"/>
                    </a:lnTo>
                    <a:lnTo>
                      <a:pt x="25" y="28"/>
                    </a:lnTo>
                    <a:lnTo>
                      <a:pt x="30" y="30"/>
                    </a:lnTo>
                    <a:lnTo>
                      <a:pt x="35" y="32"/>
                    </a:lnTo>
                    <a:lnTo>
                      <a:pt x="40" y="33"/>
                    </a:lnTo>
                    <a:lnTo>
                      <a:pt x="45" y="34"/>
                    </a:lnTo>
                    <a:lnTo>
                      <a:pt x="49" y="34"/>
                    </a:lnTo>
                    <a:lnTo>
                      <a:pt x="54" y="33"/>
                    </a:lnTo>
                    <a:lnTo>
                      <a:pt x="58" y="32"/>
                    </a:lnTo>
                    <a:lnTo>
                      <a:pt x="67" y="29"/>
                    </a:lnTo>
                    <a:lnTo>
                      <a:pt x="75" y="25"/>
                    </a:lnTo>
                    <a:lnTo>
                      <a:pt x="81" y="19"/>
                    </a:lnTo>
                    <a:lnTo>
                      <a:pt x="87" y="13"/>
                    </a:lnTo>
                    <a:lnTo>
                      <a:pt x="88" y="11"/>
                    </a:lnTo>
                    <a:lnTo>
                      <a:pt x="91" y="8"/>
                    </a:lnTo>
                    <a:lnTo>
                      <a:pt x="94" y="6"/>
                    </a:lnTo>
                    <a:lnTo>
                      <a:pt x="100" y="3"/>
                    </a:lnTo>
                    <a:lnTo>
                      <a:pt x="109" y="1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8" name="Freeform 35">
                <a:extLst>
                  <a:ext uri="{FF2B5EF4-FFF2-40B4-BE49-F238E27FC236}">
                    <a16:creationId xmlns:a16="http://schemas.microsoft.com/office/drawing/2014/main" id="{88E64057-7D52-1B4C-A4AA-1AC805B6A4DD}"/>
                  </a:ext>
                </a:extLst>
              </p:cNvPr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6772275" y="2822575"/>
                <a:ext cx="19050" cy="57150"/>
              </a:xfrm>
              <a:custGeom>
                <a:avLst/>
                <a:gdLst>
                  <a:gd name="T0" fmla="*/ 2147483646 w 43"/>
                  <a:gd name="T1" fmla="*/ 2147483646 h 93"/>
                  <a:gd name="T2" fmla="*/ 2147483646 w 43"/>
                  <a:gd name="T3" fmla="*/ 2147483646 h 93"/>
                  <a:gd name="T4" fmla="*/ 2147483646 w 43"/>
                  <a:gd name="T5" fmla="*/ 2147483646 h 93"/>
                  <a:gd name="T6" fmla="*/ 1825895983 w 43"/>
                  <a:gd name="T7" fmla="*/ 2147483646 h 93"/>
                  <a:gd name="T8" fmla="*/ 1565053636 w 43"/>
                  <a:gd name="T9" fmla="*/ 2147483646 h 93"/>
                  <a:gd name="T10" fmla="*/ 1304211733 w 43"/>
                  <a:gd name="T11" fmla="*/ 2147483646 h 93"/>
                  <a:gd name="T12" fmla="*/ 1217263988 w 43"/>
                  <a:gd name="T13" fmla="*/ 2147483646 h 93"/>
                  <a:gd name="T14" fmla="*/ 1130316687 w 43"/>
                  <a:gd name="T15" fmla="*/ 2147483646 h 93"/>
                  <a:gd name="T16" fmla="*/ 956421642 w 43"/>
                  <a:gd name="T17" fmla="*/ 2147483646 h 93"/>
                  <a:gd name="T18" fmla="*/ 956421642 w 43"/>
                  <a:gd name="T19" fmla="*/ 2147483646 h 93"/>
                  <a:gd name="T20" fmla="*/ 782527040 w 43"/>
                  <a:gd name="T21" fmla="*/ 2147483646 h 93"/>
                  <a:gd name="T22" fmla="*/ 521684693 w 43"/>
                  <a:gd name="T23" fmla="*/ 2147483646 h 93"/>
                  <a:gd name="T24" fmla="*/ 347789648 w 43"/>
                  <a:gd name="T25" fmla="*/ 2147483646 h 93"/>
                  <a:gd name="T26" fmla="*/ 173895045 w 43"/>
                  <a:gd name="T27" fmla="*/ 2147483646 h 93"/>
                  <a:gd name="T28" fmla="*/ 0 w 43"/>
                  <a:gd name="T29" fmla="*/ 2147483646 h 93"/>
                  <a:gd name="T30" fmla="*/ 173895045 w 43"/>
                  <a:gd name="T31" fmla="*/ 2147483646 h 93"/>
                  <a:gd name="T32" fmla="*/ 434737392 w 43"/>
                  <a:gd name="T33" fmla="*/ 2147483646 h 93"/>
                  <a:gd name="T34" fmla="*/ 521684693 w 43"/>
                  <a:gd name="T35" fmla="*/ 2147483646 h 93"/>
                  <a:gd name="T36" fmla="*/ 608631994 w 43"/>
                  <a:gd name="T37" fmla="*/ 2147483646 h 93"/>
                  <a:gd name="T38" fmla="*/ 695579295 w 43"/>
                  <a:gd name="T39" fmla="*/ 2147483646 h 93"/>
                  <a:gd name="T40" fmla="*/ 782527040 w 43"/>
                  <a:gd name="T41" fmla="*/ 2147483646 h 93"/>
                  <a:gd name="T42" fmla="*/ 956421642 w 43"/>
                  <a:gd name="T43" fmla="*/ 2147483646 h 93"/>
                  <a:gd name="T44" fmla="*/ 1217263988 w 43"/>
                  <a:gd name="T45" fmla="*/ 2147483646 h 93"/>
                  <a:gd name="T46" fmla="*/ 1391159034 w 43"/>
                  <a:gd name="T47" fmla="*/ 2147483646 h 93"/>
                  <a:gd name="T48" fmla="*/ 1738948681 w 43"/>
                  <a:gd name="T49" fmla="*/ 1392322098 h 93"/>
                  <a:gd name="T50" fmla="*/ 1913039986 w 43"/>
                  <a:gd name="T51" fmla="*/ 928214937 h 93"/>
                  <a:gd name="T52" fmla="*/ 2147483646 w 43"/>
                  <a:gd name="T53" fmla="*/ 464107161 h 93"/>
                  <a:gd name="T54" fmla="*/ 2147483646 w 43"/>
                  <a:gd name="T55" fmla="*/ 0 h 93"/>
                  <a:gd name="T56" fmla="*/ 2147483646 w 43"/>
                  <a:gd name="T57" fmla="*/ 0 h 93"/>
                  <a:gd name="T58" fmla="*/ 2147483646 w 43"/>
                  <a:gd name="T59" fmla="*/ 2147483646 h 93"/>
                  <a:gd name="T60" fmla="*/ 2147483646 w 43"/>
                  <a:gd name="T61" fmla="*/ 2147483646 h 93"/>
                  <a:gd name="T62" fmla="*/ 2147483646 w 43"/>
                  <a:gd name="T63" fmla="*/ 2147483646 h 93"/>
                  <a:gd name="T64" fmla="*/ 2147483646 w 43"/>
                  <a:gd name="T65" fmla="*/ 2147483646 h 93"/>
                  <a:gd name="T66" fmla="*/ 2147483646 w 43"/>
                  <a:gd name="T67" fmla="*/ 2147483646 h 93"/>
                  <a:gd name="T68" fmla="*/ 2147483646 w 43"/>
                  <a:gd name="T69" fmla="*/ 2147483646 h 93"/>
                  <a:gd name="T70" fmla="*/ 2147483646 w 43"/>
                  <a:gd name="T71" fmla="*/ 2147483646 h 93"/>
                  <a:gd name="T72" fmla="*/ 2147483646 w 43"/>
                  <a:gd name="T73" fmla="*/ 2147483646 h 93"/>
                  <a:gd name="T74" fmla="*/ 2147483646 w 43"/>
                  <a:gd name="T75" fmla="*/ 2147483646 h 93"/>
                  <a:gd name="T76" fmla="*/ 2147483646 w 43"/>
                  <a:gd name="T77" fmla="*/ 2147483646 h 93"/>
                  <a:gd name="T78" fmla="*/ 2147483646 w 43"/>
                  <a:gd name="T79" fmla="*/ 2147483646 h 93"/>
                  <a:gd name="T80" fmla="*/ 2147483646 w 43"/>
                  <a:gd name="T81" fmla="*/ 2147483646 h 93"/>
                  <a:gd name="T82" fmla="*/ 2147483646 w 43"/>
                  <a:gd name="T83" fmla="*/ 2147483646 h 93"/>
                  <a:gd name="T84" fmla="*/ 2147483646 w 43"/>
                  <a:gd name="T85" fmla="*/ 2147483646 h 93"/>
                  <a:gd name="T86" fmla="*/ 2147483646 w 43"/>
                  <a:gd name="T87" fmla="*/ 2147483646 h 93"/>
                  <a:gd name="T88" fmla="*/ 2147483646 w 43"/>
                  <a:gd name="T89" fmla="*/ 2147483646 h 93"/>
                  <a:gd name="T90" fmla="*/ 2147483646 w 43"/>
                  <a:gd name="T91" fmla="*/ 2147483646 h 93"/>
                  <a:gd name="T92" fmla="*/ 2147483646 w 43"/>
                  <a:gd name="T93" fmla="*/ 2147483646 h 93"/>
                  <a:gd name="T94" fmla="*/ 2147483646 w 43"/>
                  <a:gd name="T95" fmla="*/ 2147483646 h 93"/>
                  <a:gd name="T96" fmla="*/ 2147483646 w 43"/>
                  <a:gd name="T97" fmla="*/ 2147483646 h 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43" h="93">
                    <a:moveTo>
                      <a:pt x="39" y="93"/>
                    </a:moveTo>
                    <a:lnTo>
                      <a:pt x="31" y="91"/>
                    </a:lnTo>
                    <a:lnTo>
                      <a:pt x="26" y="89"/>
                    </a:lnTo>
                    <a:lnTo>
                      <a:pt x="21" y="87"/>
                    </a:lnTo>
                    <a:lnTo>
                      <a:pt x="18" y="84"/>
                    </a:lnTo>
                    <a:lnTo>
                      <a:pt x="15" y="79"/>
                    </a:lnTo>
                    <a:lnTo>
                      <a:pt x="14" y="73"/>
                    </a:lnTo>
                    <a:lnTo>
                      <a:pt x="13" y="65"/>
                    </a:lnTo>
                    <a:lnTo>
                      <a:pt x="11" y="55"/>
                    </a:lnTo>
                    <a:lnTo>
                      <a:pt x="11" y="48"/>
                    </a:lnTo>
                    <a:lnTo>
                      <a:pt x="9" y="42"/>
                    </a:lnTo>
                    <a:lnTo>
                      <a:pt x="6" y="38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2" y="29"/>
                    </a:lnTo>
                    <a:lnTo>
                      <a:pt x="5" y="24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8" y="30"/>
                    </a:lnTo>
                    <a:lnTo>
                      <a:pt x="9" y="29"/>
                    </a:lnTo>
                    <a:lnTo>
                      <a:pt x="11" y="25"/>
                    </a:lnTo>
                    <a:lnTo>
                      <a:pt x="14" y="19"/>
                    </a:lnTo>
                    <a:lnTo>
                      <a:pt x="16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3" y="10"/>
                    </a:lnTo>
                    <a:lnTo>
                      <a:pt x="33" y="16"/>
                    </a:lnTo>
                    <a:lnTo>
                      <a:pt x="33" y="20"/>
                    </a:lnTo>
                    <a:lnTo>
                      <a:pt x="32" y="23"/>
                    </a:lnTo>
                    <a:lnTo>
                      <a:pt x="32" y="27"/>
                    </a:lnTo>
                    <a:lnTo>
                      <a:pt x="32" y="31"/>
                    </a:lnTo>
                    <a:lnTo>
                      <a:pt x="35" y="36"/>
                    </a:lnTo>
                    <a:lnTo>
                      <a:pt x="39" y="43"/>
                    </a:lnTo>
                    <a:lnTo>
                      <a:pt x="38" y="44"/>
                    </a:lnTo>
                    <a:lnTo>
                      <a:pt x="37" y="45"/>
                    </a:lnTo>
                    <a:lnTo>
                      <a:pt x="37" y="48"/>
                    </a:lnTo>
                    <a:lnTo>
                      <a:pt x="38" y="51"/>
                    </a:lnTo>
                    <a:lnTo>
                      <a:pt x="39" y="59"/>
                    </a:lnTo>
                    <a:lnTo>
                      <a:pt x="41" y="68"/>
                    </a:lnTo>
                    <a:lnTo>
                      <a:pt x="42" y="76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2" y="91"/>
                    </a:lnTo>
                    <a:lnTo>
                      <a:pt x="40" y="92"/>
                    </a:lnTo>
                    <a:lnTo>
                      <a:pt x="39" y="9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9" name="Freeform 36">
                <a:extLst>
                  <a:ext uri="{FF2B5EF4-FFF2-40B4-BE49-F238E27FC236}">
                    <a16:creationId xmlns:a16="http://schemas.microsoft.com/office/drawing/2014/main" id="{FB56E129-2EA2-C844-92CE-0F6E34595132}"/>
                  </a:ext>
                </a:extLst>
              </p:cNvPr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6891338" y="2827338"/>
                <a:ext cx="14287" cy="57150"/>
              </a:xfrm>
              <a:custGeom>
                <a:avLst/>
                <a:gdLst>
                  <a:gd name="T0" fmla="*/ 1822649381 w 40"/>
                  <a:gd name="T1" fmla="*/ 2147483646 h 56"/>
                  <a:gd name="T2" fmla="*/ 1685890288 w 40"/>
                  <a:gd name="T3" fmla="*/ 2147483646 h 56"/>
                  <a:gd name="T4" fmla="*/ 1503714608 w 40"/>
                  <a:gd name="T5" fmla="*/ 2147483646 h 56"/>
                  <a:gd name="T6" fmla="*/ 1275867318 w 40"/>
                  <a:gd name="T7" fmla="*/ 2147483646 h 56"/>
                  <a:gd name="T8" fmla="*/ 1048020385 w 40"/>
                  <a:gd name="T9" fmla="*/ 2147483646 h 56"/>
                  <a:gd name="T10" fmla="*/ 501238322 w 40"/>
                  <a:gd name="T11" fmla="*/ 2147483646 h 56"/>
                  <a:gd name="T12" fmla="*/ 0 w 40"/>
                  <a:gd name="T13" fmla="*/ 2147483646 h 56"/>
                  <a:gd name="T14" fmla="*/ 592326162 w 40"/>
                  <a:gd name="T15" fmla="*/ 2147483646 h 56"/>
                  <a:gd name="T16" fmla="*/ 911388446 w 40"/>
                  <a:gd name="T17" fmla="*/ 0 h 56"/>
                  <a:gd name="T18" fmla="*/ 1275867318 w 40"/>
                  <a:gd name="T19" fmla="*/ 2147483646 h 56"/>
                  <a:gd name="T20" fmla="*/ 1594802448 w 40"/>
                  <a:gd name="T21" fmla="*/ 2147483646 h 56"/>
                  <a:gd name="T22" fmla="*/ 1685890288 w 40"/>
                  <a:gd name="T23" fmla="*/ 2147483646 h 56"/>
                  <a:gd name="T24" fmla="*/ 1777105639 w 40"/>
                  <a:gd name="T25" fmla="*/ 2147483646 h 56"/>
                  <a:gd name="T26" fmla="*/ 1777105639 w 40"/>
                  <a:gd name="T27" fmla="*/ 2147483646 h 56"/>
                  <a:gd name="T28" fmla="*/ 1822649381 w 40"/>
                  <a:gd name="T29" fmla="*/ 2147483646 h 56"/>
                  <a:gd name="T30" fmla="*/ 1822649381 w 40"/>
                  <a:gd name="T31" fmla="*/ 2147483646 h 56"/>
                  <a:gd name="T32" fmla="*/ 1822649381 w 40"/>
                  <a:gd name="T33" fmla="*/ 2147483646 h 56"/>
                  <a:gd name="T34" fmla="*/ 1822649381 w 40"/>
                  <a:gd name="T35" fmla="*/ 2147483646 h 56"/>
                  <a:gd name="T36" fmla="*/ 1822649381 w 40"/>
                  <a:gd name="T37" fmla="*/ 2147483646 h 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56">
                    <a:moveTo>
                      <a:pt x="40" y="56"/>
                    </a:moveTo>
                    <a:lnTo>
                      <a:pt x="37" y="46"/>
                    </a:lnTo>
                    <a:lnTo>
                      <a:pt x="33" y="38"/>
                    </a:lnTo>
                    <a:lnTo>
                      <a:pt x="28" y="32"/>
                    </a:lnTo>
                    <a:lnTo>
                      <a:pt x="23" y="28"/>
                    </a:lnTo>
                    <a:lnTo>
                      <a:pt x="11" y="21"/>
                    </a:lnTo>
                    <a:lnTo>
                      <a:pt x="0" y="12"/>
                    </a:lnTo>
                    <a:lnTo>
                      <a:pt x="13" y="4"/>
                    </a:lnTo>
                    <a:lnTo>
                      <a:pt x="20" y="0"/>
                    </a:lnTo>
                    <a:lnTo>
                      <a:pt x="28" y="12"/>
                    </a:lnTo>
                    <a:lnTo>
                      <a:pt x="35" y="22"/>
                    </a:lnTo>
                    <a:lnTo>
                      <a:pt x="37" y="25"/>
                    </a:lnTo>
                    <a:lnTo>
                      <a:pt x="39" y="29"/>
                    </a:lnTo>
                    <a:lnTo>
                      <a:pt x="39" y="33"/>
                    </a:lnTo>
                    <a:lnTo>
                      <a:pt x="40" y="37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9"/>
                    </a:lnTo>
                    <a:lnTo>
                      <a:pt x="4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0" name="Freeform 37">
                <a:extLst>
                  <a:ext uri="{FF2B5EF4-FFF2-40B4-BE49-F238E27FC236}">
                    <a16:creationId xmlns:a16="http://schemas.microsoft.com/office/drawing/2014/main" id="{3AC6D203-A580-2A47-906C-A1F865920B39}"/>
                  </a:ext>
                </a:extLst>
              </p:cNvPr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8378825" y="3487738"/>
                <a:ext cx="44450" cy="57150"/>
              </a:xfrm>
              <a:custGeom>
                <a:avLst/>
                <a:gdLst>
                  <a:gd name="T0" fmla="*/ 0 w 106"/>
                  <a:gd name="T1" fmla="*/ 2147483646 h 71"/>
                  <a:gd name="T2" fmla="*/ 884855667 w 106"/>
                  <a:gd name="T3" fmla="*/ 2147483646 h 71"/>
                  <a:gd name="T4" fmla="*/ 1769711333 w 106"/>
                  <a:gd name="T5" fmla="*/ 2147483646 h 71"/>
                  <a:gd name="T6" fmla="*/ 2147483646 w 106"/>
                  <a:gd name="T7" fmla="*/ 2147483646 h 71"/>
                  <a:gd name="T8" fmla="*/ 2147483646 w 106"/>
                  <a:gd name="T9" fmla="*/ 2147483646 h 71"/>
                  <a:gd name="T10" fmla="*/ 2147483646 w 106"/>
                  <a:gd name="T11" fmla="*/ 2147483646 h 71"/>
                  <a:gd name="T12" fmla="*/ 2147483646 w 106"/>
                  <a:gd name="T13" fmla="*/ 2147483646 h 71"/>
                  <a:gd name="T14" fmla="*/ 2147483646 w 106"/>
                  <a:gd name="T15" fmla="*/ 2147483646 h 71"/>
                  <a:gd name="T16" fmla="*/ 2147483646 w 106"/>
                  <a:gd name="T17" fmla="*/ 0 h 71"/>
                  <a:gd name="T18" fmla="*/ 2147483646 w 106"/>
                  <a:gd name="T19" fmla="*/ 2147483646 h 71"/>
                  <a:gd name="T20" fmla="*/ 2147483646 w 106"/>
                  <a:gd name="T21" fmla="*/ 2147483646 h 71"/>
                  <a:gd name="T22" fmla="*/ 2147483646 w 106"/>
                  <a:gd name="T23" fmla="*/ 2147483646 h 71"/>
                  <a:gd name="T24" fmla="*/ 2147483646 w 106"/>
                  <a:gd name="T25" fmla="*/ 2147483646 h 71"/>
                  <a:gd name="T26" fmla="*/ 2147483646 w 106"/>
                  <a:gd name="T27" fmla="*/ 2147483646 h 71"/>
                  <a:gd name="T28" fmla="*/ 2147483646 w 106"/>
                  <a:gd name="T29" fmla="*/ 2147483646 h 71"/>
                  <a:gd name="T30" fmla="*/ 2147483646 w 106"/>
                  <a:gd name="T31" fmla="*/ 2147483646 h 71"/>
                  <a:gd name="T32" fmla="*/ 2147483646 w 106"/>
                  <a:gd name="T33" fmla="*/ 2147483646 h 71"/>
                  <a:gd name="T34" fmla="*/ 2147483646 w 106"/>
                  <a:gd name="T35" fmla="*/ 2147483646 h 71"/>
                  <a:gd name="T36" fmla="*/ 2147483646 w 106"/>
                  <a:gd name="T37" fmla="*/ 2147483646 h 71"/>
                  <a:gd name="T38" fmla="*/ 2147483646 w 106"/>
                  <a:gd name="T39" fmla="*/ 2147483646 h 71"/>
                  <a:gd name="T40" fmla="*/ 2147483646 w 106"/>
                  <a:gd name="T41" fmla="*/ 2147483646 h 71"/>
                  <a:gd name="T42" fmla="*/ 2147483646 w 106"/>
                  <a:gd name="T43" fmla="*/ 2147483646 h 71"/>
                  <a:gd name="T44" fmla="*/ 2147483646 w 106"/>
                  <a:gd name="T45" fmla="*/ 2147483646 h 71"/>
                  <a:gd name="T46" fmla="*/ 2147483646 w 106"/>
                  <a:gd name="T47" fmla="*/ 2147483646 h 71"/>
                  <a:gd name="T48" fmla="*/ 2147483646 w 106"/>
                  <a:gd name="T49" fmla="*/ 2147483646 h 71"/>
                  <a:gd name="T50" fmla="*/ 2147483646 w 106"/>
                  <a:gd name="T51" fmla="*/ 2147483646 h 71"/>
                  <a:gd name="T52" fmla="*/ 2147483646 w 106"/>
                  <a:gd name="T53" fmla="*/ 2147483646 h 71"/>
                  <a:gd name="T54" fmla="*/ 1990925145 w 106"/>
                  <a:gd name="T55" fmla="*/ 2147483646 h 71"/>
                  <a:gd name="T56" fmla="*/ 1769711333 w 106"/>
                  <a:gd name="T57" fmla="*/ 2147483646 h 71"/>
                  <a:gd name="T58" fmla="*/ 1548497521 w 106"/>
                  <a:gd name="T59" fmla="*/ 2147483646 h 71"/>
                  <a:gd name="T60" fmla="*/ 1474817872 w 106"/>
                  <a:gd name="T61" fmla="*/ 2147483646 h 71"/>
                  <a:gd name="T62" fmla="*/ 1400962939 w 106"/>
                  <a:gd name="T63" fmla="*/ 2147483646 h 71"/>
                  <a:gd name="T64" fmla="*/ 1327283290 w 106"/>
                  <a:gd name="T65" fmla="*/ 2147483646 h 71"/>
                  <a:gd name="T66" fmla="*/ 1327283290 w 106"/>
                  <a:gd name="T67" fmla="*/ 2147483646 h 71"/>
                  <a:gd name="T68" fmla="*/ 1400962939 w 106"/>
                  <a:gd name="T69" fmla="*/ 2147483646 h 71"/>
                  <a:gd name="T70" fmla="*/ 1474817872 w 106"/>
                  <a:gd name="T71" fmla="*/ 2147483646 h 71"/>
                  <a:gd name="T72" fmla="*/ 1548497521 w 106"/>
                  <a:gd name="T73" fmla="*/ 2147483646 h 71"/>
                  <a:gd name="T74" fmla="*/ 1474817872 w 106"/>
                  <a:gd name="T75" fmla="*/ 2147483646 h 71"/>
                  <a:gd name="T76" fmla="*/ 1400962939 w 106"/>
                  <a:gd name="T77" fmla="*/ 2147483646 h 71"/>
                  <a:gd name="T78" fmla="*/ 1400962939 w 106"/>
                  <a:gd name="T79" fmla="*/ 2147483646 h 71"/>
                  <a:gd name="T80" fmla="*/ 1400962939 w 106"/>
                  <a:gd name="T81" fmla="*/ 2147483646 h 71"/>
                  <a:gd name="T82" fmla="*/ 1474817872 w 106"/>
                  <a:gd name="T83" fmla="*/ 2147483646 h 71"/>
                  <a:gd name="T84" fmla="*/ 1548497521 w 106"/>
                  <a:gd name="T85" fmla="*/ 2147483646 h 71"/>
                  <a:gd name="T86" fmla="*/ 1696032103 w 106"/>
                  <a:gd name="T87" fmla="*/ 2147483646 h 71"/>
                  <a:gd name="T88" fmla="*/ 1990925145 w 106"/>
                  <a:gd name="T89" fmla="*/ 2147483646 h 71"/>
                  <a:gd name="T90" fmla="*/ 0 w 106"/>
                  <a:gd name="T91" fmla="*/ 2147483646 h 7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6" h="71">
                    <a:moveTo>
                      <a:pt x="0" y="7"/>
                    </a:moveTo>
                    <a:lnTo>
                      <a:pt x="12" y="10"/>
                    </a:lnTo>
                    <a:lnTo>
                      <a:pt x="24" y="12"/>
                    </a:lnTo>
                    <a:lnTo>
                      <a:pt x="35" y="13"/>
                    </a:lnTo>
                    <a:lnTo>
                      <a:pt x="45" y="13"/>
                    </a:lnTo>
                    <a:lnTo>
                      <a:pt x="54" y="11"/>
                    </a:lnTo>
                    <a:lnTo>
                      <a:pt x="61" y="8"/>
                    </a:lnTo>
                    <a:lnTo>
                      <a:pt x="68" y="5"/>
                    </a:lnTo>
                    <a:lnTo>
                      <a:pt x="74" y="0"/>
                    </a:lnTo>
                    <a:lnTo>
                      <a:pt x="84" y="16"/>
                    </a:lnTo>
                    <a:lnTo>
                      <a:pt x="94" y="30"/>
                    </a:lnTo>
                    <a:lnTo>
                      <a:pt x="101" y="44"/>
                    </a:lnTo>
                    <a:lnTo>
                      <a:pt x="105" y="55"/>
                    </a:lnTo>
                    <a:lnTo>
                      <a:pt x="106" y="60"/>
                    </a:lnTo>
                    <a:lnTo>
                      <a:pt x="106" y="63"/>
                    </a:lnTo>
                    <a:lnTo>
                      <a:pt x="105" y="67"/>
                    </a:lnTo>
                    <a:lnTo>
                      <a:pt x="103" y="69"/>
                    </a:lnTo>
                    <a:lnTo>
                      <a:pt x="101" y="70"/>
                    </a:lnTo>
                    <a:lnTo>
                      <a:pt x="98" y="70"/>
                    </a:lnTo>
                    <a:lnTo>
                      <a:pt x="92" y="70"/>
                    </a:lnTo>
                    <a:lnTo>
                      <a:pt x="87" y="68"/>
                    </a:lnTo>
                    <a:lnTo>
                      <a:pt x="74" y="70"/>
                    </a:lnTo>
                    <a:lnTo>
                      <a:pt x="63" y="71"/>
                    </a:lnTo>
                    <a:lnTo>
                      <a:pt x="53" y="69"/>
                    </a:lnTo>
                    <a:lnTo>
                      <a:pt x="45" y="66"/>
                    </a:lnTo>
                    <a:lnTo>
                      <a:pt x="37" y="62"/>
                    </a:lnTo>
                    <a:lnTo>
                      <a:pt x="32" y="57"/>
                    </a:lnTo>
                    <a:lnTo>
                      <a:pt x="27" y="51"/>
                    </a:lnTo>
                    <a:lnTo>
                      <a:pt x="24" y="45"/>
                    </a:lnTo>
                    <a:lnTo>
                      <a:pt x="21" y="38"/>
                    </a:lnTo>
                    <a:lnTo>
                      <a:pt x="20" y="30"/>
                    </a:lnTo>
                    <a:lnTo>
                      <a:pt x="19" y="24"/>
                    </a:lnTo>
                    <a:lnTo>
                      <a:pt x="18" y="19"/>
                    </a:lnTo>
                    <a:lnTo>
                      <a:pt x="18" y="14"/>
                    </a:lnTo>
                    <a:lnTo>
                      <a:pt x="19" y="10"/>
                    </a:lnTo>
                    <a:lnTo>
                      <a:pt x="20" y="7"/>
                    </a:lnTo>
                    <a:lnTo>
                      <a:pt x="21" y="7"/>
                    </a:lnTo>
                    <a:lnTo>
                      <a:pt x="20" y="10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1" y="17"/>
                    </a:lnTo>
                    <a:lnTo>
                      <a:pt x="23" y="13"/>
                    </a:lnTo>
                    <a:lnTo>
                      <a:pt x="27" y="7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01" name="Group 38">
                <a:extLst>
                  <a:ext uri="{FF2B5EF4-FFF2-40B4-BE49-F238E27FC236}">
                    <a16:creationId xmlns:a16="http://schemas.microsoft.com/office/drawing/2014/main" id="{99AE8B28-075B-1449-865A-64F91D7FF222}"/>
                  </a:ext>
                </a:extLst>
              </p:cNvPr>
              <p:cNvGrpSpPr>
                <a:grpSpLocks/>
              </p:cNvGrpSpPr>
              <p:nvPr>
                <p:custDataLst>
                  <p:tags r:id="rId33"/>
                </p:custDataLst>
              </p:nvPr>
            </p:nvGrpSpPr>
            <p:grpSpPr bwMode="auto">
              <a:xfrm>
                <a:off x="4230688" y="5295900"/>
                <a:ext cx="65087" cy="55563"/>
                <a:chOff x="1654" y="3671"/>
                <a:chExt cx="49" cy="17"/>
              </a:xfrm>
            </p:grpSpPr>
            <p:sp>
              <p:nvSpPr>
                <p:cNvPr id="14909" name="Freeform 39">
                  <a:extLst>
                    <a:ext uri="{FF2B5EF4-FFF2-40B4-BE49-F238E27FC236}">
                      <a16:creationId xmlns:a16="http://schemas.microsoft.com/office/drawing/2014/main" id="{EC571F33-D5E0-3A4D-8BC9-D192CC0F7F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4" y="3672"/>
                  <a:ext cx="20" cy="14"/>
                </a:xfrm>
                <a:custGeom>
                  <a:avLst/>
                  <a:gdLst>
                    <a:gd name="T0" fmla="*/ 1 w 59"/>
                    <a:gd name="T1" fmla="*/ 2 h 43"/>
                    <a:gd name="T2" fmla="*/ 2 w 59"/>
                    <a:gd name="T3" fmla="*/ 1 h 43"/>
                    <a:gd name="T4" fmla="*/ 2 w 59"/>
                    <a:gd name="T5" fmla="*/ 1 h 43"/>
                    <a:gd name="T6" fmla="*/ 2 w 59"/>
                    <a:gd name="T7" fmla="*/ 0 h 43"/>
                    <a:gd name="T8" fmla="*/ 2 w 59"/>
                    <a:gd name="T9" fmla="*/ 0 h 43"/>
                    <a:gd name="T10" fmla="*/ 2 w 59"/>
                    <a:gd name="T11" fmla="*/ 0 h 43"/>
                    <a:gd name="T12" fmla="*/ 2 w 59"/>
                    <a:gd name="T13" fmla="*/ 0 h 43"/>
                    <a:gd name="T14" fmla="*/ 1 w 59"/>
                    <a:gd name="T15" fmla="*/ 0 h 43"/>
                    <a:gd name="T16" fmla="*/ 1 w 59"/>
                    <a:gd name="T17" fmla="*/ 0 h 43"/>
                    <a:gd name="T18" fmla="*/ 1 w 59"/>
                    <a:gd name="T19" fmla="*/ 0 h 43"/>
                    <a:gd name="T20" fmla="*/ 1 w 59"/>
                    <a:gd name="T21" fmla="*/ 0 h 43"/>
                    <a:gd name="T22" fmla="*/ 1 w 59"/>
                    <a:gd name="T23" fmla="*/ 0 h 43"/>
                    <a:gd name="T24" fmla="*/ 1 w 59"/>
                    <a:gd name="T25" fmla="*/ 0 h 43"/>
                    <a:gd name="T26" fmla="*/ 0 w 59"/>
                    <a:gd name="T27" fmla="*/ 1 h 43"/>
                    <a:gd name="T28" fmla="*/ 0 w 59"/>
                    <a:gd name="T29" fmla="*/ 1 h 43"/>
                    <a:gd name="T30" fmla="*/ 0 w 59"/>
                    <a:gd name="T31" fmla="*/ 1 h 43"/>
                    <a:gd name="T32" fmla="*/ 0 w 59"/>
                    <a:gd name="T33" fmla="*/ 1 h 43"/>
                    <a:gd name="T34" fmla="*/ 0 w 59"/>
                    <a:gd name="T35" fmla="*/ 1 h 43"/>
                    <a:gd name="T36" fmla="*/ 1 w 59"/>
                    <a:gd name="T37" fmla="*/ 1 h 43"/>
                    <a:gd name="T38" fmla="*/ 1 w 59"/>
                    <a:gd name="T39" fmla="*/ 2 h 4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9" h="43">
                      <a:moveTo>
                        <a:pt x="26" y="43"/>
                      </a:moveTo>
                      <a:lnTo>
                        <a:pt x="59" y="18"/>
                      </a:lnTo>
                      <a:lnTo>
                        <a:pt x="55" y="14"/>
                      </a:lnTo>
                      <a:lnTo>
                        <a:pt x="51" y="9"/>
                      </a:lnTo>
                      <a:lnTo>
                        <a:pt x="47" y="5"/>
                      </a:lnTo>
                      <a:lnTo>
                        <a:pt x="46" y="0"/>
                      </a:lnTo>
                      <a:lnTo>
                        <a:pt x="41" y="1"/>
                      </a:lnTo>
                      <a:lnTo>
                        <a:pt x="34" y="4"/>
                      </a:lnTo>
                      <a:lnTo>
                        <a:pt x="31" y="6"/>
                      </a:lnTo>
                      <a:lnTo>
                        <a:pt x="29" y="8"/>
                      </a:lnTo>
                      <a:lnTo>
                        <a:pt x="26" y="10"/>
                      </a:lnTo>
                      <a:lnTo>
                        <a:pt x="26" y="12"/>
                      </a:lnTo>
                      <a:lnTo>
                        <a:pt x="20" y="13"/>
                      </a:lnTo>
                      <a:lnTo>
                        <a:pt x="13" y="16"/>
                      </a:lnTo>
                      <a:lnTo>
                        <a:pt x="6" y="20"/>
                      </a:lnTo>
                      <a:lnTo>
                        <a:pt x="0" y="24"/>
                      </a:lnTo>
                      <a:lnTo>
                        <a:pt x="5" y="29"/>
                      </a:lnTo>
                      <a:lnTo>
                        <a:pt x="10" y="34"/>
                      </a:lnTo>
                      <a:lnTo>
                        <a:pt x="18" y="39"/>
                      </a:lnTo>
                      <a:lnTo>
                        <a:pt x="26" y="4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10" name="Freeform 40">
                  <a:extLst>
                    <a:ext uri="{FF2B5EF4-FFF2-40B4-BE49-F238E27FC236}">
                      <a16:creationId xmlns:a16="http://schemas.microsoft.com/office/drawing/2014/main" id="{02785584-9EA6-8242-B7DF-090FA782D9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1" y="3671"/>
                  <a:ext cx="22" cy="17"/>
                </a:xfrm>
                <a:custGeom>
                  <a:avLst/>
                  <a:gdLst>
                    <a:gd name="T0" fmla="*/ 0 w 67"/>
                    <a:gd name="T1" fmla="*/ 0 h 51"/>
                    <a:gd name="T2" fmla="*/ 1 w 67"/>
                    <a:gd name="T3" fmla="*/ 0 h 51"/>
                    <a:gd name="T4" fmla="*/ 1 w 67"/>
                    <a:gd name="T5" fmla="*/ 0 h 51"/>
                    <a:gd name="T6" fmla="*/ 2 w 67"/>
                    <a:gd name="T7" fmla="*/ 0 h 51"/>
                    <a:gd name="T8" fmla="*/ 2 w 67"/>
                    <a:gd name="T9" fmla="*/ 0 h 51"/>
                    <a:gd name="T10" fmla="*/ 2 w 67"/>
                    <a:gd name="T11" fmla="*/ 0 h 51"/>
                    <a:gd name="T12" fmla="*/ 2 w 67"/>
                    <a:gd name="T13" fmla="*/ 0 h 51"/>
                    <a:gd name="T14" fmla="*/ 2 w 67"/>
                    <a:gd name="T15" fmla="*/ 0 h 51"/>
                    <a:gd name="T16" fmla="*/ 2 w 67"/>
                    <a:gd name="T17" fmla="*/ 1 h 51"/>
                    <a:gd name="T18" fmla="*/ 2 w 67"/>
                    <a:gd name="T19" fmla="*/ 1 h 51"/>
                    <a:gd name="T20" fmla="*/ 1 w 67"/>
                    <a:gd name="T21" fmla="*/ 1 h 51"/>
                    <a:gd name="T22" fmla="*/ 1 w 67"/>
                    <a:gd name="T23" fmla="*/ 1 h 51"/>
                    <a:gd name="T24" fmla="*/ 1 w 67"/>
                    <a:gd name="T25" fmla="*/ 1 h 51"/>
                    <a:gd name="T26" fmla="*/ 1 w 67"/>
                    <a:gd name="T27" fmla="*/ 1 h 51"/>
                    <a:gd name="T28" fmla="*/ 1 w 67"/>
                    <a:gd name="T29" fmla="*/ 1 h 51"/>
                    <a:gd name="T30" fmla="*/ 1 w 67"/>
                    <a:gd name="T31" fmla="*/ 1 h 51"/>
                    <a:gd name="T32" fmla="*/ 1 w 67"/>
                    <a:gd name="T33" fmla="*/ 1 h 51"/>
                    <a:gd name="T34" fmla="*/ 1 w 67"/>
                    <a:gd name="T35" fmla="*/ 2 h 51"/>
                    <a:gd name="T36" fmla="*/ 1 w 67"/>
                    <a:gd name="T37" fmla="*/ 2 h 51"/>
                    <a:gd name="T38" fmla="*/ 0 w 67"/>
                    <a:gd name="T39" fmla="*/ 2 h 51"/>
                    <a:gd name="T40" fmla="*/ 0 w 67"/>
                    <a:gd name="T41" fmla="*/ 2 h 51"/>
                    <a:gd name="T42" fmla="*/ 0 w 67"/>
                    <a:gd name="T43" fmla="*/ 0 h 5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7" h="51">
                      <a:moveTo>
                        <a:pt x="0" y="2"/>
                      </a:moveTo>
                      <a:lnTo>
                        <a:pt x="24" y="1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1" y="2"/>
                      </a:lnTo>
                      <a:lnTo>
                        <a:pt x="58" y="4"/>
                      </a:lnTo>
                      <a:lnTo>
                        <a:pt x="67" y="8"/>
                      </a:lnTo>
                      <a:lnTo>
                        <a:pt x="55" y="13"/>
                      </a:lnTo>
                      <a:lnTo>
                        <a:pt x="46" y="19"/>
                      </a:lnTo>
                      <a:lnTo>
                        <a:pt x="42" y="22"/>
                      </a:lnTo>
                      <a:lnTo>
                        <a:pt x="36" y="24"/>
                      </a:lnTo>
                      <a:lnTo>
                        <a:pt x="29" y="26"/>
                      </a:lnTo>
                      <a:lnTo>
                        <a:pt x="20" y="26"/>
                      </a:lnTo>
                      <a:lnTo>
                        <a:pt x="24" y="26"/>
                      </a:lnTo>
                      <a:lnTo>
                        <a:pt x="34" y="26"/>
                      </a:lnTo>
                      <a:lnTo>
                        <a:pt x="29" y="34"/>
                      </a:lnTo>
                      <a:lnTo>
                        <a:pt x="25" y="40"/>
                      </a:lnTo>
                      <a:lnTo>
                        <a:pt x="22" y="44"/>
                      </a:lnTo>
                      <a:lnTo>
                        <a:pt x="20" y="46"/>
                      </a:lnTo>
                      <a:lnTo>
                        <a:pt x="12" y="48"/>
                      </a:lnTo>
                      <a:lnTo>
                        <a:pt x="0" y="51"/>
                      </a:lnTo>
                      <a:lnTo>
                        <a:pt x="0" y="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02" name="Freeform 41">
                <a:extLst>
                  <a:ext uri="{FF2B5EF4-FFF2-40B4-BE49-F238E27FC236}">
                    <a16:creationId xmlns:a16="http://schemas.microsoft.com/office/drawing/2014/main" id="{0AEB99FA-519E-AB49-9125-69880CAE20B5}"/>
                  </a:ext>
                </a:extLst>
              </p:cNvPr>
              <p:cNvSpPr>
                <a:spLocks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3878263" y="3090863"/>
                <a:ext cx="31750" cy="58737"/>
              </a:xfrm>
              <a:custGeom>
                <a:avLst/>
                <a:gdLst>
                  <a:gd name="T0" fmla="*/ 0 w 80"/>
                  <a:gd name="T1" fmla="*/ 2147483646 h 34"/>
                  <a:gd name="T2" fmla="*/ 62531228 w 80"/>
                  <a:gd name="T3" fmla="*/ 2147483646 h 34"/>
                  <a:gd name="T4" fmla="*/ 125062853 w 80"/>
                  <a:gd name="T5" fmla="*/ 2147483646 h 34"/>
                  <a:gd name="T6" fmla="*/ 250125706 w 80"/>
                  <a:gd name="T7" fmla="*/ 2147483646 h 34"/>
                  <a:gd name="T8" fmla="*/ 437562228 w 80"/>
                  <a:gd name="T9" fmla="*/ 2147483646 h 34"/>
                  <a:gd name="T10" fmla="*/ 812592831 w 80"/>
                  <a:gd name="T11" fmla="*/ 2147483646 h 34"/>
                  <a:gd name="T12" fmla="*/ 1375217913 w 80"/>
                  <a:gd name="T13" fmla="*/ 2147483646 h 34"/>
                  <a:gd name="T14" fmla="*/ 2147483646 w 80"/>
                  <a:gd name="T15" fmla="*/ 2147483646 h 34"/>
                  <a:gd name="T16" fmla="*/ 2147483646 w 80"/>
                  <a:gd name="T17" fmla="*/ 2147483646 h 34"/>
                  <a:gd name="T18" fmla="*/ 2147483646 w 80"/>
                  <a:gd name="T19" fmla="*/ 2147483646 h 34"/>
                  <a:gd name="T20" fmla="*/ 2147483646 w 80"/>
                  <a:gd name="T21" fmla="*/ 2147483646 h 34"/>
                  <a:gd name="T22" fmla="*/ 2147483646 w 80"/>
                  <a:gd name="T23" fmla="*/ 2147483646 h 34"/>
                  <a:gd name="T24" fmla="*/ 2147483646 w 80"/>
                  <a:gd name="T25" fmla="*/ 2147483646 h 34"/>
                  <a:gd name="T26" fmla="*/ 2147483646 w 80"/>
                  <a:gd name="T27" fmla="*/ 2147483646 h 34"/>
                  <a:gd name="T28" fmla="*/ 2147483646 w 80"/>
                  <a:gd name="T29" fmla="*/ 2147483646 h 34"/>
                  <a:gd name="T30" fmla="*/ 2147483646 w 80"/>
                  <a:gd name="T31" fmla="*/ 2147483646 h 34"/>
                  <a:gd name="T32" fmla="*/ 2147483646 w 80"/>
                  <a:gd name="T33" fmla="*/ 2147483646 h 34"/>
                  <a:gd name="T34" fmla="*/ 2147483646 w 80"/>
                  <a:gd name="T35" fmla="*/ 2147483646 h 34"/>
                  <a:gd name="T36" fmla="*/ 2147483646 w 80"/>
                  <a:gd name="T37" fmla="*/ 2147483646 h 34"/>
                  <a:gd name="T38" fmla="*/ 2147483646 w 80"/>
                  <a:gd name="T39" fmla="*/ 0 h 34"/>
                  <a:gd name="T40" fmla="*/ 2147483646 w 80"/>
                  <a:gd name="T41" fmla="*/ 0 h 34"/>
                  <a:gd name="T42" fmla="*/ 2147483646 w 80"/>
                  <a:gd name="T43" fmla="*/ 2147483646 h 34"/>
                  <a:gd name="T44" fmla="*/ 2147483646 w 80"/>
                  <a:gd name="T45" fmla="*/ 2147483646 h 34"/>
                  <a:gd name="T46" fmla="*/ 2125436678 w 80"/>
                  <a:gd name="T47" fmla="*/ 2147483646 h 34"/>
                  <a:gd name="T48" fmla="*/ 1312686288 w 80"/>
                  <a:gd name="T49" fmla="*/ 2147483646 h 34"/>
                  <a:gd name="T50" fmla="*/ 812592831 w 80"/>
                  <a:gd name="T51" fmla="*/ 2147483646 h 34"/>
                  <a:gd name="T52" fmla="*/ 437562228 w 80"/>
                  <a:gd name="T53" fmla="*/ 2147483646 h 34"/>
                  <a:gd name="T54" fmla="*/ 250125706 w 80"/>
                  <a:gd name="T55" fmla="*/ 2147483646 h 34"/>
                  <a:gd name="T56" fmla="*/ 125062853 w 80"/>
                  <a:gd name="T57" fmla="*/ 2147483646 h 34"/>
                  <a:gd name="T58" fmla="*/ 62531228 w 80"/>
                  <a:gd name="T59" fmla="*/ 2147483646 h 34"/>
                  <a:gd name="T60" fmla="*/ 0 w 80"/>
                  <a:gd name="T61" fmla="*/ 2147483646 h 3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80" h="34">
                    <a:moveTo>
                      <a:pt x="0" y="15"/>
                    </a:moveTo>
                    <a:lnTo>
                      <a:pt x="1" y="19"/>
                    </a:lnTo>
                    <a:lnTo>
                      <a:pt x="2" y="21"/>
                    </a:lnTo>
                    <a:lnTo>
                      <a:pt x="4" y="24"/>
                    </a:lnTo>
                    <a:lnTo>
                      <a:pt x="7" y="26"/>
                    </a:lnTo>
                    <a:lnTo>
                      <a:pt x="13" y="29"/>
                    </a:lnTo>
                    <a:lnTo>
                      <a:pt x="22" y="31"/>
                    </a:lnTo>
                    <a:lnTo>
                      <a:pt x="40" y="33"/>
                    </a:lnTo>
                    <a:lnTo>
                      <a:pt x="54" y="34"/>
                    </a:lnTo>
                    <a:lnTo>
                      <a:pt x="58" y="33"/>
                    </a:lnTo>
                    <a:lnTo>
                      <a:pt x="62" y="32"/>
                    </a:lnTo>
                    <a:lnTo>
                      <a:pt x="65" y="29"/>
                    </a:lnTo>
                    <a:lnTo>
                      <a:pt x="67" y="27"/>
                    </a:lnTo>
                    <a:lnTo>
                      <a:pt x="73" y="21"/>
                    </a:lnTo>
                    <a:lnTo>
                      <a:pt x="80" y="15"/>
                    </a:lnTo>
                    <a:lnTo>
                      <a:pt x="75" y="10"/>
                    </a:lnTo>
                    <a:lnTo>
                      <a:pt x="70" y="7"/>
                    </a:lnTo>
                    <a:lnTo>
                      <a:pt x="65" y="4"/>
                    </a:lnTo>
                    <a:lnTo>
                      <a:pt x="60" y="2"/>
                    </a:lnTo>
                    <a:lnTo>
                      <a:pt x="55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41" y="2"/>
                    </a:lnTo>
                    <a:lnTo>
                      <a:pt x="34" y="2"/>
                    </a:lnTo>
                    <a:lnTo>
                      <a:pt x="21" y="2"/>
                    </a:lnTo>
                    <a:lnTo>
                      <a:pt x="13" y="3"/>
                    </a:lnTo>
                    <a:lnTo>
                      <a:pt x="7" y="5"/>
                    </a:lnTo>
                    <a:lnTo>
                      <a:pt x="4" y="7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3" name="Freeform 42">
                <a:extLst>
                  <a:ext uri="{FF2B5EF4-FFF2-40B4-BE49-F238E27FC236}">
                    <a16:creationId xmlns:a16="http://schemas.microsoft.com/office/drawing/2014/main" id="{ECC4CC3B-9673-BD4B-BE00-556F59F566DC}"/>
                  </a:ext>
                </a:extLst>
              </p:cNvPr>
              <p:cNvSpPr>
                <a:spLocks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3933825" y="3097213"/>
                <a:ext cx="1588" cy="58737"/>
              </a:xfrm>
              <a:custGeom>
                <a:avLst/>
                <a:gdLst>
                  <a:gd name="T0" fmla="*/ 0 w 7"/>
                  <a:gd name="T1" fmla="*/ 0 h 13"/>
                  <a:gd name="T2" fmla="*/ 81725059 w 7"/>
                  <a:gd name="T3" fmla="*/ 2147483646 h 13"/>
                  <a:gd name="T4" fmla="*/ 81725059 w 7"/>
                  <a:gd name="T5" fmla="*/ 2147483646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0" y="0"/>
                    </a:moveTo>
                    <a:lnTo>
                      <a:pt x="7" y="13"/>
                    </a:lnTo>
                    <a:lnTo>
                      <a:pt x="7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4" name="Freeform 43">
                <a:extLst>
                  <a:ext uri="{FF2B5EF4-FFF2-40B4-BE49-F238E27FC236}">
                    <a16:creationId xmlns:a16="http://schemas.microsoft.com/office/drawing/2014/main" id="{DE58ED8D-A6C7-C449-AEFD-A19BCD0C66AE}"/>
                  </a:ext>
                </a:extLst>
              </p:cNvPr>
              <p:cNvSpPr>
                <a:spLocks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3946525" y="3098800"/>
                <a:ext cx="6350" cy="58738"/>
              </a:xfrm>
              <a:custGeom>
                <a:avLst/>
                <a:gdLst>
                  <a:gd name="T0" fmla="*/ 0 w 20"/>
                  <a:gd name="T1" fmla="*/ 0 h 6"/>
                  <a:gd name="T2" fmla="*/ 224092453 w 20"/>
                  <a:gd name="T3" fmla="*/ 2147483646 h 6"/>
                  <a:gd name="T4" fmla="*/ 640119688 w 20"/>
                  <a:gd name="T5" fmla="*/ 2147483646 h 6"/>
                  <a:gd name="T6" fmla="*/ 0 w 2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6">
                    <a:moveTo>
                      <a:pt x="0" y="0"/>
                    </a:moveTo>
                    <a:lnTo>
                      <a:pt x="7" y="3"/>
                    </a:lnTo>
                    <a:lnTo>
                      <a:pt x="20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5" name="Freeform 44">
                <a:extLst>
                  <a:ext uri="{FF2B5EF4-FFF2-40B4-BE49-F238E27FC236}">
                    <a16:creationId xmlns:a16="http://schemas.microsoft.com/office/drawing/2014/main" id="{38DB15C0-7082-8A40-B9FF-2417941C876D}"/>
                  </a:ext>
                </a:extLst>
              </p:cNvPr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3960813" y="3089275"/>
                <a:ext cx="7937" cy="57150"/>
              </a:xfrm>
              <a:custGeom>
                <a:avLst/>
                <a:gdLst>
                  <a:gd name="T0" fmla="*/ 0 w 14"/>
                  <a:gd name="T1" fmla="*/ 2147483646 h 12"/>
                  <a:gd name="T2" fmla="*/ 2147483646 w 14"/>
                  <a:gd name="T3" fmla="*/ 0 h 12"/>
                  <a:gd name="T4" fmla="*/ 0 w 14"/>
                  <a:gd name="T5" fmla="*/ 2147483646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12"/>
                    </a:move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6" name="Freeform 45">
                <a:extLst>
                  <a:ext uri="{FF2B5EF4-FFF2-40B4-BE49-F238E27FC236}">
                    <a16:creationId xmlns:a16="http://schemas.microsoft.com/office/drawing/2014/main" id="{46AE6390-A1C5-5742-B807-01B77EF934BD}"/>
                  </a:ext>
                </a:extLst>
              </p:cNvPr>
              <p:cNvSpPr>
                <a:spLocks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3940175" y="3081338"/>
                <a:ext cx="11113" cy="58737"/>
              </a:xfrm>
              <a:custGeom>
                <a:avLst/>
                <a:gdLst>
                  <a:gd name="T0" fmla="*/ 0 w 27"/>
                  <a:gd name="T1" fmla="*/ 0 h 7"/>
                  <a:gd name="T2" fmla="*/ 0 w 27"/>
                  <a:gd name="T3" fmla="*/ 2147483646 h 7"/>
                  <a:gd name="T4" fmla="*/ 139423286 w 27"/>
                  <a:gd name="T5" fmla="*/ 2147483646 h 7"/>
                  <a:gd name="T6" fmla="*/ 488065673 w 27"/>
                  <a:gd name="T7" fmla="*/ 2147483646 h 7"/>
                  <a:gd name="T8" fmla="*/ 697285185 w 27"/>
                  <a:gd name="T9" fmla="*/ 2147483646 h 7"/>
                  <a:gd name="T10" fmla="*/ 1045927983 w 27"/>
                  <a:gd name="T11" fmla="*/ 2147483646 h 7"/>
                  <a:gd name="T12" fmla="*/ 1324774145 w 27"/>
                  <a:gd name="T13" fmla="*/ 2147483646 h 7"/>
                  <a:gd name="T14" fmla="*/ 1603789882 w 27"/>
                  <a:gd name="T15" fmla="*/ 2147483646 h 7"/>
                  <a:gd name="T16" fmla="*/ 1882636043 w 27"/>
                  <a:gd name="T17" fmla="*/ 0 h 7"/>
                  <a:gd name="T18" fmla="*/ 0 w 2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" h="7">
                    <a:moveTo>
                      <a:pt x="0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9" y="4"/>
                    </a:lnTo>
                    <a:lnTo>
                      <a:pt x="23" y="2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7" name="Freeform 46">
                <a:extLst>
                  <a:ext uri="{FF2B5EF4-FFF2-40B4-BE49-F238E27FC236}">
                    <a16:creationId xmlns:a16="http://schemas.microsoft.com/office/drawing/2014/main" id="{93E3FEBD-565E-8E4C-85AE-1891C1F49D55}"/>
                  </a:ext>
                </a:extLst>
              </p:cNvPr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3989388" y="3109913"/>
                <a:ext cx="14287" cy="60325"/>
              </a:xfrm>
              <a:custGeom>
                <a:avLst/>
                <a:gdLst>
                  <a:gd name="T0" fmla="*/ 0 w 27"/>
                  <a:gd name="T1" fmla="*/ 0 h 6"/>
                  <a:gd name="T2" fmla="*/ 1629866781 w 27"/>
                  <a:gd name="T3" fmla="*/ 2147483646 h 6"/>
                  <a:gd name="T4" fmla="*/ 2147483646 w 27"/>
                  <a:gd name="T5" fmla="*/ 2147483646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6">
                    <a:moveTo>
                      <a:pt x="0" y="0"/>
                    </a:moveTo>
                    <a:lnTo>
                      <a:pt x="11" y="3"/>
                    </a:lnTo>
                    <a:lnTo>
                      <a:pt x="27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8" name="Line 47">
                <a:extLst>
                  <a:ext uri="{FF2B5EF4-FFF2-40B4-BE49-F238E27FC236}">
                    <a16:creationId xmlns:a16="http://schemas.microsoft.com/office/drawing/2014/main" id="{98E3750F-F64A-FE44-842E-441F76379F2F}"/>
                  </a:ext>
                </a:extLst>
              </p:cNvPr>
              <p:cNvSpPr>
                <a:spLocks noChangeShapeType="1"/>
              </p:cNvSpPr>
              <p:nvPr>
                <p:custDataLst>
                  <p:tags r:id="rId40"/>
                </p:custDataLst>
              </p:nvPr>
            </p:nvSpPr>
            <p:spPr bwMode="auto">
              <a:xfrm flipH="1" flipV="1">
                <a:off x="3997325" y="3106738"/>
                <a:ext cx="6350" cy="9525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9" name="Line 48">
                <a:extLst>
                  <a:ext uri="{FF2B5EF4-FFF2-40B4-BE49-F238E27FC236}">
                    <a16:creationId xmlns:a16="http://schemas.microsoft.com/office/drawing/2014/main" id="{8DA00538-F294-5143-900B-F4D639B094B6}"/>
                  </a:ext>
                </a:extLst>
              </p:cNvPr>
              <p:cNvSpPr>
                <a:spLocks noChangeShapeType="1"/>
              </p:cNvSpPr>
              <p:nvPr>
                <p:custDataLst>
                  <p:tags r:id="rId41"/>
                </p:custDataLst>
              </p:nvPr>
            </p:nvSpPr>
            <p:spPr bwMode="auto">
              <a:xfrm flipH="1">
                <a:off x="3997325" y="3132138"/>
                <a:ext cx="6350" cy="1111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0" name="Freeform 49">
                <a:extLst>
                  <a:ext uri="{FF2B5EF4-FFF2-40B4-BE49-F238E27FC236}">
                    <a16:creationId xmlns:a16="http://schemas.microsoft.com/office/drawing/2014/main" id="{2A60E45D-3452-BA47-9306-0A5D0290BE0C}"/>
                  </a:ext>
                </a:extLst>
              </p:cNvPr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3997325" y="3127375"/>
                <a:ext cx="11113" cy="58738"/>
              </a:xfrm>
              <a:custGeom>
                <a:avLst/>
                <a:gdLst>
                  <a:gd name="T0" fmla="*/ 0 w 20"/>
                  <a:gd name="T1" fmla="*/ 2147483646 h 24"/>
                  <a:gd name="T2" fmla="*/ 343017748 w 20"/>
                  <a:gd name="T3" fmla="*/ 2147483646 h 24"/>
                  <a:gd name="T4" fmla="*/ 1029362184 w 20"/>
                  <a:gd name="T5" fmla="*/ 2147483646 h 24"/>
                  <a:gd name="T6" fmla="*/ 1544043554 w 20"/>
                  <a:gd name="T7" fmla="*/ 2147483646 h 24"/>
                  <a:gd name="T8" fmla="*/ 2058724368 w 20"/>
                  <a:gd name="T9" fmla="*/ 2147483646 h 24"/>
                  <a:gd name="T10" fmla="*/ 2147483646 w 20"/>
                  <a:gd name="T11" fmla="*/ 2147483646 h 24"/>
                  <a:gd name="T12" fmla="*/ 2147483646 w 20"/>
                  <a:gd name="T13" fmla="*/ 2147483646 h 24"/>
                  <a:gd name="T14" fmla="*/ 2147483646 w 20"/>
                  <a:gd name="T15" fmla="*/ 2147483646 h 24"/>
                  <a:gd name="T16" fmla="*/ 2147483646 w 20"/>
                  <a:gd name="T17" fmla="*/ 0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0" h="24">
                    <a:moveTo>
                      <a:pt x="0" y="24"/>
                    </a:moveTo>
                    <a:lnTo>
                      <a:pt x="2" y="24"/>
                    </a:lnTo>
                    <a:lnTo>
                      <a:pt x="6" y="22"/>
                    </a:lnTo>
                    <a:lnTo>
                      <a:pt x="9" y="20"/>
                    </a:lnTo>
                    <a:lnTo>
                      <a:pt x="12" y="16"/>
                    </a:lnTo>
                    <a:lnTo>
                      <a:pt x="15" y="13"/>
                    </a:lnTo>
                    <a:lnTo>
                      <a:pt x="18" y="9"/>
                    </a:lnTo>
                    <a:lnTo>
                      <a:pt x="19" y="4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1" name="Freeform 50">
                <a:extLst>
                  <a:ext uri="{FF2B5EF4-FFF2-40B4-BE49-F238E27FC236}">
                    <a16:creationId xmlns:a16="http://schemas.microsoft.com/office/drawing/2014/main" id="{AE9CA1B9-13DD-304F-96B2-D37C9BC86EAD}"/>
                  </a:ext>
                </a:extLst>
              </p:cNvPr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4003675" y="3155950"/>
                <a:ext cx="17463" cy="55563"/>
              </a:xfrm>
              <a:custGeom>
                <a:avLst/>
                <a:gdLst>
                  <a:gd name="T0" fmla="*/ 1926349880 w 33"/>
                  <a:gd name="T1" fmla="*/ 2147483646 h 25"/>
                  <a:gd name="T2" fmla="*/ 0 w 33"/>
                  <a:gd name="T3" fmla="*/ 2147483646 h 25"/>
                  <a:gd name="T4" fmla="*/ 1481936639 w 33"/>
                  <a:gd name="T5" fmla="*/ 2147483646 h 25"/>
                  <a:gd name="T6" fmla="*/ 2147483646 w 33"/>
                  <a:gd name="T7" fmla="*/ 2147483646 h 25"/>
                  <a:gd name="T8" fmla="*/ 2147483646 w 33"/>
                  <a:gd name="T9" fmla="*/ 2147483646 h 25"/>
                  <a:gd name="T10" fmla="*/ 2147483646 w 33"/>
                  <a:gd name="T11" fmla="*/ 2147483646 h 25"/>
                  <a:gd name="T12" fmla="*/ 2147483646 w 33"/>
                  <a:gd name="T13" fmla="*/ 0 h 25"/>
                  <a:gd name="T14" fmla="*/ 2147483646 w 33"/>
                  <a:gd name="T15" fmla="*/ 0 h 25"/>
                  <a:gd name="T16" fmla="*/ 1926349880 w 33"/>
                  <a:gd name="T17" fmla="*/ 2147483646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25">
                    <a:moveTo>
                      <a:pt x="13" y="7"/>
                    </a:moveTo>
                    <a:lnTo>
                      <a:pt x="0" y="19"/>
                    </a:lnTo>
                    <a:lnTo>
                      <a:pt x="10" y="20"/>
                    </a:lnTo>
                    <a:lnTo>
                      <a:pt x="19" y="22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7" y="0"/>
                    </a:lnTo>
                    <a:lnTo>
                      <a:pt x="13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2" name="Freeform 51">
                <a:extLst>
                  <a:ext uri="{FF2B5EF4-FFF2-40B4-BE49-F238E27FC236}">
                    <a16:creationId xmlns:a16="http://schemas.microsoft.com/office/drawing/2014/main" id="{4BF964F2-9C58-A24F-AF5A-E4EB6445C5A8}"/>
                  </a:ext>
                </a:extLst>
              </p:cNvPr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4010025" y="3203575"/>
                <a:ext cx="15875" cy="57150"/>
              </a:xfrm>
              <a:custGeom>
                <a:avLst/>
                <a:gdLst>
                  <a:gd name="T0" fmla="*/ 0 w 40"/>
                  <a:gd name="T1" fmla="*/ 0 h 18"/>
                  <a:gd name="T2" fmla="*/ 187594081 w 40"/>
                  <a:gd name="T3" fmla="*/ 2147483646 h 18"/>
                  <a:gd name="T4" fmla="*/ 375030603 w 40"/>
                  <a:gd name="T5" fmla="*/ 2147483646 h 18"/>
                  <a:gd name="T6" fmla="*/ 625156309 w 40"/>
                  <a:gd name="T7" fmla="*/ 2147483646 h 18"/>
                  <a:gd name="T8" fmla="*/ 937655684 w 40"/>
                  <a:gd name="T9" fmla="*/ 2147483646 h 18"/>
                  <a:gd name="T10" fmla="*/ 1687874847 w 40"/>
                  <a:gd name="T11" fmla="*/ 2147483646 h 18"/>
                  <a:gd name="T12" fmla="*/ 2147483646 w 40"/>
                  <a:gd name="T13" fmla="*/ 2147483646 h 18"/>
                  <a:gd name="T14" fmla="*/ 2147483646 w 40"/>
                  <a:gd name="T15" fmla="*/ 0 h 18"/>
                  <a:gd name="T16" fmla="*/ 1875311369 w 40"/>
                  <a:gd name="T17" fmla="*/ 0 h 18"/>
                  <a:gd name="T18" fmla="*/ 1250312619 w 40"/>
                  <a:gd name="T19" fmla="*/ 0 h 18"/>
                  <a:gd name="T20" fmla="*/ 625156309 w 40"/>
                  <a:gd name="T21" fmla="*/ 0 h 18"/>
                  <a:gd name="T22" fmla="*/ 0 w 40"/>
                  <a:gd name="T23" fmla="*/ 0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0" h="18">
                    <a:moveTo>
                      <a:pt x="0" y="0"/>
                    </a:moveTo>
                    <a:lnTo>
                      <a:pt x="3" y="6"/>
                    </a:lnTo>
                    <a:lnTo>
                      <a:pt x="6" y="11"/>
                    </a:lnTo>
                    <a:lnTo>
                      <a:pt x="10" y="14"/>
                    </a:lnTo>
                    <a:lnTo>
                      <a:pt x="15" y="16"/>
                    </a:lnTo>
                    <a:lnTo>
                      <a:pt x="27" y="18"/>
                    </a:lnTo>
                    <a:lnTo>
                      <a:pt x="40" y="18"/>
                    </a:lnTo>
                    <a:lnTo>
                      <a:pt x="40" y="0"/>
                    </a:lnTo>
                    <a:lnTo>
                      <a:pt x="30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3" name="Freeform 52">
                <a:extLst>
                  <a:ext uri="{FF2B5EF4-FFF2-40B4-BE49-F238E27FC236}">
                    <a16:creationId xmlns:a16="http://schemas.microsoft.com/office/drawing/2014/main" id="{76705E4F-AC73-BB41-A105-59F185142957}"/>
                  </a:ext>
                </a:extLst>
              </p:cNvPr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4019550" y="3228975"/>
                <a:ext cx="3175" cy="57150"/>
              </a:xfrm>
              <a:custGeom>
                <a:avLst/>
                <a:gdLst>
                  <a:gd name="T0" fmla="*/ 96224148 w 11"/>
                  <a:gd name="T1" fmla="*/ 2147483646 h 32"/>
                  <a:gd name="T2" fmla="*/ 144294514 w 11"/>
                  <a:gd name="T3" fmla="*/ 2147483646 h 32"/>
                  <a:gd name="T4" fmla="*/ 192364880 w 11"/>
                  <a:gd name="T5" fmla="*/ 2147483646 h 32"/>
                  <a:gd name="T6" fmla="*/ 216441770 w 11"/>
                  <a:gd name="T7" fmla="*/ 2147483646 h 32"/>
                  <a:gd name="T8" fmla="*/ 240435534 w 11"/>
                  <a:gd name="T9" fmla="*/ 2147483646 h 32"/>
                  <a:gd name="T10" fmla="*/ 264512136 w 11"/>
                  <a:gd name="T11" fmla="*/ 2147483646 h 32"/>
                  <a:gd name="T12" fmla="*/ 264512136 w 11"/>
                  <a:gd name="T13" fmla="*/ 0 h 32"/>
                  <a:gd name="T14" fmla="*/ 144294514 w 11"/>
                  <a:gd name="T15" fmla="*/ 2147483646 h 32"/>
                  <a:gd name="T16" fmla="*/ 72147257 w 11"/>
                  <a:gd name="T17" fmla="*/ 2147483646 h 32"/>
                  <a:gd name="T18" fmla="*/ 24076891 w 11"/>
                  <a:gd name="T19" fmla="*/ 2147483646 h 32"/>
                  <a:gd name="T20" fmla="*/ 0 w 11"/>
                  <a:gd name="T21" fmla="*/ 2147483646 h 32"/>
                  <a:gd name="T22" fmla="*/ 0 w 11"/>
                  <a:gd name="T23" fmla="*/ 2147483646 h 32"/>
                  <a:gd name="T24" fmla="*/ 24076891 w 11"/>
                  <a:gd name="T25" fmla="*/ 2147483646 h 32"/>
                  <a:gd name="T26" fmla="*/ 48070366 w 11"/>
                  <a:gd name="T27" fmla="*/ 2147483646 h 32"/>
                  <a:gd name="T28" fmla="*/ 96224148 w 11"/>
                  <a:gd name="T29" fmla="*/ 2147483646 h 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" h="32">
                    <a:moveTo>
                      <a:pt x="4" y="32"/>
                    </a:moveTo>
                    <a:lnTo>
                      <a:pt x="6" y="28"/>
                    </a:lnTo>
                    <a:lnTo>
                      <a:pt x="8" y="25"/>
                    </a:lnTo>
                    <a:lnTo>
                      <a:pt x="9" y="22"/>
                    </a:lnTo>
                    <a:lnTo>
                      <a:pt x="10" y="18"/>
                    </a:lnTo>
                    <a:lnTo>
                      <a:pt x="11" y="9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3" y="7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1" y="24"/>
                    </a:lnTo>
                    <a:lnTo>
                      <a:pt x="2" y="28"/>
                    </a:lnTo>
                    <a:lnTo>
                      <a:pt x="4" y="3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4" name="Freeform 53">
                <a:extLst>
                  <a:ext uri="{FF2B5EF4-FFF2-40B4-BE49-F238E27FC236}">
                    <a16:creationId xmlns:a16="http://schemas.microsoft.com/office/drawing/2014/main" id="{A0C7110A-DBB3-6840-8694-BD05BAF5D4DA}"/>
                  </a:ext>
                </a:extLst>
              </p:cNvPr>
              <p:cNvSpPr>
                <a:spLocks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4041775" y="3259138"/>
                <a:ext cx="1588" cy="55562"/>
              </a:xfrm>
              <a:custGeom>
                <a:avLst/>
                <a:gdLst>
                  <a:gd name="T0" fmla="*/ 0 w 14"/>
                  <a:gd name="T1" fmla="*/ 0 h 24"/>
                  <a:gd name="T2" fmla="*/ 0 w 14"/>
                  <a:gd name="T3" fmla="*/ 2147483646 h 24"/>
                  <a:gd name="T4" fmla="*/ 20431321 w 14"/>
                  <a:gd name="T5" fmla="*/ 2147483646 h 24"/>
                  <a:gd name="T6" fmla="*/ 0 w 14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0" y="24"/>
                    </a:lnTo>
                    <a:lnTo>
                      <a:pt x="14" y="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5" name="Freeform 54">
                <a:extLst>
                  <a:ext uri="{FF2B5EF4-FFF2-40B4-BE49-F238E27FC236}">
                    <a16:creationId xmlns:a16="http://schemas.microsoft.com/office/drawing/2014/main" id="{93AA7CF5-95B5-E54B-8F23-C5BBCF5ADDD9}"/>
                  </a:ext>
                </a:extLst>
              </p:cNvPr>
              <p:cNvSpPr>
                <a:spLocks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4003675" y="3271838"/>
                <a:ext cx="15875" cy="58737"/>
              </a:xfrm>
              <a:custGeom>
                <a:avLst/>
                <a:gdLst>
                  <a:gd name="T0" fmla="*/ 0 w 27"/>
                  <a:gd name="T1" fmla="*/ 2147483646 h 18"/>
                  <a:gd name="T2" fmla="*/ 1422903296 w 27"/>
                  <a:gd name="T3" fmla="*/ 2147483646 h 18"/>
                  <a:gd name="T4" fmla="*/ 2147483646 w 27"/>
                  <a:gd name="T5" fmla="*/ 2147483646 h 18"/>
                  <a:gd name="T6" fmla="*/ 2147483646 w 27"/>
                  <a:gd name="T7" fmla="*/ 2147483646 h 18"/>
                  <a:gd name="T8" fmla="*/ 2147483646 w 27"/>
                  <a:gd name="T9" fmla="*/ 0 h 18"/>
                  <a:gd name="T10" fmla="*/ 2147483646 w 27"/>
                  <a:gd name="T11" fmla="*/ 0 h 18"/>
                  <a:gd name="T12" fmla="*/ 2147483646 w 27"/>
                  <a:gd name="T13" fmla="*/ 2147483646 h 18"/>
                  <a:gd name="T14" fmla="*/ 2147483646 w 27"/>
                  <a:gd name="T15" fmla="*/ 2147483646 h 18"/>
                  <a:gd name="T16" fmla="*/ 2032718491 w 27"/>
                  <a:gd name="T17" fmla="*/ 2147483646 h 18"/>
                  <a:gd name="T18" fmla="*/ 1016359245 w 27"/>
                  <a:gd name="T19" fmla="*/ 2147483646 h 18"/>
                  <a:gd name="T20" fmla="*/ 0 w 27"/>
                  <a:gd name="T21" fmla="*/ 2147483646 h 1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7" h="18">
                    <a:moveTo>
                      <a:pt x="0" y="12"/>
                    </a:moveTo>
                    <a:lnTo>
                      <a:pt x="7" y="15"/>
                    </a:lnTo>
                    <a:lnTo>
                      <a:pt x="13" y="18"/>
                    </a:lnTo>
                    <a:lnTo>
                      <a:pt x="22" y="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2"/>
                    </a:lnTo>
                    <a:lnTo>
                      <a:pt x="10" y="4"/>
                    </a:lnTo>
                    <a:lnTo>
                      <a:pt x="5" y="8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6" name="Freeform 55">
                <a:extLst>
                  <a:ext uri="{FF2B5EF4-FFF2-40B4-BE49-F238E27FC236}">
                    <a16:creationId xmlns:a16="http://schemas.microsoft.com/office/drawing/2014/main" id="{41763C30-F42F-8340-8CD4-D6A45553738D}"/>
                  </a:ext>
                </a:extLst>
              </p:cNvPr>
              <p:cNvSpPr>
                <a:spLocks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3989388" y="3336925"/>
                <a:ext cx="23812" cy="57150"/>
              </a:xfrm>
              <a:custGeom>
                <a:avLst/>
                <a:gdLst>
                  <a:gd name="T0" fmla="*/ 0 w 47"/>
                  <a:gd name="T1" fmla="*/ 2147483646 h 49"/>
                  <a:gd name="T2" fmla="*/ 130138153 w 47"/>
                  <a:gd name="T3" fmla="*/ 2147483646 h 49"/>
                  <a:gd name="T4" fmla="*/ 260019440 w 47"/>
                  <a:gd name="T5" fmla="*/ 2147483646 h 49"/>
                  <a:gd name="T6" fmla="*/ 520295240 w 47"/>
                  <a:gd name="T7" fmla="*/ 2147483646 h 49"/>
                  <a:gd name="T8" fmla="*/ 780314174 w 47"/>
                  <a:gd name="T9" fmla="*/ 2147483646 h 49"/>
                  <a:gd name="T10" fmla="*/ 1560628854 w 47"/>
                  <a:gd name="T11" fmla="*/ 2147483646 h 49"/>
                  <a:gd name="T12" fmla="*/ 1820647788 w 47"/>
                  <a:gd name="T13" fmla="*/ 2147483646 h 49"/>
                  <a:gd name="T14" fmla="*/ 2147483646 w 47"/>
                  <a:gd name="T15" fmla="*/ 2147483646 h 49"/>
                  <a:gd name="T16" fmla="*/ 2147483646 w 47"/>
                  <a:gd name="T17" fmla="*/ 2147483646 h 49"/>
                  <a:gd name="T18" fmla="*/ 2147483646 w 47"/>
                  <a:gd name="T19" fmla="*/ 2147483646 h 49"/>
                  <a:gd name="T20" fmla="*/ 2147483646 w 47"/>
                  <a:gd name="T21" fmla="*/ 2147483646 h 49"/>
                  <a:gd name="T22" fmla="*/ 2147483646 w 47"/>
                  <a:gd name="T23" fmla="*/ 2147483646 h 49"/>
                  <a:gd name="T24" fmla="*/ 2147483646 w 47"/>
                  <a:gd name="T25" fmla="*/ 2147483646 h 49"/>
                  <a:gd name="T26" fmla="*/ 2147483646 w 47"/>
                  <a:gd name="T27" fmla="*/ 2147483646 h 49"/>
                  <a:gd name="T28" fmla="*/ 2147483646 w 47"/>
                  <a:gd name="T29" fmla="*/ 2147483646 h 49"/>
                  <a:gd name="T30" fmla="*/ 2147483646 w 47"/>
                  <a:gd name="T31" fmla="*/ 2147483646 h 49"/>
                  <a:gd name="T32" fmla="*/ 2147483646 w 47"/>
                  <a:gd name="T33" fmla="*/ 0 h 49"/>
                  <a:gd name="T34" fmla="*/ 2147483646 w 47"/>
                  <a:gd name="T35" fmla="*/ 0 h 49"/>
                  <a:gd name="T36" fmla="*/ 2147483646 w 47"/>
                  <a:gd name="T37" fmla="*/ 2147483646 h 49"/>
                  <a:gd name="T38" fmla="*/ 1170471767 w 47"/>
                  <a:gd name="T39" fmla="*/ 2147483646 h 49"/>
                  <a:gd name="T40" fmla="*/ 650176527 w 47"/>
                  <a:gd name="T41" fmla="*/ 2147483646 h 49"/>
                  <a:gd name="T42" fmla="*/ 260019440 w 47"/>
                  <a:gd name="T43" fmla="*/ 2147483646 h 49"/>
                  <a:gd name="T44" fmla="*/ 130138153 w 47"/>
                  <a:gd name="T45" fmla="*/ 2147483646 h 49"/>
                  <a:gd name="T46" fmla="*/ 0 w 47"/>
                  <a:gd name="T47" fmla="*/ 2147483646 h 4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7" h="49">
                    <a:moveTo>
                      <a:pt x="0" y="36"/>
                    </a:moveTo>
                    <a:lnTo>
                      <a:pt x="1" y="39"/>
                    </a:lnTo>
                    <a:lnTo>
                      <a:pt x="2" y="41"/>
                    </a:lnTo>
                    <a:lnTo>
                      <a:pt x="4" y="43"/>
                    </a:lnTo>
                    <a:lnTo>
                      <a:pt x="6" y="45"/>
                    </a:lnTo>
                    <a:lnTo>
                      <a:pt x="12" y="48"/>
                    </a:lnTo>
                    <a:lnTo>
                      <a:pt x="14" y="49"/>
                    </a:lnTo>
                    <a:lnTo>
                      <a:pt x="18" y="49"/>
                    </a:lnTo>
                    <a:lnTo>
                      <a:pt x="24" y="46"/>
                    </a:lnTo>
                    <a:lnTo>
                      <a:pt x="29" y="42"/>
                    </a:lnTo>
                    <a:lnTo>
                      <a:pt x="35" y="39"/>
                    </a:lnTo>
                    <a:lnTo>
                      <a:pt x="39" y="35"/>
                    </a:lnTo>
                    <a:lnTo>
                      <a:pt x="44" y="31"/>
                    </a:lnTo>
                    <a:lnTo>
                      <a:pt x="46" y="27"/>
                    </a:lnTo>
                    <a:lnTo>
                      <a:pt x="47" y="24"/>
                    </a:lnTo>
                    <a:lnTo>
                      <a:pt x="47" y="12"/>
                    </a:lnTo>
                    <a:lnTo>
                      <a:pt x="47" y="0"/>
                    </a:lnTo>
                    <a:lnTo>
                      <a:pt x="27" y="0"/>
                    </a:lnTo>
                    <a:lnTo>
                      <a:pt x="17" y="8"/>
                    </a:lnTo>
                    <a:lnTo>
                      <a:pt x="9" y="16"/>
                    </a:lnTo>
                    <a:lnTo>
                      <a:pt x="5" y="20"/>
                    </a:lnTo>
                    <a:lnTo>
                      <a:pt x="2" y="25"/>
                    </a:lnTo>
                    <a:lnTo>
                      <a:pt x="1" y="3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7" name="Freeform 56">
                <a:extLst>
                  <a:ext uri="{FF2B5EF4-FFF2-40B4-BE49-F238E27FC236}">
                    <a16:creationId xmlns:a16="http://schemas.microsoft.com/office/drawing/2014/main" id="{A28EFA08-BBF7-484D-B7C8-B4424D27B445}"/>
                  </a:ext>
                </a:extLst>
              </p:cNvPr>
              <p:cNvSpPr>
                <a:spLocks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4008438" y="3313113"/>
                <a:ext cx="12700" cy="57150"/>
              </a:xfrm>
              <a:custGeom>
                <a:avLst/>
                <a:gdLst>
                  <a:gd name="T0" fmla="*/ 0 w 26"/>
                  <a:gd name="T1" fmla="*/ 0 h 9"/>
                  <a:gd name="T2" fmla="*/ 0 w 26"/>
                  <a:gd name="T3" fmla="*/ 2147483646 h 9"/>
                  <a:gd name="T4" fmla="*/ 349541123 w 26"/>
                  <a:gd name="T5" fmla="*/ 2147483646 h 9"/>
                  <a:gd name="T6" fmla="*/ 699321104 w 26"/>
                  <a:gd name="T7" fmla="*/ 2147483646 h 9"/>
                  <a:gd name="T8" fmla="*/ 1281969262 w 26"/>
                  <a:gd name="T9" fmla="*/ 2147483646 h 9"/>
                  <a:gd name="T10" fmla="*/ 1748183331 w 26"/>
                  <a:gd name="T11" fmla="*/ 2147483646 h 9"/>
                  <a:gd name="T12" fmla="*/ 2147483646 w 26"/>
                  <a:gd name="T13" fmla="*/ 2147483646 h 9"/>
                  <a:gd name="T14" fmla="*/ 2147483646 w 26"/>
                  <a:gd name="T15" fmla="*/ 2147483646 h 9"/>
                  <a:gd name="T16" fmla="*/ 2147483646 w 26"/>
                  <a:gd name="T17" fmla="*/ 0 h 9"/>
                  <a:gd name="T18" fmla="*/ 0 w 2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4"/>
                    </a:lnTo>
                    <a:lnTo>
                      <a:pt x="3" y="7"/>
                    </a:lnTo>
                    <a:lnTo>
                      <a:pt x="6" y="8"/>
                    </a:lnTo>
                    <a:lnTo>
                      <a:pt x="11" y="9"/>
                    </a:lnTo>
                    <a:lnTo>
                      <a:pt x="15" y="8"/>
                    </a:lnTo>
                    <a:lnTo>
                      <a:pt x="20" y="7"/>
                    </a:lnTo>
                    <a:lnTo>
                      <a:pt x="23" y="4"/>
                    </a:lnTo>
                    <a:lnTo>
                      <a:pt x="26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8" name="Freeform 57">
                <a:extLst>
                  <a:ext uri="{FF2B5EF4-FFF2-40B4-BE49-F238E27FC236}">
                    <a16:creationId xmlns:a16="http://schemas.microsoft.com/office/drawing/2014/main" id="{A4F65F39-AE2F-3D44-8EAF-67CCD02BB201}"/>
                  </a:ext>
                </a:extLst>
              </p:cNvPr>
              <p:cNvSpPr>
                <a:spLocks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3490913" y="2984500"/>
                <a:ext cx="15875" cy="57150"/>
              </a:xfrm>
              <a:custGeom>
                <a:avLst/>
                <a:gdLst>
                  <a:gd name="T0" fmla="*/ 0 w 39"/>
                  <a:gd name="T1" fmla="*/ 0 h 18"/>
                  <a:gd name="T2" fmla="*/ 0 w 39"/>
                  <a:gd name="T3" fmla="*/ 2147483646 h 18"/>
                  <a:gd name="T4" fmla="*/ 404616708 w 39"/>
                  <a:gd name="T5" fmla="*/ 2147483646 h 18"/>
                  <a:gd name="T6" fmla="*/ 876835272 w 39"/>
                  <a:gd name="T7" fmla="*/ 2147483646 h 18"/>
                  <a:gd name="T8" fmla="*/ 1551196724 w 39"/>
                  <a:gd name="T9" fmla="*/ 2147483646 h 18"/>
                  <a:gd name="T10" fmla="*/ 2023415288 w 39"/>
                  <a:gd name="T11" fmla="*/ 2147483646 h 18"/>
                  <a:gd name="T12" fmla="*/ 2147483646 w 39"/>
                  <a:gd name="T13" fmla="*/ 2147483646 h 18"/>
                  <a:gd name="T14" fmla="*/ 2147483646 w 39"/>
                  <a:gd name="T15" fmla="*/ 2147483646 h 18"/>
                  <a:gd name="T16" fmla="*/ 2147483646 w 39"/>
                  <a:gd name="T17" fmla="*/ 2147483646 h 18"/>
                  <a:gd name="T18" fmla="*/ 2147483646 w 39"/>
                  <a:gd name="T19" fmla="*/ 2147483646 h 18"/>
                  <a:gd name="T20" fmla="*/ 1955813433 w 39"/>
                  <a:gd name="T21" fmla="*/ 2147483646 h 18"/>
                  <a:gd name="T22" fmla="*/ 1281452388 w 39"/>
                  <a:gd name="T23" fmla="*/ 2147483646 h 18"/>
                  <a:gd name="T24" fmla="*/ 674527122 w 39"/>
                  <a:gd name="T25" fmla="*/ 0 h 18"/>
                  <a:gd name="T26" fmla="*/ 0 w 39"/>
                  <a:gd name="T27" fmla="*/ 0 h 1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9" h="18">
                    <a:moveTo>
                      <a:pt x="0" y="0"/>
                    </a:moveTo>
                    <a:lnTo>
                      <a:pt x="0" y="18"/>
                    </a:lnTo>
                    <a:lnTo>
                      <a:pt x="6" y="18"/>
                    </a:lnTo>
                    <a:lnTo>
                      <a:pt x="13" y="18"/>
                    </a:lnTo>
                    <a:lnTo>
                      <a:pt x="23" y="17"/>
                    </a:lnTo>
                    <a:lnTo>
                      <a:pt x="30" y="14"/>
                    </a:lnTo>
                    <a:lnTo>
                      <a:pt x="34" y="12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9" y="6"/>
                    </a:lnTo>
                    <a:lnTo>
                      <a:pt x="29" y="5"/>
                    </a:lnTo>
                    <a:lnTo>
                      <a:pt x="19" y="3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19" name="Group 58">
                <a:extLst>
                  <a:ext uri="{FF2B5EF4-FFF2-40B4-BE49-F238E27FC236}">
                    <a16:creationId xmlns:a16="http://schemas.microsoft.com/office/drawing/2014/main" id="{F1552FD1-13E1-FD48-BEF3-0D41BBA9A07A}"/>
                  </a:ext>
                </a:extLst>
              </p:cNvPr>
              <p:cNvGrpSpPr>
                <a:grpSpLocks/>
              </p:cNvGrpSpPr>
              <p:nvPr>
                <p:custDataLst>
                  <p:tags r:id="rId51"/>
                </p:custDataLst>
              </p:nvPr>
            </p:nvGrpSpPr>
            <p:grpSpPr bwMode="auto">
              <a:xfrm>
                <a:off x="3616325" y="2817813"/>
                <a:ext cx="131763" cy="195262"/>
                <a:chOff x="1199" y="2121"/>
                <a:chExt cx="97" cy="123"/>
              </a:xfrm>
            </p:grpSpPr>
            <p:sp>
              <p:nvSpPr>
                <p:cNvPr id="14899" name="Freeform 59">
                  <a:extLst>
                    <a:ext uri="{FF2B5EF4-FFF2-40B4-BE49-F238E27FC236}">
                      <a16:creationId xmlns:a16="http://schemas.microsoft.com/office/drawing/2014/main" id="{494D4B0E-7FB6-9942-97B9-FA5056A3D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2236"/>
                  <a:ext cx="16" cy="8"/>
                </a:xfrm>
                <a:custGeom>
                  <a:avLst/>
                  <a:gdLst>
                    <a:gd name="T0" fmla="*/ 0 w 52"/>
                    <a:gd name="T1" fmla="*/ 1 h 25"/>
                    <a:gd name="T2" fmla="*/ 0 w 52"/>
                    <a:gd name="T3" fmla="*/ 1 h 25"/>
                    <a:gd name="T4" fmla="*/ 1 w 52"/>
                    <a:gd name="T5" fmla="*/ 1 h 25"/>
                    <a:gd name="T6" fmla="*/ 1 w 52"/>
                    <a:gd name="T7" fmla="*/ 1 h 25"/>
                    <a:gd name="T8" fmla="*/ 1 w 52"/>
                    <a:gd name="T9" fmla="*/ 1 h 25"/>
                    <a:gd name="T10" fmla="*/ 1 w 52"/>
                    <a:gd name="T11" fmla="*/ 1 h 25"/>
                    <a:gd name="T12" fmla="*/ 1 w 52"/>
                    <a:gd name="T13" fmla="*/ 0 h 25"/>
                    <a:gd name="T14" fmla="*/ 2 w 52"/>
                    <a:gd name="T15" fmla="*/ 0 h 25"/>
                    <a:gd name="T16" fmla="*/ 2 w 52"/>
                    <a:gd name="T17" fmla="*/ 0 h 25"/>
                    <a:gd name="T18" fmla="*/ 1 w 52"/>
                    <a:gd name="T19" fmla="*/ 0 h 25"/>
                    <a:gd name="T20" fmla="*/ 1 w 52"/>
                    <a:gd name="T21" fmla="*/ 0 h 25"/>
                    <a:gd name="T22" fmla="*/ 1 w 52"/>
                    <a:gd name="T23" fmla="*/ 0 h 25"/>
                    <a:gd name="T24" fmla="*/ 1 w 52"/>
                    <a:gd name="T25" fmla="*/ 0 h 25"/>
                    <a:gd name="T26" fmla="*/ 0 w 52"/>
                    <a:gd name="T27" fmla="*/ 0 h 25"/>
                    <a:gd name="T28" fmla="*/ 0 w 52"/>
                    <a:gd name="T29" fmla="*/ 0 h 25"/>
                    <a:gd name="T30" fmla="*/ 0 w 52"/>
                    <a:gd name="T31" fmla="*/ 1 h 25"/>
                    <a:gd name="T32" fmla="*/ 0 w 52"/>
                    <a:gd name="T33" fmla="*/ 1 h 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2" h="25">
                      <a:moveTo>
                        <a:pt x="0" y="25"/>
                      </a:moveTo>
                      <a:lnTo>
                        <a:pt x="7" y="25"/>
                      </a:lnTo>
                      <a:lnTo>
                        <a:pt x="15" y="24"/>
                      </a:lnTo>
                      <a:lnTo>
                        <a:pt x="23" y="22"/>
                      </a:lnTo>
                      <a:lnTo>
                        <a:pt x="30" y="19"/>
                      </a:lnTo>
                      <a:lnTo>
                        <a:pt x="38" y="15"/>
                      </a:lnTo>
                      <a:lnTo>
                        <a:pt x="43" y="11"/>
                      </a:lnTo>
                      <a:lnTo>
                        <a:pt x="49" y="6"/>
                      </a:lnTo>
                      <a:lnTo>
                        <a:pt x="52" y="0"/>
                      </a:lnTo>
                      <a:lnTo>
                        <a:pt x="40" y="0"/>
                      </a:lnTo>
                      <a:lnTo>
                        <a:pt x="31" y="0"/>
                      </a:lnTo>
                      <a:lnTo>
                        <a:pt x="23" y="1"/>
                      </a:lnTo>
                      <a:lnTo>
                        <a:pt x="16" y="3"/>
                      </a:lnTo>
                      <a:lnTo>
                        <a:pt x="11" y="6"/>
                      </a:lnTo>
                      <a:lnTo>
                        <a:pt x="5" y="10"/>
                      </a:lnTo>
                      <a:lnTo>
                        <a:pt x="2" y="16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0" name="Freeform 60">
                  <a:extLst>
                    <a:ext uri="{FF2B5EF4-FFF2-40B4-BE49-F238E27FC236}">
                      <a16:creationId xmlns:a16="http://schemas.microsoft.com/office/drawing/2014/main" id="{AFCEFCA7-15FD-E549-9758-090A6AD38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9" y="2131"/>
                  <a:ext cx="11" cy="4"/>
                </a:xfrm>
                <a:custGeom>
                  <a:avLst/>
                  <a:gdLst>
                    <a:gd name="T0" fmla="*/ 0 w 33"/>
                    <a:gd name="T1" fmla="*/ 0 h 13"/>
                    <a:gd name="T2" fmla="*/ 0 w 33"/>
                    <a:gd name="T3" fmla="*/ 0 h 13"/>
                    <a:gd name="T4" fmla="*/ 0 w 33"/>
                    <a:gd name="T5" fmla="*/ 0 h 13"/>
                    <a:gd name="T6" fmla="*/ 0 w 33"/>
                    <a:gd name="T7" fmla="*/ 0 h 13"/>
                    <a:gd name="T8" fmla="*/ 1 w 33"/>
                    <a:gd name="T9" fmla="*/ 0 h 13"/>
                    <a:gd name="T10" fmla="*/ 1 w 33"/>
                    <a:gd name="T11" fmla="*/ 0 h 13"/>
                    <a:gd name="T12" fmla="*/ 1 w 33"/>
                    <a:gd name="T13" fmla="*/ 0 h 13"/>
                    <a:gd name="T14" fmla="*/ 1 w 33"/>
                    <a:gd name="T15" fmla="*/ 0 h 13"/>
                    <a:gd name="T16" fmla="*/ 1 w 33"/>
                    <a:gd name="T17" fmla="*/ 0 h 13"/>
                    <a:gd name="T18" fmla="*/ 0 w 33"/>
                    <a:gd name="T19" fmla="*/ 0 h 13"/>
                    <a:gd name="T20" fmla="*/ 0 w 33"/>
                    <a:gd name="T21" fmla="*/ 0 h 1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3" h="13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9" y="13"/>
                      </a:lnTo>
                      <a:lnTo>
                        <a:pt x="16" y="13"/>
                      </a:lnTo>
                      <a:lnTo>
                        <a:pt x="24" y="11"/>
                      </a:lnTo>
                      <a:lnTo>
                        <a:pt x="33" y="6"/>
                      </a:lnTo>
                      <a:lnTo>
                        <a:pt x="24" y="3"/>
                      </a:lnTo>
                      <a:lnTo>
                        <a:pt x="16" y="1"/>
                      </a:lnTo>
                      <a:lnTo>
                        <a:pt x="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1" name="Freeform 61">
                  <a:extLst>
                    <a:ext uri="{FF2B5EF4-FFF2-40B4-BE49-F238E27FC236}">
                      <a16:creationId xmlns:a16="http://schemas.microsoft.com/office/drawing/2014/main" id="{08277A89-13CA-2843-A09C-4AE65864FE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0" y="2121"/>
                  <a:ext cx="20" cy="28"/>
                </a:xfrm>
                <a:custGeom>
                  <a:avLst/>
                  <a:gdLst>
                    <a:gd name="T0" fmla="*/ 1 w 67"/>
                    <a:gd name="T1" fmla="*/ 1 h 86"/>
                    <a:gd name="T2" fmla="*/ 0 w 67"/>
                    <a:gd name="T3" fmla="*/ 0 h 86"/>
                    <a:gd name="T4" fmla="*/ 1 w 67"/>
                    <a:gd name="T5" fmla="*/ 0 h 86"/>
                    <a:gd name="T6" fmla="*/ 1 w 67"/>
                    <a:gd name="T7" fmla="*/ 0 h 86"/>
                    <a:gd name="T8" fmla="*/ 1 w 67"/>
                    <a:gd name="T9" fmla="*/ 0 h 86"/>
                    <a:gd name="T10" fmla="*/ 1 w 67"/>
                    <a:gd name="T11" fmla="*/ 0 h 86"/>
                    <a:gd name="T12" fmla="*/ 1 w 67"/>
                    <a:gd name="T13" fmla="*/ 1 h 86"/>
                    <a:gd name="T14" fmla="*/ 1 w 67"/>
                    <a:gd name="T15" fmla="*/ 1 h 86"/>
                    <a:gd name="T16" fmla="*/ 1 w 67"/>
                    <a:gd name="T17" fmla="*/ 1 h 86"/>
                    <a:gd name="T18" fmla="*/ 1 w 67"/>
                    <a:gd name="T19" fmla="*/ 1 h 86"/>
                    <a:gd name="T20" fmla="*/ 2 w 67"/>
                    <a:gd name="T21" fmla="*/ 1 h 86"/>
                    <a:gd name="T22" fmla="*/ 2 w 67"/>
                    <a:gd name="T23" fmla="*/ 2 h 86"/>
                    <a:gd name="T24" fmla="*/ 2 w 67"/>
                    <a:gd name="T25" fmla="*/ 2 h 86"/>
                    <a:gd name="T26" fmla="*/ 2 w 67"/>
                    <a:gd name="T27" fmla="*/ 2 h 86"/>
                    <a:gd name="T28" fmla="*/ 2 w 67"/>
                    <a:gd name="T29" fmla="*/ 2 h 86"/>
                    <a:gd name="T30" fmla="*/ 2 w 67"/>
                    <a:gd name="T31" fmla="*/ 3 h 86"/>
                    <a:gd name="T32" fmla="*/ 1 w 67"/>
                    <a:gd name="T33" fmla="*/ 3 h 86"/>
                    <a:gd name="T34" fmla="*/ 1 w 67"/>
                    <a:gd name="T35" fmla="*/ 2 h 86"/>
                    <a:gd name="T36" fmla="*/ 1 w 67"/>
                    <a:gd name="T37" fmla="*/ 2 h 86"/>
                    <a:gd name="T38" fmla="*/ 1 w 67"/>
                    <a:gd name="T39" fmla="*/ 2 h 86"/>
                    <a:gd name="T40" fmla="*/ 1 w 67"/>
                    <a:gd name="T41" fmla="*/ 1 h 86"/>
                    <a:gd name="T42" fmla="*/ 1 w 67"/>
                    <a:gd name="T43" fmla="*/ 1 h 86"/>
                    <a:gd name="T44" fmla="*/ 1 w 67"/>
                    <a:gd name="T45" fmla="*/ 1 h 86"/>
                    <a:gd name="T46" fmla="*/ 1 w 67"/>
                    <a:gd name="T47" fmla="*/ 1 h 86"/>
                    <a:gd name="T48" fmla="*/ 1 w 67"/>
                    <a:gd name="T49" fmla="*/ 1 h 86"/>
                    <a:gd name="T50" fmla="*/ 1 w 67"/>
                    <a:gd name="T51" fmla="*/ 1 h 86"/>
                    <a:gd name="T52" fmla="*/ 1 w 67"/>
                    <a:gd name="T53" fmla="*/ 1 h 86"/>
                    <a:gd name="T54" fmla="*/ 1 w 67"/>
                    <a:gd name="T55" fmla="*/ 1 h 86"/>
                    <a:gd name="T56" fmla="*/ 1 w 67"/>
                    <a:gd name="T57" fmla="*/ 1 h 8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67" h="86">
                      <a:moveTo>
                        <a:pt x="26" y="18"/>
                      </a:move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9" y="4"/>
                      </a:lnTo>
                      <a:lnTo>
                        <a:pt x="33" y="8"/>
                      </a:lnTo>
                      <a:lnTo>
                        <a:pt x="36" y="11"/>
                      </a:lnTo>
                      <a:lnTo>
                        <a:pt x="39" y="14"/>
                      </a:lnTo>
                      <a:lnTo>
                        <a:pt x="47" y="17"/>
                      </a:lnTo>
                      <a:lnTo>
                        <a:pt x="54" y="18"/>
                      </a:lnTo>
                      <a:lnTo>
                        <a:pt x="58" y="30"/>
                      </a:lnTo>
                      <a:lnTo>
                        <a:pt x="62" y="40"/>
                      </a:lnTo>
                      <a:lnTo>
                        <a:pt x="63" y="45"/>
                      </a:lnTo>
                      <a:lnTo>
                        <a:pt x="66" y="50"/>
                      </a:lnTo>
                      <a:lnTo>
                        <a:pt x="66" y="55"/>
                      </a:lnTo>
                      <a:lnTo>
                        <a:pt x="67" y="61"/>
                      </a:lnTo>
                      <a:lnTo>
                        <a:pt x="63" y="74"/>
                      </a:lnTo>
                      <a:lnTo>
                        <a:pt x="60" y="86"/>
                      </a:lnTo>
                      <a:lnTo>
                        <a:pt x="55" y="69"/>
                      </a:lnTo>
                      <a:lnTo>
                        <a:pt x="51" y="54"/>
                      </a:lnTo>
                      <a:lnTo>
                        <a:pt x="50" y="47"/>
                      </a:lnTo>
                      <a:lnTo>
                        <a:pt x="50" y="41"/>
                      </a:lnTo>
                      <a:lnTo>
                        <a:pt x="51" y="35"/>
                      </a:lnTo>
                      <a:lnTo>
                        <a:pt x="54" y="30"/>
                      </a:lnTo>
                      <a:lnTo>
                        <a:pt x="44" y="30"/>
                      </a:lnTo>
                      <a:lnTo>
                        <a:pt x="35" y="29"/>
                      </a:lnTo>
                      <a:lnTo>
                        <a:pt x="32" y="27"/>
                      </a:lnTo>
                      <a:lnTo>
                        <a:pt x="28" y="25"/>
                      </a:lnTo>
                      <a:lnTo>
                        <a:pt x="27" y="22"/>
                      </a:lnTo>
                      <a:lnTo>
                        <a:pt x="26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2" name="Freeform 62">
                  <a:extLst>
                    <a:ext uri="{FF2B5EF4-FFF2-40B4-BE49-F238E27FC236}">
                      <a16:creationId xmlns:a16="http://schemas.microsoft.com/office/drawing/2014/main" id="{366335DF-F5D4-D94D-AD90-AE8CA2370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1" y="2159"/>
                  <a:ext cx="16" cy="28"/>
                </a:xfrm>
                <a:custGeom>
                  <a:avLst/>
                  <a:gdLst>
                    <a:gd name="T0" fmla="*/ 1 w 49"/>
                    <a:gd name="T1" fmla="*/ 0 h 86"/>
                    <a:gd name="T2" fmla="*/ 1 w 49"/>
                    <a:gd name="T3" fmla="*/ 0 h 86"/>
                    <a:gd name="T4" fmla="*/ 1 w 49"/>
                    <a:gd name="T5" fmla="*/ 0 h 86"/>
                    <a:gd name="T6" fmla="*/ 0 w 49"/>
                    <a:gd name="T7" fmla="*/ 0 h 86"/>
                    <a:gd name="T8" fmla="*/ 0 w 49"/>
                    <a:gd name="T9" fmla="*/ 0 h 86"/>
                    <a:gd name="T10" fmla="*/ 0 w 49"/>
                    <a:gd name="T11" fmla="*/ 1 h 86"/>
                    <a:gd name="T12" fmla="*/ 0 w 49"/>
                    <a:gd name="T13" fmla="*/ 1 h 86"/>
                    <a:gd name="T14" fmla="*/ 0 w 49"/>
                    <a:gd name="T15" fmla="*/ 1 h 86"/>
                    <a:gd name="T16" fmla="*/ 0 w 49"/>
                    <a:gd name="T17" fmla="*/ 2 h 86"/>
                    <a:gd name="T18" fmla="*/ 0 w 49"/>
                    <a:gd name="T19" fmla="*/ 2 h 86"/>
                    <a:gd name="T20" fmla="*/ 0 w 49"/>
                    <a:gd name="T21" fmla="*/ 2 h 86"/>
                    <a:gd name="T22" fmla="*/ 0 w 49"/>
                    <a:gd name="T23" fmla="*/ 2 h 86"/>
                    <a:gd name="T24" fmla="*/ 1 w 49"/>
                    <a:gd name="T25" fmla="*/ 3 h 86"/>
                    <a:gd name="T26" fmla="*/ 1 w 49"/>
                    <a:gd name="T27" fmla="*/ 3 h 86"/>
                    <a:gd name="T28" fmla="*/ 1 w 49"/>
                    <a:gd name="T29" fmla="*/ 3 h 86"/>
                    <a:gd name="T30" fmla="*/ 1 w 49"/>
                    <a:gd name="T31" fmla="*/ 3 h 86"/>
                    <a:gd name="T32" fmla="*/ 1 w 49"/>
                    <a:gd name="T33" fmla="*/ 2 h 86"/>
                    <a:gd name="T34" fmla="*/ 2 w 49"/>
                    <a:gd name="T35" fmla="*/ 2 h 86"/>
                    <a:gd name="T36" fmla="*/ 2 w 49"/>
                    <a:gd name="T37" fmla="*/ 2 h 86"/>
                    <a:gd name="T38" fmla="*/ 2 w 49"/>
                    <a:gd name="T39" fmla="*/ 1 h 86"/>
                    <a:gd name="T40" fmla="*/ 2 w 49"/>
                    <a:gd name="T41" fmla="*/ 1 h 86"/>
                    <a:gd name="T42" fmla="*/ 2 w 49"/>
                    <a:gd name="T43" fmla="*/ 1 h 86"/>
                    <a:gd name="T44" fmla="*/ 2 w 49"/>
                    <a:gd name="T45" fmla="*/ 1 h 86"/>
                    <a:gd name="T46" fmla="*/ 2 w 49"/>
                    <a:gd name="T47" fmla="*/ 1 h 86"/>
                    <a:gd name="T48" fmla="*/ 1 w 49"/>
                    <a:gd name="T49" fmla="*/ 1 h 86"/>
                    <a:gd name="T50" fmla="*/ 1 w 49"/>
                    <a:gd name="T51" fmla="*/ 0 h 86"/>
                    <a:gd name="T52" fmla="*/ 1 w 49"/>
                    <a:gd name="T53" fmla="*/ 0 h 8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49" h="86">
                      <a:moveTo>
                        <a:pt x="27" y="12"/>
                      </a:moveTo>
                      <a:lnTo>
                        <a:pt x="20" y="6"/>
                      </a:lnTo>
                      <a:lnTo>
                        <a:pt x="14" y="0"/>
                      </a:lnTo>
                      <a:lnTo>
                        <a:pt x="9" y="5"/>
                      </a:lnTo>
                      <a:lnTo>
                        <a:pt x="5" y="13"/>
                      </a:lnTo>
                      <a:lnTo>
                        <a:pt x="1" y="21"/>
                      </a:lnTo>
                      <a:lnTo>
                        <a:pt x="0" y="30"/>
                      </a:lnTo>
                      <a:lnTo>
                        <a:pt x="0" y="36"/>
                      </a:lnTo>
                      <a:lnTo>
                        <a:pt x="3" y="43"/>
                      </a:lnTo>
                      <a:lnTo>
                        <a:pt x="5" y="50"/>
                      </a:lnTo>
                      <a:lnTo>
                        <a:pt x="8" y="58"/>
                      </a:lnTo>
                      <a:lnTo>
                        <a:pt x="12" y="66"/>
                      </a:lnTo>
                      <a:lnTo>
                        <a:pt x="17" y="74"/>
                      </a:lnTo>
                      <a:lnTo>
                        <a:pt x="22" y="80"/>
                      </a:lnTo>
                      <a:lnTo>
                        <a:pt x="27" y="86"/>
                      </a:lnTo>
                      <a:lnTo>
                        <a:pt x="31" y="79"/>
                      </a:lnTo>
                      <a:lnTo>
                        <a:pt x="37" y="69"/>
                      </a:lnTo>
                      <a:lnTo>
                        <a:pt x="42" y="57"/>
                      </a:lnTo>
                      <a:lnTo>
                        <a:pt x="46" y="45"/>
                      </a:lnTo>
                      <a:lnTo>
                        <a:pt x="49" y="39"/>
                      </a:lnTo>
                      <a:lnTo>
                        <a:pt x="49" y="33"/>
                      </a:lnTo>
                      <a:lnTo>
                        <a:pt x="49" y="26"/>
                      </a:lnTo>
                      <a:lnTo>
                        <a:pt x="48" y="22"/>
                      </a:lnTo>
                      <a:lnTo>
                        <a:pt x="44" y="18"/>
                      </a:lnTo>
                      <a:lnTo>
                        <a:pt x="40" y="15"/>
                      </a:lnTo>
                      <a:lnTo>
                        <a:pt x="34" y="13"/>
                      </a:lnTo>
                      <a:lnTo>
                        <a:pt x="27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3" name="Freeform 63">
                  <a:extLst>
                    <a:ext uri="{FF2B5EF4-FFF2-40B4-BE49-F238E27FC236}">
                      <a16:creationId xmlns:a16="http://schemas.microsoft.com/office/drawing/2014/main" id="{D783DFB7-9ADE-FE4B-B772-8F86371978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" y="2161"/>
                  <a:ext cx="2" cy="4"/>
                </a:xfrm>
                <a:custGeom>
                  <a:avLst/>
                  <a:gdLst>
                    <a:gd name="T0" fmla="*/ 0 w 6"/>
                    <a:gd name="T1" fmla="*/ 0 h 12"/>
                    <a:gd name="T2" fmla="*/ 0 w 6"/>
                    <a:gd name="T3" fmla="*/ 0 h 12"/>
                    <a:gd name="T4" fmla="*/ 0 w 6"/>
                    <a:gd name="T5" fmla="*/ 0 h 12"/>
                    <a:gd name="T6" fmla="*/ 0 w 6"/>
                    <a:gd name="T7" fmla="*/ 0 h 12"/>
                    <a:gd name="T8" fmla="*/ 0 w 6"/>
                    <a:gd name="T9" fmla="*/ 0 h 12"/>
                    <a:gd name="T10" fmla="*/ 0 w 6"/>
                    <a:gd name="T11" fmla="*/ 0 h 12"/>
                    <a:gd name="T12" fmla="*/ 0 w 6"/>
                    <a:gd name="T13" fmla="*/ 0 h 12"/>
                    <a:gd name="T14" fmla="*/ 0 w 6"/>
                    <a:gd name="T15" fmla="*/ 0 h 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" h="12">
                      <a:moveTo>
                        <a:pt x="0" y="12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6"/>
                      </a:lnTo>
                      <a:lnTo>
                        <a:pt x="0" y="10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4" name="Freeform 64">
                  <a:extLst>
                    <a:ext uri="{FF2B5EF4-FFF2-40B4-BE49-F238E27FC236}">
                      <a16:creationId xmlns:a16="http://schemas.microsoft.com/office/drawing/2014/main" id="{C6DCD4EB-F6C4-084C-80F7-77FFD6F69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" y="2154"/>
                  <a:ext cx="13" cy="15"/>
                </a:xfrm>
                <a:custGeom>
                  <a:avLst/>
                  <a:gdLst>
                    <a:gd name="T0" fmla="*/ 0 w 39"/>
                    <a:gd name="T1" fmla="*/ 0 h 48"/>
                    <a:gd name="T2" fmla="*/ 0 w 39"/>
                    <a:gd name="T3" fmla="*/ 0 h 48"/>
                    <a:gd name="T4" fmla="*/ 1 w 39"/>
                    <a:gd name="T5" fmla="*/ 1 h 48"/>
                    <a:gd name="T6" fmla="*/ 1 w 39"/>
                    <a:gd name="T7" fmla="*/ 1 h 48"/>
                    <a:gd name="T8" fmla="*/ 1 w 39"/>
                    <a:gd name="T9" fmla="*/ 1 h 48"/>
                    <a:gd name="T10" fmla="*/ 1 w 39"/>
                    <a:gd name="T11" fmla="*/ 1 h 48"/>
                    <a:gd name="T12" fmla="*/ 1 w 39"/>
                    <a:gd name="T13" fmla="*/ 2 h 48"/>
                    <a:gd name="T14" fmla="*/ 1 w 39"/>
                    <a:gd name="T15" fmla="*/ 1 h 48"/>
                    <a:gd name="T16" fmla="*/ 0 w 39"/>
                    <a:gd name="T17" fmla="*/ 1 h 48"/>
                    <a:gd name="T18" fmla="*/ 0 w 39"/>
                    <a:gd name="T19" fmla="*/ 1 h 48"/>
                    <a:gd name="T20" fmla="*/ 0 w 39"/>
                    <a:gd name="T21" fmla="*/ 1 h 48"/>
                    <a:gd name="T22" fmla="*/ 0 w 39"/>
                    <a:gd name="T23" fmla="*/ 0 h 48"/>
                    <a:gd name="T24" fmla="*/ 0 w 39"/>
                    <a:gd name="T25" fmla="*/ 0 h 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" h="48">
                      <a:moveTo>
                        <a:pt x="0" y="0"/>
                      </a:moveTo>
                      <a:lnTo>
                        <a:pt x="11" y="9"/>
                      </a:lnTo>
                      <a:lnTo>
                        <a:pt x="22" y="17"/>
                      </a:lnTo>
                      <a:lnTo>
                        <a:pt x="32" y="24"/>
                      </a:lnTo>
                      <a:lnTo>
                        <a:pt x="39" y="30"/>
                      </a:lnTo>
                      <a:lnTo>
                        <a:pt x="36" y="39"/>
                      </a:lnTo>
                      <a:lnTo>
                        <a:pt x="33" y="48"/>
                      </a:lnTo>
                      <a:lnTo>
                        <a:pt x="18" y="36"/>
                      </a:lnTo>
                      <a:lnTo>
                        <a:pt x="8" y="26"/>
                      </a:lnTo>
                      <a:lnTo>
                        <a:pt x="4" y="21"/>
                      </a:lnTo>
                      <a:lnTo>
                        <a:pt x="2" y="15"/>
                      </a:ln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5" name="Freeform 65">
                  <a:extLst>
                    <a:ext uri="{FF2B5EF4-FFF2-40B4-BE49-F238E27FC236}">
                      <a16:creationId xmlns:a16="http://schemas.microsoft.com/office/drawing/2014/main" id="{4191953B-3F37-934D-B8B4-03A62338F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7" y="2167"/>
                  <a:ext cx="6" cy="14"/>
                </a:xfrm>
                <a:custGeom>
                  <a:avLst/>
                  <a:gdLst>
                    <a:gd name="T0" fmla="*/ 0 w 16"/>
                    <a:gd name="T1" fmla="*/ 0 h 43"/>
                    <a:gd name="T2" fmla="*/ 1 w 16"/>
                    <a:gd name="T3" fmla="*/ 0 h 43"/>
                    <a:gd name="T4" fmla="*/ 1 w 16"/>
                    <a:gd name="T5" fmla="*/ 1 h 43"/>
                    <a:gd name="T6" fmla="*/ 1 w 16"/>
                    <a:gd name="T7" fmla="*/ 1 h 43"/>
                    <a:gd name="T8" fmla="*/ 1 w 16"/>
                    <a:gd name="T9" fmla="*/ 1 h 43"/>
                    <a:gd name="T10" fmla="*/ 1 w 16"/>
                    <a:gd name="T11" fmla="*/ 1 h 43"/>
                    <a:gd name="T12" fmla="*/ 1 w 16"/>
                    <a:gd name="T13" fmla="*/ 1 h 43"/>
                    <a:gd name="T14" fmla="*/ 0 w 16"/>
                    <a:gd name="T15" fmla="*/ 1 h 43"/>
                    <a:gd name="T16" fmla="*/ 0 w 16"/>
                    <a:gd name="T17" fmla="*/ 2 h 43"/>
                    <a:gd name="T18" fmla="*/ 0 w 16"/>
                    <a:gd name="T19" fmla="*/ 1 h 43"/>
                    <a:gd name="T20" fmla="*/ 0 w 16"/>
                    <a:gd name="T21" fmla="*/ 1 h 43"/>
                    <a:gd name="T22" fmla="*/ 0 w 16"/>
                    <a:gd name="T23" fmla="*/ 0 h 43"/>
                    <a:gd name="T24" fmla="*/ 0 w 16"/>
                    <a:gd name="T25" fmla="*/ 0 h 4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6" h="43">
                      <a:moveTo>
                        <a:pt x="7" y="0"/>
                      </a:moveTo>
                      <a:lnTo>
                        <a:pt x="11" y="9"/>
                      </a:lnTo>
                      <a:lnTo>
                        <a:pt x="15" y="16"/>
                      </a:lnTo>
                      <a:lnTo>
                        <a:pt x="16" y="22"/>
                      </a:lnTo>
                      <a:lnTo>
                        <a:pt x="16" y="27"/>
                      </a:lnTo>
                      <a:lnTo>
                        <a:pt x="15" y="31"/>
                      </a:lnTo>
                      <a:lnTo>
                        <a:pt x="11" y="35"/>
                      </a:lnTo>
                      <a:lnTo>
                        <a:pt x="7" y="39"/>
                      </a:lnTo>
                      <a:lnTo>
                        <a:pt x="0" y="43"/>
                      </a:lnTo>
                      <a:lnTo>
                        <a:pt x="2" y="28"/>
                      </a:lnTo>
                      <a:lnTo>
                        <a:pt x="4" y="18"/>
                      </a:lnTo>
                      <a:lnTo>
                        <a:pt x="6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6" name="Freeform 66">
                  <a:extLst>
                    <a:ext uri="{FF2B5EF4-FFF2-40B4-BE49-F238E27FC236}">
                      <a16:creationId xmlns:a16="http://schemas.microsoft.com/office/drawing/2014/main" id="{6BAA264D-8D18-4947-AA66-E447E2E0C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8" y="2190"/>
                  <a:ext cx="8" cy="12"/>
                </a:xfrm>
                <a:custGeom>
                  <a:avLst/>
                  <a:gdLst>
                    <a:gd name="T0" fmla="*/ 1 w 24"/>
                    <a:gd name="T1" fmla="*/ 1 h 37"/>
                    <a:gd name="T2" fmla="*/ 1 w 24"/>
                    <a:gd name="T3" fmla="*/ 1 h 37"/>
                    <a:gd name="T4" fmla="*/ 1 w 24"/>
                    <a:gd name="T5" fmla="*/ 1 h 37"/>
                    <a:gd name="T6" fmla="*/ 0 w 24"/>
                    <a:gd name="T7" fmla="*/ 0 h 37"/>
                    <a:gd name="T8" fmla="*/ 0 w 24"/>
                    <a:gd name="T9" fmla="*/ 0 h 37"/>
                    <a:gd name="T10" fmla="*/ 0 w 24"/>
                    <a:gd name="T11" fmla="*/ 0 h 37"/>
                    <a:gd name="T12" fmla="*/ 0 w 24"/>
                    <a:gd name="T13" fmla="*/ 1 h 37"/>
                    <a:gd name="T14" fmla="*/ 0 w 24"/>
                    <a:gd name="T15" fmla="*/ 1 h 37"/>
                    <a:gd name="T16" fmla="*/ 0 w 24"/>
                    <a:gd name="T17" fmla="*/ 1 h 37"/>
                    <a:gd name="T18" fmla="*/ 0 w 24"/>
                    <a:gd name="T19" fmla="*/ 1 h 37"/>
                    <a:gd name="T20" fmla="*/ 0 w 24"/>
                    <a:gd name="T21" fmla="*/ 1 h 37"/>
                    <a:gd name="T22" fmla="*/ 0 w 24"/>
                    <a:gd name="T23" fmla="*/ 1 h 37"/>
                    <a:gd name="T24" fmla="*/ 0 w 24"/>
                    <a:gd name="T25" fmla="*/ 1 h 37"/>
                    <a:gd name="T26" fmla="*/ 1 w 24"/>
                    <a:gd name="T27" fmla="*/ 1 h 37"/>
                    <a:gd name="T28" fmla="*/ 1 w 24"/>
                    <a:gd name="T29" fmla="*/ 1 h 3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4" h="37">
                      <a:moveTo>
                        <a:pt x="24" y="36"/>
                      </a:moveTo>
                      <a:lnTo>
                        <a:pt x="19" y="27"/>
                      </a:lnTo>
                      <a:lnTo>
                        <a:pt x="15" y="18"/>
                      </a:lnTo>
                      <a:lnTo>
                        <a:pt x="12" y="9"/>
                      </a:lnTo>
                      <a:lnTo>
                        <a:pt x="11" y="0"/>
                      </a:lnTo>
                      <a:lnTo>
                        <a:pt x="6" y="10"/>
                      </a:lnTo>
                      <a:lnTo>
                        <a:pt x="3" y="19"/>
                      </a:lnTo>
                      <a:lnTo>
                        <a:pt x="1" y="26"/>
                      </a:lnTo>
                      <a:lnTo>
                        <a:pt x="0" y="31"/>
                      </a:lnTo>
                      <a:lnTo>
                        <a:pt x="1" y="33"/>
                      </a:lnTo>
                      <a:lnTo>
                        <a:pt x="2" y="35"/>
                      </a:lnTo>
                      <a:lnTo>
                        <a:pt x="4" y="36"/>
                      </a:lnTo>
                      <a:lnTo>
                        <a:pt x="6" y="37"/>
                      </a:lnTo>
                      <a:lnTo>
                        <a:pt x="14" y="37"/>
                      </a:lnTo>
                      <a:lnTo>
                        <a:pt x="24" y="3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7" name="Freeform 67">
                  <a:extLst>
                    <a:ext uri="{FF2B5EF4-FFF2-40B4-BE49-F238E27FC236}">
                      <a16:creationId xmlns:a16="http://schemas.microsoft.com/office/drawing/2014/main" id="{8126B6E5-93BB-354A-85E8-CD806FE05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" y="2204"/>
                  <a:ext cx="11" cy="17"/>
                </a:xfrm>
                <a:custGeom>
                  <a:avLst/>
                  <a:gdLst>
                    <a:gd name="T0" fmla="*/ 1 w 34"/>
                    <a:gd name="T1" fmla="*/ 0 h 55"/>
                    <a:gd name="T2" fmla="*/ 1 w 34"/>
                    <a:gd name="T3" fmla="*/ 0 h 55"/>
                    <a:gd name="T4" fmla="*/ 1 w 34"/>
                    <a:gd name="T5" fmla="*/ 1 h 55"/>
                    <a:gd name="T6" fmla="*/ 1 w 34"/>
                    <a:gd name="T7" fmla="*/ 1 h 55"/>
                    <a:gd name="T8" fmla="*/ 1 w 34"/>
                    <a:gd name="T9" fmla="*/ 1 h 55"/>
                    <a:gd name="T10" fmla="*/ 1 w 34"/>
                    <a:gd name="T11" fmla="*/ 1 h 55"/>
                    <a:gd name="T12" fmla="*/ 1 w 34"/>
                    <a:gd name="T13" fmla="*/ 2 h 55"/>
                    <a:gd name="T14" fmla="*/ 1 w 34"/>
                    <a:gd name="T15" fmla="*/ 2 h 55"/>
                    <a:gd name="T16" fmla="*/ 1 w 34"/>
                    <a:gd name="T17" fmla="*/ 2 h 55"/>
                    <a:gd name="T18" fmla="*/ 0 w 34"/>
                    <a:gd name="T19" fmla="*/ 2 h 55"/>
                    <a:gd name="T20" fmla="*/ 0 w 34"/>
                    <a:gd name="T21" fmla="*/ 2 h 55"/>
                    <a:gd name="T22" fmla="*/ 0 w 34"/>
                    <a:gd name="T23" fmla="*/ 1 h 55"/>
                    <a:gd name="T24" fmla="*/ 1 w 34"/>
                    <a:gd name="T25" fmla="*/ 1 h 55"/>
                    <a:gd name="T26" fmla="*/ 1 w 34"/>
                    <a:gd name="T27" fmla="*/ 1 h 55"/>
                    <a:gd name="T28" fmla="*/ 1 w 34"/>
                    <a:gd name="T29" fmla="*/ 0 h 55"/>
                    <a:gd name="T30" fmla="*/ 1 w 34"/>
                    <a:gd name="T31" fmla="*/ 0 h 55"/>
                    <a:gd name="T32" fmla="*/ 1 w 34"/>
                    <a:gd name="T33" fmla="*/ 0 h 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" h="55">
                      <a:moveTo>
                        <a:pt x="34" y="0"/>
                      </a:moveTo>
                      <a:lnTo>
                        <a:pt x="34" y="13"/>
                      </a:lnTo>
                      <a:lnTo>
                        <a:pt x="34" y="25"/>
                      </a:lnTo>
                      <a:lnTo>
                        <a:pt x="33" y="32"/>
                      </a:lnTo>
                      <a:lnTo>
                        <a:pt x="31" y="38"/>
                      </a:lnTo>
                      <a:lnTo>
                        <a:pt x="29" y="43"/>
                      </a:lnTo>
                      <a:lnTo>
                        <a:pt x="24" y="47"/>
                      </a:lnTo>
                      <a:lnTo>
                        <a:pt x="20" y="51"/>
                      </a:lnTo>
                      <a:lnTo>
                        <a:pt x="14" y="53"/>
                      </a:lnTo>
                      <a:lnTo>
                        <a:pt x="8" y="55"/>
                      </a:lnTo>
                      <a:lnTo>
                        <a:pt x="0" y="55"/>
                      </a:lnTo>
                      <a:lnTo>
                        <a:pt x="9" y="36"/>
                      </a:lnTo>
                      <a:lnTo>
                        <a:pt x="14" y="21"/>
                      </a:lnTo>
                      <a:lnTo>
                        <a:pt x="18" y="16"/>
                      </a:lnTo>
                      <a:lnTo>
                        <a:pt x="22" y="10"/>
                      </a:lnTo>
                      <a:lnTo>
                        <a:pt x="28" y="5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8" name="Freeform 68">
                  <a:extLst>
                    <a:ext uri="{FF2B5EF4-FFF2-40B4-BE49-F238E27FC236}">
                      <a16:creationId xmlns:a16="http://schemas.microsoft.com/office/drawing/2014/main" id="{EF836230-207E-9E4C-940D-C3CEBCAFA6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5" y="2215"/>
                  <a:ext cx="11" cy="4"/>
                </a:xfrm>
                <a:custGeom>
                  <a:avLst/>
                  <a:gdLst>
                    <a:gd name="T0" fmla="*/ 0 w 33"/>
                    <a:gd name="T1" fmla="*/ 0 h 12"/>
                    <a:gd name="T2" fmla="*/ 0 w 33"/>
                    <a:gd name="T3" fmla="*/ 0 h 12"/>
                    <a:gd name="T4" fmla="*/ 0 w 33"/>
                    <a:gd name="T5" fmla="*/ 0 h 12"/>
                    <a:gd name="T6" fmla="*/ 0 w 33"/>
                    <a:gd name="T7" fmla="*/ 0 h 12"/>
                    <a:gd name="T8" fmla="*/ 1 w 33"/>
                    <a:gd name="T9" fmla="*/ 0 h 12"/>
                    <a:gd name="T10" fmla="*/ 1 w 33"/>
                    <a:gd name="T11" fmla="*/ 0 h 12"/>
                    <a:gd name="T12" fmla="*/ 1 w 33"/>
                    <a:gd name="T13" fmla="*/ 0 h 12"/>
                    <a:gd name="T14" fmla="*/ 1 w 33"/>
                    <a:gd name="T15" fmla="*/ 0 h 12"/>
                    <a:gd name="T16" fmla="*/ 1 w 33"/>
                    <a:gd name="T17" fmla="*/ 0 h 12"/>
                    <a:gd name="T18" fmla="*/ 0 w 33"/>
                    <a:gd name="T19" fmla="*/ 0 h 12"/>
                    <a:gd name="T20" fmla="*/ 0 w 33"/>
                    <a:gd name="T21" fmla="*/ 0 h 1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3" h="12">
                      <a:moveTo>
                        <a:pt x="0" y="0"/>
                      </a:moveTo>
                      <a:lnTo>
                        <a:pt x="2" y="4"/>
                      </a:lnTo>
                      <a:lnTo>
                        <a:pt x="6" y="7"/>
                      </a:lnTo>
                      <a:lnTo>
                        <a:pt x="10" y="9"/>
                      </a:lnTo>
                      <a:lnTo>
                        <a:pt x="14" y="11"/>
                      </a:lnTo>
                      <a:lnTo>
                        <a:pt x="23" y="12"/>
                      </a:lnTo>
                      <a:lnTo>
                        <a:pt x="33" y="12"/>
                      </a:lnTo>
                      <a:lnTo>
                        <a:pt x="28" y="8"/>
                      </a:lnTo>
                      <a:lnTo>
                        <a:pt x="19" y="4"/>
                      </a:lnTo>
                      <a:lnTo>
                        <a:pt x="10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20" name="Freeform 69">
                <a:extLst>
                  <a:ext uri="{FF2B5EF4-FFF2-40B4-BE49-F238E27FC236}">
                    <a16:creationId xmlns:a16="http://schemas.microsoft.com/office/drawing/2014/main" id="{47FF93D2-0615-A04B-8300-AD7FFDBA94C4}"/>
                  </a:ext>
                </a:extLst>
              </p:cNvPr>
              <p:cNvSpPr>
                <a:spLocks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9429750" y="4244975"/>
                <a:ext cx="12700" cy="57150"/>
              </a:xfrm>
              <a:custGeom>
                <a:avLst/>
                <a:gdLst>
                  <a:gd name="T0" fmla="*/ 0 w 33"/>
                  <a:gd name="T1" fmla="*/ 2147483646 h 62"/>
                  <a:gd name="T2" fmla="*/ 0 w 33"/>
                  <a:gd name="T3" fmla="*/ 2147483646 h 62"/>
                  <a:gd name="T4" fmla="*/ 0 w 33"/>
                  <a:gd name="T5" fmla="*/ 2147483646 h 62"/>
                  <a:gd name="T6" fmla="*/ 0 w 33"/>
                  <a:gd name="T7" fmla="*/ 2147483646 h 62"/>
                  <a:gd name="T8" fmla="*/ 0 w 33"/>
                  <a:gd name="T9" fmla="*/ 2147483646 h 62"/>
                  <a:gd name="T10" fmla="*/ 0 w 33"/>
                  <a:gd name="T11" fmla="*/ 2147483646 h 62"/>
                  <a:gd name="T12" fmla="*/ 114043306 w 33"/>
                  <a:gd name="T13" fmla="*/ 2147483646 h 62"/>
                  <a:gd name="T14" fmla="*/ 227938830 w 33"/>
                  <a:gd name="T15" fmla="*/ 2147483646 h 62"/>
                  <a:gd name="T16" fmla="*/ 456025442 w 33"/>
                  <a:gd name="T17" fmla="*/ 2147483646 h 62"/>
                  <a:gd name="T18" fmla="*/ 798007964 w 33"/>
                  <a:gd name="T19" fmla="*/ 2147483646 h 62"/>
                  <a:gd name="T20" fmla="*/ 1139990100 w 33"/>
                  <a:gd name="T21" fmla="*/ 0 h 62"/>
                  <a:gd name="T22" fmla="*/ 1481972236 w 33"/>
                  <a:gd name="T23" fmla="*/ 2147483646 h 62"/>
                  <a:gd name="T24" fmla="*/ 1880976218 w 33"/>
                  <a:gd name="T25" fmla="*/ 2147483646 h 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3" h="62">
                    <a:moveTo>
                      <a:pt x="0" y="62"/>
                    </a:moveTo>
                    <a:lnTo>
                      <a:pt x="0" y="53"/>
                    </a:lnTo>
                    <a:lnTo>
                      <a:pt x="0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2"/>
                    </a:lnTo>
                    <a:lnTo>
                      <a:pt x="4" y="17"/>
                    </a:lnTo>
                    <a:lnTo>
                      <a:pt x="8" y="13"/>
                    </a:lnTo>
                    <a:lnTo>
                      <a:pt x="14" y="6"/>
                    </a:lnTo>
                    <a:lnTo>
                      <a:pt x="20" y="0"/>
                    </a:lnTo>
                    <a:lnTo>
                      <a:pt x="26" y="6"/>
                    </a:lnTo>
                    <a:lnTo>
                      <a:pt x="33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1" name="Freeform 70">
                <a:extLst>
                  <a:ext uri="{FF2B5EF4-FFF2-40B4-BE49-F238E27FC236}">
                    <a16:creationId xmlns:a16="http://schemas.microsoft.com/office/drawing/2014/main" id="{3BC3CD51-9BE4-4C4D-890F-B6F487E41DF4}"/>
                  </a:ext>
                </a:extLst>
              </p:cNvPr>
              <p:cNvSpPr>
                <a:spLocks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9439275" y="4335463"/>
                <a:ext cx="9525" cy="58737"/>
              </a:xfrm>
              <a:custGeom>
                <a:avLst/>
                <a:gdLst>
                  <a:gd name="T0" fmla="*/ 0 w 26"/>
                  <a:gd name="T1" fmla="*/ 2147483646 h 18"/>
                  <a:gd name="T2" fmla="*/ 0 w 26"/>
                  <a:gd name="T3" fmla="*/ 0 h 18"/>
                  <a:gd name="T4" fmla="*/ 1278345488 w 26"/>
                  <a:gd name="T5" fmla="*/ 0 h 18"/>
                  <a:gd name="T6" fmla="*/ 294992547 w 26"/>
                  <a:gd name="T7" fmla="*/ 2147483646 h 18"/>
                  <a:gd name="T8" fmla="*/ 294992547 w 26"/>
                  <a:gd name="T9" fmla="*/ 2147483646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0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6" y="12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2" name="Freeform 71">
                <a:extLst>
                  <a:ext uri="{FF2B5EF4-FFF2-40B4-BE49-F238E27FC236}">
                    <a16:creationId xmlns:a16="http://schemas.microsoft.com/office/drawing/2014/main" id="{B352E1CE-632B-CD48-9C95-4CBEFE980F8B}"/>
                  </a:ext>
                </a:extLst>
              </p:cNvPr>
              <p:cNvSpPr>
                <a:spLocks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9553575" y="4244975"/>
                <a:ext cx="77788" cy="130175"/>
              </a:xfrm>
              <a:custGeom>
                <a:avLst/>
                <a:gdLst>
                  <a:gd name="T0" fmla="*/ 2147483646 w 180"/>
                  <a:gd name="T1" fmla="*/ 2147483646 h 240"/>
                  <a:gd name="T2" fmla="*/ 2147483646 w 180"/>
                  <a:gd name="T3" fmla="*/ 2147483646 h 240"/>
                  <a:gd name="T4" fmla="*/ 2147483646 w 180"/>
                  <a:gd name="T5" fmla="*/ 2147483646 h 240"/>
                  <a:gd name="T6" fmla="*/ 2147483646 w 180"/>
                  <a:gd name="T7" fmla="*/ 2147483646 h 240"/>
                  <a:gd name="T8" fmla="*/ 2147483646 w 180"/>
                  <a:gd name="T9" fmla="*/ 2147483646 h 240"/>
                  <a:gd name="T10" fmla="*/ 2147483646 w 180"/>
                  <a:gd name="T11" fmla="*/ 2147483646 h 240"/>
                  <a:gd name="T12" fmla="*/ 2147483646 w 180"/>
                  <a:gd name="T13" fmla="*/ 2147483646 h 240"/>
                  <a:gd name="T14" fmla="*/ 2147483646 w 180"/>
                  <a:gd name="T15" fmla="*/ 2147483646 h 240"/>
                  <a:gd name="T16" fmla="*/ 2147483646 w 180"/>
                  <a:gd name="T17" fmla="*/ 2147483646 h 240"/>
                  <a:gd name="T18" fmla="*/ 2147483646 w 180"/>
                  <a:gd name="T19" fmla="*/ 2147483646 h 240"/>
                  <a:gd name="T20" fmla="*/ 2147483646 w 180"/>
                  <a:gd name="T21" fmla="*/ 2147483646 h 240"/>
                  <a:gd name="T22" fmla="*/ 2147483646 w 180"/>
                  <a:gd name="T23" fmla="*/ 2147483646 h 240"/>
                  <a:gd name="T24" fmla="*/ 2147483646 w 180"/>
                  <a:gd name="T25" fmla="*/ 2147483646 h 240"/>
                  <a:gd name="T26" fmla="*/ 2147483646 w 180"/>
                  <a:gd name="T27" fmla="*/ 2147483646 h 240"/>
                  <a:gd name="T28" fmla="*/ 2147483646 w 180"/>
                  <a:gd name="T29" fmla="*/ 2147483646 h 240"/>
                  <a:gd name="T30" fmla="*/ 2147483646 w 180"/>
                  <a:gd name="T31" fmla="*/ 2147483646 h 240"/>
                  <a:gd name="T32" fmla="*/ 2147483646 w 180"/>
                  <a:gd name="T33" fmla="*/ 2147483646 h 240"/>
                  <a:gd name="T34" fmla="*/ 2147483646 w 180"/>
                  <a:gd name="T35" fmla="*/ 2147483646 h 240"/>
                  <a:gd name="T36" fmla="*/ 2147483646 w 180"/>
                  <a:gd name="T37" fmla="*/ 2147483646 h 240"/>
                  <a:gd name="T38" fmla="*/ 2147483646 w 180"/>
                  <a:gd name="T39" fmla="*/ 2147483646 h 240"/>
                  <a:gd name="T40" fmla="*/ 2147483646 w 180"/>
                  <a:gd name="T41" fmla="*/ 2147483646 h 240"/>
                  <a:gd name="T42" fmla="*/ 2147483646 w 180"/>
                  <a:gd name="T43" fmla="*/ 2147483646 h 240"/>
                  <a:gd name="T44" fmla="*/ 1694832844 w 180"/>
                  <a:gd name="T45" fmla="*/ 2147483646 h 240"/>
                  <a:gd name="T46" fmla="*/ 1210567971 w 180"/>
                  <a:gd name="T47" fmla="*/ 2147483646 h 240"/>
                  <a:gd name="T48" fmla="*/ 807169775 w 180"/>
                  <a:gd name="T49" fmla="*/ 2147483646 h 240"/>
                  <a:gd name="T50" fmla="*/ 484264440 w 180"/>
                  <a:gd name="T51" fmla="*/ 2147483646 h 240"/>
                  <a:gd name="T52" fmla="*/ 322905335 w 180"/>
                  <a:gd name="T53" fmla="*/ 2147483646 h 240"/>
                  <a:gd name="T54" fmla="*/ 80679553 w 180"/>
                  <a:gd name="T55" fmla="*/ 2147483646 h 240"/>
                  <a:gd name="T56" fmla="*/ 0 w 180"/>
                  <a:gd name="T57" fmla="*/ 2147483646 h 240"/>
                  <a:gd name="T58" fmla="*/ 0 w 180"/>
                  <a:gd name="T59" fmla="*/ 2147483646 h 240"/>
                  <a:gd name="T60" fmla="*/ 0 w 180"/>
                  <a:gd name="T61" fmla="*/ 2147483646 h 240"/>
                  <a:gd name="T62" fmla="*/ 0 w 180"/>
                  <a:gd name="T63" fmla="*/ 2147483646 h 240"/>
                  <a:gd name="T64" fmla="*/ 0 w 180"/>
                  <a:gd name="T65" fmla="*/ 0 h 240"/>
                  <a:gd name="T66" fmla="*/ 807169775 w 180"/>
                  <a:gd name="T67" fmla="*/ 1276504728 h 240"/>
                  <a:gd name="T68" fmla="*/ 1533473306 w 180"/>
                  <a:gd name="T69" fmla="*/ 2147483646 h 240"/>
                  <a:gd name="T70" fmla="*/ 2147483646 w 180"/>
                  <a:gd name="T71" fmla="*/ 2147483646 h 240"/>
                  <a:gd name="T72" fmla="*/ 2147483646 w 180"/>
                  <a:gd name="T73" fmla="*/ 2147483646 h 240"/>
                  <a:gd name="T74" fmla="*/ 2147483646 w 180"/>
                  <a:gd name="T75" fmla="*/ 2147483646 h 240"/>
                  <a:gd name="T76" fmla="*/ 2147483646 w 180"/>
                  <a:gd name="T77" fmla="*/ 2147483646 h 240"/>
                  <a:gd name="T78" fmla="*/ 2147483646 w 180"/>
                  <a:gd name="T79" fmla="*/ 2147483646 h 240"/>
                  <a:gd name="T80" fmla="*/ 2147483646 w 180"/>
                  <a:gd name="T81" fmla="*/ 2147483646 h 240"/>
                  <a:gd name="T82" fmla="*/ 2147483646 w 180"/>
                  <a:gd name="T83" fmla="*/ 2147483646 h 240"/>
                  <a:gd name="T84" fmla="*/ 2147483646 w 180"/>
                  <a:gd name="T85" fmla="*/ 2147483646 h 240"/>
                  <a:gd name="T86" fmla="*/ 2147483646 w 180"/>
                  <a:gd name="T87" fmla="*/ 2147483646 h 240"/>
                  <a:gd name="T88" fmla="*/ 2147483646 w 180"/>
                  <a:gd name="T89" fmla="*/ 2147483646 h 240"/>
                  <a:gd name="T90" fmla="*/ 2147483646 w 180"/>
                  <a:gd name="T91" fmla="*/ 2147483646 h 240"/>
                  <a:gd name="T92" fmla="*/ 2147483646 w 180"/>
                  <a:gd name="T93" fmla="*/ 2147483646 h 240"/>
                  <a:gd name="T94" fmla="*/ 2147483646 w 180"/>
                  <a:gd name="T95" fmla="*/ 2147483646 h 240"/>
                  <a:gd name="T96" fmla="*/ 2147483646 w 180"/>
                  <a:gd name="T97" fmla="*/ 2147483646 h 240"/>
                  <a:gd name="T98" fmla="*/ 2147483646 w 180"/>
                  <a:gd name="T99" fmla="*/ 2147483646 h 240"/>
                  <a:gd name="T100" fmla="*/ 2147483646 w 180"/>
                  <a:gd name="T101" fmla="*/ 2147483646 h 240"/>
                  <a:gd name="T102" fmla="*/ 2147483646 w 180"/>
                  <a:gd name="T103" fmla="*/ 2147483646 h 240"/>
                  <a:gd name="T104" fmla="*/ 2147483646 w 180"/>
                  <a:gd name="T105" fmla="*/ 2147483646 h 2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80" h="240">
                    <a:moveTo>
                      <a:pt x="180" y="222"/>
                    </a:moveTo>
                    <a:lnTo>
                      <a:pt x="175" y="223"/>
                    </a:lnTo>
                    <a:lnTo>
                      <a:pt x="171" y="223"/>
                    </a:lnTo>
                    <a:lnTo>
                      <a:pt x="167" y="225"/>
                    </a:lnTo>
                    <a:lnTo>
                      <a:pt x="164" y="227"/>
                    </a:lnTo>
                    <a:lnTo>
                      <a:pt x="158" y="232"/>
                    </a:lnTo>
                    <a:lnTo>
                      <a:pt x="153" y="240"/>
                    </a:lnTo>
                    <a:lnTo>
                      <a:pt x="140" y="232"/>
                    </a:lnTo>
                    <a:lnTo>
                      <a:pt x="131" y="223"/>
                    </a:lnTo>
                    <a:lnTo>
                      <a:pt x="123" y="214"/>
                    </a:lnTo>
                    <a:lnTo>
                      <a:pt x="118" y="206"/>
                    </a:lnTo>
                    <a:lnTo>
                      <a:pt x="112" y="195"/>
                    </a:lnTo>
                    <a:lnTo>
                      <a:pt x="106" y="185"/>
                    </a:lnTo>
                    <a:lnTo>
                      <a:pt x="98" y="174"/>
                    </a:lnTo>
                    <a:lnTo>
                      <a:pt x="87" y="161"/>
                    </a:lnTo>
                    <a:lnTo>
                      <a:pt x="82" y="153"/>
                    </a:lnTo>
                    <a:lnTo>
                      <a:pt x="75" y="146"/>
                    </a:lnTo>
                    <a:lnTo>
                      <a:pt x="70" y="139"/>
                    </a:lnTo>
                    <a:lnTo>
                      <a:pt x="62" y="133"/>
                    </a:lnTo>
                    <a:lnTo>
                      <a:pt x="48" y="121"/>
                    </a:lnTo>
                    <a:lnTo>
                      <a:pt x="33" y="110"/>
                    </a:lnTo>
                    <a:lnTo>
                      <a:pt x="27" y="104"/>
                    </a:lnTo>
                    <a:lnTo>
                      <a:pt x="21" y="98"/>
                    </a:lnTo>
                    <a:lnTo>
                      <a:pt x="15" y="92"/>
                    </a:lnTo>
                    <a:lnTo>
                      <a:pt x="10" y="84"/>
                    </a:lnTo>
                    <a:lnTo>
                      <a:pt x="6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0" y="35"/>
                    </a:lnTo>
                    <a:lnTo>
                      <a:pt x="0" y="2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19" y="17"/>
                    </a:lnTo>
                    <a:lnTo>
                      <a:pt x="27" y="27"/>
                    </a:lnTo>
                    <a:lnTo>
                      <a:pt x="34" y="38"/>
                    </a:lnTo>
                    <a:lnTo>
                      <a:pt x="41" y="48"/>
                    </a:lnTo>
                    <a:lnTo>
                      <a:pt x="46" y="58"/>
                    </a:lnTo>
                    <a:lnTo>
                      <a:pt x="51" y="66"/>
                    </a:lnTo>
                    <a:lnTo>
                      <a:pt x="54" y="74"/>
                    </a:lnTo>
                    <a:lnTo>
                      <a:pt x="60" y="86"/>
                    </a:lnTo>
                    <a:lnTo>
                      <a:pt x="66" y="98"/>
                    </a:lnTo>
                    <a:lnTo>
                      <a:pt x="74" y="107"/>
                    </a:lnTo>
                    <a:lnTo>
                      <a:pt x="82" y="116"/>
                    </a:lnTo>
                    <a:lnTo>
                      <a:pt x="100" y="133"/>
                    </a:lnTo>
                    <a:lnTo>
                      <a:pt x="119" y="149"/>
                    </a:lnTo>
                    <a:lnTo>
                      <a:pt x="139" y="164"/>
                    </a:lnTo>
                    <a:lnTo>
                      <a:pt x="155" y="180"/>
                    </a:lnTo>
                    <a:lnTo>
                      <a:pt x="163" y="189"/>
                    </a:lnTo>
                    <a:lnTo>
                      <a:pt x="169" y="199"/>
                    </a:lnTo>
                    <a:lnTo>
                      <a:pt x="175" y="210"/>
                    </a:lnTo>
                    <a:lnTo>
                      <a:pt x="180" y="22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3" name="Freeform 72">
                <a:extLst>
                  <a:ext uri="{FF2B5EF4-FFF2-40B4-BE49-F238E27FC236}">
                    <a16:creationId xmlns:a16="http://schemas.microsoft.com/office/drawing/2014/main" id="{D20D3724-109B-C641-80E4-5801DED25312}"/>
                  </a:ext>
                </a:extLst>
              </p:cNvPr>
              <p:cNvSpPr>
                <a:spLocks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9553575" y="4217988"/>
                <a:ext cx="14288" cy="57150"/>
              </a:xfrm>
              <a:custGeom>
                <a:avLst/>
                <a:gdLst>
                  <a:gd name="T0" fmla="*/ 0 w 27"/>
                  <a:gd name="T1" fmla="*/ 0 h 30"/>
                  <a:gd name="T2" fmla="*/ 148139572 w 27"/>
                  <a:gd name="T3" fmla="*/ 2147483646 h 30"/>
                  <a:gd name="T4" fmla="*/ 444698654 w 27"/>
                  <a:gd name="T5" fmla="*/ 2147483646 h 30"/>
                  <a:gd name="T6" fmla="*/ 592838225 w 27"/>
                  <a:gd name="T7" fmla="*/ 2147483646 h 30"/>
                  <a:gd name="T8" fmla="*/ 592838225 w 27"/>
                  <a:gd name="T9" fmla="*/ 2147483646 h 30"/>
                  <a:gd name="T10" fmla="*/ 444698654 w 27"/>
                  <a:gd name="T11" fmla="*/ 2147483646 h 30"/>
                  <a:gd name="T12" fmla="*/ 0 w 27"/>
                  <a:gd name="T13" fmla="*/ 2147483646 h 30"/>
                  <a:gd name="T14" fmla="*/ 2147483646 w 27"/>
                  <a:gd name="T15" fmla="*/ 2147483646 h 30"/>
                  <a:gd name="T16" fmla="*/ 2147483646 w 27"/>
                  <a:gd name="T17" fmla="*/ 2147483646 h 30"/>
                  <a:gd name="T18" fmla="*/ 2147483646 w 27"/>
                  <a:gd name="T19" fmla="*/ 2147483646 h 30"/>
                  <a:gd name="T20" fmla="*/ 2147483646 w 27"/>
                  <a:gd name="T21" fmla="*/ 2147483646 h 30"/>
                  <a:gd name="T22" fmla="*/ 1630095165 w 27"/>
                  <a:gd name="T23" fmla="*/ 2147483646 h 30"/>
                  <a:gd name="T24" fmla="*/ 1037256940 w 27"/>
                  <a:gd name="T25" fmla="*/ 2147483646 h 30"/>
                  <a:gd name="T26" fmla="*/ 592838225 w 27"/>
                  <a:gd name="T27" fmla="*/ 2147483646 h 30"/>
                  <a:gd name="T28" fmla="*/ 0 w 27"/>
                  <a:gd name="T29" fmla="*/ 0 h 3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" h="30">
                    <a:moveTo>
                      <a:pt x="0" y="0"/>
                    </a:moveTo>
                    <a:lnTo>
                      <a:pt x="1" y="5"/>
                    </a:lnTo>
                    <a:lnTo>
                      <a:pt x="3" y="11"/>
                    </a:lnTo>
                    <a:lnTo>
                      <a:pt x="4" y="14"/>
                    </a:lnTo>
                    <a:lnTo>
                      <a:pt x="4" y="19"/>
                    </a:lnTo>
                    <a:lnTo>
                      <a:pt x="3" y="24"/>
                    </a:lnTo>
                    <a:lnTo>
                      <a:pt x="0" y="30"/>
                    </a:lnTo>
                    <a:lnTo>
                      <a:pt x="17" y="27"/>
                    </a:lnTo>
                    <a:lnTo>
                      <a:pt x="27" y="24"/>
                    </a:lnTo>
                    <a:lnTo>
                      <a:pt x="23" y="20"/>
                    </a:lnTo>
                    <a:lnTo>
                      <a:pt x="17" y="12"/>
                    </a:lnTo>
                    <a:lnTo>
                      <a:pt x="11" y="8"/>
                    </a:lnTo>
                    <a:lnTo>
                      <a:pt x="7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24" name="Group 73">
                <a:extLst>
                  <a:ext uri="{FF2B5EF4-FFF2-40B4-BE49-F238E27FC236}">
                    <a16:creationId xmlns:a16="http://schemas.microsoft.com/office/drawing/2014/main" id="{C1FF9292-E5B4-F44C-8BA1-F2FF536F5996}"/>
                  </a:ext>
                </a:extLst>
              </p:cNvPr>
              <p:cNvGrpSpPr>
                <a:grpSpLocks/>
              </p:cNvGrpSpPr>
              <p:nvPr>
                <p:custDataLst>
                  <p:tags r:id="rId56"/>
                </p:custDataLst>
              </p:nvPr>
            </p:nvGrpSpPr>
            <p:grpSpPr bwMode="auto">
              <a:xfrm>
                <a:off x="9244013" y="4738688"/>
                <a:ext cx="458787" cy="404812"/>
                <a:chOff x="5372" y="3323"/>
                <a:chExt cx="341" cy="253"/>
              </a:xfrm>
            </p:grpSpPr>
            <p:sp>
              <p:nvSpPr>
                <p:cNvPr id="14896" name="Freeform 74">
                  <a:extLst>
                    <a:ext uri="{FF2B5EF4-FFF2-40B4-BE49-F238E27FC236}">
                      <a16:creationId xmlns:a16="http://schemas.microsoft.com/office/drawing/2014/main" id="{D517EB10-C30E-F24D-B3B4-E9855F4C1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2" y="3565"/>
                  <a:ext cx="16" cy="11"/>
                </a:xfrm>
                <a:custGeom>
                  <a:avLst/>
                  <a:gdLst>
                    <a:gd name="T0" fmla="*/ 0 w 53"/>
                    <a:gd name="T1" fmla="*/ 1 h 33"/>
                    <a:gd name="T2" fmla="*/ 0 w 53"/>
                    <a:gd name="T3" fmla="*/ 1 h 33"/>
                    <a:gd name="T4" fmla="*/ 0 w 53"/>
                    <a:gd name="T5" fmla="*/ 1 h 33"/>
                    <a:gd name="T6" fmla="*/ 1 w 53"/>
                    <a:gd name="T7" fmla="*/ 1 h 33"/>
                    <a:gd name="T8" fmla="*/ 1 w 53"/>
                    <a:gd name="T9" fmla="*/ 0 h 33"/>
                    <a:gd name="T10" fmla="*/ 1 w 53"/>
                    <a:gd name="T11" fmla="*/ 0 h 33"/>
                    <a:gd name="T12" fmla="*/ 1 w 53"/>
                    <a:gd name="T13" fmla="*/ 0 h 33"/>
                    <a:gd name="T14" fmla="*/ 1 w 53"/>
                    <a:gd name="T15" fmla="*/ 0 h 33"/>
                    <a:gd name="T16" fmla="*/ 2 w 53"/>
                    <a:gd name="T17" fmla="*/ 0 h 33"/>
                    <a:gd name="T18" fmla="*/ 2 w 53"/>
                    <a:gd name="T19" fmla="*/ 1 h 33"/>
                    <a:gd name="T20" fmla="*/ 1 w 53"/>
                    <a:gd name="T21" fmla="*/ 1 h 33"/>
                    <a:gd name="T22" fmla="*/ 1 w 53"/>
                    <a:gd name="T23" fmla="*/ 1 h 33"/>
                    <a:gd name="T24" fmla="*/ 1 w 53"/>
                    <a:gd name="T25" fmla="*/ 1 h 33"/>
                    <a:gd name="T26" fmla="*/ 1 w 53"/>
                    <a:gd name="T27" fmla="*/ 1 h 33"/>
                    <a:gd name="T28" fmla="*/ 0 w 53"/>
                    <a:gd name="T29" fmla="*/ 1 h 33"/>
                    <a:gd name="T30" fmla="*/ 0 w 53"/>
                    <a:gd name="T31" fmla="*/ 1 h 3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3" h="33">
                      <a:moveTo>
                        <a:pt x="0" y="31"/>
                      </a:moveTo>
                      <a:lnTo>
                        <a:pt x="4" y="26"/>
                      </a:lnTo>
                      <a:lnTo>
                        <a:pt x="8" y="21"/>
                      </a:lnTo>
                      <a:lnTo>
                        <a:pt x="15" y="16"/>
                      </a:lnTo>
                      <a:lnTo>
                        <a:pt x="21" y="11"/>
                      </a:lnTo>
                      <a:lnTo>
                        <a:pt x="29" y="7"/>
                      </a:lnTo>
                      <a:lnTo>
                        <a:pt x="38" y="3"/>
                      </a:lnTo>
                      <a:lnTo>
                        <a:pt x="45" y="1"/>
                      </a:lnTo>
                      <a:lnTo>
                        <a:pt x="53" y="0"/>
                      </a:lnTo>
                      <a:lnTo>
                        <a:pt x="53" y="18"/>
                      </a:lnTo>
                      <a:lnTo>
                        <a:pt x="38" y="24"/>
                      </a:lnTo>
                      <a:lnTo>
                        <a:pt x="27" y="30"/>
                      </a:lnTo>
                      <a:lnTo>
                        <a:pt x="21" y="32"/>
                      </a:lnTo>
                      <a:lnTo>
                        <a:pt x="16" y="33"/>
                      </a:lnTo>
                      <a:lnTo>
                        <a:pt x="9" y="33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7" name="Freeform 75">
                  <a:extLst>
                    <a:ext uri="{FF2B5EF4-FFF2-40B4-BE49-F238E27FC236}">
                      <a16:creationId xmlns:a16="http://schemas.microsoft.com/office/drawing/2014/main" id="{FD918BB0-28E8-F34E-9A86-DD9249691A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9" y="3446"/>
                  <a:ext cx="202" cy="117"/>
                </a:xfrm>
                <a:custGeom>
                  <a:avLst/>
                  <a:gdLst>
                    <a:gd name="T0" fmla="*/ 1 w 631"/>
                    <a:gd name="T1" fmla="*/ 10 h 358"/>
                    <a:gd name="T2" fmla="*/ 2 w 631"/>
                    <a:gd name="T3" fmla="*/ 10 h 358"/>
                    <a:gd name="T4" fmla="*/ 2 w 631"/>
                    <a:gd name="T5" fmla="*/ 10 h 358"/>
                    <a:gd name="T6" fmla="*/ 3 w 631"/>
                    <a:gd name="T7" fmla="*/ 9 h 358"/>
                    <a:gd name="T8" fmla="*/ 3 w 631"/>
                    <a:gd name="T9" fmla="*/ 9 h 358"/>
                    <a:gd name="T10" fmla="*/ 4 w 631"/>
                    <a:gd name="T11" fmla="*/ 9 h 358"/>
                    <a:gd name="T12" fmla="*/ 4 w 631"/>
                    <a:gd name="T13" fmla="*/ 8 h 358"/>
                    <a:gd name="T14" fmla="*/ 5 w 631"/>
                    <a:gd name="T15" fmla="*/ 8 h 358"/>
                    <a:gd name="T16" fmla="*/ 6 w 631"/>
                    <a:gd name="T17" fmla="*/ 7 h 358"/>
                    <a:gd name="T18" fmla="*/ 7 w 631"/>
                    <a:gd name="T19" fmla="*/ 7 h 358"/>
                    <a:gd name="T20" fmla="*/ 9 w 631"/>
                    <a:gd name="T21" fmla="*/ 6 h 358"/>
                    <a:gd name="T22" fmla="*/ 11 w 631"/>
                    <a:gd name="T23" fmla="*/ 5 h 358"/>
                    <a:gd name="T24" fmla="*/ 12 w 631"/>
                    <a:gd name="T25" fmla="*/ 5 h 358"/>
                    <a:gd name="T26" fmla="*/ 13 w 631"/>
                    <a:gd name="T27" fmla="*/ 5 h 358"/>
                    <a:gd name="T28" fmla="*/ 13 w 631"/>
                    <a:gd name="T29" fmla="*/ 5 h 358"/>
                    <a:gd name="T30" fmla="*/ 14 w 631"/>
                    <a:gd name="T31" fmla="*/ 4 h 358"/>
                    <a:gd name="T32" fmla="*/ 15 w 631"/>
                    <a:gd name="T33" fmla="*/ 3 h 358"/>
                    <a:gd name="T34" fmla="*/ 16 w 631"/>
                    <a:gd name="T35" fmla="*/ 2 h 358"/>
                    <a:gd name="T36" fmla="*/ 17 w 631"/>
                    <a:gd name="T37" fmla="*/ 2 h 358"/>
                    <a:gd name="T38" fmla="*/ 18 w 631"/>
                    <a:gd name="T39" fmla="*/ 1 h 358"/>
                    <a:gd name="T40" fmla="*/ 19 w 631"/>
                    <a:gd name="T41" fmla="*/ 0 h 358"/>
                    <a:gd name="T42" fmla="*/ 20 w 631"/>
                    <a:gd name="T43" fmla="*/ 0 h 358"/>
                    <a:gd name="T44" fmla="*/ 20 w 631"/>
                    <a:gd name="T45" fmla="*/ 1 h 358"/>
                    <a:gd name="T46" fmla="*/ 20 w 631"/>
                    <a:gd name="T47" fmla="*/ 1 h 358"/>
                    <a:gd name="T48" fmla="*/ 20 w 631"/>
                    <a:gd name="T49" fmla="*/ 2 h 358"/>
                    <a:gd name="T50" fmla="*/ 20 w 631"/>
                    <a:gd name="T51" fmla="*/ 3 h 358"/>
                    <a:gd name="T52" fmla="*/ 19 w 631"/>
                    <a:gd name="T53" fmla="*/ 4 h 358"/>
                    <a:gd name="T54" fmla="*/ 17 w 631"/>
                    <a:gd name="T55" fmla="*/ 5 h 358"/>
                    <a:gd name="T56" fmla="*/ 16 w 631"/>
                    <a:gd name="T57" fmla="*/ 6 h 358"/>
                    <a:gd name="T58" fmla="*/ 14 w 631"/>
                    <a:gd name="T59" fmla="*/ 6 h 358"/>
                    <a:gd name="T60" fmla="*/ 14 w 631"/>
                    <a:gd name="T61" fmla="*/ 7 h 358"/>
                    <a:gd name="T62" fmla="*/ 14 w 631"/>
                    <a:gd name="T63" fmla="*/ 7 h 358"/>
                    <a:gd name="T64" fmla="*/ 13 w 631"/>
                    <a:gd name="T65" fmla="*/ 7 h 358"/>
                    <a:gd name="T66" fmla="*/ 12 w 631"/>
                    <a:gd name="T67" fmla="*/ 8 h 358"/>
                    <a:gd name="T68" fmla="*/ 12 w 631"/>
                    <a:gd name="T69" fmla="*/ 8 h 358"/>
                    <a:gd name="T70" fmla="*/ 11 w 631"/>
                    <a:gd name="T71" fmla="*/ 7 h 358"/>
                    <a:gd name="T72" fmla="*/ 10 w 631"/>
                    <a:gd name="T73" fmla="*/ 8 h 358"/>
                    <a:gd name="T74" fmla="*/ 9 w 631"/>
                    <a:gd name="T75" fmla="*/ 10 h 358"/>
                    <a:gd name="T76" fmla="*/ 7 w 631"/>
                    <a:gd name="T77" fmla="*/ 11 h 358"/>
                    <a:gd name="T78" fmla="*/ 5 w 631"/>
                    <a:gd name="T79" fmla="*/ 12 h 358"/>
                    <a:gd name="T80" fmla="*/ 4 w 631"/>
                    <a:gd name="T81" fmla="*/ 12 h 358"/>
                    <a:gd name="T82" fmla="*/ 2 w 631"/>
                    <a:gd name="T83" fmla="*/ 12 h 358"/>
                    <a:gd name="T84" fmla="*/ 2 w 631"/>
                    <a:gd name="T85" fmla="*/ 12 h 358"/>
                    <a:gd name="T86" fmla="*/ 1 w 631"/>
                    <a:gd name="T87" fmla="*/ 12 h 35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631" h="358">
                      <a:moveTo>
                        <a:pt x="0" y="327"/>
                      </a:moveTo>
                      <a:lnTo>
                        <a:pt x="7" y="297"/>
                      </a:lnTo>
                      <a:lnTo>
                        <a:pt x="24" y="296"/>
                      </a:lnTo>
                      <a:lnTo>
                        <a:pt x="39" y="293"/>
                      </a:lnTo>
                      <a:lnTo>
                        <a:pt x="44" y="292"/>
                      </a:lnTo>
                      <a:lnTo>
                        <a:pt x="50" y="290"/>
                      </a:lnTo>
                      <a:lnTo>
                        <a:pt x="54" y="287"/>
                      </a:lnTo>
                      <a:lnTo>
                        <a:pt x="58" y="285"/>
                      </a:lnTo>
                      <a:lnTo>
                        <a:pt x="65" y="277"/>
                      </a:lnTo>
                      <a:lnTo>
                        <a:pt x="70" y="270"/>
                      </a:lnTo>
                      <a:lnTo>
                        <a:pt x="75" y="262"/>
                      </a:lnTo>
                      <a:lnTo>
                        <a:pt x="79" y="253"/>
                      </a:lnTo>
                      <a:lnTo>
                        <a:pt x="87" y="255"/>
                      </a:lnTo>
                      <a:lnTo>
                        <a:pt x="93" y="256"/>
                      </a:lnTo>
                      <a:lnTo>
                        <a:pt x="100" y="256"/>
                      </a:lnTo>
                      <a:lnTo>
                        <a:pt x="106" y="256"/>
                      </a:lnTo>
                      <a:lnTo>
                        <a:pt x="116" y="254"/>
                      </a:lnTo>
                      <a:lnTo>
                        <a:pt x="126" y="253"/>
                      </a:lnTo>
                      <a:lnTo>
                        <a:pt x="131" y="252"/>
                      </a:lnTo>
                      <a:lnTo>
                        <a:pt x="136" y="250"/>
                      </a:lnTo>
                      <a:lnTo>
                        <a:pt x="141" y="247"/>
                      </a:lnTo>
                      <a:lnTo>
                        <a:pt x="145" y="244"/>
                      </a:lnTo>
                      <a:lnTo>
                        <a:pt x="153" y="237"/>
                      </a:lnTo>
                      <a:lnTo>
                        <a:pt x="162" y="229"/>
                      </a:lnTo>
                      <a:lnTo>
                        <a:pt x="168" y="220"/>
                      </a:lnTo>
                      <a:lnTo>
                        <a:pt x="175" y="213"/>
                      </a:lnTo>
                      <a:lnTo>
                        <a:pt x="180" y="208"/>
                      </a:lnTo>
                      <a:lnTo>
                        <a:pt x="186" y="204"/>
                      </a:lnTo>
                      <a:lnTo>
                        <a:pt x="199" y="198"/>
                      </a:lnTo>
                      <a:lnTo>
                        <a:pt x="211" y="192"/>
                      </a:lnTo>
                      <a:lnTo>
                        <a:pt x="223" y="187"/>
                      </a:lnTo>
                      <a:lnTo>
                        <a:pt x="235" y="182"/>
                      </a:lnTo>
                      <a:lnTo>
                        <a:pt x="260" y="175"/>
                      </a:lnTo>
                      <a:lnTo>
                        <a:pt x="283" y="167"/>
                      </a:lnTo>
                      <a:lnTo>
                        <a:pt x="308" y="160"/>
                      </a:lnTo>
                      <a:lnTo>
                        <a:pt x="329" y="152"/>
                      </a:lnTo>
                      <a:lnTo>
                        <a:pt x="340" y="147"/>
                      </a:lnTo>
                      <a:lnTo>
                        <a:pt x="351" y="142"/>
                      </a:lnTo>
                      <a:lnTo>
                        <a:pt x="361" y="137"/>
                      </a:lnTo>
                      <a:lnTo>
                        <a:pt x="372" y="130"/>
                      </a:lnTo>
                      <a:lnTo>
                        <a:pt x="382" y="130"/>
                      </a:lnTo>
                      <a:lnTo>
                        <a:pt x="392" y="130"/>
                      </a:lnTo>
                      <a:lnTo>
                        <a:pt x="396" y="130"/>
                      </a:lnTo>
                      <a:lnTo>
                        <a:pt x="401" y="129"/>
                      </a:lnTo>
                      <a:lnTo>
                        <a:pt x="406" y="127"/>
                      </a:lnTo>
                      <a:lnTo>
                        <a:pt x="413" y="124"/>
                      </a:lnTo>
                      <a:lnTo>
                        <a:pt x="426" y="117"/>
                      </a:lnTo>
                      <a:lnTo>
                        <a:pt x="440" y="107"/>
                      </a:lnTo>
                      <a:lnTo>
                        <a:pt x="454" y="97"/>
                      </a:lnTo>
                      <a:lnTo>
                        <a:pt x="465" y="86"/>
                      </a:lnTo>
                      <a:lnTo>
                        <a:pt x="469" y="80"/>
                      </a:lnTo>
                      <a:lnTo>
                        <a:pt x="473" y="74"/>
                      </a:lnTo>
                      <a:lnTo>
                        <a:pt x="477" y="69"/>
                      </a:lnTo>
                      <a:lnTo>
                        <a:pt x="478" y="63"/>
                      </a:lnTo>
                      <a:lnTo>
                        <a:pt x="488" y="62"/>
                      </a:lnTo>
                      <a:lnTo>
                        <a:pt x="496" y="61"/>
                      </a:lnTo>
                      <a:lnTo>
                        <a:pt x="504" y="58"/>
                      </a:lnTo>
                      <a:lnTo>
                        <a:pt x="512" y="54"/>
                      </a:lnTo>
                      <a:lnTo>
                        <a:pt x="525" y="46"/>
                      </a:lnTo>
                      <a:lnTo>
                        <a:pt x="537" y="36"/>
                      </a:lnTo>
                      <a:lnTo>
                        <a:pt x="549" y="26"/>
                      </a:lnTo>
                      <a:lnTo>
                        <a:pt x="561" y="16"/>
                      </a:lnTo>
                      <a:lnTo>
                        <a:pt x="568" y="11"/>
                      </a:lnTo>
                      <a:lnTo>
                        <a:pt x="575" y="7"/>
                      </a:lnTo>
                      <a:lnTo>
                        <a:pt x="583" y="4"/>
                      </a:lnTo>
                      <a:lnTo>
                        <a:pt x="591" y="0"/>
                      </a:lnTo>
                      <a:lnTo>
                        <a:pt x="594" y="10"/>
                      </a:lnTo>
                      <a:lnTo>
                        <a:pt x="597" y="16"/>
                      </a:lnTo>
                      <a:lnTo>
                        <a:pt x="602" y="22"/>
                      </a:lnTo>
                      <a:lnTo>
                        <a:pt x="606" y="25"/>
                      </a:lnTo>
                      <a:lnTo>
                        <a:pt x="612" y="28"/>
                      </a:lnTo>
                      <a:lnTo>
                        <a:pt x="617" y="30"/>
                      </a:lnTo>
                      <a:lnTo>
                        <a:pt x="624" y="31"/>
                      </a:lnTo>
                      <a:lnTo>
                        <a:pt x="631" y="31"/>
                      </a:lnTo>
                      <a:lnTo>
                        <a:pt x="625" y="46"/>
                      </a:lnTo>
                      <a:lnTo>
                        <a:pt x="618" y="61"/>
                      </a:lnTo>
                      <a:lnTo>
                        <a:pt x="611" y="75"/>
                      </a:lnTo>
                      <a:lnTo>
                        <a:pt x="601" y="88"/>
                      </a:lnTo>
                      <a:lnTo>
                        <a:pt x="591" y="101"/>
                      </a:lnTo>
                      <a:lnTo>
                        <a:pt x="580" y="114"/>
                      </a:lnTo>
                      <a:lnTo>
                        <a:pt x="568" y="125"/>
                      </a:lnTo>
                      <a:lnTo>
                        <a:pt x="556" y="136"/>
                      </a:lnTo>
                      <a:lnTo>
                        <a:pt x="543" y="145"/>
                      </a:lnTo>
                      <a:lnTo>
                        <a:pt x="529" y="154"/>
                      </a:lnTo>
                      <a:lnTo>
                        <a:pt x="515" y="161"/>
                      </a:lnTo>
                      <a:lnTo>
                        <a:pt x="501" y="167"/>
                      </a:lnTo>
                      <a:lnTo>
                        <a:pt x="487" y="173"/>
                      </a:lnTo>
                      <a:lnTo>
                        <a:pt x="473" y="177"/>
                      </a:lnTo>
                      <a:lnTo>
                        <a:pt x="459" y="179"/>
                      </a:lnTo>
                      <a:lnTo>
                        <a:pt x="445" y="180"/>
                      </a:lnTo>
                      <a:lnTo>
                        <a:pt x="443" y="189"/>
                      </a:lnTo>
                      <a:lnTo>
                        <a:pt x="439" y="195"/>
                      </a:lnTo>
                      <a:lnTo>
                        <a:pt x="438" y="197"/>
                      </a:lnTo>
                      <a:lnTo>
                        <a:pt x="436" y="199"/>
                      </a:lnTo>
                      <a:lnTo>
                        <a:pt x="435" y="200"/>
                      </a:lnTo>
                      <a:lnTo>
                        <a:pt x="433" y="200"/>
                      </a:lnTo>
                      <a:lnTo>
                        <a:pt x="422" y="199"/>
                      </a:lnTo>
                      <a:lnTo>
                        <a:pt x="405" y="198"/>
                      </a:lnTo>
                      <a:lnTo>
                        <a:pt x="395" y="199"/>
                      </a:lnTo>
                      <a:lnTo>
                        <a:pt x="385" y="202"/>
                      </a:lnTo>
                      <a:lnTo>
                        <a:pt x="376" y="206"/>
                      </a:lnTo>
                      <a:lnTo>
                        <a:pt x="367" y="210"/>
                      </a:lnTo>
                      <a:lnTo>
                        <a:pt x="358" y="213"/>
                      </a:lnTo>
                      <a:lnTo>
                        <a:pt x="351" y="213"/>
                      </a:lnTo>
                      <a:lnTo>
                        <a:pt x="347" y="212"/>
                      </a:lnTo>
                      <a:lnTo>
                        <a:pt x="344" y="211"/>
                      </a:lnTo>
                      <a:lnTo>
                        <a:pt x="342" y="208"/>
                      </a:lnTo>
                      <a:lnTo>
                        <a:pt x="338" y="204"/>
                      </a:lnTo>
                      <a:lnTo>
                        <a:pt x="333" y="216"/>
                      </a:lnTo>
                      <a:lnTo>
                        <a:pt x="324" y="229"/>
                      </a:lnTo>
                      <a:lnTo>
                        <a:pt x="313" y="241"/>
                      </a:lnTo>
                      <a:lnTo>
                        <a:pt x="301" y="254"/>
                      </a:lnTo>
                      <a:lnTo>
                        <a:pt x="288" y="267"/>
                      </a:lnTo>
                      <a:lnTo>
                        <a:pt x="272" y="280"/>
                      </a:lnTo>
                      <a:lnTo>
                        <a:pt x="256" y="293"/>
                      </a:lnTo>
                      <a:lnTo>
                        <a:pt x="238" y="304"/>
                      </a:lnTo>
                      <a:lnTo>
                        <a:pt x="220" y="315"/>
                      </a:lnTo>
                      <a:lnTo>
                        <a:pt x="202" y="325"/>
                      </a:lnTo>
                      <a:lnTo>
                        <a:pt x="182" y="334"/>
                      </a:lnTo>
                      <a:lnTo>
                        <a:pt x="164" y="343"/>
                      </a:lnTo>
                      <a:lnTo>
                        <a:pt x="145" y="349"/>
                      </a:lnTo>
                      <a:lnTo>
                        <a:pt x="127" y="354"/>
                      </a:lnTo>
                      <a:lnTo>
                        <a:pt x="110" y="357"/>
                      </a:lnTo>
                      <a:lnTo>
                        <a:pt x="93" y="358"/>
                      </a:lnTo>
                      <a:lnTo>
                        <a:pt x="80" y="358"/>
                      </a:lnTo>
                      <a:lnTo>
                        <a:pt x="71" y="356"/>
                      </a:lnTo>
                      <a:lnTo>
                        <a:pt x="65" y="354"/>
                      </a:lnTo>
                      <a:lnTo>
                        <a:pt x="60" y="351"/>
                      </a:lnTo>
                      <a:lnTo>
                        <a:pt x="56" y="348"/>
                      </a:lnTo>
                      <a:lnTo>
                        <a:pt x="51" y="345"/>
                      </a:lnTo>
                      <a:lnTo>
                        <a:pt x="44" y="343"/>
                      </a:lnTo>
                      <a:lnTo>
                        <a:pt x="33" y="340"/>
                      </a:lnTo>
                      <a:lnTo>
                        <a:pt x="0" y="327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8" name="Freeform 76">
                  <a:extLst>
                    <a:ext uri="{FF2B5EF4-FFF2-40B4-BE49-F238E27FC236}">
                      <a16:creationId xmlns:a16="http://schemas.microsoft.com/office/drawing/2014/main" id="{062165F1-0A6F-F946-BCC9-4C8B1A149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7" y="3323"/>
                  <a:ext cx="116" cy="141"/>
                </a:xfrm>
                <a:custGeom>
                  <a:avLst/>
                  <a:gdLst>
                    <a:gd name="T0" fmla="*/ 2 w 359"/>
                    <a:gd name="T1" fmla="*/ 10 h 431"/>
                    <a:gd name="T2" fmla="*/ 3 w 359"/>
                    <a:gd name="T3" fmla="*/ 9 h 431"/>
                    <a:gd name="T4" fmla="*/ 5 w 359"/>
                    <a:gd name="T5" fmla="*/ 7 h 431"/>
                    <a:gd name="T6" fmla="*/ 6 w 359"/>
                    <a:gd name="T7" fmla="*/ 6 h 431"/>
                    <a:gd name="T8" fmla="*/ 6 w 359"/>
                    <a:gd name="T9" fmla="*/ 5 h 431"/>
                    <a:gd name="T10" fmla="*/ 6 w 359"/>
                    <a:gd name="T11" fmla="*/ 5 h 431"/>
                    <a:gd name="T12" fmla="*/ 6 w 359"/>
                    <a:gd name="T13" fmla="*/ 4 h 431"/>
                    <a:gd name="T14" fmla="*/ 6 w 359"/>
                    <a:gd name="T15" fmla="*/ 3 h 431"/>
                    <a:gd name="T16" fmla="*/ 6 w 359"/>
                    <a:gd name="T17" fmla="*/ 1 h 431"/>
                    <a:gd name="T18" fmla="*/ 6 w 359"/>
                    <a:gd name="T19" fmla="*/ 0 h 431"/>
                    <a:gd name="T20" fmla="*/ 6 w 359"/>
                    <a:gd name="T21" fmla="*/ 0 h 431"/>
                    <a:gd name="T22" fmla="*/ 7 w 359"/>
                    <a:gd name="T23" fmla="*/ 1 h 431"/>
                    <a:gd name="T24" fmla="*/ 8 w 359"/>
                    <a:gd name="T25" fmla="*/ 2 h 431"/>
                    <a:gd name="T26" fmla="*/ 8 w 359"/>
                    <a:gd name="T27" fmla="*/ 3 h 431"/>
                    <a:gd name="T28" fmla="*/ 8 w 359"/>
                    <a:gd name="T29" fmla="*/ 3 h 431"/>
                    <a:gd name="T30" fmla="*/ 8 w 359"/>
                    <a:gd name="T31" fmla="*/ 4 h 431"/>
                    <a:gd name="T32" fmla="*/ 7 w 359"/>
                    <a:gd name="T33" fmla="*/ 4 h 431"/>
                    <a:gd name="T34" fmla="*/ 7 w 359"/>
                    <a:gd name="T35" fmla="*/ 5 h 431"/>
                    <a:gd name="T36" fmla="*/ 7 w 359"/>
                    <a:gd name="T37" fmla="*/ 5 h 431"/>
                    <a:gd name="T38" fmla="*/ 7 w 359"/>
                    <a:gd name="T39" fmla="*/ 6 h 431"/>
                    <a:gd name="T40" fmla="*/ 8 w 359"/>
                    <a:gd name="T41" fmla="*/ 6 h 431"/>
                    <a:gd name="T42" fmla="*/ 8 w 359"/>
                    <a:gd name="T43" fmla="*/ 5 h 431"/>
                    <a:gd name="T44" fmla="*/ 8 w 359"/>
                    <a:gd name="T45" fmla="*/ 5 h 431"/>
                    <a:gd name="T46" fmla="*/ 9 w 359"/>
                    <a:gd name="T47" fmla="*/ 7 h 431"/>
                    <a:gd name="T48" fmla="*/ 9 w 359"/>
                    <a:gd name="T49" fmla="*/ 7 h 431"/>
                    <a:gd name="T50" fmla="*/ 10 w 359"/>
                    <a:gd name="T51" fmla="*/ 8 h 431"/>
                    <a:gd name="T52" fmla="*/ 10 w 359"/>
                    <a:gd name="T53" fmla="*/ 8 h 431"/>
                    <a:gd name="T54" fmla="*/ 11 w 359"/>
                    <a:gd name="T55" fmla="*/ 7 h 431"/>
                    <a:gd name="T56" fmla="*/ 12 w 359"/>
                    <a:gd name="T57" fmla="*/ 7 h 431"/>
                    <a:gd name="T58" fmla="*/ 12 w 359"/>
                    <a:gd name="T59" fmla="*/ 7 h 431"/>
                    <a:gd name="T60" fmla="*/ 12 w 359"/>
                    <a:gd name="T61" fmla="*/ 9 h 431"/>
                    <a:gd name="T62" fmla="*/ 11 w 359"/>
                    <a:gd name="T63" fmla="*/ 9 h 431"/>
                    <a:gd name="T64" fmla="*/ 10 w 359"/>
                    <a:gd name="T65" fmla="*/ 9 h 431"/>
                    <a:gd name="T66" fmla="*/ 8 w 359"/>
                    <a:gd name="T67" fmla="*/ 10 h 431"/>
                    <a:gd name="T68" fmla="*/ 7 w 359"/>
                    <a:gd name="T69" fmla="*/ 10 h 431"/>
                    <a:gd name="T70" fmla="*/ 6 w 359"/>
                    <a:gd name="T71" fmla="*/ 11 h 431"/>
                    <a:gd name="T72" fmla="*/ 6 w 359"/>
                    <a:gd name="T73" fmla="*/ 12 h 431"/>
                    <a:gd name="T74" fmla="*/ 5 w 359"/>
                    <a:gd name="T75" fmla="*/ 12 h 431"/>
                    <a:gd name="T76" fmla="*/ 4 w 359"/>
                    <a:gd name="T77" fmla="*/ 14 h 431"/>
                    <a:gd name="T78" fmla="*/ 2 w 359"/>
                    <a:gd name="T79" fmla="*/ 15 h 431"/>
                    <a:gd name="T80" fmla="*/ 1 w 359"/>
                    <a:gd name="T81" fmla="*/ 15 h 431"/>
                    <a:gd name="T82" fmla="*/ 0 w 359"/>
                    <a:gd name="T83" fmla="*/ 15 h 431"/>
                    <a:gd name="T84" fmla="*/ 0 w 359"/>
                    <a:gd name="T85" fmla="*/ 14 h 431"/>
                    <a:gd name="T86" fmla="*/ 0 w 359"/>
                    <a:gd name="T87" fmla="*/ 14 h 431"/>
                    <a:gd name="T88" fmla="*/ 0 w 359"/>
                    <a:gd name="T89" fmla="*/ 14 h 431"/>
                    <a:gd name="T90" fmla="*/ 2 w 359"/>
                    <a:gd name="T91" fmla="*/ 13 h 431"/>
                    <a:gd name="T92" fmla="*/ 3 w 359"/>
                    <a:gd name="T93" fmla="*/ 12 h 431"/>
                    <a:gd name="T94" fmla="*/ 2 w 359"/>
                    <a:gd name="T95" fmla="*/ 12 h 431"/>
                    <a:gd name="T96" fmla="*/ 2 w 359"/>
                    <a:gd name="T97" fmla="*/ 11 h 431"/>
                    <a:gd name="T98" fmla="*/ 2 w 359"/>
                    <a:gd name="T99" fmla="*/ 11 h 431"/>
                    <a:gd name="T100" fmla="*/ 1 w 359"/>
                    <a:gd name="T101" fmla="*/ 11 h 431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359" h="431">
                      <a:moveTo>
                        <a:pt x="39" y="296"/>
                      </a:moveTo>
                      <a:lnTo>
                        <a:pt x="50" y="292"/>
                      </a:lnTo>
                      <a:lnTo>
                        <a:pt x="60" y="288"/>
                      </a:lnTo>
                      <a:lnTo>
                        <a:pt x="70" y="284"/>
                      </a:lnTo>
                      <a:lnTo>
                        <a:pt x="79" y="279"/>
                      </a:lnTo>
                      <a:lnTo>
                        <a:pt x="95" y="269"/>
                      </a:lnTo>
                      <a:lnTo>
                        <a:pt x="110" y="257"/>
                      </a:lnTo>
                      <a:lnTo>
                        <a:pt x="138" y="233"/>
                      </a:lnTo>
                      <a:lnTo>
                        <a:pt x="165" y="209"/>
                      </a:lnTo>
                      <a:lnTo>
                        <a:pt x="166" y="198"/>
                      </a:lnTo>
                      <a:lnTo>
                        <a:pt x="170" y="175"/>
                      </a:lnTo>
                      <a:lnTo>
                        <a:pt x="172" y="168"/>
                      </a:lnTo>
                      <a:lnTo>
                        <a:pt x="174" y="162"/>
                      </a:lnTo>
                      <a:lnTo>
                        <a:pt x="176" y="156"/>
                      </a:lnTo>
                      <a:lnTo>
                        <a:pt x="180" y="149"/>
                      </a:lnTo>
                      <a:lnTo>
                        <a:pt x="183" y="144"/>
                      </a:lnTo>
                      <a:lnTo>
                        <a:pt x="188" y="140"/>
                      </a:lnTo>
                      <a:lnTo>
                        <a:pt x="193" y="137"/>
                      </a:lnTo>
                      <a:lnTo>
                        <a:pt x="199" y="135"/>
                      </a:lnTo>
                      <a:lnTo>
                        <a:pt x="194" y="131"/>
                      </a:lnTo>
                      <a:lnTo>
                        <a:pt x="190" y="126"/>
                      </a:lnTo>
                      <a:lnTo>
                        <a:pt x="186" y="119"/>
                      </a:lnTo>
                      <a:lnTo>
                        <a:pt x="184" y="112"/>
                      </a:lnTo>
                      <a:lnTo>
                        <a:pt x="179" y="94"/>
                      </a:lnTo>
                      <a:lnTo>
                        <a:pt x="175" y="75"/>
                      </a:lnTo>
                      <a:lnTo>
                        <a:pt x="174" y="54"/>
                      </a:lnTo>
                      <a:lnTo>
                        <a:pt x="173" y="34"/>
                      </a:lnTo>
                      <a:lnTo>
                        <a:pt x="172" y="16"/>
                      </a:lnTo>
                      <a:lnTo>
                        <a:pt x="172" y="0"/>
                      </a:lnTo>
                      <a:lnTo>
                        <a:pt x="182" y="0"/>
                      </a:lnTo>
                      <a:lnTo>
                        <a:pt x="192" y="0"/>
                      </a:lnTo>
                      <a:lnTo>
                        <a:pt x="193" y="6"/>
                      </a:lnTo>
                      <a:lnTo>
                        <a:pt x="194" y="11"/>
                      </a:lnTo>
                      <a:lnTo>
                        <a:pt x="196" y="16"/>
                      </a:lnTo>
                      <a:lnTo>
                        <a:pt x="199" y="20"/>
                      </a:lnTo>
                      <a:lnTo>
                        <a:pt x="207" y="29"/>
                      </a:lnTo>
                      <a:lnTo>
                        <a:pt x="216" y="37"/>
                      </a:lnTo>
                      <a:lnTo>
                        <a:pt x="224" y="47"/>
                      </a:lnTo>
                      <a:lnTo>
                        <a:pt x="231" y="56"/>
                      </a:lnTo>
                      <a:lnTo>
                        <a:pt x="235" y="62"/>
                      </a:lnTo>
                      <a:lnTo>
                        <a:pt x="237" y="67"/>
                      </a:lnTo>
                      <a:lnTo>
                        <a:pt x="238" y="73"/>
                      </a:lnTo>
                      <a:lnTo>
                        <a:pt x="239" y="80"/>
                      </a:lnTo>
                      <a:lnTo>
                        <a:pt x="238" y="84"/>
                      </a:lnTo>
                      <a:lnTo>
                        <a:pt x="237" y="88"/>
                      </a:lnTo>
                      <a:lnTo>
                        <a:pt x="235" y="92"/>
                      </a:lnTo>
                      <a:lnTo>
                        <a:pt x="232" y="95"/>
                      </a:lnTo>
                      <a:lnTo>
                        <a:pt x="226" y="102"/>
                      </a:lnTo>
                      <a:lnTo>
                        <a:pt x="219" y="108"/>
                      </a:lnTo>
                      <a:lnTo>
                        <a:pt x="211" y="114"/>
                      </a:lnTo>
                      <a:lnTo>
                        <a:pt x="205" y="120"/>
                      </a:lnTo>
                      <a:lnTo>
                        <a:pt x="203" y="123"/>
                      </a:lnTo>
                      <a:lnTo>
                        <a:pt x="200" y="127"/>
                      </a:lnTo>
                      <a:lnTo>
                        <a:pt x="199" y="131"/>
                      </a:lnTo>
                      <a:lnTo>
                        <a:pt x="199" y="135"/>
                      </a:lnTo>
                      <a:lnTo>
                        <a:pt x="199" y="143"/>
                      </a:lnTo>
                      <a:lnTo>
                        <a:pt x="199" y="149"/>
                      </a:lnTo>
                      <a:lnTo>
                        <a:pt x="200" y="155"/>
                      </a:lnTo>
                      <a:lnTo>
                        <a:pt x="203" y="157"/>
                      </a:lnTo>
                      <a:lnTo>
                        <a:pt x="205" y="159"/>
                      </a:lnTo>
                      <a:lnTo>
                        <a:pt x="210" y="160"/>
                      </a:lnTo>
                      <a:lnTo>
                        <a:pt x="217" y="160"/>
                      </a:lnTo>
                      <a:lnTo>
                        <a:pt x="226" y="160"/>
                      </a:lnTo>
                      <a:lnTo>
                        <a:pt x="229" y="160"/>
                      </a:lnTo>
                      <a:lnTo>
                        <a:pt x="232" y="158"/>
                      </a:lnTo>
                      <a:lnTo>
                        <a:pt x="233" y="153"/>
                      </a:lnTo>
                      <a:lnTo>
                        <a:pt x="233" y="150"/>
                      </a:lnTo>
                      <a:lnTo>
                        <a:pt x="233" y="142"/>
                      </a:lnTo>
                      <a:lnTo>
                        <a:pt x="232" y="135"/>
                      </a:lnTo>
                      <a:lnTo>
                        <a:pt x="244" y="163"/>
                      </a:lnTo>
                      <a:lnTo>
                        <a:pt x="255" y="188"/>
                      </a:lnTo>
                      <a:lnTo>
                        <a:pt x="259" y="193"/>
                      </a:lnTo>
                      <a:lnTo>
                        <a:pt x="262" y="198"/>
                      </a:lnTo>
                      <a:lnTo>
                        <a:pt x="266" y="203"/>
                      </a:lnTo>
                      <a:lnTo>
                        <a:pt x="271" y="208"/>
                      </a:lnTo>
                      <a:lnTo>
                        <a:pt x="276" y="213"/>
                      </a:lnTo>
                      <a:lnTo>
                        <a:pt x="283" y="216"/>
                      </a:lnTo>
                      <a:lnTo>
                        <a:pt x="291" y="219"/>
                      </a:lnTo>
                      <a:lnTo>
                        <a:pt x="298" y="222"/>
                      </a:lnTo>
                      <a:lnTo>
                        <a:pt x="299" y="220"/>
                      </a:lnTo>
                      <a:lnTo>
                        <a:pt x="300" y="217"/>
                      </a:lnTo>
                      <a:lnTo>
                        <a:pt x="303" y="215"/>
                      </a:lnTo>
                      <a:lnTo>
                        <a:pt x="305" y="212"/>
                      </a:lnTo>
                      <a:lnTo>
                        <a:pt x="312" y="206"/>
                      </a:lnTo>
                      <a:lnTo>
                        <a:pt x="321" y="201"/>
                      </a:lnTo>
                      <a:lnTo>
                        <a:pt x="331" y="197"/>
                      </a:lnTo>
                      <a:lnTo>
                        <a:pt x="341" y="194"/>
                      </a:lnTo>
                      <a:lnTo>
                        <a:pt x="350" y="192"/>
                      </a:lnTo>
                      <a:lnTo>
                        <a:pt x="359" y="191"/>
                      </a:lnTo>
                      <a:lnTo>
                        <a:pt x="355" y="206"/>
                      </a:lnTo>
                      <a:lnTo>
                        <a:pt x="352" y="219"/>
                      </a:lnTo>
                      <a:lnTo>
                        <a:pt x="348" y="231"/>
                      </a:lnTo>
                      <a:lnTo>
                        <a:pt x="342" y="240"/>
                      </a:lnTo>
                      <a:lnTo>
                        <a:pt x="336" y="248"/>
                      </a:lnTo>
                      <a:lnTo>
                        <a:pt x="329" y="255"/>
                      </a:lnTo>
                      <a:lnTo>
                        <a:pt x="321" y="261"/>
                      </a:lnTo>
                      <a:lnTo>
                        <a:pt x="314" y="267"/>
                      </a:lnTo>
                      <a:lnTo>
                        <a:pt x="305" y="271"/>
                      </a:lnTo>
                      <a:lnTo>
                        <a:pt x="295" y="275"/>
                      </a:lnTo>
                      <a:lnTo>
                        <a:pt x="284" y="278"/>
                      </a:lnTo>
                      <a:lnTo>
                        <a:pt x="272" y="281"/>
                      </a:lnTo>
                      <a:lnTo>
                        <a:pt x="247" y="288"/>
                      </a:lnTo>
                      <a:lnTo>
                        <a:pt x="219" y="296"/>
                      </a:lnTo>
                      <a:lnTo>
                        <a:pt x="213" y="297"/>
                      </a:lnTo>
                      <a:lnTo>
                        <a:pt x="208" y="299"/>
                      </a:lnTo>
                      <a:lnTo>
                        <a:pt x="204" y="301"/>
                      </a:lnTo>
                      <a:lnTo>
                        <a:pt x="199" y="303"/>
                      </a:lnTo>
                      <a:lnTo>
                        <a:pt x="193" y="308"/>
                      </a:lnTo>
                      <a:lnTo>
                        <a:pt x="188" y="314"/>
                      </a:lnTo>
                      <a:lnTo>
                        <a:pt x="183" y="328"/>
                      </a:lnTo>
                      <a:lnTo>
                        <a:pt x="179" y="339"/>
                      </a:lnTo>
                      <a:lnTo>
                        <a:pt x="175" y="344"/>
                      </a:lnTo>
                      <a:lnTo>
                        <a:pt x="170" y="350"/>
                      </a:lnTo>
                      <a:lnTo>
                        <a:pt x="163" y="356"/>
                      </a:lnTo>
                      <a:lnTo>
                        <a:pt x="154" y="363"/>
                      </a:lnTo>
                      <a:lnTo>
                        <a:pt x="134" y="379"/>
                      </a:lnTo>
                      <a:lnTo>
                        <a:pt x="109" y="394"/>
                      </a:lnTo>
                      <a:lnTo>
                        <a:pt x="84" y="408"/>
                      </a:lnTo>
                      <a:lnTo>
                        <a:pt x="59" y="420"/>
                      </a:lnTo>
                      <a:lnTo>
                        <a:pt x="48" y="424"/>
                      </a:lnTo>
                      <a:lnTo>
                        <a:pt x="37" y="428"/>
                      </a:lnTo>
                      <a:lnTo>
                        <a:pt x="28" y="430"/>
                      </a:lnTo>
                      <a:lnTo>
                        <a:pt x="19" y="431"/>
                      </a:lnTo>
                      <a:lnTo>
                        <a:pt x="15" y="430"/>
                      </a:lnTo>
                      <a:lnTo>
                        <a:pt x="11" y="429"/>
                      </a:lnTo>
                      <a:lnTo>
                        <a:pt x="7" y="426"/>
                      </a:lnTo>
                      <a:lnTo>
                        <a:pt x="5" y="423"/>
                      </a:lnTo>
                      <a:lnTo>
                        <a:pt x="3" y="420"/>
                      </a:lnTo>
                      <a:lnTo>
                        <a:pt x="1" y="415"/>
                      </a:lnTo>
                      <a:lnTo>
                        <a:pt x="0" y="411"/>
                      </a:lnTo>
                      <a:lnTo>
                        <a:pt x="0" y="406"/>
                      </a:lnTo>
                      <a:lnTo>
                        <a:pt x="1" y="402"/>
                      </a:lnTo>
                      <a:lnTo>
                        <a:pt x="2" y="398"/>
                      </a:lnTo>
                      <a:lnTo>
                        <a:pt x="5" y="395"/>
                      </a:lnTo>
                      <a:lnTo>
                        <a:pt x="9" y="391"/>
                      </a:lnTo>
                      <a:lnTo>
                        <a:pt x="19" y="386"/>
                      </a:lnTo>
                      <a:lnTo>
                        <a:pt x="31" y="382"/>
                      </a:lnTo>
                      <a:lnTo>
                        <a:pt x="56" y="374"/>
                      </a:lnTo>
                      <a:lnTo>
                        <a:pt x="73" y="369"/>
                      </a:lnTo>
                      <a:lnTo>
                        <a:pt x="73" y="360"/>
                      </a:lnTo>
                      <a:lnTo>
                        <a:pt x="73" y="351"/>
                      </a:lnTo>
                      <a:lnTo>
                        <a:pt x="72" y="345"/>
                      </a:lnTo>
                      <a:lnTo>
                        <a:pt x="72" y="339"/>
                      </a:lnTo>
                      <a:lnTo>
                        <a:pt x="71" y="335"/>
                      </a:lnTo>
                      <a:lnTo>
                        <a:pt x="69" y="331"/>
                      </a:lnTo>
                      <a:lnTo>
                        <a:pt x="67" y="328"/>
                      </a:lnTo>
                      <a:lnTo>
                        <a:pt x="64" y="326"/>
                      </a:lnTo>
                      <a:lnTo>
                        <a:pt x="62" y="324"/>
                      </a:lnTo>
                      <a:lnTo>
                        <a:pt x="59" y="322"/>
                      </a:lnTo>
                      <a:lnTo>
                        <a:pt x="51" y="320"/>
                      </a:lnTo>
                      <a:lnTo>
                        <a:pt x="41" y="319"/>
                      </a:lnTo>
                      <a:lnTo>
                        <a:pt x="31" y="320"/>
                      </a:lnTo>
                      <a:lnTo>
                        <a:pt x="19" y="320"/>
                      </a:lnTo>
                      <a:lnTo>
                        <a:pt x="39" y="29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25" name="Freeform 77">
                <a:extLst>
                  <a:ext uri="{FF2B5EF4-FFF2-40B4-BE49-F238E27FC236}">
                    <a16:creationId xmlns:a16="http://schemas.microsoft.com/office/drawing/2014/main" id="{5A51B2EA-9A26-BA4B-A595-56013F293C23}"/>
                  </a:ext>
                </a:extLst>
              </p:cNvPr>
              <p:cNvSpPr>
                <a:spLocks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8886825" y="3395663"/>
                <a:ext cx="9525" cy="57150"/>
              </a:xfrm>
              <a:custGeom>
                <a:avLst/>
                <a:gdLst>
                  <a:gd name="T0" fmla="*/ 0 w 21"/>
                  <a:gd name="T1" fmla="*/ 2147483646 h 62"/>
                  <a:gd name="T2" fmla="*/ 93399882 w 21"/>
                  <a:gd name="T3" fmla="*/ 2147483646 h 62"/>
                  <a:gd name="T4" fmla="*/ 279994632 w 21"/>
                  <a:gd name="T5" fmla="*/ 2147483646 h 62"/>
                  <a:gd name="T6" fmla="*/ 373189046 w 21"/>
                  <a:gd name="T7" fmla="*/ 2147483646 h 62"/>
                  <a:gd name="T8" fmla="*/ 559783343 w 21"/>
                  <a:gd name="T9" fmla="*/ 2147483646 h 62"/>
                  <a:gd name="T10" fmla="*/ 839777975 w 21"/>
                  <a:gd name="T11" fmla="*/ 2147483646 h 62"/>
                  <a:gd name="T12" fmla="*/ 1399766786 w 21"/>
                  <a:gd name="T13" fmla="*/ 0 h 62"/>
                  <a:gd name="T14" fmla="*/ 1399766786 w 21"/>
                  <a:gd name="T15" fmla="*/ 2147483646 h 62"/>
                  <a:gd name="T16" fmla="*/ 1679555496 w 21"/>
                  <a:gd name="T17" fmla="*/ 2147483646 h 62"/>
                  <a:gd name="T18" fmla="*/ 1866149793 w 21"/>
                  <a:gd name="T19" fmla="*/ 2147483646 h 62"/>
                  <a:gd name="T20" fmla="*/ 1959550129 w 21"/>
                  <a:gd name="T21" fmla="*/ 2147483646 h 62"/>
                  <a:gd name="T22" fmla="*/ 933177857 w 21"/>
                  <a:gd name="T23" fmla="*/ 2147483646 h 62"/>
                  <a:gd name="T24" fmla="*/ 0 w 21"/>
                  <a:gd name="T25" fmla="*/ 2147483646 h 62"/>
                  <a:gd name="T26" fmla="*/ 0 w 21"/>
                  <a:gd name="T27" fmla="*/ 2147483646 h 6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" h="62">
                    <a:moveTo>
                      <a:pt x="0" y="43"/>
                    </a:moveTo>
                    <a:lnTo>
                      <a:pt x="1" y="29"/>
                    </a:lnTo>
                    <a:lnTo>
                      <a:pt x="3" y="17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5" y="0"/>
                    </a:lnTo>
                    <a:lnTo>
                      <a:pt x="15" y="15"/>
                    </a:lnTo>
                    <a:lnTo>
                      <a:pt x="18" y="31"/>
                    </a:lnTo>
                    <a:lnTo>
                      <a:pt x="20" y="44"/>
                    </a:lnTo>
                    <a:lnTo>
                      <a:pt x="21" y="49"/>
                    </a:lnTo>
                    <a:lnTo>
                      <a:pt x="10" y="55"/>
                    </a:lnTo>
                    <a:lnTo>
                      <a:pt x="0" y="62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6" name="Freeform 78">
                <a:extLst>
                  <a:ext uri="{FF2B5EF4-FFF2-40B4-BE49-F238E27FC236}">
                    <a16:creationId xmlns:a16="http://schemas.microsoft.com/office/drawing/2014/main" id="{1187E4C9-9FFF-F049-88B3-84C5D5B7782D}"/>
                  </a:ext>
                </a:extLst>
              </p:cNvPr>
              <p:cNvSpPr>
                <a:spLocks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9613900" y="4297363"/>
                <a:ext cx="14288" cy="57150"/>
              </a:xfrm>
              <a:custGeom>
                <a:avLst/>
                <a:gdLst>
                  <a:gd name="T0" fmla="*/ 0 w 33"/>
                  <a:gd name="T1" fmla="*/ 0 h 24"/>
                  <a:gd name="T2" fmla="*/ 405856702 w 33"/>
                  <a:gd name="T3" fmla="*/ 2147483646 h 24"/>
                  <a:gd name="T4" fmla="*/ 811713836 w 33"/>
                  <a:gd name="T5" fmla="*/ 2147483646 h 24"/>
                  <a:gd name="T6" fmla="*/ 892885263 w 33"/>
                  <a:gd name="T7" fmla="*/ 2147483646 h 24"/>
                  <a:gd name="T8" fmla="*/ 974056690 w 33"/>
                  <a:gd name="T9" fmla="*/ 2147483646 h 24"/>
                  <a:gd name="T10" fmla="*/ 1055227684 w 33"/>
                  <a:gd name="T11" fmla="*/ 2147483646 h 24"/>
                  <a:gd name="T12" fmla="*/ 1055227684 w 33"/>
                  <a:gd name="T13" fmla="*/ 2147483646 h 24"/>
                  <a:gd name="T14" fmla="*/ 2147483646 w 33"/>
                  <a:gd name="T15" fmla="*/ 0 h 24"/>
                  <a:gd name="T16" fmla="*/ 1947925471 w 33"/>
                  <a:gd name="T17" fmla="*/ 0 h 24"/>
                  <a:gd name="T18" fmla="*/ 1298741965 w 33"/>
                  <a:gd name="T19" fmla="*/ 0 h 24"/>
                  <a:gd name="T20" fmla="*/ 730542409 w 33"/>
                  <a:gd name="T21" fmla="*/ 0 h 24"/>
                  <a:gd name="T22" fmla="*/ 0 w 33"/>
                  <a:gd name="T23" fmla="*/ 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3" h="24">
                    <a:moveTo>
                      <a:pt x="0" y="0"/>
                    </a:moveTo>
                    <a:lnTo>
                      <a:pt x="5" y="5"/>
                    </a:lnTo>
                    <a:lnTo>
                      <a:pt x="10" y="10"/>
                    </a:lnTo>
                    <a:lnTo>
                      <a:pt x="11" y="13"/>
                    </a:lnTo>
                    <a:lnTo>
                      <a:pt x="12" y="16"/>
                    </a:lnTo>
                    <a:lnTo>
                      <a:pt x="13" y="20"/>
                    </a:lnTo>
                    <a:lnTo>
                      <a:pt x="13" y="24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7" name="Freeform 79">
                <a:extLst>
                  <a:ext uri="{FF2B5EF4-FFF2-40B4-BE49-F238E27FC236}">
                    <a16:creationId xmlns:a16="http://schemas.microsoft.com/office/drawing/2014/main" id="{CC294079-049B-7A48-966E-8D8366DC4694}"/>
                  </a:ext>
                </a:extLst>
              </p:cNvPr>
              <p:cNvSpPr>
                <a:spLocks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9636125" y="4306888"/>
                <a:ext cx="17463" cy="58737"/>
              </a:xfrm>
              <a:custGeom>
                <a:avLst/>
                <a:gdLst>
                  <a:gd name="T0" fmla="*/ 2147483646 w 33"/>
                  <a:gd name="T1" fmla="*/ 2147483646 h 25"/>
                  <a:gd name="T2" fmla="*/ 2147483646 w 33"/>
                  <a:gd name="T3" fmla="*/ 2147483646 h 25"/>
                  <a:gd name="T4" fmla="*/ 2147483646 w 33"/>
                  <a:gd name="T5" fmla="*/ 2147483646 h 25"/>
                  <a:gd name="T6" fmla="*/ 2147483646 w 33"/>
                  <a:gd name="T7" fmla="*/ 0 h 25"/>
                  <a:gd name="T8" fmla="*/ 2147483646 w 33"/>
                  <a:gd name="T9" fmla="*/ 0 h 25"/>
                  <a:gd name="T10" fmla="*/ 2147483646 w 33"/>
                  <a:gd name="T11" fmla="*/ 0 h 25"/>
                  <a:gd name="T12" fmla="*/ 889105890 w 33"/>
                  <a:gd name="T13" fmla="*/ 0 h 25"/>
                  <a:gd name="T14" fmla="*/ 0 w 33"/>
                  <a:gd name="T15" fmla="*/ 0 h 25"/>
                  <a:gd name="T16" fmla="*/ 2147483646 w 33"/>
                  <a:gd name="T17" fmla="*/ 2147483646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25">
                    <a:moveTo>
                      <a:pt x="26" y="25"/>
                    </a:moveTo>
                    <a:lnTo>
                      <a:pt x="29" y="22"/>
                    </a:lnTo>
                    <a:lnTo>
                      <a:pt x="33" y="18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26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8" name="Freeform 80">
                <a:extLst>
                  <a:ext uri="{FF2B5EF4-FFF2-40B4-BE49-F238E27FC236}">
                    <a16:creationId xmlns:a16="http://schemas.microsoft.com/office/drawing/2014/main" id="{60FD9F0A-C8D5-DC4C-A739-3C41E1087629}"/>
                  </a:ext>
                </a:extLst>
              </p:cNvPr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8950325" y="3384550"/>
                <a:ext cx="1588" cy="55563"/>
              </a:xfrm>
              <a:custGeom>
                <a:avLst/>
                <a:gdLst>
                  <a:gd name="T0" fmla="*/ 0 w 7"/>
                  <a:gd name="T1" fmla="*/ 0 h 55563"/>
                  <a:gd name="T2" fmla="*/ 81725059 w 7"/>
                  <a:gd name="T3" fmla="*/ 0 h 55563"/>
                  <a:gd name="T4" fmla="*/ 0 w 7"/>
                  <a:gd name="T5" fmla="*/ 0 h 555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55563">
                    <a:moveTo>
                      <a:pt x="0" y="0"/>
                    </a:move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9" name="Freeform 81">
                <a:extLst>
                  <a:ext uri="{FF2B5EF4-FFF2-40B4-BE49-F238E27FC236}">
                    <a16:creationId xmlns:a16="http://schemas.microsoft.com/office/drawing/2014/main" id="{F24F14F6-D8C0-A840-9B61-106B734A4688}"/>
                  </a:ext>
                </a:extLst>
              </p:cNvPr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9009063" y="3328988"/>
                <a:ext cx="6350" cy="57150"/>
              </a:xfrm>
              <a:custGeom>
                <a:avLst/>
                <a:gdLst>
                  <a:gd name="T0" fmla="*/ 1000186913 w 16"/>
                  <a:gd name="T1" fmla="*/ 0 h 25"/>
                  <a:gd name="T2" fmla="*/ 1000186913 w 16"/>
                  <a:gd name="T3" fmla="*/ 2147483646 h 25"/>
                  <a:gd name="T4" fmla="*/ 875124456 w 16"/>
                  <a:gd name="T5" fmla="*/ 2147483646 h 25"/>
                  <a:gd name="T6" fmla="*/ 812592831 w 16"/>
                  <a:gd name="T7" fmla="*/ 2147483646 h 25"/>
                  <a:gd name="T8" fmla="*/ 687687538 w 16"/>
                  <a:gd name="T9" fmla="*/ 2147483646 h 25"/>
                  <a:gd name="T10" fmla="*/ 437562228 w 16"/>
                  <a:gd name="T11" fmla="*/ 2147483646 h 25"/>
                  <a:gd name="T12" fmla="*/ 187594081 w 16"/>
                  <a:gd name="T13" fmla="*/ 2147483646 h 25"/>
                  <a:gd name="T14" fmla="*/ 62531228 w 16"/>
                  <a:gd name="T15" fmla="*/ 2147483646 h 25"/>
                  <a:gd name="T16" fmla="*/ 0 w 16"/>
                  <a:gd name="T17" fmla="*/ 2147483646 h 25"/>
                  <a:gd name="T18" fmla="*/ 62531228 w 16"/>
                  <a:gd name="T19" fmla="*/ 2147483646 h 25"/>
                  <a:gd name="T20" fmla="*/ 125062853 w 16"/>
                  <a:gd name="T21" fmla="*/ 2147483646 h 25"/>
                  <a:gd name="T22" fmla="*/ 250125706 w 16"/>
                  <a:gd name="T23" fmla="*/ 2147483646 h 25"/>
                  <a:gd name="T24" fmla="*/ 437562228 w 16"/>
                  <a:gd name="T25" fmla="*/ 2147483646 h 25"/>
                  <a:gd name="T26" fmla="*/ 687687538 w 16"/>
                  <a:gd name="T27" fmla="*/ 2147483646 h 25"/>
                  <a:gd name="T28" fmla="*/ 1000186913 w 16"/>
                  <a:gd name="T29" fmla="*/ 0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lnTo>
                      <a:pt x="16" y="6"/>
                    </a:lnTo>
                    <a:lnTo>
                      <a:pt x="14" y="13"/>
                    </a:lnTo>
                    <a:lnTo>
                      <a:pt x="13" y="16"/>
                    </a:lnTo>
                    <a:lnTo>
                      <a:pt x="11" y="20"/>
                    </a:lnTo>
                    <a:lnTo>
                      <a:pt x="7" y="23"/>
                    </a:lnTo>
                    <a:lnTo>
                      <a:pt x="3" y="25"/>
                    </a:lnTo>
                    <a:lnTo>
                      <a:pt x="1" y="24"/>
                    </a:lnTo>
                    <a:lnTo>
                      <a:pt x="0" y="21"/>
                    </a:lnTo>
                    <a:lnTo>
                      <a:pt x="1" y="18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7" y="4"/>
                    </a:lnTo>
                    <a:lnTo>
                      <a:pt x="11" y="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0" name="Freeform 82">
                <a:extLst>
                  <a:ext uri="{FF2B5EF4-FFF2-40B4-BE49-F238E27FC236}">
                    <a16:creationId xmlns:a16="http://schemas.microsoft.com/office/drawing/2014/main" id="{6455211E-7478-5E42-86C0-572566BB2966}"/>
                  </a:ext>
                </a:extLst>
              </p:cNvPr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9121775" y="3217863"/>
                <a:ext cx="4763" cy="57150"/>
              </a:xfrm>
              <a:custGeom>
                <a:avLst/>
                <a:gdLst>
                  <a:gd name="T0" fmla="*/ 0 w 14"/>
                  <a:gd name="T1" fmla="*/ 0 h 18"/>
                  <a:gd name="T2" fmla="*/ 118176494 w 14"/>
                  <a:gd name="T3" fmla="*/ 2147483646 h 18"/>
                  <a:gd name="T4" fmla="*/ 196883708 w 14"/>
                  <a:gd name="T5" fmla="*/ 2147483646 h 18"/>
                  <a:gd name="T6" fmla="*/ 275706255 w 14"/>
                  <a:gd name="T7" fmla="*/ 2147483646 h 18"/>
                  <a:gd name="T8" fmla="*/ 354413469 w 14"/>
                  <a:gd name="T9" fmla="*/ 2147483646 h 18"/>
                  <a:gd name="T10" fmla="*/ 511943570 w 14"/>
                  <a:gd name="T11" fmla="*/ 2147483646 h 18"/>
                  <a:gd name="T12" fmla="*/ 551297177 w 14"/>
                  <a:gd name="T13" fmla="*/ 2147483646 h 18"/>
                  <a:gd name="T14" fmla="*/ 0 w 14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" h="18">
                    <a:moveTo>
                      <a:pt x="0" y="0"/>
                    </a:moveTo>
                    <a:lnTo>
                      <a:pt x="3" y="1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9" y="7"/>
                    </a:lnTo>
                    <a:lnTo>
                      <a:pt x="13" y="13"/>
                    </a:lnTo>
                    <a:lnTo>
                      <a:pt x="14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1" name="Freeform 83">
                <a:extLst>
                  <a:ext uri="{FF2B5EF4-FFF2-40B4-BE49-F238E27FC236}">
                    <a16:creationId xmlns:a16="http://schemas.microsoft.com/office/drawing/2014/main" id="{2DE84A93-CAE1-814D-8E3D-3C5227FD21D6}"/>
                  </a:ext>
                </a:extLst>
              </p:cNvPr>
              <p:cNvSpPr>
                <a:spLocks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9274175" y="3916363"/>
                <a:ext cx="26988" cy="58737"/>
              </a:xfrm>
              <a:custGeom>
                <a:avLst/>
                <a:gdLst>
                  <a:gd name="T0" fmla="*/ 0 w 67"/>
                  <a:gd name="T1" fmla="*/ 0 h 74"/>
                  <a:gd name="T2" fmla="*/ 65387896 w 67"/>
                  <a:gd name="T3" fmla="*/ 2147483646 h 74"/>
                  <a:gd name="T4" fmla="*/ 196001357 w 67"/>
                  <a:gd name="T5" fmla="*/ 2147483646 h 74"/>
                  <a:gd name="T6" fmla="*/ 457552538 w 67"/>
                  <a:gd name="T7" fmla="*/ 2147483646 h 74"/>
                  <a:gd name="T8" fmla="*/ 784329284 w 67"/>
                  <a:gd name="T9" fmla="*/ 2147483646 h 74"/>
                  <a:gd name="T10" fmla="*/ 1111106030 w 67"/>
                  <a:gd name="T11" fmla="*/ 2147483646 h 74"/>
                  <a:gd name="T12" fmla="*/ 1503270672 w 67"/>
                  <a:gd name="T13" fmla="*/ 2147483646 h 74"/>
                  <a:gd name="T14" fmla="*/ 1830047821 w 67"/>
                  <a:gd name="T15" fmla="*/ 2147483646 h 74"/>
                  <a:gd name="T16" fmla="*/ 2147483646 w 67"/>
                  <a:gd name="T17" fmla="*/ 2147483646 h 74"/>
                  <a:gd name="T18" fmla="*/ 2147483646 w 67"/>
                  <a:gd name="T19" fmla="*/ 2147483646 h 74"/>
                  <a:gd name="T20" fmla="*/ 2147483646 w 67"/>
                  <a:gd name="T21" fmla="*/ 2147483646 h 74"/>
                  <a:gd name="T22" fmla="*/ 2147483646 w 67"/>
                  <a:gd name="T23" fmla="*/ 2147483646 h 74"/>
                  <a:gd name="T24" fmla="*/ 2147483646 w 67"/>
                  <a:gd name="T25" fmla="*/ 2147483646 h 74"/>
                  <a:gd name="T26" fmla="*/ 2147483646 w 67"/>
                  <a:gd name="T27" fmla="*/ 2147483646 h 74"/>
                  <a:gd name="T28" fmla="*/ 2147483646 w 67"/>
                  <a:gd name="T29" fmla="*/ 2147483646 h 74"/>
                  <a:gd name="T30" fmla="*/ 2147483646 w 67"/>
                  <a:gd name="T31" fmla="*/ 2147483646 h 74"/>
                  <a:gd name="T32" fmla="*/ 2147483646 w 67"/>
                  <a:gd name="T33" fmla="*/ 2147483646 h 74"/>
                  <a:gd name="T34" fmla="*/ 2147483646 w 67"/>
                  <a:gd name="T35" fmla="*/ 2147483646 h 74"/>
                  <a:gd name="T36" fmla="*/ 2147483646 w 67"/>
                  <a:gd name="T37" fmla="*/ 0 h 74"/>
                  <a:gd name="T38" fmla="*/ 2147483646 w 67"/>
                  <a:gd name="T39" fmla="*/ 0 h 74"/>
                  <a:gd name="T40" fmla="*/ 2147483646 w 67"/>
                  <a:gd name="T41" fmla="*/ 0 h 74"/>
                  <a:gd name="T42" fmla="*/ 1111106030 w 67"/>
                  <a:gd name="T43" fmla="*/ 0 h 74"/>
                  <a:gd name="T44" fmla="*/ 0 w 67"/>
                  <a:gd name="T45" fmla="*/ 0 h 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7" h="74">
                    <a:moveTo>
                      <a:pt x="0" y="0"/>
                    </a:moveTo>
                    <a:lnTo>
                      <a:pt x="1" y="17"/>
                    </a:lnTo>
                    <a:lnTo>
                      <a:pt x="3" y="30"/>
                    </a:lnTo>
                    <a:lnTo>
                      <a:pt x="7" y="41"/>
                    </a:lnTo>
                    <a:lnTo>
                      <a:pt x="12" y="50"/>
                    </a:lnTo>
                    <a:lnTo>
                      <a:pt x="17" y="58"/>
                    </a:lnTo>
                    <a:lnTo>
                      <a:pt x="23" y="64"/>
                    </a:lnTo>
                    <a:lnTo>
                      <a:pt x="28" y="69"/>
                    </a:lnTo>
                    <a:lnTo>
                      <a:pt x="33" y="74"/>
                    </a:lnTo>
                    <a:lnTo>
                      <a:pt x="44" y="65"/>
                    </a:lnTo>
                    <a:lnTo>
                      <a:pt x="55" y="55"/>
                    </a:lnTo>
                    <a:lnTo>
                      <a:pt x="59" y="49"/>
                    </a:lnTo>
                    <a:lnTo>
                      <a:pt x="63" y="43"/>
                    </a:lnTo>
                    <a:lnTo>
                      <a:pt x="66" y="37"/>
                    </a:lnTo>
                    <a:lnTo>
                      <a:pt x="67" y="30"/>
                    </a:lnTo>
                    <a:lnTo>
                      <a:pt x="67" y="25"/>
                    </a:lnTo>
                    <a:lnTo>
                      <a:pt x="67" y="18"/>
                    </a:lnTo>
                    <a:lnTo>
                      <a:pt x="67" y="9"/>
                    </a:lnTo>
                    <a:lnTo>
                      <a:pt x="67" y="0"/>
                    </a:lnTo>
                    <a:lnTo>
                      <a:pt x="48" y="0"/>
                    </a:lnTo>
                    <a:lnTo>
                      <a:pt x="33" y="0"/>
                    </a:lnTo>
                    <a:lnTo>
                      <a:pt x="1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2" name="Freeform 84">
                <a:extLst>
                  <a:ext uri="{FF2B5EF4-FFF2-40B4-BE49-F238E27FC236}">
                    <a16:creationId xmlns:a16="http://schemas.microsoft.com/office/drawing/2014/main" id="{B3274145-C94B-F047-B607-A1D9C44447E7}"/>
                  </a:ext>
                </a:extLst>
              </p:cNvPr>
              <p:cNvSpPr>
                <a:spLocks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9337675" y="3930650"/>
                <a:ext cx="12700" cy="57150"/>
              </a:xfrm>
              <a:custGeom>
                <a:avLst/>
                <a:gdLst>
                  <a:gd name="T0" fmla="*/ 0 w 34"/>
                  <a:gd name="T1" fmla="*/ 0 h 38"/>
                  <a:gd name="T2" fmla="*/ 104224418 w 34"/>
                  <a:gd name="T3" fmla="*/ 2147483646 h 38"/>
                  <a:gd name="T4" fmla="*/ 208449209 w 34"/>
                  <a:gd name="T5" fmla="*/ 2147483646 h 38"/>
                  <a:gd name="T6" fmla="*/ 260631268 w 34"/>
                  <a:gd name="T7" fmla="*/ 2147483646 h 38"/>
                  <a:gd name="T8" fmla="*/ 312673626 w 34"/>
                  <a:gd name="T9" fmla="*/ 2147483646 h 38"/>
                  <a:gd name="T10" fmla="*/ 521122835 w 34"/>
                  <a:gd name="T11" fmla="*/ 2147483646 h 38"/>
                  <a:gd name="T12" fmla="*/ 677529685 w 34"/>
                  <a:gd name="T13" fmla="*/ 2147483646 h 38"/>
                  <a:gd name="T14" fmla="*/ 833796835 w 34"/>
                  <a:gd name="T15" fmla="*/ 2147483646 h 38"/>
                  <a:gd name="T16" fmla="*/ 1042385371 w 34"/>
                  <a:gd name="T17" fmla="*/ 2147483646 h 38"/>
                  <a:gd name="T18" fmla="*/ 1198652521 w 34"/>
                  <a:gd name="T19" fmla="*/ 2147483646 h 38"/>
                  <a:gd name="T20" fmla="*/ 1355059371 w 34"/>
                  <a:gd name="T21" fmla="*/ 2147483646 h 38"/>
                  <a:gd name="T22" fmla="*/ 1459283788 w 34"/>
                  <a:gd name="T23" fmla="*/ 2147483646 h 38"/>
                  <a:gd name="T24" fmla="*/ 1667732997 w 34"/>
                  <a:gd name="T25" fmla="*/ 2147483646 h 38"/>
                  <a:gd name="T26" fmla="*/ 1719775729 w 34"/>
                  <a:gd name="T27" fmla="*/ 2147483646 h 38"/>
                  <a:gd name="T28" fmla="*/ 1771957788 w 34"/>
                  <a:gd name="T29" fmla="*/ 2147483646 h 38"/>
                  <a:gd name="T30" fmla="*/ 1615550938 w 34"/>
                  <a:gd name="T31" fmla="*/ 2147483646 h 38"/>
                  <a:gd name="T32" fmla="*/ 1459283788 w 34"/>
                  <a:gd name="T33" fmla="*/ 2147483646 h 38"/>
                  <a:gd name="T34" fmla="*/ 1355059371 w 34"/>
                  <a:gd name="T35" fmla="*/ 2147483646 h 38"/>
                  <a:gd name="T36" fmla="*/ 1250834579 w 34"/>
                  <a:gd name="T37" fmla="*/ 2147483646 h 38"/>
                  <a:gd name="T38" fmla="*/ 990203312 w 34"/>
                  <a:gd name="T39" fmla="*/ 2147483646 h 38"/>
                  <a:gd name="T40" fmla="*/ 677529685 w 34"/>
                  <a:gd name="T41" fmla="*/ 0 h 38"/>
                  <a:gd name="T42" fmla="*/ 312673626 w 34"/>
                  <a:gd name="T43" fmla="*/ 0 h 38"/>
                  <a:gd name="T44" fmla="*/ 0 w 34"/>
                  <a:gd name="T45" fmla="*/ 0 h 3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4" h="38">
                    <a:moveTo>
                      <a:pt x="0" y="0"/>
                    </a:moveTo>
                    <a:lnTo>
                      <a:pt x="2" y="3"/>
                    </a:lnTo>
                    <a:lnTo>
                      <a:pt x="4" y="7"/>
                    </a:lnTo>
                    <a:lnTo>
                      <a:pt x="5" y="11"/>
                    </a:lnTo>
                    <a:lnTo>
                      <a:pt x="6" y="16"/>
                    </a:lnTo>
                    <a:lnTo>
                      <a:pt x="10" y="28"/>
                    </a:lnTo>
                    <a:lnTo>
                      <a:pt x="13" y="38"/>
                    </a:lnTo>
                    <a:lnTo>
                      <a:pt x="16" y="37"/>
                    </a:lnTo>
                    <a:lnTo>
                      <a:pt x="20" y="36"/>
                    </a:lnTo>
                    <a:lnTo>
                      <a:pt x="23" y="34"/>
                    </a:lnTo>
                    <a:lnTo>
                      <a:pt x="26" y="31"/>
                    </a:lnTo>
                    <a:lnTo>
                      <a:pt x="28" y="28"/>
                    </a:lnTo>
                    <a:lnTo>
                      <a:pt x="32" y="24"/>
                    </a:lnTo>
                    <a:lnTo>
                      <a:pt x="33" y="21"/>
                    </a:lnTo>
                    <a:lnTo>
                      <a:pt x="34" y="19"/>
                    </a:lnTo>
                    <a:lnTo>
                      <a:pt x="31" y="18"/>
                    </a:lnTo>
                    <a:lnTo>
                      <a:pt x="28" y="17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19" y="6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3" name="Freeform 85">
                <a:extLst>
                  <a:ext uri="{FF2B5EF4-FFF2-40B4-BE49-F238E27FC236}">
                    <a16:creationId xmlns:a16="http://schemas.microsoft.com/office/drawing/2014/main" id="{C3894FE8-0CCA-894C-A8F1-49BF7E837A5A}"/>
                  </a:ext>
                </a:extLst>
              </p:cNvPr>
              <p:cNvSpPr>
                <a:spLocks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9194800" y="3706813"/>
                <a:ext cx="25400" cy="55562"/>
              </a:xfrm>
              <a:custGeom>
                <a:avLst/>
                <a:gdLst>
                  <a:gd name="T0" fmla="*/ 2147483646 w 53"/>
                  <a:gd name="T1" fmla="*/ 2147483646 h 23"/>
                  <a:gd name="T2" fmla="*/ 2147483646 w 53"/>
                  <a:gd name="T3" fmla="*/ 2147483646 h 23"/>
                  <a:gd name="T4" fmla="*/ 2147483646 w 53"/>
                  <a:gd name="T5" fmla="*/ 2147483646 h 23"/>
                  <a:gd name="T6" fmla="*/ 2147483646 w 53"/>
                  <a:gd name="T7" fmla="*/ 2147483646 h 23"/>
                  <a:gd name="T8" fmla="*/ 2147483646 w 53"/>
                  <a:gd name="T9" fmla="*/ 0 h 23"/>
                  <a:gd name="T10" fmla="*/ 2147483646 w 53"/>
                  <a:gd name="T11" fmla="*/ 0 h 23"/>
                  <a:gd name="T12" fmla="*/ 2147483646 w 53"/>
                  <a:gd name="T13" fmla="*/ 2147483646 h 23"/>
                  <a:gd name="T14" fmla="*/ 2147483646 w 53"/>
                  <a:gd name="T15" fmla="*/ 2147483646 h 23"/>
                  <a:gd name="T16" fmla="*/ 1210852026 w 53"/>
                  <a:gd name="T17" fmla="*/ 2147483646 h 23"/>
                  <a:gd name="T18" fmla="*/ 0 w 53"/>
                  <a:gd name="T19" fmla="*/ 2147483646 h 23"/>
                  <a:gd name="T20" fmla="*/ 2147483646 w 53"/>
                  <a:gd name="T21" fmla="*/ 2147483646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3" h="23">
                    <a:moveTo>
                      <a:pt x="53" y="23"/>
                    </a:moveTo>
                    <a:lnTo>
                      <a:pt x="53" y="4"/>
                    </a:lnTo>
                    <a:lnTo>
                      <a:pt x="49" y="2"/>
                    </a:lnTo>
                    <a:lnTo>
                      <a:pt x="45" y="1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1" y="1"/>
                    </a:lnTo>
                    <a:lnTo>
                      <a:pt x="24" y="4"/>
                    </a:lnTo>
                    <a:lnTo>
                      <a:pt x="11" y="13"/>
                    </a:lnTo>
                    <a:lnTo>
                      <a:pt x="0" y="23"/>
                    </a:lnTo>
                    <a:lnTo>
                      <a:pt x="53" y="2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4" name="Freeform 86">
                <a:extLst>
                  <a:ext uri="{FF2B5EF4-FFF2-40B4-BE49-F238E27FC236}">
                    <a16:creationId xmlns:a16="http://schemas.microsoft.com/office/drawing/2014/main" id="{41DC8518-82C0-0F43-AD35-7F25B4C8E7F6}"/>
                  </a:ext>
                </a:extLst>
              </p:cNvPr>
              <p:cNvSpPr>
                <a:spLocks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9137650" y="3681413"/>
                <a:ext cx="11113" cy="57150"/>
              </a:xfrm>
              <a:custGeom>
                <a:avLst/>
                <a:gdLst>
                  <a:gd name="T0" fmla="*/ 0 w 26"/>
                  <a:gd name="T1" fmla="*/ 0 h 12"/>
                  <a:gd name="T2" fmla="*/ 312400535 w 26"/>
                  <a:gd name="T3" fmla="*/ 2147483646 h 12"/>
                  <a:gd name="T4" fmla="*/ 859010537 w 26"/>
                  <a:gd name="T5" fmla="*/ 2147483646 h 12"/>
                  <a:gd name="T6" fmla="*/ 1093220004 w 26"/>
                  <a:gd name="T7" fmla="*/ 2147483646 h 12"/>
                  <a:gd name="T8" fmla="*/ 1405620539 w 26"/>
                  <a:gd name="T9" fmla="*/ 2147483646 h 12"/>
                  <a:gd name="T10" fmla="*/ 1717838564 w 26"/>
                  <a:gd name="T11" fmla="*/ 2147483646 h 12"/>
                  <a:gd name="T12" fmla="*/ 2030239527 w 26"/>
                  <a:gd name="T13" fmla="*/ 2147483646 h 12"/>
                  <a:gd name="T14" fmla="*/ 1639830006 w 26"/>
                  <a:gd name="T15" fmla="*/ 2147483646 h 12"/>
                  <a:gd name="T16" fmla="*/ 1015211018 w 26"/>
                  <a:gd name="T17" fmla="*/ 2147483646 h 12"/>
                  <a:gd name="T18" fmla="*/ 390409521 w 26"/>
                  <a:gd name="T19" fmla="*/ 2147483646 h 12"/>
                  <a:gd name="T20" fmla="*/ 0 w 26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lnTo>
                      <a:pt x="4" y="4"/>
                    </a:lnTo>
                    <a:lnTo>
                      <a:pt x="11" y="8"/>
                    </a:lnTo>
                    <a:lnTo>
                      <a:pt x="14" y="9"/>
                    </a:lnTo>
                    <a:lnTo>
                      <a:pt x="18" y="11"/>
                    </a:lnTo>
                    <a:lnTo>
                      <a:pt x="22" y="11"/>
                    </a:lnTo>
                    <a:lnTo>
                      <a:pt x="26" y="12"/>
                    </a:lnTo>
                    <a:lnTo>
                      <a:pt x="21" y="7"/>
                    </a:lnTo>
                    <a:lnTo>
                      <a:pt x="13" y="3"/>
                    </a:lnTo>
                    <a:lnTo>
                      <a:pt x="5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5" name="Freeform 87">
                <a:extLst>
                  <a:ext uri="{FF2B5EF4-FFF2-40B4-BE49-F238E27FC236}">
                    <a16:creationId xmlns:a16="http://schemas.microsoft.com/office/drawing/2014/main" id="{674789D3-FF8B-294C-BC29-67AE20D609F8}"/>
                  </a:ext>
                </a:extLst>
              </p:cNvPr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9337675" y="4013200"/>
                <a:ext cx="31750" cy="57150"/>
              </a:xfrm>
              <a:custGeom>
                <a:avLst/>
                <a:gdLst>
                  <a:gd name="T0" fmla="*/ 0 w 73"/>
                  <a:gd name="T1" fmla="*/ 0 h 57150"/>
                  <a:gd name="T2" fmla="*/ 1645549873 w 73"/>
                  <a:gd name="T3" fmla="*/ 0 h 57150"/>
                  <a:gd name="T4" fmla="*/ 2147483646 w 73"/>
                  <a:gd name="T5" fmla="*/ 0 h 57150"/>
                  <a:gd name="T6" fmla="*/ 2147483646 w 73"/>
                  <a:gd name="T7" fmla="*/ 0 h 57150"/>
                  <a:gd name="T8" fmla="*/ 2147483646 w 73"/>
                  <a:gd name="T9" fmla="*/ 0 h 57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57150">
                    <a:moveTo>
                      <a:pt x="0" y="0"/>
                    </a:moveTo>
                    <a:lnTo>
                      <a:pt x="20" y="0"/>
                    </a:lnTo>
                    <a:lnTo>
                      <a:pt x="37" y="0"/>
                    </a:lnTo>
                    <a:lnTo>
                      <a:pt x="55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6" name="Freeform 88">
                <a:extLst>
                  <a:ext uri="{FF2B5EF4-FFF2-40B4-BE49-F238E27FC236}">
                    <a16:creationId xmlns:a16="http://schemas.microsoft.com/office/drawing/2014/main" id="{C1DE914D-1755-2C42-83DB-8C62CD188E5F}"/>
                  </a:ext>
                </a:extLst>
              </p:cNvPr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9293225" y="4002088"/>
                <a:ext cx="22225" cy="57150"/>
              </a:xfrm>
              <a:custGeom>
                <a:avLst/>
                <a:gdLst>
                  <a:gd name="T0" fmla="*/ 0 w 53"/>
                  <a:gd name="T1" fmla="*/ 0 h 3"/>
                  <a:gd name="T2" fmla="*/ 1032390249 w 53"/>
                  <a:gd name="T3" fmla="*/ 0 h 3"/>
                  <a:gd name="T4" fmla="*/ 1990925145 w 53"/>
                  <a:gd name="T5" fmla="*/ 2147483646 h 3"/>
                  <a:gd name="T6" fmla="*/ 2147483646 w 53"/>
                  <a:gd name="T7" fmla="*/ 2147483646 h 3"/>
                  <a:gd name="T8" fmla="*/ 2147483646 w 53"/>
                  <a:gd name="T9" fmla="*/ 2147483646 h 3"/>
                  <a:gd name="T10" fmla="*/ 2147483646 w 53"/>
                  <a:gd name="T11" fmla="*/ 2147483646 h 3"/>
                  <a:gd name="T12" fmla="*/ 2147483646 w 5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3">
                    <a:moveTo>
                      <a:pt x="0" y="0"/>
                    </a:moveTo>
                    <a:lnTo>
                      <a:pt x="14" y="0"/>
                    </a:lnTo>
                    <a:lnTo>
                      <a:pt x="27" y="3"/>
                    </a:lnTo>
                    <a:lnTo>
                      <a:pt x="32" y="3"/>
                    </a:lnTo>
                    <a:lnTo>
                      <a:pt x="39" y="3"/>
                    </a:lnTo>
                    <a:lnTo>
                      <a:pt x="45" y="1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7" name="Line 89">
                <a:extLst>
                  <a:ext uri="{FF2B5EF4-FFF2-40B4-BE49-F238E27FC236}">
                    <a16:creationId xmlns:a16="http://schemas.microsoft.com/office/drawing/2014/main" id="{9308DEE3-943E-DE43-A34B-7614C1281D3B}"/>
                  </a:ext>
                </a:extLst>
              </p:cNvPr>
              <p:cNvSpPr>
                <a:spLocks noChangeShapeType="1"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9326563" y="3987800"/>
                <a:ext cx="20637" cy="635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8" name="Freeform 90">
                <a:extLst>
                  <a:ext uri="{FF2B5EF4-FFF2-40B4-BE49-F238E27FC236}">
                    <a16:creationId xmlns:a16="http://schemas.microsoft.com/office/drawing/2014/main" id="{0BB71416-2A13-2645-BC9C-696F57E55FDD}"/>
                  </a:ext>
                </a:extLst>
              </p:cNvPr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9347200" y="3994150"/>
                <a:ext cx="1588" cy="57150"/>
              </a:xfrm>
              <a:custGeom>
                <a:avLst/>
                <a:gdLst>
                  <a:gd name="T0" fmla="*/ 0 w 1588"/>
                  <a:gd name="T1" fmla="*/ 0 h 13"/>
                  <a:gd name="T2" fmla="*/ 0 w 1588"/>
                  <a:gd name="T3" fmla="*/ 2147483646 h 13"/>
                  <a:gd name="T4" fmla="*/ 0 w 1588"/>
                  <a:gd name="T5" fmla="*/ 2147483646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88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9" name="Freeform 91">
                <a:extLst>
                  <a:ext uri="{FF2B5EF4-FFF2-40B4-BE49-F238E27FC236}">
                    <a16:creationId xmlns:a16="http://schemas.microsoft.com/office/drawing/2014/main" id="{978AA040-38CB-5041-A816-818D2723A30A}"/>
                  </a:ext>
                </a:extLst>
              </p:cNvPr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9301163" y="3987800"/>
                <a:ext cx="14287" cy="58738"/>
              </a:xfrm>
              <a:custGeom>
                <a:avLst/>
                <a:gdLst>
                  <a:gd name="T0" fmla="*/ 0 w 26"/>
                  <a:gd name="T1" fmla="*/ 0 h 58738"/>
                  <a:gd name="T2" fmla="*/ 2147483646 w 26"/>
                  <a:gd name="T3" fmla="*/ 0 h 58738"/>
                  <a:gd name="T4" fmla="*/ 2147483646 w 26"/>
                  <a:gd name="T5" fmla="*/ 0 h 5873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58738">
                    <a:moveTo>
                      <a:pt x="0" y="0"/>
                    </a:moveTo>
                    <a:lnTo>
                      <a:pt x="15" y="0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0" name="Freeform 92">
                <a:extLst>
                  <a:ext uri="{FF2B5EF4-FFF2-40B4-BE49-F238E27FC236}">
                    <a16:creationId xmlns:a16="http://schemas.microsoft.com/office/drawing/2014/main" id="{47E27691-DAD2-F44E-96F6-FDF57B8DFEFD}"/>
                  </a:ext>
                </a:extLst>
              </p:cNvPr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9294813" y="3968750"/>
                <a:ext cx="6350" cy="60325"/>
              </a:xfrm>
              <a:custGeom>
                <a:avLst/>
                <a:gdLst>
                  <a:gd name="T0" fmla="*/ 640119688 w 20"/>
                  <a:gd name="T1" fmla="*/ 0 h 25"/>
                  <a:gd name="T2" fmla="*/ 0 w 20"/>
                  <a:gd name="T3" fmla="*/ 2147483646 h 25"/>
                  <a:gd name="T4" fmla="*/ 128023938 w 20"/>
                  <a:gd name="T5" fmla="*/ 2147483646 h 25"/>
                  <a:gd name="T6" fmla="*/ 320060003 w 20"/>
                  <a:gd name="T7" fmla="*/ 2147483646 h 25"/>
                  <a:gd name="T8" fmla="*/ 448083940 w 20"/>
                  <a:gd name="T9" fmla="*/ 2147483646 h 25"/>
                  <a:gd name="T10" fmla="*/ 640119688 w 20"/>
                  <a:gd name="T11" fmla="*/ 2147483646 h 25"/>
                  <a:gd name="T12" fmla="*/ 640119688 w 20"/>
                  <a:gd name="T13" fmla="*/ 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25">
                    <a:moveTo>
                      <a:pt x="20" y="0"/>
                    </a:moveTo>
                    <a:lnTo>
                      <a:pt x="0" y="13"/>
                    </a:lnTo>
                    <a:lnTo>
                      <a:pt x="4" y="18"/>
                    </a:lnTo>
                    <a:lnTo>
                      <a:pt x="10" y="21"/>
                    </a:lnTo>
                    <a:lnTo>
                      <a:pt x="14" y="24"/>
                    </a:lnTo>
                    <a:lnTo>
                      <a:pt x="20" y="25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1" name="Freeform 93">
                <a:extLst>
                  <a:ext uri="{FF2B5EF4-FFF2-40B4-BE49-F238E27FC236}">
                    <a16:creationId xmlns:a16="http://schemas.microsoft.com/office/drawing/2014/main" id="{5889A690-CB5D-5544-8BE2-CD65D82BF21F}"/>
                  </a:ext>
                </a:extLst>
              </p:cNvPr>
              <p:cNvSpPr>
                <a:spLocks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9375775" y="3695700"/>
                <a:ext cx="1588" cy="57150"/>
              </a:xfrm>
              <a:custGeom>
                <a:avLst/>
                <a:gdLst>
                  <a:gd name="T0" fmla="*/ 0 w 6"/>
                  <a:gd name="T1" fmla="*/ 2147483646 h 24"/>
                  <a:gd name="T2" fmla="*/ 0 w 6"/>
                  <a:gd name="T3" fmla="*/ 0 h 24"/>
                  <a:gd name="T4" fmla="*/ 111237018 w 6"/>
                  <a:gd name="T5" fmla="*/ 2147483646 h 24"/>
                  <a:gd name="T6" fmla="*/ 0 w 6"/>
                  <a:gd name="T7" fmla="*/ 2147483646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24">
                    <a:moveTo>
                      <a:pt x="0" y="24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42" name="Group 94">
                <a:extLst>
                  <a:ext uri="{FF2B5EF4-FFF2-40B4-BE49-F238E27FC236}">
                    <a16:creationId xmlns:a16="http://schemas.microsoft.com/office/drawing/2014/main" id="{9AEA1FDE-D7D3-3345-A7FA-F922E6D442CD}"/>
                  </a:ext>
                </a:extLst>
              </p:cNvPr>
              <p:cNvGrpSpPr>
                <a:grpSpLocks/>
              </p:cNvGrpSpPr>
              <p:nvPr>
                <p:custDataLst>
                  <p:tags r:id="rId74"/>
                </p:custDataLst>
              </p:nvPr>
            </p:nvGrpSpPr>
            <p:grpSpPr bwMode="auto">
              <a:xfrm>
                <a:off x="9250363" y="3367088"/>
                <a:ext cx="163512" cy="114300"/>
                <a:chOff x="5379" y="2466"/>
                <a:chExt cx="122" cy="71"/>
              </a:xfrm>
            </p:grpSpPr>
            <p:sp>
              <p:nvSpPr>
                <p:cNvPr id="14887" name="Freeform 95">
                  <a:extLst>
                    <a:ext uri="{FF2B5EF4-FFF2-40B4-BE49-F238E27FC236}">
                      <a16:creationId xmlns:a16="http://schemas.microsoft.com/office/drawing/2014/main" id="{0BA490D3-8BBF-3645-917D-599139275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8" y="2492"/>
                  <a:ext cx="6" cy="9"/>
                </a:xfrm>
                <a:custGeom>
                  <a:avLst/>
                  <a:gdLst>
                    <a:gd name="T0" fmla="*/ 1 w 19"/>
                    <a:gd name="T1" fmla="*/ 1 h 25"/>
                    <a:gd name="T2" fmla="*/ 1 w 19"/>
                    <a:gd name="T3" fmla="*/ 1 h 25"/>
                    <a:gd name="T4" fmla="*/ 1 w 19"/>
                    <a:gd name="T5" fmla="*/ 0 h 25"/>
                    <a:gd name="T6" fmla="*/ 1 w 19"/>
                    <a:gd name="T7" fmla="*/ 0 h 25"/>
                    <a:gd name="T8" fmla="*/ 1 w 19"/>
                    <a:gd name="T9" fmla="*/ 0 h 25"/>
                    <a:gd name="T10" fmla="*/ 1 w 19"/>
                    <a:gd name="T11" fmla="*/ 0 h 25"/>
                    <a:gd name="T12" fmla="*/ 1 w 19"/>
                    <a:gd name="T13" fmla="*/ 0 h 25"/>
                    <a:gd name="T14" fmla="*/ 0 w 19"/>
                    <a:gd name="T15" fmla="*/ 0 h 25"/>
                    <a:gd name="T16" fmla="*/ 0 w 19"/>
                    <a:gd name="T17" fmla="*/ 0 h 25"/>
                    <a:gd name="T18" fmla="*/ 0 w 19"/>
                    <a:gd name="T19" fmla="*/ 1 h 25"/>
                    <a:gd name="T20" fmla="*/ 0 w 19"/>
                    <a:gd name="T21" fmla="*/ 1 h 25"/>
                    <a:gd name="T22" fmla="*/ 0 w 19"/>
                    <a:gd name="T23" fmla="*/ 1 h 25"/>
                    <a:gd name="T24" fmla="*/ 1 w 19"/>
                    <a:gd name="T25" fmla="*/ 1 h 25"/>
                    <a:gd name="T26" fmla="*/ 1 w 19"/>
                    <a:gd name="T27" fmla="*/ 1 h 2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" h="25">
                      <a:moveTo>
                        <a:pt x="19" y="25"/>
                      </a:moveTo>
                      <a:lnTo>
                        <a:pt x="18" y="20"/>
                      </a:lnTo>
                      <a:lnTo>
                        <a:pt x="17" y="12"/>
                      </a:lnTo>
                      <a:lnTo>
                        <a:pt x="16" y="9"/>
                      </a:lnTo>
                      <a:lnTo>
                        <a:pt x="17" y="6"/>
                      </a:lnTo>
                      <a:lnTo>
                        <a:pt x="17" y="3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15"/>
                      </a:lnTo>
                      <a:lnTo>
                        <a:pt x="7" y="19"/>
                      </a:lnTo>
                      <a:lnTo>
                        <a:pt x="11" y="23"/>
                      </a:lnTo>
                      <a:lnTo>
                        <a:pt x="15" y="25"/>
                      </a:lnTo>
                      <a:lnTo>
                        <a:pt x="19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8" name="Freeform 96">
                  <a:extLst>
                    <a:ext uri="{FF2B5EF4-FFF2-40B4-BE49-F238E27FC236}">
                      <a16:creationId xmlns:a16="http://schemas.microsoft.com/office/drawing/2014/main" id="{E97D5836-4D8E-5342-B02A-03046666E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9" y="2505"/>
                  <a:ext cx="7" cy="6"/>
                </a:xfrm>
                <a:custGeom>
                  <a:avLst/>
                  <a:gdLst>
                    <a:gd name="T0" fmla="*/ 1 w 26"/>
                    <a:gd name="T1" fmla="*/ 1 h 18"/>
                    <a:gd name="T2" fmla="*/ 0 w 26"/>
                    <a:gd name="T3" fmla="*/ 1 h 18"/>
                    <a:gd name="T4" fmla="*/ 0 w 26"/>
                    <a:gd name="T5" fmla="*/ 0 h 18"/>
                    <a:gd name="T6" fmla="*/ 0 w 26"/>
                    <a:gd name="T7" fmla="*/ 0 h 18"/>
                    <a:gd name="T8" fmla="*/ 0 w 26"/>
                    <a:gd name="T9" fmla="*/ 0 h 18"/>
                    <a:gd name="T10" fmla="*/ 0 w 26"/>
                    <a:gd name="T11" fmla="*/ 0 h 18"/>
                    <a:gd name="T12" fmla="*/ 0 w 26"/>
                    <a:gd name="T13" fmla="*/ 0 h 18"/>
                    <a:gd name="T14" fmla="*/ 1 w 26"/>
                    <a:gd name="T15" fmla="*/ 1 h 1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6" h="18">
                      <a:moveTo>
                        <a:pt x="26" y="18"/>
                      </a:moveTo>
                      <a:lnTo>
                        <a:pt x="7" y="18"/>
                      </a:ln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3" y="6"/>
                      </a:lnTo>
                      <a:lnTo>
                        <a:pt x="20" y="12"/>
                      </a:lnTo>
                      <a:lnTo>
                        <a:pt x="26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9" name="Freeform 97">
                  <a:extLst>
                    <a:ext uri="{FF2B5EF4-FFF2-40B4-BE49-F238E27FC236}">
                      <a16:creationId xmlns:a16="http://schemas.microsoft.com/office/drawing/2014/main" id="{60682A82-ED52-F34E-A2D1-EE9E7270E6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2" y="2466"/>
                  <a:ext cx="5" cy="6"/>
                </a:xfrm>
                <a:custGeom>
                  <a:avLst/>
                  <a:gdLst>
                    <a:gd name="T0" fmla="*/ 0 w 13"/>
                    <a:gd name="T1" fmla="*/ 1 h 18"/>
                    <a:gd name="T2" fmla="*/ 1 w 13"/>
                    <a:gd name="T3" fmla="*/ 0 h 18"/>
                    <a:gd name="T4" fmla="*/ 0 w 13"/>
                    <a:gd name="T5" fmla="*/ 1 h 1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8">
                      <a:moveTo>
                        <a:pt x="0" y="18"/>
                      </a:moveTo>
                      <a:lnTo>
                        <a:pt x="13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0" name="Freeform 98">
                  <a:extLst>
                    <a:ext uri="{FF2B5EF4-FFF2-40B4-BE49-F238E27FC236}">
                      <a16:creationId xmlns:a16="http://schemas.microsoft.com/office/drawing/2014/main" id="{7946F80D-8709-984F-A3DC-DE298E7FF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6" y="2468"/>
                  <a:ext cx="8" cy="8"/>
                </a:xfrm>
                <a:custGeom>
                  <a:avLst/>
                  <a:gdLst>
                    <a:gd name="T0" fmla="*/ 0 w 26"/>
                    <a:gd name="T1" fmla="*/ 1 h 24"/>
                    <a:gd name="T2" fmla="*/ 0 w 26"/>
                    <a:gd name="T3" fmla="*/ 1 h 24"/>
                    <a:gd name="T4" fmla="*/ 0 w 26"/>
                    <a:gd name="T5" fmla="*/ 1 h 24"/>
                    <a:gd name="T6" fmla="*/ 0 w 26"/>
                    <a:gd name="T7" fmla="*/ 1 h 24"/>
                    <a:gd name="T8" fmla="*/ 1 w 26"/>
                    <a:gd name="T9" fmla="*/ 1 h 24"/>
                    <a:gd name="T10" fmla="*/ 1 w 26"/>
                    <a:gd name="T11" fmla="*/ 0 h 24"/>
                    <a:gd name="T12" fmla="*/ 1 w 26"/>
                    <a:gd name="T13" fmla="*/ 0 h 24"/>
                    <a:gd name="T14" fmla="*/ 1 w 26"/>
                    <a:gd name="T15" fmla="*/ 0 h 24"/>
                    <a:gd name="T16" fmla="*/ 1 w 26"/>
                    <a:gd name="T17" fmla="*/ 0 h 24"/>
                    <a:gd name="T18" fmla="*/ 0 w 26"/>
                    <a:gd name="T19" fmla="*/ 1 h 2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0" y="24"/>
                      </a:moveTo>
                      <a:lnTo>
                        <a:pt x="3" y="23"/>
                      </a:lnTo>
                      <a:lnTo>
                        <a:pt x="7" y="22"/>
                      </a:lnTo>
                      <a:lnTo>
                        <a:pt x="11" y="19"/>
                      </a:lnTo>
                      <a:lnTo>
                        <a:pt x="16" y="16"/>
                      </a:lnTo>
                      <a:lnTo>
                        <a:pt x="20" y="13"/>
                      </a:lnTo>
                      <a:lnTo>
                        <a:pt x="23" y="9"/>
                      </a:lnTo>
                      <a:lnTo>
                        <a:pt x="25" y="4"/>
                      </a:lnTo>
                      <a:lnTo>
                        <a:pt x="26" y="0"/>
                      </a:lnTo>
                      <a:lnTo>
                        <a:pt x="0" y="24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1" name="Freeform 99">
                  <a:extLst>
                    <a:ext uri="{FF2B5EF4-FFF2-40B4-BE49-F238E27FC236}">
                      <a16:creationId xmlns:a16="http://schemas.microsoft.com/office/drawing/2014/main" id="{B1453098-1153-FB40-B3BC-B4145CE05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" y="2490"/>
                  <a:ext cx="11" cy="2"/>
                </a:xfrm>
                <a:custGeom>
                  <a:avLst/>
                  <a:gdLst>
                    <a:gd name="T0" fmla="*/ 0 w 34"/>
                    <a:gd name="T1" fmla="*/ 0 h 6"/>
                    <a:gd name="T2" fmla="*/ 0 w 34"/>
                    <a:gd name="T3" fmla="*/ 0 h 6"/>
                    <a:gd name="T4" fmla="*/ 1 w 34"/>
                    <a:gd name="T5" fmla="*/ 0 h 6"/>
                    <a:gd name="T6" fmla="*/ 1 w 34"/>
                    <a:gd name="T7" fmla="*/ 0 h 6"/>
                    <a:gd name="T8" fmla="*/ 1 w 34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4" h="6">
                      <a:moveTo>
                        <a:pt x="0" y="6"/>
                      </a:moveTo>
                      <a:lnTo>
                        <a:pt x="10" y="6"/>
                      </a:lnTo>
                      <a:lnTo>
                        <a:pt x="17" y="5"/>
                      </a:lnTo>
                      <a:lnTo>
                        <a:pt x="25" y="4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2" name="Line 100">
                  <a:extLst>
                    <a:ext uri="{FF2B5EF4-FFF2-40B4-BE49-F238E27FC236}">
                      <a16:creationId xmlns:a16="http://schemas.microsoft.com/office/drawing/2014/main" id="{2895F72E-4551-204B-B994-540A409DC1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5" y="2490"/>
                  <a:ext cx="6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3" name="Freeform 101">
                  <a:extLst>
                    <a:ext uri="{FF2B5EF4-FFF2-40B4-BE49-F238E27FC236}">
                      <a16:creationId xmlns:a16="http://schemas.microsoft.com/office/drawing/2014/main" id="{57652C9F-054E-A540-B360-4116530D5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4" y="2530"/>
                  <a:ext cx="1" cy="7"/>
                </a:xfrm>
                <a:custGeom>
                  <a:avLst/>
                  <a:gdLst>
                    <a:gd name="T0" fmla="*/ 0 w 1"/>
                    <a:gd name="T1" fmla="*/ 1 h 19"/>
                    <a:gd name="T2" fmla="*/ 0 w 1"/>
                    <a:gd name="T3" fmla="*/ 0 h 19"/>
                    <a:gd name="T4" fmla="*/ 0 w 1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" h="19">
                      <a:moveTo>
                        <a:pt x="0" y="19"/>
                      </a:moveTo>
                      <a:lnTo>
                        <a:pt x="0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4" name="Line 102">
                  <a:extLst>
                    <a:ext uri="{FF2B5EF4-FFF2-40B4-BE49-F238E27FC236}">
                      <a16:creationId xmlns:a16="http://schemas.microsoft.com/office/drawing/2014/main" id="{03DFE6E7-11C9-8745-B0AB-379EBA9C66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464" y="2530"/>
                  <a:ext cx="6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5" name="Freeform 103">
                  <a:extLst>
                    <a:ext uri="{FF2B5EF4-FFF2-40B4-BE49-F238E27FC236}">
                      <a16:creationId xmlns:a16="http://schemas.microsoft.com/office/drawing/2014/main" id="{E0551189-524A-E045-98DB-168B6C978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6" y="2530"/>
                  <a:ext cx="4" cy="2"/>
                </a:xfrm>
                <a:custGeom>
                  <a:avLst/>
                  <a:gdLst>
                    <a:gd name="T0" fmla="*/ 0 w 14"/>
                    <a:gd name="T1" fmla="*/ 0 h 6"/>
                    <a:gd name="T2" fmla="*/ 0 w 14"/>
                    <a:gd name="T3" fmla="*/ 0 h 6"/>
                    <a:gd name="T4" fmla="*/ 0 w 14"/>
                    <a:gd name="T5" fmla="*/ 0 h 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" h="6">
                      <a:moveTo>
                        <a:pt x="14" y="0"/>
                      </a:moveTo>
                      <a:lnTo>
                        <a:pt x="7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43" name="Freeform 104">
                <a:extLst>
                  <a:ext uri="{FF2B5EF4-FFF2-40B4-BE49-F238E27FC236}">
                    <a16:creationId xmlns:a16="http://schemas.microsoft.com/office/drawing/2014/main" id="{F134AA3D-5538-E347-9422-FE042F4D11A0}"/>
                  </a:ext>
                </a:extLst>
              </p:cNvPr>
              <p:cNvSpPr>
                <a:spLocks/>
              </p:cNvSpPr>
              <p:nvPr>
                <p:custDataLst>
                  <p:tags r:id="rId75"/>
                </p:custDataLst>
              </p:nvPr>
            </p:nvSpPr>
            <p:spPr bwMode="auto">
              <a:xfrm>
                <a:off x="7834313" y="3228975"/>
                <a:ext cx="6350" cy="57150"/>
              </a:xfrm>
              <a:custGeom>
                <a:avLst/>
                <a:gdLst>
                  <a:gd name="T0" fmla="*/ 189384598 w 26"/>
                  <a:gd name="T1" fmla="*/ 2147483646 h 111"/>
                  <a:gd name="T2" fmla="*/ 131107717 w 26"/>
                  <a:gd name="T3" fmla="*/ 2147483646 h 111"/>
                  <a:gd name="T4" fmla="*/ 58276637 w 26"/>
                  <a:gd name="T5" fmla="*/ 2147483646 h 111"/>
                  <a:gd name="T6" fmla="*/ 29108644 w 26"/>
                  <a:gd name="T7" fmla="*/ 2147483646 h 111"/>
                  <a:gd name="T8" fmla="*/ 14554200 w 26"/>
                  <a:gd name="T9" fmla="*/ 2147483646 h 111"/>
                  <a:gd name="T10" fmla="*/ 0 w 26"/>
                  <a:gd name="T11" fmla="*/ 2147483646 h 111"/>
                  <a:gd name="T12" fmla="*/ 0 w 26"/>
                  <a:gd name="T13" fmla="*/ 2147483646 h 111"/>
                  <a:gd name="T14" fmla="*/ 0 w 26"/>
                  <a:gd name="T15" fmla="*/ 2147483646 h 111"/>
                  <a:gd name="T16" fmla="*/ 14554200 w 26"/>
                  <a:gd name="T17" fmla="*/ 2147483646 h 111"/>
                  <a:gd name="T18" fmla="*/ 43722437 w 26"/>
                  <a:gd name="T19" fmla="*/ 2147483646 h 111"/>
                  <a:gd name="T20" fmla="*/ 72831081 w 26"/>
                  <a:gd name="T21" fmla="*/ 2147483646 h 111"/>
                  <a:gd name="T22" fmla="*/ 131107717 w 26"/>
                  <a:gd name="T23" fmla="*/ 2147483646 h 111"/>
                  <a:gd name="T24" fmla="*/ 203938798 w 26"/>
                  <a:gd name="T25" fmla="*/ 2147483646 h 111"/>
                  <a:gd name="T26" fmla="*/ 291383671 w 26"/>
                  <a:gd name="T27" fmla="*/ 1228407843 h 111"/>
                  <a:gd name="T28" fmla="*/ 378768952 w 26"/>
                  <a:gd name="T29" fmla="*/ 0 h 111"/>
                  <a:gd name="T30" fmla="*/ 378768952 w 26"/>
                  <a:gd name="T31" fmla="*/ 818850349 h 111"/>
                  <a:gd name="T32" fmla="*/ 378768952 w 26"/>
                  <a:gd name="T33" fmla="*/ 1774219691 h 111"/>
                  <a:gd name="T34" fmla="*/ 378768952 w 26"/>
                  <a:gd name="T35" fmla="*/ 2147483646 h 111"/>
                  <a:gd name="T36" fmla="*/ 378768952 w 26"/>
                  <a:gd name="T37" fmla="*/ 2147483646 h 111"/>
                  <a:gd name="T38" fmla="*/ 364214752 w 26"/>
                  <a:gd name="T39" fmla="*/ 2147483646 h 111"/>
                  <a:gd name="T40" fmla="*/ 320492315 w 26"/>
                  <a:gd name="T41" fmla="*/ 2147483646 h 111"/>
                  <a:gd name="T42" fmla="*/ 262215435 w 26"/>
                  <a:gd name="T43" fmla="*/ 2147483646 h 111"/>
                  <a:gd name="T44" fmla="*/ 189384598 w 26"/>
                  <a:gd name="T45" fmla="*/ 2147483646 h 111"/>
                  <a:gd name="T46" fmla="*/ 189384598 w 26"/>
                  <a:gd name="T47" fmla="*/ 2147483646 h 11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6" h="111">
                    <a:moveTo>
                      <a:pt x="13" y="111"/>
                    </a:moveTo>
                    <a:lnTo>
                      <a:pt x="9" y="103"/>
                    </a:lnTo>
                    <a:lnTo>
                      <a:pt x="4" y="95"/>
                    </a:lnTo>
                    <a:lnTo>
                      <a:pt x="2" y="91"/>
                    </a:lnTo>
                    <a:lnTo>
                      <a:pt x="1" y="87"/>
                    </a:lnTo>
                    <a:lnTo>
                      <a:pt x="0" y="80"/>
                    </a:lnTo>
                    <a:lnTo>
                      <a:pt x="0" y="74"/>
                    </a:lnTo>
                    <a:lnTo>
                      <a:pt x="0" y="61"/>
                    </a:lnTo>
                    <a:lnTo>
                      <a:pt x="1" y="51"/>
                    </a:lnTo>
                    <a:lnTo>
                      <a:pt x="3" y="41"/>
                    </a:lnTo>
                    <a:lnTo>
                      <a:pt x="5" y="33"/>
                    </a:lnTo>
                    <a:lnTo>
                      <a:pt x="9" y="24"/>
                    </a:lnTo>
                    <a:lnTo>
                      <a:pt x="14" y="17"/>
                    </a:lnTo>
                    <a:lnTo>
                      <a:pt x="20" y="9"/>
                    </a:lnTo>
                    <a:lnTo>
                      <a:pt x="26" y="0"/>
                    </a:lnTo>
                    <a:lnTo>
                      <a:pt x="26" y="6"/>
                    </a:lnTo>
                    <a:lnTo>
                      <a:pt x="26" y="13"/>
                    </a:lnTo>
                    <a:lnTo>
                      <a:pt x="26" y="22"/>
                    </a:lnTo>
                    <a:lnTo>
                      <a:pt x="26" y="32"/>
                    </a:lnTo>
                    <a:lnTo>
                      <a:pt x="25" y="44"/>
                    </a:lnTo>
                    <a:lnTo>
                      <a:pt x="22" y="56"/>
                    </a:lnTo>
                    <a:lnTo>
                      <a:pt x="18" y="67"/>
                    </a:lnTo>
                    <a:lnTo>
                      <a:pt x="13" y="80"/>
                    </a:lnTo>
                    <a:lnTo>
                      <a:pt x="13" y="11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4" name="Freeform 105">
                <a:extLst>
                  <a:ext uri="{FF2B5EF4-FFF2-40B4-BE49-F238E27FC236}">
                    <a16:creationId xmlns:a16="http://schemas.microsoft.com/office/drawing/2014/main" id="{FB46BEEB-3BB4-4042-87E1-4987E73DD1C0}"/>
                  </a:ext>
                </a:extLst>
              </p:cNvPr>
              <p:cNvSpPr>
                <a:spLocks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4733925" y="5368925"/>
                <a:ext cx="53975" cy="58738"/>
              </a:xfrm>
              <a:custGeom>
                <a:avLst/>
                <a:gdLst>
                  <a:gd name="T0" fmla="*/ 0 w 126"/>
                  <a:gd name="T1" fmla="*/ 2147483646 h 62"/>
                  <a:gd name="T2" fmla="*/ 864668362 w 126"/>
                  <a:gd name="T3" fmla="*/ 2147483646 h 62"/>
                  <a:gd name="T4" fmla="*/ 1650797102 w 126"/>
                  <a:gd name="T5" fmla="*/ 2147483646 h 62"/>
                  <a:gd name="T6" fmla="*/ 2147483646 w 126"/>
                  <a:gd name="T7" fmla="*/ 2147483646 h 62"/>
                  <a:gd name="T8" fmla="*/ 2147483646 w 126"/>
                  <a:gd name="T9" fmla="*/ 2147483646 h 62"/>
                  <a:gd name="T10" fmla="*/ 2147483646 w 126"/>
                  <a:gd name="T11" fmla="*/ 2147483646 h 62"/>
                  <a:gd name="T12" fmla="*/ 2147483646 w 126"/>
                  <a:gd name="T13" fmla="*/ 2147483646 h 62"/>
                  <a:gd name="T14" fmla="*/ 2147483646 w 126"/>
                  <a:gd name="T15" fmla="*/ 2147483646 h 62"/>
                  <a:gd name="T16" fmla="*/ 2147483646 w 126"/>
                  <a:gd name="T17" fmla="*/ 2147483646 h 62"/>
                  <a:gd name="T18" fmla="*/ 2147483646 w 126"/>
                  <a:gd name="T19" fmla="*/ 2147483646 h 62"/>
                  <a:gd name="T20" fmla="*/ 2147483646 w 126"/>
                  <a:gd name="T21" fmla="*/ 2147483646 h 62"/>
                  <a:gd name="T22" fmla="*/ 2147483646 w 126"/>
                  <a:gd name="T23" fmla="*/ 2147483646 h 62"/>
                  <a:gd name="T24" fmla="*/ 2147483646 w 126"/>
                  <a:gd name="T25" fmla="*/ 2147483646 h 62"/>
                  <a:gd name="T26" fmla="*/ 2147483646 w 126"/>
                  <a:gd name="T27" fmla="*/ 2147483646 h 62"/>
                  <a:gd name="T28" fmla="*/ 2147483646 w 126"/>
                  <a:gd name="T29" fmla="*/ 2147483646 h 62"/>
                  <a:gd name="T30" fmla="*/ 2147483646 w 126"/>
                  <a:gd name="T31" fmla="*/ 2147483646 h 62"/>
                  <a:gd name="T32" fmla="*/ 2147483646 w 126"/>
                  <a:gd name="T33" fmla="*/ 2147483646 h 62"/>
                  <a:gd name="T34" fmla="*/ 2147483646 w 126"/>
                  <a:gd name="T35" fmla="*/ 2147483646 h 62"/>
                  <a:gd name="T36" fmla="*/ 2147483646 w 126"/>
                  <a:gd name="T37" fmla="*/ 2147483646 h 62"/>
                  <a:gd name="T38" fmla="*/ 2147483646 w 126"/>
                  <a:gd name="T39" fmla="*/ 2147483646 h 62"/>
                  <a:gd name="T40" fmla="*/ 2147483646 w 126"/>
                  <a:gd name="T41" fmla="*/ 2147483646 h 62"/>
                  <a:gd name="T42" fmla="*/ 2147483646 w 126"/>
                  <a:gd name="T43" fmla="*/ 2147483646 h 62"/>
                  <a:gd name="T44" fmla="*/ 2147483646 w 126"/>
                  <a:gd name="T45" fmla="*/ 2147483646 h 62"/>
                  <a:gd name="T46" fmla="*/ 2147483646 w 126"/>
                  <a:gd name="T47" fmla="*/ 2147483646 h 62"/>
                  <a:gd name="T48" fmla="*/ 2147483646 w 126"/>
                  <a:gd name="T49" fmla="*/ 0 h 62"/>
                  <a:gd name="T50" fmla="*/ 0 w 126"/>
                  <a:gd name="T51" fmla="*/ 0 h 62"/>
                  <a:gd name="T52" fmla="*/ 0 w 126"/>
                  <a:gd name="T53" fmla="*/ 2147483646 h 62"/>
                  <a:gd name="T54" fmla="*/ 0 w 126"/>
                  <a:gd name="T55" fmla="*/ 2147483646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26" h="62">
                    <a:moveTo>
                      <a:pt x="0" y="19"/>
                    </a:moveTo>
                    <a:lnTo>
                      <a:pt x="11" y="20"/>
                    </a:lnTo>
                    <a:lnTo>
                      <a:pt x="21" y="21"/>
                    </a:lnTo>
                    <a:lnTo>
                      <a:pt x="29" y="23"/>
                    </a:lnTo>
                    <a:lnTo>
                      <a:pt x="36" y="26"/>
                    </a:lnTo>
                    <a:lnTo>
                      <a:pt x="50" y="33"/>
                    </a:lnTo>
                    <a:lnTo>
                      <a:pt x="61" y="40"/>
                    </a:lnTo>
                    <a:lnTo>
                      <a:pt x="70" y="48"/>
                    </a:lnTo>
                    <a:lnTo>
                      <a:pt x="79" y="55"/>
                    </a:lnTo>
                    <a:lnTo>
                      <a:pt x="84" y="58"/>
                    </a:lnTo>
                    <a:lnTo>
                      <a:pt x="89" y="60"/>
                    </a:lnTo>
                    <a:lnTo>
                      <a:pt x="95" y="61"/>
                    </a:lnTo>
                    <a:lnTo>
                      <a:pt x="100" y="62"/>
                    </a:lnTo>
                    <a:lnTo>
                      <a:pt x="105" y="61"/>
                    </a:lnTo>
                    <a:lnTo>
                      <a:pt x="109" y="60"/>
                    </a:lnTo>
                    <a:lnTo>
                      <a:pt x="113" y="58"/>
                    </a:lnTo>
                    <a:lnTo>
                      <a:pt x="117" y="56"/>
                    </a:lnTo>
                    <a:lnTo>
                      <a:pt x="122" y="51"/>
                    </a:lnTo>
                    <a:lnTo>
                      <a:pt x="126" y="49"/>
                    </a:lnTo>
                    <a:lnTo>
                      <a:pt x="110" y="33"/>
                    </a:lnTo>
                    <a:lnTo>
                      <a:pt x="96" y="21"/>
                    </a:lnTo>
                    <a:lnTo>
                      <a:pt x="89" y="15"/>
                    </a:lnTo>
                    <a:lnTo>
                      <a:pt x="81" y="9"/>
                    </a:lnTo>
                    <a:lnTo>
                      <a:pt x="72" y="5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5" name="Freeform 106">
                <a:extLst>
                  <a:ext uri="{FF2B5EF4-FFF2-40B4-BE49-F238E27FC236}">
                    <a16:creationId xmlns:a16="http://schemas.microsoft.com/office/drawing/2014/main" id="{D69C0B1F-A84D-494E-AA73-BC8985BFF30E}"/>
                  </a:ext>
                </a:extLst>
              </p:cNvPr>
              <p:cNvSpPr>
                <a:spLocks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7035800" y="5207000"/>
                <a:ext cx="30163" cy="55563"/>
              </a:xfrm>
              <a:custGeom>
                <a:avLst/>
                <a:gdLst>
                  <a:gd name="T0" fmla="*/ 0 w 66"/>
                  <a:gd name="T1" fmla="*/ 0 h 44"/>
                  <a:gd name="T2" fmla="*/ 1240854177 w 66"/>
                  <a:gd name="T3" fmla="*/ 2014046361 h 44"/>
                  <a:gd name="T4" fmla="*/ 2147483646 w 66"/>
                  <a:gd name="T5" fmla="*/ 2147483646 h 44"/>
                  <a:gd name="T6" fmla="*/ 2147483646 w 66"/>
                  <a:gd name="T7" fmla="*/ 2147483646 h 44"/>
                  <a:gd name="T8" fmla="*/ 2147483646 w 66"/>
                  <a:gd name="T9" fmla="*/ 2147483646 h 44"/>
                  <a:gd name="T10" fmla="*/ 2147483646 w 66"/>
                  <a:gd name="T11" fmla="*/ 2147483646 h 44"/>
                  <a:gd name="T12" fmla="*/ 2147483646 w 66"/>
                  <a:gd name="T13" fmla="*/ 2147483646 h 44"/>
                  <a:gd name="T14" fmla="*/ 2147483646 w 66"/>
                  <a:gd name="T15" fmla="*/ 2147483646 h 44"/>
                  <a:gd name="T16" fmla="*/ 2147483646 w 66"/>
                  <a:gd name="T17" fmla="*/ 2147483646 h 44"/>
                  <a:gd name="T18" fmla="*/ 2147483646 w 66"/>
                  <a:gd name="T19" fmla="*/ 2147483646 h 44"/>
                  <a:gd name="T20" fmla="*/ 2147483646 w 66"/>
                  <a:gd name="T21" fmla="*/ 2147483646 h 44"/>
                  <a:gd name="T22" fmla="*/ 2147483646 w 66"/>
                  <a:gd name="T23" fmla="*/ 2147483646 h 44"/>
                  <a:gd name="T24" fmla="*/ 2147483646 w 66"/>
                  <a:gd name="T25" fmla="*/ 2147483646 h 44"/>
                  <a:gd name="T26" fmla="*/ 2147483646 w 66"/>
                  <a:gd name="T27" fmla="*/ 2147483646 h 44"/>
                  <a:gd name="T28" fmla="*/ 2147483646 w 66"/>
                  <a:gd name="T29" fmla="*/ 2147483646 h 44"/>
                  <a:gd name="T30" fmla="*/ 2147483646 w 66"/>
                  <a:gd name="T31" fmla="*/ 2147483646 h 44"/>
                  <a:gd name="T32" fmla="*/ 2004456572 w 66"/>
                  <a:gd name="T33" fmla="*/ 2147483646 h 44"/>
                  <a:gd name="T34" fmla="*/ 954503108 w 66"/>
                  <a:gd name="T35" fmla="*/ 2147483646 h 44"/>
                  <a:gd name="T36" fmla="*/ 0 w 66"/>
                  <a:gd name="T37" fmla="*/ 2147483646 h 44"/>
                  <a:gd name="T38" fmla="*/ 0 w 66"/>
                  <a:gd name="T39" fmla="*/ 2147483646 h 44"/>
                  <a:gd name="T40" fmla="*/ 0 w 66"/>
                  <a:gd name="T41" fmla="*/ 2147483646 h 44"/>
                  <a:gd name="T42" fmla="*/ 0 w 66"/>
                  <a:gd name="T43" fmla="*/ 2147483646 h 44"/>
                  <a:gd name="T44" fmla="*/ 0 w 66"/>
                  <a:gd name="T45" fmla="*/ 0 h 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6" h="44">
                    <a:moveTo>
                      <a:pt x="0" y="0"/>
                    </a:moveTo>
                    <a:lnTo>
                      <a:pt x="13" y="1"/>
                    </a:lnTo>
                    <a:lnTo>
                      <a:pt x="23" y="2"/>
                    </a:lnTo>
                    <a:lnTo>
                      <a:pt x="32" y="4"/>
                    </a:lnTo>
                    <a:lnTo>
                      <a:pt x="38" y="7"/>
                    </a:lnTo>
                    <a:lnTo>
                      <a:pt x="44" y="9"/>
                    </a:lnTo>
                    <a:lnTo>
                      <a:pt x="50" y="11"/>
                    </a:lnTo>
                    <a:lnTo>
                      <a:pt x="57" y="12"/>
                    </a:lnTo>
                    <a:lnTo>
                      <a:pt x="66" y="13"/>
                    </a:lnTo>
                    <a:lnTo>
                      <a:pt x="65" y="17"/>
                    </a:lnTo>
                    <a:lnTo>
                      <a:pt x="62" y="21"/>
                    </a:lnTo>
                    <a:lnTo>
                      <a:pt x="60" y="25"/>
                    </a:lnTo>
                    <a:lnTo>
                      <a:pt x="57" y="28"/>
                    </a:lnTo>
                    <a:lnTo>
                      <a:pt x="49" y="34"/>
                    </a:lnTo>
                    <a:lnTo>
                      <a:pt x="40" y="39"/>
                    </a:lnTo>
                    <a:lnTo>
                      <a:pt x="31" y="42"/>
                    </a:lnTo>
                    <a:lnTo>
                      <a:pt x="21" y="44"/>
                    </a:lnTo>
                    <a:lnTo>
                      <a:pt x="10" y="44"/>
                    </a:lnTo>
                    <a:lnTo>
                      <a:pt x="0" y="43"/>
                    </a:lnTo>
                    <a:lnTo>
                      <a:pt x="0" y="31"/>
                    </a:lnTo>
                    <a:lnTo>
                      <a:pt x="0" y="2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6" name="Freeform 107">
                <a:extLst>
                  <a:ext uri="{FF2B5EF4-FFF2-40B4-BE49-F238E27FC236}">
                    <a16:creationId xmlns:a16="http://schemas.microsoft.com/office/drawing/2014/main" id="{F5061348-6639-4249-90B3-FF149A089FA5}"/>
                  </a:ext>
                </a:extLst>
              </p:cNvPr>
              <p:cNvSpPr>
                <a:spLocks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9190038" y="1978025"/>
                <a:ext cx="20637" cy="57150"/>
              </a:xfrm>
              <a:custGeom>
                <a:avLst/>
                <a:gdLst>
                  <a:gd name="T0" fmla="*/ 2147483646 w 46"/>
                  <a:gd name="T1" fmla="*/ 0 h 16"/>
                  <a:gd name="T2" fmla="*/ 2147483646 w 46"/>
                  <a:gd name="T3" fmla="*/ 2147483646 h 16"/>
                  <a:gd name="T4" fmla="*/ 2147483646 w 46"/>
                  <a:gd name="T5" fmla="*/ 2147483646 h 16"/>
                  <a:gd name="T6" fmla="*/ 2147483646 w 46"/>
                  <a:gd name="T7" fmla="*/ 2147483646 h 16"/>
                  <a:gd name="T8" fmla="*/ 2147483646 w 46"/>
                  <a:gd name="T9" fmla="*/ 2147483646 h 16"/>
                  <a:gd name="T10" fmla="*/ 2147483646 w 46"/>
                  <a:gd name="T11" fmla="*/ 2147483646 h 16"/>
                  <a:gd name="T12" fmla="*/ 2076897362 w 46"/>
                  <a:gd name="T13" fmla="*/ 2147483646 h 16"/>
                  <a:gd name="T14" fmla="*/ 1444710682 w 46"/>
                  <a:gd name="T15" fmla="*/ 2147483646 h 16"/>
                  <a:gd name="T16" fmla="*/ 993263745 w 46"/>
                  <a:gd name="T17" fmla="*/ 2147483646 h 16"/>
                  <a:gd name="T18" fmla="*/ 451446937 w 46"/>
                  <a:gd name="T19" fmla="*/ 2147483646 h 16"/>
                  <a:gd name="T20" fmla="*/ 0 w 46"/>
                  <a:gd name="T21" fmla="*/ 0 h 16"/>
                  <a:gd name="T22" fmla="*/ 2147483646 w 46"/>
                  <a:gd name="T23" fmla="*/ 0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6" h="16">
                    <a:moveTo>
                      <a:pt x="46" y="0"/>
                    </a:moveTo>
                    <a:lnTo>
                      <a:pt x="40" y="7"/>
                    </a:lnTo>
                    <a:lnTo>
                      <a:pt x="35" y="13"/>
                    </a:lnTo>
                    <a:lnTo>
                      <a:pt x="31" y="14"/>
                    </a:lnTo>
                    <a:lnTo>
                      <a:pt x="29" y="15"/>
                    </a:lnTo>
                    <a:lnTo>
                      <a:pt x="26" y="16"/>
                    </a:lnTo>
                    <a:lnTo>
                      <a:pt x="23" y="16"/>
                    </a:lnTo>
                    <a:lnTo>
                      <a:pt x="16" y="14"/>
                    </a:lnTo>
                    <a:lnTo>
                      <a:pt x="11" y="11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7" name="Freeform 108">
                <a:extLst>
                  <a:ext uri="{FF2B5EF4-FFF2-40B4-BE49-F238E27FC236}">
                    <a16:creationId xmlns:a16="http://schemas.microsoft.com/office/drawing/2014/main" id="{1A05195A-D1F8-DD49-812D-D95C5ADDD5CE}"/>
                  </a:ext>
                </a:extLst>
              </p:cNvPr>
              <p:cNvSpPr>
                <a:spLocks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9366250" y="2011363"/>
                <a:ext cx="15875" cy="57150"/>
              </a:xfrm>
              <a:custGeom>
                <a:avLst/>
                <a:gdLst>
                  <a:gd name="T0" fmla="*/ 2147483646 w 39"/>
                  <a:gd name="T1" fmla="*/ 2147483646 h 26"/>
                  <a:gd name="T2" fmla="*/ 2147483646 w 39"/>
                  <a:gd name="T3" fmla="*/ 2147483646 h 26"/>
                  <a:gd name="T4" fmla="*/ 2147483646 w 39"/>
                  <a:gd name="T5" fmla="*/ 2147483646 h 26"/>
                  <a:gd name="T6" fmla="*/ 1888377247 w 39"/>
                  <a:gd name="T7" fmla="*/ 2147483646 h 26"/>
                  <a:gd name="T8" fmla="*/ 1686069096 w 39"/>
                  <a:gd name="T9" fmla="*/ 2147483646 h 26"/>
                  <a:gd name="T10" fmla="*/ 1214016202 w 39"/>
                  <a:gd name="T11" fmla="*/ 2147483646 h 26"/>
                  <a:gd name="T12" fmla="*/ 809399494 w 39"/>
                  <a:gd name="T13" fmla="*/ 2147483646 h 26"/>
                  <a:gd name="T14" fmla="*/ 472052894 w 39"/>
                  <a:gd name="T15" fmla="*/ 2147483646 h 26"/>
                  <a:gd name="T16" fmla="*/ 202308558 w 39"/>
                  <a:gd name="T17" fmla="*/ 2147483646 h 26"/>
                  <a:gd name="T18" fmla="*/ 67436186 w 39"/>
                  <a:gd name="T19" fmla="*/ 2147483646 h 26"/>
                  <a:gd name="T20" fmla="*/ 0 w 39"/>
                  <a:gd name="T21" fmla="*/ 0 h 26"/>
                  <a:gd name="T22" fmla="*/ 741963308 w 39"/>
                  <a:gd name="T23" fmla="*/ 2147483646 h 26"/>
                  <a:gd name="T24" fmla="*/ 1483760538 w 39"/>
                  <a:gd name="T25" fmla="*/ 2147483646 h 26"/>
                  <a:gd name="T26" fmla="*/ 2147483646 w 39"/>
                  <a:gd name="T27" fmla="*/ 2147483646 h 26"/>
                  <a:gd name="T28" fmla="*/ 2147483646 w 39"/>
                  <a:gd name="T29" fmla="*/ 2147483646 h 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26">
                    <a:moveTo>
                      <a:pt x="39" y="25"/>
                    </a:moveTo>
                    <a:lnTo>
                      <a:pt x="36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5" y="25"/>
                    </a:lnTo>
                    <a:lnTo>
                      <a:pt x="18" y="22"/>
                    </a:lnTo>
                    <a:lnTo>
                      <a:pt x="12" y="18"/>
                    </a:lnTo>
                    <a:lnTo>
                      <a:pt x="7" y="13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1" y="6"/>
                    </a:lnTo>
                    <a:lnTo>
                      <a:pt x="22" y="13"/>
                    </a:lnTo>
                    <a:lnTo>
                      <a:pt x="33" y="20"/>
                    </a:lnTo>
                    <a:lnTo>
                      <a:pt x="3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8" name="Freeform 109">
                <a:extLst>
                  <a:ext uri="{FF2B5EF4-FFF2-40B4-BE49-F238E27FC236}">
                    <a16:creationId xmlns:a16="http://schemas.microsoft.com/office/drawing/2014/main" id="{10330A6B-B069-C442-BC71-3BB2C10B5014}"/>
                  </a:ext>
                </a:extLst>
              </p:cNvPr>
              <p:cNvSpPr>
                <a:spLocks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8815388" y="2241550"/>
                <a:ext cx="4762" cy="58738"/>
              </a:xfrm>
              <a:custGeom>
                <a:avLst/>
                <a:gdLst>
                  <a:gd name="T0" fmla="*/ 892447719 w 11"/>
                  <a:gd name="T1" fmla="*/ 0 h 25"/>
                  <a:gd name="T2" fmla="*/ 892447719 w 11"/>
                  <a:gd name="T3" fmla="*/ 2147483646 h 25"/>
                  <a:gd name="T4" fmla="*/ 811298910 w 11"/>
                  <a:gd name="T5" fmla="*/ 2147483646 h 25"/>
                  <a:gd name="T6" fmla="*/ 730150533 w 11"/>
                  <a:gd name="T7" fmla="*/ 2147483646 h 25"/>
                  <a:gd name="T8" fmla="*/ 324594803 w 11"/>
                  <a:gd name="T9" fmla="*/ 2147483646 h 25"/>
                  <a:gd name="T10" fmla="*/ 162297185 w 11"/>
                  <a:gd name="T11" fmla="*/ 2147483646 h 25"/>
                  <a:gd name="T12" fmla="*/ 81148809 w 11"/>
                  <a:gd name="T13" fmla="*/ 2147483646 h 25"/>
                  <a:gd name="T14" fmla="*/ 0 w 11"/>
                  <a:gd name="T15" fmla="*/ 2147483646 h 25"/>
                  <a:gd name="T16" fmla="*/ 0 w 11"/>
                  <a:gd name="T17" fmla="*/ 2147483646 h 25"/>
                  <a:gd name="T18" fmla="*/ 81148809 w 11"/>
                  <a:gd name="T19" fmla="*/ 2147483646 h 25"/>
                  <a:gd name="T20" fmla="*/ 243445994 w 11"/>
                  <a:gd name="T21" fmla="*/ 2147483646 h 25"/>
                  <a:gd name="T22" fmla="*/ 486704539 w 11"/>
                  <a:gd name="T23" fmla="*/ 2147483646 h 25"/>
                  <a:gd name="T24" fmla="*/ 892447719 w 11"/>
                  <a:gd name="T25" fmla="*/ 0 h 2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5"/>
                    </a:lnTo>
                    <a:lnTo>
                      <a:pt x="10" y="12"/>
                    </a:lnTo>
                    <a:lnTo>
                      <a:pt x="9" y="20"/>
                    </a:lnTo>
                    <a:lnTo>
                      <a:pt x="4" y="25"/>
                    </a:lnTo>
                    <a:lnTo>
                      <a:pt x="2" y="2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9" name="Freeform 110">
                <a:extLst>
                  <a:ext uri="{FF2B5EF4-FFF2-40B4-BE49-F238E27FC236}">
                    <a16:creationId xmlns:a16="http://schemas.microsoft.com/office/drawing/2014/main" id="{52D6DEEC-A6CF-FB47-9F77-AE8CC74535EB}"/>
                  </a:ext>
                </a:extLst>
              </p:cNvPr>
              <p:cNvSpPr>
                <a:spLocks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8629650" y="2803525"/>
                <a:ext cx="14288" cy="58738"/>
              </a:xfrm>
              <a:custGeom>
                <a:avLst/>
                <a:gdLst>
                  <a:gd name="T0" fmla="*/ 2147483646 w 20"/>
                  <a:gd name="T1" fmla="*/ 0 h 31"/>
                  <a:gd name="T2" fmla="*/ 2147483646 w 20"/>
                  <a:gd name="T3" fmla="*/ 2147483646 h 31"/>
                  <a:gd name="T4" fmla="*/ 2147483646 w 20"/>
                  <a:gd name="T5" fmla="*/ 2147483646 h 31"/>
                  <a:gd name="T6" fmla="*/ 1823032353 w 20"/>
                  <a:gd name="T7" fmla="*/ 2147483646 h 31"/>
                  <a:gd name="T8" fmla="*/ 0 w 20"/>
                  <a:gd name="T9" fmla="*/ 2147483646 h 31"/>
                  <a:gd name="T10" fmla="*/ 0 w 20"/>
                  <a:gd name="T11" fmla="*/ 2147483646 h 31"/>
                  <a:gd name="T12" fmla="*/ 364402581 w 20"/>
                  <a:gd name="T13" fmla="*/ 2147483646 h 31"/>
                  <a:gd name="T14" fmla="*/ 729315243 w 20"/>
                  <a:gd name="T15" fmla="*/ 2147483646 h 31"/>
                  <a:gd name="T16" fmla="*/ 1823032353 w 20"/>
                  <a:gd name="T17" fmla="*/ 2147483646 h 31"/>
                  <a:gd name="T18" fmla="*/ 2147483646 w 20"/>
                  <a:gd name="T19" fmla="*/ 2147483646 h 31"/>
                  <a:gd name="T20" fmla="*/ 2147483646 w 20"/>
                  <a:gd name="T21" fmla="*/ 2147483646 h 31"/>
                  <a:gd name="T22" fmla="*/ 2147483646 w 20"/>
                  <a:gd name="T23" fmla="*/ 0 h 31"/>
                  <a:gd name="T24" fmla="*/ 2147483646 w 20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" h="31">
                    <a:moveTo>
                      <a:pt x="20" y="0"/>
                    </a:moveTo>
                    <a:lnTo>
                      <a:pt x="16" y="12"/>
                    </a:lnTo>
                    <a:lnTo>
                      <a:pt x="10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2" y="13"/>
                    </a:lnTo>
                    <a:lnTo>
                      <a:pt x="5" y="9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0" name="Freeform 111">
                <a:extLst>
                  <a:ext uri="{FF2B5EF4-FFF2-40B4-BE49-F238E27FC236}">
                    <a16:creationId xmlns:a16="http://schemas.microsoft.com/office/drawing/2014/main" id="{93DD1F97-A6CD-B346-97BE-654FF02F8DDA}"/>
                  </a:ext>
                </a:extLst>
              </p:cNvPr>
              <p:cNvSpPr>
                <a:spLocks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8647113" y="2738438"/>
                <a:ext cx="15875" cy="57150"/>
              </a:xfrm>
              <a:custGeom>
                <a:avLst/>
                <a:gdLst>
                  <a:gd name="T0" fmla="*/ 2147483646 w 26"/>
                  <a:gd name="T1" fmla="*/ 2147483646 h 37"/>
                  <a:gd name="T2" fmla="*/ 0 w 26"/>
                  <a:gd name="T3" fmla="*/ 2147483646 h 37"/>
                  <a:gd name="T4" fmla="*/ 1365581543 w 26"/>
                  <a:gd name="T5" fmla="*/ 2147483646 h 37"/>
                  <a:gd name="T6" fmla="*/ 2147483646 w 26"/>
                  <a:gd name="T7" fmla="*/ 2147483646 h 37"/>
                  <a:gd name="T8" fmla="*/ 2147483646 w 26"/>
                  <a:gd name="T9" fmla="*/ 2147483646 h 37"/>
                  <a:gd name="T10" fmla="*/ 2147483646 w 26"/>
                  <a:gd name="T11" fmla="*/ 0 h 37"/>
                  <a:gd name="T12" fmla="*/ 2147483646 w 26"/>
                  <a:gd name="T13" fmla="*/ 2147483646 h 37"/>
                  <a:gd name="T14" fmla="*/ 2147483646 w 26"/>
                  <a:gd name="T15" fmla="*/ 2147483646 h 37"/>
                  <a:gd name="T16" fmla="*/ 2147483646 w 26"/>
                  <a:gd name="T17" fmla="*/ 2147483646 h 37"/>
                  <a:gd name="T18" fmla="*/ 2147483646 w 26"/>
                  <a:gd name="T19" fmla="*/ 2147483646 h 37"/>
                  <a:gd name="T20" fmla="*/ 2147483646 w 26"/>
                  <a:gd name="T21" fmla="*/ 2147483646 h 37"/>
                  <a:gd name="T22" fmla="*/ 2147483646 w 26"/>
                  <a:gd name="T23" fmla="*/ 2147483646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6" h="37">
                    <a:moveTo>
                      <a:pt x="13" y="37"/>
                    </a:moveTo>
                    <a:lnTo>
                      <a:pt x="0" y="12"/>
                    </a:lnTo>
                    <a:lnTo>
                      <a:pt x="6" y="7"/>
                    </a:lnTo>
                    <a:lnTo>
                      <a:pt x="13" y="4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6"/>
                    </a:lnTo>
                    <a:lnTo>
                      <a:pt x="25" y="11"/>
                    </a:lnTo>
                    <a:lnTo>
                      <a:pt x="24" y="17"/>
                    </a:lnTo>
                    <a:lnTo>
                      <a:pt x="23" y="21"/>
                    </a:lnTo>
                    <a:lnTo>
                      <a:pt x="18" y="29"/>
                    </a:lnTo>
                    <a:lnTo>
                      <a:pt x="13" y="3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1" name="Freeform 112">
                <a:extLst>
                  <a:ext uri="{FF2B5EF4-FFF2-40B4-BE49-F238E27FC236}">
                    <a16:creationId xmlns:a16="http://schemas.microsoft.com/office/drawing/2014/main" id="{A24BC036-C4D3-734A-B949-A2767DE511A8}"/>
                  </a:ext>
                </a:extLst>
              </p:cNvPr>
              <p:cNvSpPr>
                <a:spLocks/>
              </p:cNvSpPr>
              <p:nvPr>
                <p:custDataLst>
                  <p:tags r:id="rId83"/>
                </p:custDataLst>
              </p:nvPr>
            </p:nvSpPr>
            <p:spPr bwMode="auto">
              <a:xfrm>
                <a:off x="8535988" y="2587625"/>
                <a:ext cx="1587" cy="60325"/>
              </a:xfrm>
              <a:custGeom>
                <a:avLst/>
                <a:gdLst>
                  <a:gd name="T0" fmla="*/ 0 w 7"/>
                  <a:gd name="T1" fmla="*/ 2147483646 h 18"/>
                  <a:gd name="T2" fmla="*/ 0 w 7"/>
                  <a:gd name="T3" fmla="*/ 0 h 18"/>
                  <a:gd name="T4" fmla="*/ 81570893 w 7"/>
                  <a:gd name="T5" fmla="*/ 2147483646 h 18"/>
                  <a:gd name="T6" fmla="*/ 0 w 7"/>
                  <a:gd name="T7" fmla="*/ 214748364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8">
                    <a:moveTo>
                      <a:pt x="0" y="18"/>
                    </a:moveTo>
                    <a:lnTo>
                      <a:pt x="0" y="0"/>
                    </a:lnTo>
                    <a:lnTo>
                      <a:pt x="7" y="12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2" name="Freeform 113">
                <a:extLst>
                  <a:ext uri="{FF2B5EF4-FFF2-40B4-BE49-F238E27FC236}">
                    <a16:creationId xmlns:a16="http://schemas.microsoft.com/office/drawing/2014/main" id="{DD8F6811-D00E-3A49-B8B7-A18C1B965754}"/>
                  </a:ext>
                </a:extLst>
              </p:cNvPr>
              <p:cNvSpPr>
                <a:spLocks/>
              </p:cNvSpPr>
              <p:nvPr>
                <p:custDataLst>
                  <p:tags r:id="rId84"/>
                </p:custDataLst>
              </p:nvPr>
            </p:nvSpPr>
            <p:spPr bwMode="auto">
              <a:xfrm>
                <a:off x="5387975" y="1714500"/>
                <a:ext cx="9525" cy="57150"/>
              </a:xfrm>
              <a:custGeom>
                <a:avLst/>
                <a:gdLst>
                  <a:gd name="T0" fmla="*/ 0 w 33"/>
                  <a:gd name="T1" fmla="*/ 2147483646 h 31"/>
                  <a:gd name="T2" fmla="*/ 456877305 w 33"/>
                  <a:gd name="T3" fmla="*/ 0 h 31"/>
                  <a:gd name="T4" fmla="*/ 577094927 w 33"/>
                  <a:gd name="T5" fmla="*/ 2147483646 h 31"/>
                  <a:gd name="T6" fmla="*/ 673319075 w 33"/>
                  <a:gd name="T7" fmla="*/ 2147483646 h 31"/>
                  <a:gd name="T8" fmla="*/ 769459807 w 33"/>
                  <a:gd name="T9" fmla="*/ 2147483646 h 31"/>
                  <a:gd name="T10" fmla="*/ 793536698 w 33"/>
                  <a:gd name="T11" fmla="*/ 2147483646 h 31"/>
                  <a:gd name="T12" fmla="*/ 649242184 w 33"/>
                  <a:gd name="T13" fmla="*/ 2147483646 h 31"/>
                  <a:gd name="T14" fmla="*/ 529024561 w 33"/>
                  <a:gd name="T15" fmla="*/ 2147483646 h 31"/>
                  <a:gd name="T16" fmla="*/ 384730048 w 33"/>
                  <a:gd name="T17" fmla="*/ 2147483646 h 31"/>
                  <a:gd name="T18" fmla="*/ 264512136 w 33"/>
                  <a:gd name="T19" fmla="*/ 2147483646 h 31"/>
                  <a:gd name="T20" fmla="*/ 72147257 w 33"/>
                  <a:gd name="T21" fmla="*/ 2147483646 h 31"/>
                  <a:gd name="T22" fmla="*/ 0 w 33"/>
                  <a:gd name="T23" fmla="*/ 2147483646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3" h="31">
                    <a:moveTo>
                      <a:pt x="0" y="12"/>
                    </a:moveTo>
                    <a:lnTo>
                      <a:pt x="19" y="0"/>
                    </a:lnTo>
                    <a:lnTo>
                      <a:pt x="24" y="5"/>
                    </a:lnTo>
                    <a:lnTo>
                      <a:pt x="28" y="12"/>
                    </a:lnTo>
                    <a:lnTo>
                      <a:pt x="32" y="22"/>
                    </a:lnTo>
                    <a:lnTo>
                      <a:pt x="33" y="31"/>
                    </a:lnTo>
                    <a:lnTo>
                      <a:pt x="27" y="30"/>
                    </a:lnTo>
                    <a:lnTo>
                      <a:pt x="22" y="28"/>
                    </a:lnTo>
                    <a:lnTo>
                      <a:pt x="16" y="25"/>
                    </a:lnTo>
                    <a:lnTo>
                      <a:pt x="11" y="22"/>
                    </a:lnTo>
                    <a:lnTo>
                      <a:pt x="3" y="15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3" name="Freeform 114">
                <a:extLst>
                  <a:ext uri="{FF2B5EF4-FFF2-40B4-BE49-F238E27FC236}">
                    <a16:creationId xmlns:a16="http://schemas.microsoft.com/office/drawing/2014/main" id="{B79AAB06-0C00-B54E-B2D8-757760BAD018}"/>
                  </a:ext>
                </a:extLst>
              </p:cNvPr>
              <p:cNvSpPr>
                <a:spLocks/>
              </p:cNvSpPr>
              <p:nvPr>
                <p:custDataLst>
                  <p:tags r:id="rId85"/>
                </p:custDataLst>
              </p:nvPr>
            </p:nvSpPr>
            <p:spPr bwMode="auto">
              <a:xfrm>
                <a:off x="5373688" y="1482725"/>
                <a:ext cx="3175" cy="57150"/>
              </a:xfrm>
              <a:custGeom>
                <a:avLst/>
                <a:gdLst>
                  <a:gd name="T0" fmla="*/ 163295920 w 14"/>
                  <a:gd name="T1" fmla="*/ 0 h 6"/>
                  <a:gd name="T2" fmla="*/ 0 w 14"/>
                  <a:gd name="T3" fmla="*/ 2147483646 h 6"/>
                  <a:gd name="T4" fmla="*/ 163295920 w 14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0" y="6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4" name="Freeform 115">
                <a:extLst>
                  <a:ext uri="{FF2B5EF4-FFF2-40B4-BE49-F238E27FC236}">
                    <a16:creationId xmlns:a16="http://schemas.microsoft.com/office/drawing/2014/main" id="{EA3FE204-5FF1-3244-B9E1-CA88FC2E16BD}"/>
                  </a:ext>
                </a:extLst>
              </p:cNvPr>
              <p:cNvSpPr>
                <a:spLocks/>
              </p:cNvSpPr>
              <p:nvPr>
                <p:custDataLst>
                  <p:tags r:id="rId86"/>
                </p:custDataLst>
              </p:nvPr>
            </p:nvSpPr>
            <p:spPr bwMode="auto">
              <a:xfrm>
                <a:off x="6854825" y="3260725"/>
                <a:ext cx="25400" cy="55563"/>
              </a:xfrm>
              <a:custGeom>
                <a:avLst/>
                <a:gdLst>
                  <a:gd name="T0" fmla="*/ 2147483646 w 59"/>
                  <a:gd name="T1" fmla="*/ 2147483646 h 31"/>
                  <a:gd name="T2" fmla="*/ 2147483646 w 59"/>
                  <a:gd name="T3" fmla="*/ 2147483646 h 31"/>
                  <a:gd name="T4" fmla="*/ 2147483646 w 59"/>
                  <a:gd name="T5" fmla="*/ 2147483646 h 31"/>
                  <a:gd name="T6" fmla="*/ 2147483646 w 59"/>
                  <a:gd name="T7" fmla="*/ 2147483646 h 31"/>
                  <a:gd name="T8" fmla="*/ 2147483646 w 59"/>
                  <a:gd name="T9" fmla="*/ 2147483646 h 31"/>
                  <a:gd name="T10" fmla="*/ 2147483646 w 59"/>
                  <a:gd name="T11" fmla="*/ 2147483646 h 31"/>
                  <a:gd name="T12" fmla="*/ 2147483646 w 59"/>
                  <a:gd name="T13" fmla="*/ 2147483646 h 31"/>
                  <a:gd name="T14" fmla="*/ 2147483646 w 59"/>
                  <a:gd name="T15" fmla="*/ 2147483646 h 31"/>
                  <a:gd name="T16" fmla="*/ 2074483007 w 59"/>
                  <a:gd name="T17" fmla="*/ 2147483646 h 31"/>
                  <a:gd name="T18" fmla="*/ 1675636708 w 59"/>
                  <a:gd name="T19" fmla="*/ 2147483646 h 31"/>
                  <a:gd name="T20" fmla="*/ 1356485708 w 59"/>
                  <a:gd name="T21" fmla="*/ 2147483646 h 31"/>
                  <a:gd name="T22" fmla="*/ 1117029576 w 59"/>
                  <a:gd name="T23" fmla="*/ 2147483646 h 31"/>
                  <a:gd name="T24" fmla="*/ 877758563 w 59"/>
                  <a:gd name="T25" fmla="*/ 2147483646 h 31"/>
                  <a:gd name="T26" fmla="*/ 319151431 w 59"/>
                  <a:gd name="T27" fmla="*/ 2147483646 h 31"/>
                  <a:gd name="T28" fmla="*/ 0 w 59"/>
                  <a:gd name="T29" fmla="*/ 2147483646 h 31"/>
                  <a:gd name="T30" fmla="*/ 79880417 w 59"/>
                  <a:gd name="T31" fmla="*/ 2147483646 h 31"/>
                  <a:gd name="T32" fmla="*/ 239456132 w 59"/>
                  <a:gd name="T33" fmla="*/ 2147483646 h 31"/>
                  <a:gd name="T34" fmla="*/ 399031847 w 59"/>
                  <a:gd name="T35" fmla="*/ 2147483646 h 31"/>
                  <a:gd name="T36" fmla="*/ 638302431 w 59"/>
                  <a:gd name="T37" fmla="*/ 2147483646 h 31"/>
                  <a:gd name="T38" fmla="*/ 1276604861 w 59"/>
                  <a:gd name="T39" fmla="*/ 2147483646 h 31"/>
                  <a:gd name="T40" fmla="*/ 1914907722 w 59"/>
                  <a:gd name="T41" fmla="*/ 0 h 31"/>
                  <a:gd name="T42" fmla="*/ 2147483646 w 59"/>
                  <a:gd name="T43" fmla="*/ 0 h 31"/>
                  <a:gd name="T44" fmla="*/ 2147483646 w 59"/>
                  <a:gd name="T45" fmla="*/ 2147483646 h 31"/>
                  <a:gd name="T46" fmla="*/ 2147483646 w 59"/>
                  <a:gd name="T47" fmla="*/ 2147483646 h 31"/>
                  <a:gd name="T48" fmla="*/ 2147483646 w 59"/>
                  <a:gd name="T49" fmla="*/ 2147483646 h 3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9" h="31">
                    <a:moveTo>
                      <a:pt x="59" y="6"/>
                    </a:moveTo>
                    <a:lnTo>
                      <a:pt x="57" y="11"/>
                    </a:lnTo>
                    <a:lnTo>
                      <a:pt x="53" y="15"/>
                    </a:lnTo>
                    <a:lnTo>
                      <a:pt x="49" y="19"/>
                    </a:lnTo>
                    <a:lnTo>
                      <a:pt x="45" y="24"/>
                    </a:lnTo>
                    <a:lnTo>
                      <a:pt x="40" y="27"/>
                    </a:lnTo>
                    <a:lnTo>
                      <a:pt x="36" y="29"/>
                    </a:lnTo>
                    <a:lnTo>
                      <a:pt x="30" y="31"/>
                    </a:lnTo>
                    <a:lnTo>
                      <a:pt x="26" y="31"/>
                    </a:lnTo>
                    <a:lnTo>
                      <a:pt x="21" y="31"/>
                    </a:lnTo>
                    <a:lnTo>
                      <a:pt x="17" y="30"/>
                    </a:lnTo>
                    <a:lnTo>
                      <a:pt x="14" y="29"/>
                    </a:lnTo>
                    <a:lnTo>
                      <a:pt x="11" y="27"/>
                    </a:lnTo>
                    <a:lnTo>
                      <a:pt x="4" y="20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8" y="3"/>
                    </a:lnTo>
                    <a:lnTo>
                      <a:pt x="16" y="1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2" y="2"/>
                    </a:lnTo>
                    <a:lnTo>
                      <a:pt x="51" y="4"/>
                    </a:lnTo>
                    <a:lnTo>
                      <a:pt x="59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5" name="Freeform 116">
                <a:extLst>
                  <a:ext uri="{FF2B5EF4-FFF2-40B4-BE49-F238E27FC236}">
                    <a16:creationId xmlns:a16="http://schemas.microsoft.com/office/drawing/2014/main" id="{F88A7ADB-8B9C-7747-820F-09A59BC8A636}"/>
                  </a:ext>
                </a:extLst>
              </p:cNvPr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auto">
              <a:xfrm>
                <a:off x="6557963" y="3122613"/>
                <a:ext cx="19050" cy="58737"/>
              </a:xfrm>
              <a:custGeom>
                <a:avLst/>
                <a:gdLst>
                  <a:gd name="T0" fmla="*/ 932145278 w 47"/>
                  <a:gd name="T1" fmla="*/ 0 h 68"/>
                  <a:gd name="T2" fmla="*/ 532771755 w 47"/>
                  <a:gd name="T3" fmla="*/ 2147483646 h 68"/>
                  <a:gd name="T4" fmla="*/ 266303598 w 47"/>
                  <a:gd name="T5" fmla="*/ 2147483646 h 68"/>
                  <a:gd name="T6" fmla="*/ 133234079 w 47"/>
                  <a:gd name="T7" fmla="*/ 2147483646 h 68"/>
                  <a:gd name="T8" fmla="*/ 0 w 47"/>
                  <a:gd name="T9" fmla="*/ 2147483646 h 68"/>
                  <a:gd name="T10" fmla="*/ 0 w 47"/>
                  <a:gd name="T11" fmla="*/ 2147483646 h 68"/>
                  <a:gd name="T12" fmla="*/ 133234079 w 47"/>
                  <a:gd name="T13" fmla="*/ 2147483646 h 68"/>
                  <a:gd name="T14" fmla="*/ 199768838 w 47"/>
                  <a:gd name="T15" fmla="*/ 2147483646 h 68"/>
                  <a:gd name="T16" fmla="*/ 333002917 w 47"/>
                  <a:gd name="T17" fmla="*/ 2147483646 h 68"/>
                  <a:gd name="T18" fmla="*/ 466072436 w 47"/>
                  <a:gd name="T19" fmla="*/ 2147483646 h 68"/>
                  <a:gd name="T20" fmla="*/ 599306515 w 47"/>
                  <a:gd name="T21" fmla="*/ 2147483646 h 68"/>
                  <a:gd name="T22" fmla="*/ 865610518 w 47"/>
                  <a:gd name="T23" fmla="*/ 2147483646 h 68"/>
                  <a:gd name="T24" fmla="*/ 1065379356 w 47"/>
                  <a:gd name="T25" fmla="*/ 2147483646 h 68"/>
                  <a:gd name="T26" fmla="*/ 1464917033 w 47"/>
                  <a:gd name="T27" fmla="*/ 2147483646 h 68"/>
                  <a:gd name="T28" fmla="*/ 2064223548 w 47"/>
                  <a:gd name="T29" fmla="*/ 2147483646 h 68"/>
                  <a:gd name="T30" fmla="*/ 2147483646 w 47"/>
                  <a:gd name="T31" fmla="*/ 2147483646 h 68"/>
                  <a:gd name="T32" fmla="*/ 2147483646 w 47"/>
                  <a:gd name="T33" fmla="*/ 2147483646 h 68"/>
                  <a:gd name="T34" fmla="*/ 2147483646 w 47"/>
                  <a:gd name="T35" fmla="*/ 2147483646 h 68"/>
                  <a:gd name="T36" fmla="*/ 2147483646 w 47"/>
                  <a:gd name="T37" fmla="*/ 2147483646 h 68"/>
                  <a:gd name="T38" fmla="*/ 2147483646 w 47"/>
                  <a:gd name="T39" fmla="*/ 2147483646 h 68"/>
                  <a:gd name="T40" fmla="*/ 2147483646 w 47"/>
                  <a:gd name="T41" fmla="*/ 2147483646 h 68"/>
                  <a:gd name="T42" fmla="*/ 2147483646 w 47"/>
                  <a:gd name="T43" fmla="*/ 2147483646 h 68"/>
                  <a:gd name="T44" fmla="*/ 2147483646 w 47"/>
                  <a:gd name="T45" fmla="*/ 2147483646 h 68"/>
                  <a:gd name="T46" fmla="*/ 1598151112 w 47"/>
                  <a:gd name="T47" fmla="*/ 2147483646 h 68"/>
                  <a:gd name="T48" fmla="*/ 932145278 w 47"/>
                  <a:gd name="T49" fmla="*/ 0 h 6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7" h="68">
                    <a:moveTo>
                      <a:pt x="14" y="0"/>
                    </a:moveTo>
                    <a:lnTo>
                      <a:pt x="8" y="10"/>
                    </a:lnTo>
                    <a:lnTo>
                      <a:pt x="4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2" y="47"/>
                    </a:lnTo>
                    <a:lnTo>
                      <a:pt x="3" y="51"/>
                    </a:lnTo>
                    <a:lnTo>
                      <a:pt x="5" y="55"/>
                    </a:lnTo>
                    <a:lnTo>
                      <a:pt x="7" y="58"/>
                    </a:lnTo>
                    <a:lnTo>
                      <a:pt x="9" y="60"/>
                    </a:lnTo>
                    <a:lnTo>
                      <a:pt x="13" y="62"/>
                    </a:lnTo>
                    <a:lnTo>
                      <a:pt x="16" y="64"/>
                    </a:lnTo>
                    <a:lnTo>
                      <a:pt x="22" y="67"/>
                    </a:lnTo>
                    <a:lnTo>
                      <a:pt x="31" y="68"/>
                    </a:lnTo>
                    <a:lnTo>
                      <a:pt x="39" y="68"/>
                    </a:lnTo>
                    <a:lnTo>
                      <a:pt x="47" y="68"/>
                    </a:lnTo>
                    <a:lnTo>
                      <a:pt x="41" y="58"/>
                    </a:lnTo>
                    <a:lnTo>
                      <a:pt x="38" y="48"/>
                    </a:lnTo>
                    <a:lnTo>
                      <a:pt x="36" y="43"/>
                    </a:lnTo>
                    <a:lnTo>
                      <a:pt x="35" y="38"/>
                    </a:lnTo>
                    <a:lnTo>
                      <a:pt x="33" y="31"/>
                    </a:lnTo>
                    <a:lnTo>
                      <a:pt x="33" y="25"/>
                    </a:lnTo>
                    <a:lnTo>
                      <a:pt x="24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56" name="Group 117">
                <a:extLst>
                  <a:ext uri="{FF2B5EF4-FFF2-40B4-BE49-F238E27FC236}">
                    <a16:creationId xmlns:a16="http://schemas.microsoft.com/office/drawing/2014/main" id="{44D2DA17-2823-EC41-953B-734CBA8AA386}"/>
                  </a:ext>
                </a:extLst>
              </p:cNvPr>
              <p:cNvGrpSpPr>
                <a:grpSpLocks/>
              </p:cNvGrpSpPr>
              <p:nvPr>
                <p:custDataLst>
                  <p:tags r:id="rId88"/>
                </p:custDataLst>
              </p:nvPr>
            </p:nvGrpSpPr>
            <p:grpSpPr bwMode="auto">
              <a:xfrm>
                <a:off x="7329488" y="3309938"/>
                <a:ext cx="46037" cy="374650"/>
                <a:chOff x="3950" y="2430"/>
                <a:chExt cx="36" cy="234"/>
              </a:xfrm>
            </p:grpSpPr>
            <p:sp>
              <p:nvSpPr>
                <p:cNvPr id="14856" name="Freeform 118">
                  <a:extLst>
                    <a:ext uri="{FF2B5EF4-FFF2-40B4-BE49-F238E27FC236}">
                      <a16:creationId xmlns:a16="http://schemas.microsoft.com/office/drawing/2014/main" id="{CB1C5469-1999-DF48-ACC8-57B00BA3F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58"/>
                  <a:ext cx="6" cy="6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1 h 20"/>
                    <a:gd name="T4" fmla="*/ 1 w 19"/>
                    <a:gd name="T5" fmla="*/ 0 h 20"/>
                    <a:gd name="T6" fmla="*/ 0 w 19"/>
                    <a:gd name="T7" fmla="*/ 0 h 20"/>
                    <a:gd name="T8" fmla="*/ 0 w 19"/>
                    <a:gd name="T9" fmla="*/ 0 h 20"/>
                    <a:gd name="T10" fmla="*/ 0 w 19"/>
                    <a:gd name="T11" fmla="*/ 0 h 20"/>
                    <a:gd name="T12" fmla="*/ 0 w 19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4"/>
                      </a:lnTo>
                      <a:lnTo>
                        <a:pt x="14" y="8"/>
                      </a:lnTo>
                      <a:lnTo>
                        <a:pt x="10" y="4"/>
                      </a:lnTo>
                      <a:lnTo>
                        <a:pt x="4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7" name="Freeform 119">
                  <a:extLst>
                    <a:ext uri="{FF2B5EF4-FFF2-40B4-BE49-F238E27FC236}">
                      <a16:creationId xmlns:a16="http://schemas.microsoft.com/office/drawing/2014/main" id="{1BDF2083-9385-6A4C-A428-06B047F38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44"/>
                  <a:ext cx="6" cy="4"/>
                </a:xfrm>
                <a:custGeom>
                  <a:avLst/>
                  <a:gdLst>
                    <a:gd name="T0" fmla="*/ 0 w 19"/>
                    <a:gd name="T1" fmla="*/ 0 h 12"/>
                    <a:gd name="T2" fmla="*/ 1 w 19"/>
                    <a:gd name="T3" fmla="*/ 0 h 12"/>
                    <a:gd name="T4" fmla="*/ 0 w 19"/>
                    <a:gd name="T5" fmla="*/ 0 h 12"/>
                    <a:gd name="T6" fmla="*/ 0 w 19"/>
                    <a:gd name="T7" fmla="*/ 0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13" y="12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8" name="Freeform 120">
                  <a:extLst>
                    <a:ext uri="{FF2B5EF4-FFF2-40B4-BE49-F238E27FC236}">
                      <a16:creationId xmlns:a16="http://schemas.microsoft.com/office/drawing/2014/main" id="{A23A3F32-8816-3945-9CC4-1BFF206D8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37"/>
                  <a:ext cx="6" cy="1"/>
                </a:xfrm>
                <a:custGeom>
                  <a:avLst/>
                  <a:gdLst>
                    <a:gd name="T0" fmla="*/ 0 w 19"/>
                    <a:gd name="T1" fmla="*/ 0 h 1"/>
                    <a:gd name="T2" fmla="*/ 0 w 19"/>
                    <a:gd name="T3" fmla="*/ 0 h 1"/>
                    <a:gd name="T4" fmla="*/ 1 w 19"/>
                    <a:gd name="T5" fmla="*/ 0 h 1"/>
                    <a:gd name="T6" fmla="*/ 0 w 19"/>
                    <a:gd name="T7" fmla="*/ 0 h 1"/>
                    <a:gd name="T8" fmla="*/ 0 w 19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" h="1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9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9" name="Rectangle 121">
                  <a:extLst>
                    <a:ext uri="{FF2B5EF4-FFF2-40B4-BE49-F238E27FC236}">
                      <a16:creationId xmlns:a16="http://schemas.microsoft.com/office/drawing/2014/main" id="{5876CEDE-9589-1841-8F34-74F38D5A88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75" y="2632"/>
                  <a:ext cx="8" cy="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860" name="Line 122">
                  <a:extLst>
                    <a:ext uri="{FF2B5EF4-FFF2-40B4-BE49-F238E27FC236}">
                      <a16:creationId xmlns:a16="http://schemas.microsoft.com/office/drawing/2014/main" id="{36E5BEBB-5AA4-7F4B-86E8-E4C1210CE8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72" y="2595"/>
                  <a:ext cx="5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1" name="Freeform 123">
                  <a:extLst>
                    <a:ext uri="{FF2B5EF4-FFF2-40B4-BE49-F238E27FC236}">
                      <a16:creationId xmlns:a16="http://schemas.microsoft.com/office/drawing/2014/main" id="{8D855831-612D-C84A-A3DA-CAD04FFDB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595"/>
                  <a:ext cx="2" cy="1"/>
                </a:xfrm>
                <a:custGeom>
                  <a:avLst/>
                  <a:gdLst>
                    <a:gd name="T0" fmla="*/ 0 w 6"/>
                    <a:gd name="T1" fmla="*/ 0 h 3"/>
                    <a:gd name="T2" fmla="*/ 0 w 6"/>
                    <a:gd name="T3" fmla="*/ 0 h 3"/>
                    <a:gd name="T4" fmla="*/ 0 w 6"/>
                    <a:gd name="T5" fmla="*/ 0 h 3"/>
                    <a:gd name="T6" fmla="*/ 0 w 6"/>
                    <a:gd name="T7" fmla="*/ 0 h 3"/>
                    <a:gd name="T8" fmla="*/ 0 w 6"/>
                    <a:gd name="T9" fmla="*/ 0 h 3"/>
                    <a:gd name="T10" fmla="*/ 0 w 6"/>
                    <a:gd name="T11" fmla="*/ 0 h 3"/>
                    <a:gd name="T12" fmla="*/ 0 w 6"/>
                    <a:gd name="T13" fmla="*/ 0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" h="3">
                      <a:moveTo>
                        <a:pt x="6" y="0"/>
                      </a:moveTo>
                      <a:lnTo>
                        <a:pt x="5" y="1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2" name="Freeform 124">
                  <a:extLst>
                    <a:ext uri="{FF2B5EF4-FFF2-40B4-BE49-F238E27FC236}">
                      <a16:creationId xmlns:a16="http://schemas.microsoft.com/office/drawing/2014/main" id="{466D6EFF-DEA2-4F43-9B40-994DF167F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55"/>
                  <a:ext cx="5" cy="8"/>
                </a:xfrm>
                <a:custGeom>
                  <a:avLst/>
                  <a:gdLst>
                    <a:gd name="T0" fmla="*/ 1 w 14"/>
                    <a:gd name="T1" fmla="*/ 0 h 24"/>
                    <a:gd name="T2" fmla="*/ 1 w 14"/>
                    <a:gd name="T3" fmla="*/ 0 h 24"/>
                    <a:gd name="T4" fmla="*/ 0 w 14"/>
                    <a:gd name="T5" fmla="*/ 0 h 24"/>
                    <a:gd name="T6" fmla="*/ 0 w 14"/>
                    <a:gd name="T7" fmla="*/ 1 h 24"/>
                    <a:gd name="T8" fmla="*/ 0 w 14"/>
                    <a:gd name="T9" fmla="*/ 1 h 24"/>
                    <a:gd name="T10" fmla="*/ 0 w 14"/>
                    <a:gd name="T11" fmla="*/ 1 h 24"/>
                    <a:gd name="T12" fmla="*/ 0 w 14"/>
                    <a:gd name="T13" fmla="*/ 0 h 2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" h="24">
                      <a:moveTo>
                        <a:pt x="14" y="0"/>
                      </a:moveTo>
                      <a:lnTo>
                        <a:pt x="13" y="5"/>
                      </a:lnTo>
                      <a:lnTo>
                        <a:pt x="9" y="12"/>
                      </a:lnTo>
                      <a:lnTo>
                        <a:pt x="5" y="19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3" name="Line 125">
                  <a:extLst>
                    <a:ext uri="{FF2B5EF4-FFF2-40B4-BE49-F238E27FC236}">
                      <a16:creationId xmlns:a16="http://schemas.microsoft.com/office/drawing/2014/main" id="{2F6D4659-6707-9B46-BF14-2B7F75F0B0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1" y="2559"/>
                  <a:ext cx="2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4" name="Freeform 126">
                  <a:extLst>
                    <a:ext uri="{FF2B5EF4-FFF2-40B4-BE49-F238E27FC236}">
                      <a16:creationId xmlns:a16="http://schemas.microsoft.com/office/drawing/2014/main" id="{FCB8FD2A-450B-9B41-8247-7BD1ABF8C0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7" y="2572"/>
                  <a:ext cx="4" cy="3"/>
                </a:xfrm>
                <a:custGeom>
                  <a:avLst/>
                  <a:gdLst>
                    <a:gd name="T0" fmla="*/ 0 w 13"/>
                    <a:gd name="T1" fmla="*/ 0 h 12"/>
                    <a:gd name="T2" fmla="*/ 0 w 13"/>
                    <a:gd name="T3" fmla="*/ 0 h 12"/>
                    <a:gd name="T4" fmla="*/ 0 w 13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2">
                      <a:moveTo>
                        <a:pt x="13" y="12"/>
                      </a:move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5" name="Freeform 127">
                  <a:extLst>
                    <a:ext uri="{FF2B5EF4-FFF2-40B4-BE49-F238E27FC236}">
                      <a16:creationId xmlns:a16="http://schemas.microsoft.com/office/drawing/2014/main" id="{54B7A4CB-00A2-D14D-AE20-5C73FCAB4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85"/>
                  <a:ext cx="2" cy="6"/>
                </a:xfrm>
                <a:custGeom>
                  <a:avLst/>
                  <a:gdLst>
                    <a:gd name="T0" fmla="*/ 0 w 7"/>
                    <a:gd name="T1" fmla="*/ 0 h 19"/>
                    <a:gd name="T2" fmla="*/ 0 w 7"/>
                    <a:gd name="T3" fmla="*/ 1 h 19"/>
                    <a:gd name="T4" fmla="*/ 0 w 7"/>
                    <a:gd name="T5" fmla="*/ 0 h 19"/>
                    <a:gd name="T6" fmla="*/ 0 w 7"/>
                    <a:gd name="T7" fmla="*/ 0 h 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6" name="Line 128">
                  <a:extLst>
                    <a:ext uri="{FF2B5EF4-FFF2-40B4-BE49-F238E27FC236}">
                      <a16:creationId xmlns:a16="http://schemas.microsoft.com/office/drawing/2014/main" id="{E8EA79F6-2F42-9B48-9227-0615D91825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81" y="2599"/>
                  <a:ext cx="1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7" name="Freeform 129">
                  <a:extLst>
                    <a:ext uri="{FF2B5EF4-FFF2-40B4-BE49-F238E27FC236}">
                      <a16:creationId xmlns:a16="http://schemas.microsoft.com/office/drawing/2014/main" id="{FEB8326A-35A0-844A-8AFF-0036F7565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45"/>
                  <a:ext cx="2" cy="6"/>
                </a:xfrm>
                <a:custGeom>
                  <a:avLst/>
                  <a:gdLst>
                    <a:gd name="T0" fmla="*/ 0 w 8"/>
                    <a:gd name="T1" fmla="*/ 1 h 18"/>
                    <a:gd name="T2" fmla="*/ 0 w 8"/>
                    <a:gd name="T3" fmla="*/ 0 h 18"/>
                    <a:gd name="T4" fmla="*/ 0 w 8"/>
                    <a:gd name="T5" fmla="*/ 0 h 18"/>
                    <a:gd name="T6" fmla="*/ 0 w 8"/>
                    <a:gd name="T7" fmla="*/ 1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18"/>
                      </a:moveTo>
                      <a:lnTo>
                        <a:pt x="8" y="6"/>
                      </a:lnTo>
                      <a:lnTo>
                        <a:pt x="0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8" name="Freeform 130">
                  <a:extLst>
                    <a:ext uri="{FF2B5EF4-FFF2-40B4-BE49-F238E27FC236}">
                      <a16:creationId xmlns:a16="http://schemas.microsoft.com/office/drawing/2014/main" id="{66DC67C4-1CF4-0A41-9056-51259BBFC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" y="2532"/>
                  <a:ext cx="2" cy="7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1 h 19"/>
                    <a:gd name="T4" fmla="*/ 0 w 6"/>
                    <a:gd name="T5" fmla="*/ 1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6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69" name="Freeform 131">
                  <a:extLst>
                    <a:ext uri="{FF2B5EF4-FFF2-40B4-BE49-F238E27FC236}">
                      <a16:creationId xmlns:a16="http://schemas.microsoft.com/office/drawing/2014/main" id="{40A163F7-F1C1-BC45-B967-3B9C0B15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5" y="2513"/>
                  <a:ext cx="10" cy="5"/>
                </a:xfrm>
                <a:custGeom>
                  <a:avLst/>
                  <a:gdLst>
                    <a:gd name="T0" fmla="*/ 0 w 28"/>
                    <a:gd name="T1" fmla="*/ 0 h 19"/>
                    <a:gd name="T2" fmla="*/ 0 w 28"/>
                    <a:gd name="T3" fmla="*/ 0 h 19"/>
                    <a:gd name="T4" fmla="*/ 1 w 28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8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8" y="1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0" name="Freeform 132">
                  <a:extLst>
                    <a:ext uri="{FF2B5EF4-FFF2-40B4-BE49-F238E27FC236}">
                      <a16:creationId xmlns:a16="http://schemas.microsoft.com/office/drawing/2014/main" id="{ED683903-5FAC-3441-9770-F56609F98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13"/>
                  <a:ext cx="5" cy="5"/>
                </a:xfrm>
                <a:custGeom>
                  <a:avLst/>
                  <a:gdLst>
                    <a:gd name="T0" fmla="*/ 1 w 15"/>
                    <a:gd name="T1" fmla="*/ 0 h 19"/>
                    <a:gd name="T2" fmla="*/ 0 w 15"/>
                    <a:gd name="T3" fmla="*/ 0 h 19"/>
                    <a:gd name="T4" fmla="*/ 0 w 15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" h="19">
                      <a:moveTo>
                        <a:pt x="15" y="19"/>
                      </a:moveTo>
                      <a:lnTo>
                        <a:pt x="8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1" name="Freeform 133">
                  <a:extLst>
                    <a:ext uri="{FF2B5EF4-FFF2-40B4-BE49-F238E27FC236}">
                      <a16:creationId xmlns:a16="http://schemas.microsoft.com/office/drawing/2014/main" id="{314628B5-415E-6A48-9109-7595D5A6A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58"/>
                  <a:ext cx="6" cy="6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1 h 20"/>
                    <a:gd name="T4" fmla="*/ 1 w 19"/>
                    <a:gd name="T5" fmla="*/ 0 h 20"/>
                    <a:gd name="T6" fmla="*/ 0 w 19"/>
                    <a:gd name="T7" fmla="*/ 0 h 20"/>
                    <a:gd name="T8" fmla="*/ 0 w 19"/>
                    <a:gd name="T9" fmla="*/ 0 h 20"/>
                    <a:gd name="T10" fmla="*/ 0 w 19"/>
                    <a:gd name="T11" fmla="*/ 0 h 20"/>
                    <a:gd name="T12" fmla="*/ 0 w 19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4"/>
                      </a:lnTo>
                      <a:lnTo>
                        <a:pt x="14" y="8"/>
                      </a:lnTo>
                      <a:lnTo>
                        <a:pt x="10" y="4"/>
                      </a:lnTo>
                      <a:lnTo>
                        <a:pt x="4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2" name="Freeform 134">
                  <a:extLst>
                    <a:ext uri="{FF2B5EF4-FFF2-40B4-BE49-F238E27FC236}">
                      <a16:creationId xmlns:a16="http://schemas.microsoft.com/office/drawing/2014/main" id="{20B42B81-8A9E-094C-8AB8-6AA45EFD9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44"/>
                  <a:ext cx="6" cy="4"/>
                </a:xfrm>
                <a:custGeom>
                  <a:avLst/>
                  <a:gdLst>
                    <a:gd name="T0" fmla="*/ 0 w 19"/>
                    <a:gd name="T1" fmla="*/ 0 h 12"/>
                    <a:gd name="T2" fmla="*/ 1 w 19"/>
                    <a:gd name="T3" fmla="*/ 0 h 12"/>
                    <a:gd name="T4" fmla="*/ 0 w 19"/>
                    <a:gd name="T5" fmla="*/ 0 h 12"/>
                    <a:gd name="T6" fmla="*/ 0 w 19"/>
                    <a:gd name="T7" fmla="*/ 0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13" y="12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3" name="Freeform 135">
                  <a:extLst>
                    <a:ext uri="{FF2B5EF4-FFF2-40B4-BE49-F238E27FC236}">
                      <a16:creationId xmlns:a16="http://schemas.microsoft.com/office/drawing/2014/main" id="{4D2924D1-7193-A141-B743-E7238B6733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37"/>
                  <a:ext cx="6" cy="1"/>
                </a:xfrm>
                <a:custGeom>
                  <a:avLst/>
                  <a:gdLst>
                    <a:gd name="T0" fmla="*/ 0 w 19"/>
                    <a:gd name="T1" fmla="*/ 0 h 1"/>
                    <a:gd name="T2" fmla="*/ 0 w 19"/>
                    <a:gd name="T3" fmla="*/ 0 h 1"/>
                    <a:gd name="T4" fmla="*/ 1 w 19"/>
                    <a:gd name="T5" fmla="*/ 0 h 1"/>
                    <a:gd name="T6" fmla="*/ 0 w 19"/>
                    <a:gd name="T7" fmla="*/ 0 h 1"/>
                    <a:gd name="T8" fmla="*/ 0 w 19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" h="1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9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4" name="Rectangle 136">
                  <a:extLst>
                    <a:ext uri="{FF2B5EF4-FFF2-40B4-BE49-F238E27FC236}">
                      <a16:creationId xmlns:a16="http://schemas.microsoft.com/office/drawing/2014/main" id="{D2F05D3A-8A8A-F749-A1F0-8E602D1F82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75" y="2632"/>
                  <a:ext cx="8" cy="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875" name="Line 137">
                  <a:extLst>
                    <a:ext uri="{FF2B5EF4-FFF2-40B4-BE49-F238E27FC236}">
                      <a16:creationId xmlns:a16="http://schemas.microsoft.com/office/drawing/2014/main" id="{792CCA7D-653A-1F41-B633-6A63453599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72" y="2595"/>
                  <a:ext cx="5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6" name="Freeform 138">
                  <a:extLst>
                    <a:ext uri="{FF2B5EF4-FFF2-40B4-BE49-F238E27FC236}">
                      <a16:creationId xmlns:a16="http://schemas.microsoft.com/office/drawing/2014/main" id="{8BDC856A-F519-D64C-ABA1-2BF6922C0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595"/>
                  <a:ext cx="2" cy="1"/>
                </a:xfrm>
                <a:custGeom>
                  <a:avLst/>
                  <a:gdLst>
                    <a:gd name="T0" fmla="*/ 0 w 6"/>
                    <a:gd name="T1" fmla="*/ 0 h 3"/>
                    <a:gd name="T2" fmla="*/ 0 w 6"/>
                    <a:gd name="T3" fmla="*/ 0 h 3"/>
                    <a:gd name="T4" fmla="*/ 0 w 6"/>
                    <a:gd name="T5" fmla="*/ 0 h 3"/>
                    <a:gd name="T6" fmla="*/ 0 w 6"/>
                    <a:gd name="T7" fmla="*/ 0 h 3"/>
                    <a:gd name="T8" fmla="*/ 0 w 6"/>
                    <a:gd name="T9" fmla="*/ 0 h 3"/>
                    <a:gd name="T10" fmla="*/ 0 w 6"/>
                    <a:gd name="T11" fmla="*/ 0 h 3"/>
                    <a:gd name="T12" fmla="*/ 0 w 6"/>
                    <a:gd name="T13" fmla="*/ 0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" h="3">
                      <a:moveTo>
                        <a:pt x="6" y="0"/>
                      </a:moveTo>
                      <a:lnTo>
                        <a:pt x="5" y="1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7" name="Freeform 139">
                  <a:extLst>
                    <a:ext uri="{FF2B5EF4-FFF2-40B4-BE49-F238E27FC236}">
                      <a16:creationId xmlns:a16="http://schemas.microsoft.com/office/drawing/2014/main" id="{AE2F325C-2999-7D45-8D34-4739EA3B9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55"/>
                  <a:ext cx="5" cy="8"/>
                </a:xfrm>
                <a:custGeom>
                  <a:avLst/>
                  <a:gdLst>
                    <a:gd name="T0" fmla="*/ 1 w 14"/>
                    <a:gd name="T1" fmla="*/ 0 h 24"/>
                    <a:gd name="T2" fmla="*/ 1 w 14"/>
                    <a:gd name="T3" fmla="*/ 0 h 24"/>
                    <a:gd name="T4" fmla="*/ 0 w 14"/>
                    <a:gd name="T5" fmla="*/ 0 h 24"/>
                    <a:gd name="T6" fmla="*/ 0 w 14"/>
                    <a:gd name="T7" fmla="*/ 1 h 24"/>
                    <a:gd name="T8" fmla="*/ 0 w 14"/>
                    <a:gd name="T9" fmla="*/ 1 h 24"/>
                    <a:gd name="T10" fmla="*/ 0 w 14"/>
                    <a:gd name="T11" fmla="*/ 1 h 24"/>
                    <a:gd name="T12" fmla="*/ 0 w 14"/>
                    <a:gd name="T13" fmla="*/ 0 h 2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" h="24">
                      <a:moveTo>
                        <a:pt x="14" y="0"/>
                      </a:moveTo>
                      <a:lnTo>
                        <a:pt x="13" y="5"/>
                      </a:lnTo>
                      <a:lnTo>
                        <a:pt x="9" y="12"/>
                      </a:lnTo>
                      <a:lnTo>
                        <a:pt x="5" y="19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8" name="Line 140">
                  <a:extLst>
                    <a:ext uri="{FF2B5EF4-FFF2-40B4-BE49-F238E27FC236}">
                      <a16:creationId xmlns:a16="http://schemas.microsoft.com/office/drawing/2014/main" id="{B0196BDE-E7D5-FF4A-A700-096AFE195F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1" y="2559"/>
                  <a:ext cx="2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79" name="Freeform 141">
                  <a:extLst>
                    <a:ext uri="{FF2B5EF4-FFF2-40B4-BE49-F238E27FC236}">
                      <a16:creationId xmlns:a16="http://schemas.microsoft.com/office/drawing/2014/main" id="{0A6A1A93-3D36-614A-9328-7892C47CD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7" y="2572"/>
                  <a:ext cx="4" cy="3"/>
                </a:xfrm>
                <a:custGeom>
                  <a:avLst/>
                  <a:gdLst>
                    <a:gd name="T0" fmla="*/ 0 w 13"/>
                    <a:gd name="T1" fmla="*/ 0 h 12"/>
                    <a:gd name="T2" fmla="*/ 0 w 13"/>
                    <a:gd name="T3" fmla="*/ 0 h 12"/>
                    <a:gd name="T4" fmla="*/ 0 w 13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2">
                      <a:moveTo>
                        <a:pt x="13" y="12"/>
                      </a:move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0" name="Freeform 142">
                  <a:extLst>
                    <a:ext uri="{FF2B5EF4-FFF2-40B4-BE49-F238E27FC236}">
                      <a16:creationId xmlns:a16="http://schemas.microsoft.com/office/drawing/2014/main" id="{F9F4EA97-93FD-FB49-9AAF-9176714E6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85"/>
                  <a:ext cx="2" cy="6"/>
                </a:xfrm>
                <a:custGeom>
                  <a:avLst/>
                  <a:gdLst>
                    <a:gd name="T0" fmla="*/ 0 w 7"/>
                    <a:gd name="T1" fmla="*/ 0 h 19"/>
                    <a:gd name="T2" fmla="*/ 0 w 7"/>
                    <a:gd name="T3" fmla="*/ 1 h 19"/>
                    <a:gd name="T4" fmla="*/ 0 w 7"/>
                    <a:gd name="T5" fmla="*/ 0 h 19"/>
                    <a:gd name="T6" fmla="*/ 0 w 7"/>
                    <a:gd name="T7" fmla="*/ 0 h 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1" name="Line 143">
                  <a:extLst>
                    <a:ext uri="{FF2B5EF4-FFF2-40B4-BE49-F238E27FC236}">
                      <a16:creationId xmlns:a16="http://schemas.microsoft.com/office/drawing/2014/main" id="{C8FD9342-6C48-9147-9278-B5688ABBA5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81" y="2599"/>
                  <a:ext cx="1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2" name="Freeform 144">
                  <a:extLst>
                    <a:ext uri="{FF2B5EF4-FFF2-40B4-BE49-F238E27FC236}">
                      <a16:creationId xmlns:a16="http://schemas.microsoft.com/office/drawing/2014/main" id="{EA8EE3C0-7652-8346-9760-597950279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45"/>
                  <a:ext cx="2" cy="6"/>
                </a:xfrm>
                <a:custGeom>
                  <a:avLst/>
                  <a:gdLst>
                    <a:gd name="T0" fmla="*/ 0 w 8"/>
                    <a:gd name="T1" fmla="*/ 1 h 18"/>
                    <a:gd name="T2" fmla="*/ 0 w 8"/>
                    <a:gd name="T3" fmla="*/ 0 h 18"/>
                    <a:gd name="T4" fmla="*/ 0 w 8"/>
                    <a:gd name="T5" fmla="*/ 0 h 18"/>
                    <a:gd name="T6" fmla="*/ 0 w 8"/>
                    <a:gd name="T7" fmla="*/ 1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18"/>
                      </a:moveTo>
                      <a:lnTo>
                        <a:pt x="8" y="6"/>
                      </a:lnTo>
                      <a:lnTo>
                        <a:pt x="0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3" name="Freeform 145">
                  <a:extLst>
                    <a:ext uri="{FF2B5EF4-FFF2-40B4-BE49-F238E27FC236}">
                      <a16:creationId xmlns:a16="http://schemas.microsoft.com/office/drawing/2014/main" id="{C88FE27D-4DE3-6D43-B2FA-90250F18D7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" y="2532"/>
                  <a:ext cx="2" cy="7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1 h 19"/>
                    <a:gd name="T4" fmla="*/ 0 w 6"/>
                    <a:gd name="T5" fmla="*/ 1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6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4" name="Freeform 146">
                  <a:extLst>
                    <a:ext uri="{FF2B5EF4-FFF2-40B4-BE49-F238E27FC236}">
                      <a16:creationId xmlns:a16="http://schemas.microsoft.com/office/drawing/2014/main" id="{94D17A26-9A1A-CE40-9A97-788F7431A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5" y="2513"/>
                  <a:ext cx="10" cy="5"/>
                </a:xfrm>
                <a:custGeom>
                  <a:avLst/>
                  <a:gdLst>
                    <a:gd name="T0" fmla="*/ 0 w 28"/>
                    <a:gd name="T1" fmla="*/ 0 h 19"/>
                    <a:gd name="T2" fmla="*/ 0 w 28"/>
                    <a:gd name="T3" fmla="*/ 0 h 19"/>
                    <a:gd name="T4" fmla="*/ 1 w 28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8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8" y="1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5" name="Freeform 147">
                  <a:extLst>
                    <a:ext uri="{FF2B5EF4-FFF2-40B4-BE49-F238E27FC236}">
                      <a16:creationId xmlns:a16="http://schemas.microsoft.com/office/drawing/2014/main" id="{BB0C54FB-4D43-E347-AEE2-393960783C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13"/>
                  <a:ext cx="5" cy="5"/>
                </a:xfrm>
                <a:custGeom>
                  <a:avLst/>
                  <a:gdLst>
                    <a:gd name="T0" fmla="*/ 1 w 15"/>
                    <a:gd name="T1" fmla="*/ 0 h 19"/>
                    <a:gd name="T2" fmla="*/ 0 w 15"/>
                    <a:gd name="T3" fmla="*/ 0 h 19"/>
                    <a:gd name="T4" fmla="*/ 0 w 15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" h="19">
                      <a:moveTo>
                        <a:pt x="15" y="19"/>
                      </a:moveTo>
                      <a:lnTo>
                        <a:pt x="8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86" name="Freeform 148">
                  <a:extLst>
                    <a:ext uri="{FF2B5EF4-FFF2-40B4-BE49-F238E27FC236}">
                      <a16:creationId xmlns:a16="http://schemas.microsoft.com/office/drawing/2014/main" id="{9AD19433-C924-D741-BF0A-B0AA0FC35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0" y="2430"/>
                  <a:ext cx="7" cy="6"/>
                </a:xfrm>
                <a:custGeom>
                  <a:avLst/>
                  <a:gdLst>
                    <a:gd name="T0" fmla="*/ 1 w 20"/>
                    <a:gd name="T1" fmla="*/ 1 h 18"/>
                    <a:gd name="T2" fmla="*/ 1 w 20"/>
                    <a:gd name="T3" fmla="*/ 0 h 18"/>
                    <a:gd name="T4" fmla="*/ 0 w 20"/>
                    <a:gd name="T5" fmla="*/ 0 h 18"/>
                    <a:gd name="T6" fmla="*/ 1 w 20"/>
                    <a:gd name="T7" fmla="*/ 1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" h="18">
                      <a:moveTo>
                        <a:pt x="13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457" name="Group 149">
                <a:extLst>
                  <a:ext uri="{FF2B5EF4-FFF2-40B4-BE49-F238E27FC236}">
                    <a16:creationId xmlns:a16="http://schemas.microsoft.com/office/drawing/2014/main" id="{362BD1DD-404F-9248-B5B1-CF690903C8A2}"/>
                  </a:ext>
                </a:extLst>
              </p:cNvPr>
              <p:cNvGrpSpPr>
                <a:grpSpLocks/>
              </p:cNvGrpSpPr>
              <p:nvPr>
                <p:custDataLst>
                  <p:tags r:id="rId89"/>
                </p:custDataLst>
              </p:nvPr>
            </p:nvGrpSpPr>
            <p:grpSpPr bwMode="auto">
              <a:xfrm>
                <a:off x="9394825" y="3810000"/>
                <a:ext cx="185738" cy="214313"/>
                <a:chOff x="5486" y="2743"/>
                <a:chExt cx="137" cy="132"/>
              </a:xfrm>
            </p:grpSpPr>
            <p:sp>
              <p:nvSpPr>
                <p:cNvPr id="14847" name="Freeform 150">
                  <a:extLst>
                    <a:ext uri="{FF2B5EF4-FFF2-40B4-BE49-F238E27FC236}">
                      <a16:creationId xmlns:a16="http://schemas.microsoft.com/office/drawing/2014/main" id="{A0629227-A5CD-5442-B4BD-A7F8D941E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5" y="2806"/>
                  <a:ext cx="13" cy="28"/>
                </a:xfrm>
                <a:custGeom>
                  <a:avLst/>
                  <a:gdLst>
                    <a:gd name="T0" fmla="*/ 0 w 40"/>
                    <a:gd name="T1" fmla="*/ 1 h 87"/>
                    <a:gd name="T2" fmla="*/ 0 w 40"/>
                    <a:gd name="T3" fmla="*/ 2 h 87"/>
                    <a:gd name="T4" fmla="*/ 0 w 40"/>
                    <a:gd name="T5" fmla="*/ 2 h 87"/>
                    <a:gd name="T6" fmla="*/ 0 w 40"/>
                    <a:gd name="T7" fmla="*/ 2 h 87"/>
                    <a:gd name="T8" fmla="*/ 0 w 40"/>
                    <a:gd name="T9" fmla="*/ 2 h 87"/>
                    <a:gd name="T10" fmla="*/ 1 w 40"/>
                    <a:gd name="T11" fmla="*/ 2 h 87"/>
                    <a:gd name="T12" fmla="*/ 1 w 40"/>
                    <a:gd name="T13" fmla="*/ 3 h 87"/>
                    <a:gd name="T14" fmla="*/ 1 w 40"/>
                    <a:gd name="T15" fmla="*/ 3 h 87"/>
                    <a:gd name="T16" fmla="*/ 1 w 40"/>
                    <a:gd name="T17" fmla="*/ 3 h 87"/>
                    <a:gd name="T18" fmla="*/ 1 w 40"/>
                    <a:gd name="T19" fmla="*/ 3 h 87"/>
                    <a:gd name="T20" fmla="*/ 1 w 40"/>
                    <a:gd name="T21" fmla="*/ 3 h 87"/>
                    <a:gd name="T22" fmla="*/ 1 w 40"/>
                    <a:gd name="T23" fmla="*/ 2 h 87"/>
                    <a:gd name="T24" fmla="*/ 1 w 40"/>
                    <a:gd name="T25" fmla="*/ 2 h 87"/>
                    <a:gd name="T26" fmla="*/ 1 w 40"/>
                    <a:gd name="T27" fmla="*/ 2 h 87"/>
                    <a:gd name="T28" fmla="*/ 1 w 40"/>
                    <a:gd name="T29" fmla="*/ 1 h 87"/>
                    <a:gd name="T30" fmla="*/ 1 w 40"/>
                    <a:gd name="T31" fmla="*/ 1 h 87"/>
                    <a:gd name="T32" fmla="*/ 0 w 40"/>
                    <a:gd name="T33" fmla="*/ 1 h 87"/>
                    <a:gd name="T34" fmla="*/ 0 w 40"/>
                    <a:gd name="T35" fmla="*/ 0 h 87"/>
                    <a:gd name="T36" fmla="*/ 0 w 40"/>
                    <a:gd name="T37" fmla="*/ 0 h 87"/>
                    <a:gd name="T38" fmla="*/ 0 w 40"/>
                    <a:gd name="T39" fmla="*/ 0 h 87"/>
                    <a:gd name="T40" fmla="*/ 0 w 40"/>
                    <a:gd name="T41" fmla="*/ 0 h 87"/>
                    <a:gd name="T42" fmla="*/ 0 w 40"/>
                    <a:gd name="T43" fmla="*/ 0 h 87"/>
                    <a:gd name="T44" fmla="*/ 0 w 40"/>
                    <a:gd name="T45" fmla="*/ 1 h 87"/>
                    <a:gd name="T46" fmla="*/ 0 w 40"/>
                    <a:gd name="T47" fmla="*/ 1 h 87"/>
                    <a:gd name="T48" fmla="*/ 0 w 40"/>
                    <a:gd name="T49" fmla="*/ 1 h 8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0" h="87">
                      <a:moveTo>
                        <a:pt x="0" y="31"/>
                      </a:moveTo>
                      <a:lnTo>
                        <a:pt x="0" y="42"/>
                      </a:lnTo>
                      <a:lnTo>
                        <a:pt x="2" y="51"/>
                      </a:lnTo>
                      <a:lnTo>
                        <a:pt x="5" y="59"/>
                      </a:lnTo>
                      <a:lnTo>
                        <a:pt x="10" y="66"/>
                      </a:lnTo>
                      <a:lnTo>
                        <a:pt x="15" y="72"/>
                      </a:lnTo>
                      <a:lnTo>
                        <a:pt x="22" y="77"/>
                      </a:lnTo>
                      <a:lnTo>
                        <a:pt x="31" y="82"/>
                      </a:lnTo>
                      <a:lnTo>
                        <a:pt x="40" y="87"/>
                      </a:lnTo>
                      <a:lnTo>
                        <a:pt x="35" y="82"/>
                      </a:lnTo>
                      <a:lnTo>
                        <a:pt x="32" y="77"/>
                      </a:lnTo>
                      <a:lnTo>
                        <a:pt x="29" y="71"/>
                      </a:lnTo>
                      <a:lnTo>
                        <a:pt x="26" y="65"/>
                      </a:lnTo>
                      <a:lnTo>
                        <a:pt x="22" y="52"/>
                      </a:lnTo>
                      <a:lnTo>
                        <a:pt x="20" y="39"/>
                      </a:lnTo>
                      <a:lnTo>
                        <a:pt x="18" y="27"/>
                      </a:lnTo>
                      <a:lnTo>
                        <a:pt x="13" y="16"/>
                      </a:lnTo>
                      <a:lnTo>
                        <a:pt x="11" y="11"/>
                      </a:lnTo>
                      <a:lnTo>
                        <a:pt x="8" y="6"/>
                      </a:lnTo>
                      <a:lnTo>
                        <a:pt x="4" y="3"/>
                      </a:lnTo>
                      <a:lnTo>
                        <a:pt x="0" y="0"/>
                      </a:lnTo>
                      <a:lnTo>
                        <a:pt x="0" y="9"/>
                      </a:lnTo>
                      <a:lnTo>
                        <a:pt x="0" y="16"/>
                      </a:lnTo>
                      <a:lnTo>
                        <a:pt x="0" y="23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8" name="Freeform 151">
                  <a:extLst>
                    <a:ext uri="{FF2B5EF4-FFF2-40B4-BE49-F238E27FC236}">
                      <a16:creationId xmlns:a16="http://schemas.microsoft.com/office/drawing/2014/main" id="{78824160-08C8-8642-9E68-A662EAF72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3" y="2842"/>
                  <a:ext cx="20" cy="12"/>
                </a:xfrm>
                <a:custGeom>
                  <a:avLst/>
                  <a:gdLst>
                    <a:gd name="T0" fmla="*/ 0 w 61"/>
                    <a:gd name="T1" fmla="*/ 1 h 37"/>
                    <a:gd name="T2" fmla="*/ 1 w 61"/>
                    <a:gd name="T3" fmla="*/ 1 h 37"/>
                    <a:gd name="T4" fmla="*/ 1 w 61"/>
                    <a:gd name="T5" fmla="*/ 1 h 37"/>
                    <a:gd name="T6" fmla="*/ 2 w 61"/>
                    <a:gd name="T7" fmla="*/ 1 h 37"/>
                    <a:gd name="T8" fmla="*/ 2 w 61"/>
                    <a:gd name="T9" fmla="*/ 1 h 37"/>
                    <a:gd name="T10" fmla="*/ 2 w 61"/>
                    <a:gd name="T11" fmla="*/ 1 h 37"/>
                    <a:gd name="T12" fmla="*/ 2 w 61"/>
                    <a:gd name="T13" fmla="*/ 1 h 37"/>
                    <a:gd name="T14" fmla="*/ 2 w 61"/>
                    <a:gd name="T15" fmla="*/ 1 h 37"/>
                    <a:gd name="T16" fmla="*/ 1 w 61"/>
                    <a:gd name="T17" fmla="*/ 0 h 37"/>
                    <a:gd name="T18" fmla="*/ 1 w 61"/>
                    <a:gd name="T19" fmla="*/ 0 h 37"/>
                    <a:gd name="T20" fmla="*/ 1 w 61"/>
                    <a:gd name="T21" fmla="*/ 0 h 37"/>
                    <a:gd name="T22" fmla="*/ 0 w 61"/>
                    <a:gd name="T23" fmla="*/ 0 h 37"/>
                    <a:gd name="T24" fmla="*/ 0 w 61"/>
                    <a:gd name="T25" fmla="*/ 0 h 37"/>
                    <a:gd name="T26" fmla="*/ 0 w 61"/>
                    <a:gd name="T27" fmla="*/ 1 h 3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1" h="37">
                      <a:moveTo>
                        <a:pt x="0" y="31"/>
                      </a:moveTo>
                      <a:lnTo>
                        <a:pt x="19" y="32"/>
                      </a:lnTo>
                      <a:lnTo>
                        <a:pt x="35" y="34"/>
                      </a:lnTo>
                      <a:lnTo>
                        <a:pt x="49" y="36"/>
                      </a:lnTo>
                      <a:lnTo>
                        <a:pt x="61" y="37"/>
                      </a:lnTo>
                      <a:lnTo>
                        <a:pt x="55" y="29"/>
                      </a:lnTo>
                      <a:lnTo>
                        <a:pt x="49" y="22"/>
                      </a:lnTo>
                      <a:lnTo>
                        <a:pt x="42" y="17"/>
                      </a:lnTo>
                      <a:lnTo>
                        <a:pt x="35" y="12"/>
                      </a:lnTo>
                      <a:lnTo>
                        <a:pt x="28" y="9"/>
                      </a:lnTo>
                      <a:lnTo>
                        <a:pt x="19" y="5"/>
                      </a:lnTo>
                      <a:lnTo>
                        <a:pt x="10" y="2"/>
                      </a:lnTo>
                      <a:lnTo>
                        <a:pt x="0" y="0"/>
                      </a:lnTo>
                      <a:lnTo>
                        <a:pt x="0" y="31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9" name="Freeform 152">
                  <a:extLst>
                    <a:ext uri="{FF2B5EF4-FFF2-40B4-BE49-F238E27FC236}">
                      <a16:creationId xmlns:a16="http://schemas.microsoft.com/office/drawing/2014/main" id="{76992D2B-B7A4-1C40-A977-8E7B3621C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8" y="2865"/>
                  <a:ext cx="13" cy="10"/>
                </a:xfrm>
                <a:custGeom>
                  <a:avLst/>
                  <a:gdLst>
                    <a:gd name="T0" fmla="*/ 1 w 40"/>
                    <a:gd name="T1" fmla="*/ 1 h 30"/>
                    <a:gd name="T2" fmla="*/ 1 w 40"/>
                    <a:gd name="T3" fmla="*/ 1 h 30"/>
                    <a:gd name="T4" fmla="*/ 1 w 40"/>
                    <a:gd name="T5" fmla="*/ 1 h 30"/>
                    <a:gd name="T6" fmla="*/ 1 w 40"/>
                    <a:gd name="T7" fmla="*/ 1 h 30"/>
                    <a:gd name="T8" fmla="*/ 1 w 40"/>
                    <a:gd name="T9" fmla="*/ 1 h 30"/>
                    <a:gd name="T10" fmla="*/ 0 w 40"/>
                    <a:gd name="T11" fmla="*/ 1 h 30"/>
                    <a:gd name="T12" fmla="*/ 0 w 40"/>
                    <a:gd name="T13" fmla="*/ 0 h 30"/>
                    <a:gd name="T14" fmla="*/ 0 w 40"/>
                    <a:gd name="T15" fmla="*/ 0 h 30"/>
                    <a:gd name="T16" fmla="*/ 0 w 40"/>
                    <a:gd name="T17" fmla="*/ 0 h 30"/>
                    <a:gd name="T18" fmla="*/ 0 w 40"/>
                    <a:gd name="T19" fmla="*/ 0 h 30"/>
                    <a:gd name="T20" fmla="*/ 1 w 40"/>
                    <a:gd name="T21" fmla="*/ 0 h 30"/>
                    <a:gd name="T22" fmla="*/ 1 w 40"/>
                    <a:gd name="T23" fmla="*/ 0 h 30"/>
                    <a:gd name="T24" fmla="*/ 1 w 40"/>
                    <a:gd name="T25" fmla="*/ 1 h 30"/>
                    <a:gd name="T26" fmla="*/ 1 w 40"/>
                    <a:gd name="T27" fmla="*/ 1 h 30"/>
                    <a:gd name="T28" fmla="*/ 1 w 40"/>
                    <a:gd name="T29" fmla="*/ 1 h 30"/>
                    <a:gd name="T30" fmla="*/ 1 w 40"/>
                    <a:gd name="T31" fmla="*/ 1 h 30"/>
                    <a:gd name="T32" fmla="*/ 1 w 40"/>
                    <a:gd name="T33" fmla="*/ 1 h 3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0" h="30">
                      <a:moveTo>
                        <a:pt x="40" y="30"/>
                      </a:moveTo>
                      <a:lnTo>
                        <a:pt x="33" y="28"/>
                      </a:lnTo>
                      <a:lnTo>
                        <a:pt x="26" y="25"/>
                      </a:lnTo>
                      <a:lnTo>
                        <a:pt x="21" y="22"/>
                      </a:lnTo>
                      <a:lnTo>
                        <a:pt x="15" y="19"/>
                      </a:lnTo>
                      <a:lnTo>
                        <a:pt x="11" y="16"/>
                      </a:lnTo>
                      <a:lnTo>
                        <a:pt x="6" y="11"/>
                      </a:lnTo>
                      <a:lnTo>
                        <a:pt x="3" y="6"/>
                      </a:lnTo>
                      <a:lnTo>
                        <a:pt x="0" y="0"/>
                      </a:lnTo>
                      <a:lnTo>
                        <a:pt x="8" y="2"/>
                      </a:lnTo>
                      <a:lnTo>
                        <a:pt x="15" y="6"/>
                      </a:lnTo>
                      <a:lnTo>
                        <a:pt x="22" y="10"/>
                      </a:lnTo>
                      <a:lnTo>
                        <a:pt x="27" y="15"/>
                      </a:lnTo>
                      <a:lnTo>
                        <a:pt x="33" y="19"/>
                      </a:lnTo>
                      <a:lnTo>
                        <a:pt x="36" y="23"/>
                      </a:lnTo>
                      <a:lnTo>
                        <a:pt x="39" y="27"/>
                      </a:lnTo>
                      <a:lnTo>
                        <a:pt x="40" y="3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0" name="Freeform 153">
                  <a:extLst>
                    <a:ext uri="{FF2B5EF4-FFF2-40B4-BE49-F238E27FC236}">
                      <a16:creationId xmlns:a16="http://schemas.microsoft.com/office/drawing/2014/main" id="{EA99D6DF-24C7-0D41-813D-90602EC7A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15" y="2789"/>
                  <a:ext cx="24" cy="26"/>
                </a:xfrm>
                <a:custGeom>
                  <a:avLst/>
                  <a:gdLst>
                    <a:gd name="T0" fmla="*/ 3 w 74"/>
                    <a:gd name="T1" fmla="*/ 3 h 80"/>
                    <a:gd name="T2" fmla="*/ 2 w 74"/>
                    <a:gd name="T3" fmla="*/ 3 h 80"/>
                    <a:gd name="T4" fmla="*/ 2 w 74"/>
                    <a:gd name="T5" fmla="*/ 2 h 80"/>
                    <a:gd name="T6" fmla="*/ 2 w 74"/>
                    <a:gd name="T7" fmla="*/ 2 h 80"/>
                    <a:gd name="T8" fmla="*/ 2 w 74"/>
                    <a:gd name="T9" fmla="*/ 2 h 80"/>
                    <a:gd name="T10" fmla="*/ 2 w 74"/>
                    <a:gd name="T11" fmla="*/ 2 h 80"/>
                    <a:gd name="T12" fmla="*/ 2 w 74"/>
                    <a:gd name="T13" fmla="*/ 1 h 80"/>
                    <a:gd name="T14" fmla="*/ 1 w 74"/>
                    <a:gd name="T15" fmla="*/ 1 h 80"/>
                    <a:gd name="T16" fmla="*/ 1 w 74"/>
                    <a:gd name="T17" fmla="*/ 1 h 80"/>
                    <a:gd name="T18" fmla="*/ 1 w 74"/>
                    <a:gd name="T19" fmla="*/ 0 h 80"/>
                    <a:gd name="T20" fmla="*/ 0 w 74"/>
                    <a:gd name="T21" fmla="*/ 0 h 80"/>
                    <a:gd name="T22" fmla="*/ 0 w 74"/>
                    <a:gd name="T23" fmla="*/ 0 h 80"/>
                    <a:gd name="T24" fmla="*/ 0 w 74"/>
                    <a:gd name="T25" fmla="*/ 0 h 80"/>
                    <a:gd name="T26" fmla="*/ 0 w 74"/>
                    <a:gd name="T27" fmla="*/ 1 h 80"/>
                    <a:gd name="T28" fmla="*/ 0 w 74"/>
                    <a:gd name="T29" fmla="*/ 1 h 80"/>
                    <a:gd name="T30" fmla="*/ 0 w 74"/>
                    <a:gd name="T31" fmla="*/ 1 h 80"/>
                    <a:gd name="T32" fmla="*/ 0 w 74"/>
                    <a:gd name="T33" fmla="*/ 1 h 80"/>
                    <a:gd name="T34" fmla="*/ 0 w 74"/>
                    <a:gd name="T35" fmla="*/ 1 h 80"/>
                    <a:gd name="T36" fmla="*/ 0 w 74"/>
                    <a:gd name="T37" fmla="*/ 1 h 80"/>
                    <a:gd name="T38" fmla="*/ 0 w 74"/>
                    <a:gd name="T39" fmla="*/ 2 h 80"/>
                    <a:gd name="T40" fmla="*/ 1 w 74"/>
                    <a:gd name="T41" fmla="*/ 2 h 80"/>
                    <a:gd name="T42" fmla="*/ 1 w 74"/>
                    <a:gd name="T43" fmla="*/ 2 h 80"/>
                    <a:gd name="T44" fmla="*/ 1 w 74"/>
                    <a:gd name="T45" fmla="*/ 2 h 80"/>
                    <a:gd name="T46" fmla="*/ 1 w 74"/>
                    <a:gd name="T47" fmla="*/ 2 h 80"/>
                    <a:gd name="T48" fmla="*/ 1 w 74"/>
                    <a:gd name="T49" fmla="*/ 2 h 80"/>
                    <a:gd name="T50" fmla="*/ 2 w 74"/>
                    <a:gd name="T51" fmla="*/ 2 h 80"/>
                    <a:gd name="T52" fmla="*/ 2 w 74"/>
                    <a:gd name="T53" fmla="*/ 3 h 80"/>
                    <a:gd name="T54" fmla="*/ 2 w 74"/>
                    <a:gd name="T55" fmla="*/ 3 h 80"/>
                    <a:gd name="T56" fmla="*/ 2 w 74"/>
                    <a:gd name="T57" fmla="*/ 3 h 80"/>
                    <a:gd name="T58" fmla="*/ 2 w 74"/>
                    <a:gd name="T59" fmla="*/ 3 h 80"/>
                    <a:gd name="T60" fmla="*/ 3 w 74"/>
                    <a:gd name="T61" fmla="*/ 3 h 8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74" h="80">
                      <a:moveTo>
                        <a:pt x="74" y="80"/>
                      </a:moveTo>
                      <a:lnTo>
                        <a:pt x="72" y="73"/>
                      </a:lnTo>
                      <a:lnTo>
                        <a:pt x="71" y="66"/>
                      </a:lnTo>
                      <a:lnTo>
                        <a:pt x="69" y="60"/>
                      </a:lnTo>
                      <a:lnTo>
                        <a:pt x="66" y="53"/>
                      </a:lnTo>
                      <a:lnTo>
                        <a:pt x="58" y="42"/>
                      </a:lnTo>
                      <a:lnTo>
                        <a:pt x="48" y="33"/>
                      </a:lnTo>
                      <a:lnTo>
                        <a:pt x="38" y="25"/>
                      </a:lnTo>
                      <a:lnTo>
                        <a:pt x="29" y="17"/>
                      </a:lnTo>
                      <a:lnTo>
                        <a:pt x="20" y="9"/>
                      </a:lnTo>
                      <a:lnTo>
                        <a:pt x="13" y="0"/>
                      </a:lnTo>
                      <a:lnTo>
                        <a:pt x="9" y="5"/>
                      </a:lnTo>
                      <a:lnTo>
                        <a:pt x="4" y="10"/>
                      </a:lnTo>
                      <a:lnTo>
                        <a:pt x="1" y="14"/>
                      </a:lnTo>
                      <a:lnTo>
                        <a:pt x="0" y="19"/>
                      </a:lnTo>
                      <a:lnTo>
                        <a:pt x="0" y="25"/>
                      </a:lnTo>
                      <a:lnTo>
                        <a:pt x="2" y="30"/>
                      </a:lnTo>
                      <a:lnTo>
                        <a:pt x="4" y="36"/>
                      </a:lnTo>
                      <a:lnTo>
                        <a:pt x="7" y="41"/>
                      </a:lnTo>
                      <a:lnTo>
                        <a:pt x="10" y="46"/>
                      </a:lnTo>
                      <a:lnTo>
                        <a:pt x="14" y="51"/>
                      </a:lnTo>
                      <a:lnTo>
                        <a:pt x="19" y="56"/>
                      </a:lnTo>
                      <a:lnTo>
                        <a:pt x="24" y="61"/>
                      </a:lnTo>
                      <a:lnTo>
                        <a:pt x="30" y="66"/>
                      </a:lnTo>
                      <a:lnTo>
                        <a:pt x="35" y="69"/>
                      </a:lnTo>
                      <a:lnTo>
                        <a:pt x="42" y="72"/>
                      </a:lnTo>
                      <a:lnTo>
                        <a:pt x="47" y="75"/>
                      </a:lnTo>
                      <a:lnTo>
                        <a:pt x="54" y="77"/>
                      </a:lnTo>
                      <a:lnTo>
                        <a:pt x="60" y="79"/>
                      </a:lnTo>
                      <a:lnTo>
                        <a:pt x="67" y="80"/>
                      </a:lnTo>
                      <a:lnTo>
                        <a:pt x="74" y="8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1" name="Freeform 154">
                  <a:extLst>
                    <a:ext uri="{FF2B5EF4-FFF2-40B4-BE49-F238E27FC236}">
                      <a16:creationId xmlns:a16="http://schemas.microsoft.com/office/drawing/2014/main" id="{AE601B83-5087-394D-8406-C86E7C3AA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5" y="2785"/>
                  <a:ext cx="26" cy="27"/>
                </a:xfrm>
                <a:custGeom>
                  <a:avLst/>
                  <a:gdLst>
                    <a:gd name="T0" fmla="*/ 2 w 86"/>
                    <a:gd name="T1" fmla="*/ 3 h 80"/>
                    <a:gd name="T2" fmla="*/ 2 w 86"/>
                    <a:gd name="T3" fmla="*/ 3 h 80"/>
                    <a:gd name="T4" fmla="*/ 2 w 86"/>
                    <a:gd name="T5" fmla="*/ 2 h 80"/>
                    <a:gd name="T6" fmla="*/ 2 w 86"/>
                    <a:gd name="T7" fmla="*/ 2 h 80"/>
                    <a:gd name="T8" fmla="*/ 2 w 86"/>
                    <a:gd name="T9" fmla="*/ 2 h 80"/>
                    <a:gd name="T10" fmla="*/ 2 w 86"/>
                    <a:gd name="T11" fmla="*/ 2 h 80"/>
                    <a:gd name="T12" fmla="*/ 2 w 86"/>
                    <a:gd name="T13" fmla="*/ 2 h 80"/>
                    <a:gd name="T14" fmla="*/ 2 w 86"/>
                    <a:gd name="T15" fmla="*/ 2 h 80"/>
                    <a:gd name="T16" fmla="*/ 1 w 86"/>
                    <a:gd name="T17" fmla="*/ 1 h 80"/>
                    <a:gd name="T18" fmla="*/ 1 w 86"/>
                    <a:gd name="T19" fmla="*/ 1 h 80"/>
                    <a:gd name="T20" fmla="*/ 1 w 86"/>
                    <a:gd name="T21" fmla="*/ 1 h 80"/>
                    <a:gd name="T22" fmla="*/ 0 w 86"/>
                    <a:gd name="T23" fmla="*/ 0 h 80"/>
                    <a:gd name="T24" fmla="*/ 0 w 86"/>
                    <a:gd name="T25" fmla="*/ 0 h 80"/>
                    <a:gd name="T26" fmla="*/ 0 w 86"/>
                    <a:gd name="T27" fmla="*/ 0 h 80"/>
                    <a:gd name="T28" fmla="*/ 0 w 86"/>
                    <a:gd name="T29" fmla="*/ 1 h 80"/>
                    <a:gd name="T30" fmla="*/ 0 w 86"/>
                    <a:gd name="T31" fmla="*/ 1 h 80"/>
                    <a:gd name="T32" fmla="*/ 1 w 86"/>
                    <a:gd name="T33" fmla="*/ 2 h 80"/>
                    <a:gd name="T34" fmla="*/ 1 w 86"/>
                    <a:gd name="T35" fmla="*/ 2 h 80"/>
                    <a:gd name="T36" fmla="*/ 1 w 86"/>
                    <a:gd name="T37" fmla="*/ 3 h 80"/>
                    <a:gd name="T38" fmla="*/ 1 w 86"/>
                    <a:gd name="T39" fmla="*/ 3 h 80"/>
                    <a:gd name="T40" fmla="*/ 1 w 86"/>
                    <a:gd name="T41" fmla="*/ 3 h 80"/>
                    <a:gd name="T42" fmla="*/ 2 w 86"/>
                    <a:gd name="T43" fmla="*/ 3 h 80"/>
                    <a:gd name="T44" fmla="*/ 2 w 86"/>
                    <a:gd name="T45" fmla="*/ 3 h 8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86" h="80">
                      <a:moveTo>
                        <a:pt x="52" y="80"/>
                      </a:moveTo>
                      <a:lnTo>
                        <a:pt x="86" y="80"/>
                      </a:lnTo>
                      <a:lnTo>
                        <a:pt x="86" y="61"/>
                      </a:lnTo>
                      <a:lnTo>
                        <a:pt x="79" y="59"/>
                      </a:lnTo>
                      <a:lnTo>
                        <a:pt x="72" y="56"/>
                      </a:lnTo>
                      <a:lnTo>
                        <a:pt x="67" y="53"/>
                      </a:lnTo>
                      <a:lnTo>
                        <a:pt x="61" y="49"/>
                      </a:lnTo>
                      <a:lnTo>
                        <a:pt x="51" y="41"/>
                      </a:lnTo>
                      <a:lnTo>
                        <a:pt x="43" y="33"/>
                      </a:lnTo>
                      <a:lnTo>
                        <a:pt x="34" y="25"/>
                      </a:lnTo>
                      <a:lnTo>
                        <a:pt x="24" y="16"/>
                      </a:lnTo>
                      <a:lnTo>
                        <a:pt x="13" y="7"/>
                      </a:lnTo>
                      <a:lnTo>
                        <a:pt x="0" y="0"/>
                      </a:lnTo>
                      <a:lnTo>
                        <a:pt x="1" y="8"/>
                      </a:lnTo>
                      <a:lnTo>
                        <a:pt x="5" y="20"/>
                      </a:lnTo>
                      <a:lnTo>
                        <a:pt x="11" y="32"/>
                      </a:lnTo>
                      <a:lnTo>
                        <a:pt x="18" y="44"/>
                      </a:lnTo>
                      <a:lnTo>
                        <a:pt x="27" y="57"/>
                      </a:lnTo>
                      <a:lnTo>
                        <a:pt x="36" y="67"/>
                      </a:lnTo>
                      <a:lnTo>
                        <a:pt x="40" y="72"/>
                      </a:lnTo>
                      <a:lnTo>
                        <a:pt x="45" y="76"/>
                      </a:lnTo>
                      <a:lnTo>
                        <a:pt x="49" y="79"/>
                      </a:lnTo>
                      <a:lnTo>
                        <a:pt x="52" y="8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2" name="Freeform 155">
                  <a:extLst>
                    <a:ext uri="{FF2B5EF4-FFF2-40B4-BE49-F238E27FC236}">
                      <a16:creationId xmlns:a16="http://schemas.microsoft.com/office/drawing/2014/main" id="{15A31F51-F294-294E-B0A7-33823D106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0" y="2825"/>
                  <a:ext cx="25" cy="11"/>
                </a:xfrm>
                <a:custGeom>
                  <a:avLst/>
                  <a:gdLst>
                    <a:gd name="T0" fmla="*/ 0 w 74"/>
                    <a:gd name="T1" fmla="*/ 0 h 31"/>
                    <a:gd name="T2" fmla="*/ 0 w 74"/>
                    <a:gd name="T3" fmla="*/ 0 h 31"/>
                    <a:gd name="T4" fmla="*/ 0 w 74"/>
                    <a:gd name="T5" fmla="*/ 1 h 31"/>
                    <a:gd name="T6" fmla="*/ 0 w 74"/>
                    <a:gd name="T7" fmla="*/ 1 h 31"/>
                    <a:gd name="T8" fmla="*/ 1 w 74"/>
                    <a:gd name="T9" fmla="*/ 1 h 31"/>
                    <a:gd name="T10" fmla="*/ 1 w 74"/>
                    <a:gd name="T11" fmla="*/ 1 h 31"/>
                    <a:gd name="T12" fmla="*/ 1 w 74"/>
                    <a:gd name="T13" fmla="*/ 1 h 31"/>
                    <a:gd name="T14" fmla="*/ 1 w 74"/>
                    <a:gd name="T15" fmla="*/ 1 h 31"/>
                    <a:gd name="T16" fmla="*/ 1 w 74"/>
                    <a:gd name="T17" fmla="*/ 1 h 31"/>
                    <a:gd name="T18" fmla="*/ 2 w 74"/>
                    <a:gd name="T19" fmla="*/ 1 h 31"/>
                    <a:gd name="T20" fmla="*/ 2 w 74"/>
                    <a:gd name="T21" fmla="*/ 1 h 31"/>
                    <a:gd name="T22" fmla="*/ 2 w 74"/>
                    <a:gd name="T23" fmla="*/ 1 h 31"/>
                    <a:gd name="T24" fmla="*/ 3 w 74"/>
                    <a:gd name="T25" fmla="*/ 1 h 31"/>
                    <a:gd name="T26" fmla="*/ 3 w 74"/>
                    <a:gd name="T27" fmla="*/ 1 h 31"/>
                    <a:gd name="T28" fmla="*/ 3 w 74"/>
                    <a:gd name="T29" fmla="*/ 1 h 31"/>
                    <a:gd name="T30" fmla="*/ 2 w 74"/>
                    <a:gd name="T31" fmla="*/ 1 h 31"/>
                    <a:gd name="T32" fmla="*/ 2 w 74"/>
                    <a:gd name="T33" fmla="*/ 1 h 31"/>
                    <a:gd name="T34" fmla="*/ 2 w 74"/>
                    <a:gd name="T35" fmla="*/ 0 h 31"/>
                    <a:gd name="T36" fmla="*/ 2 w 74"/>
                    <a:gd name="T37" fmla="*/ 0 h 31"/>
                    <a:gd name="T38" fmla="*/ 2 w 74"/>
                    <a:gd name="T39" fmla="*/ 0 h 31"/>
                    <a:gd name="T40" fmla="*/ 2 w 74"/>
                    <a:gd name="T41" fmla="*/ 0 h 31"/>
                    <a:gd name="T42" fmla="*/ 1 w 74"/>
                    <a:gd name="T43" fmla="*/ 0 h 31"/>
                    <a:gd name="T44" fmla="*/ 1 w 74"/>
                    <a:gd name="T45" fmla="*/ 0 h 31"/>
                    <a:gd name="T46" fmla="*/ 1 w 74"/>
                    <a:gd name="T47" fmla="*/ 0 h 31"/>
                    <a:gd name="T48" fmla="*/ 1 w 74"/>
                    <a:gd name="T49" fmla="*/ 0 h 31"/>
                    <a:gd name="T50" fmla="*/ 1 w 74"/>
                    <a:gd name="T51" fmla="*/ 0 h 31"/>
                    <a:gd name="T52" fmla="*/ 0 w 74"/>
                    <a:gd name="T53" fmla="*/ 0 h 31"/>
                    <a:gd name="T54" fmla="*/ 0 w 74"/>
                    <a:gd name="T55" fmla="*/ 0 h 31"/>
                    <a:gd name="T56" fmla="*/ 0 w 74"/>
                    <a:gd name="T57" fmla="*/ 0 h 3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4" h="31">
                      <a:moveTo>
                        <a:pt x="0" y="7"/>
                      </a:moveTo>
                      <a:lnTo>
                        <a:pt x="3" y="11"/>
                      </a:lnTo>
                      <a:lnTo>
                        <a:pt x="5" y="15"/>
                      </a:lnTo>
                      <a:lnTo>
                        <a:pt x="9" y="18"/>
                      </a:lnTo>
                      <a:lnTo>
                        <a:pt x="14" y="21"/>
                      </a:lnTo>
                      <a:lnTo>
                        <a:pt x="18" y="24"/>
                      </a:lnTo>
                      <a:lnTo>
                        <a:pt x="23" y="26"/>
                      </a:lnTo>
                      <a:lnTo>
                        <a:pt x="29" y="28"/>
                      </a:lnTo>
                      <a:lnTo>
                        <a:pt x="34" y="29"/>
                      </a:lnTo>
                      <a:lnTo>
                        <a:pt x="47" y="31"/>
                      </a:lnTo>
                      <a:lnTo>
                        <a:pt x="58" y="31"/>
                      </a:lnTo>
                      <a:lnTo>
                        <a:pt x="63" y="30"/>
                      </a:lnTo>
                      <a:lnTo>
                        <a:pt x="67" y="29"/>
                      </a:lnTo>
                      <a:lnTo>
                        <a:pt x="71" y="27"/>
                      </a:lnTo>
                      <a:lnTo>
                        <a:pt x="74" y="25"/>
                      </a:lnTo>
                      <a:lnTo>
                        <a:pt x="64" y="18"/>
                      </a:lnTo>
                      <a:lnTo>
                        <a:pt x="55" y="13"/>
                      </a:lnTo>
                      <a:lnTo>
                        <a:pt x="51" y="10"/>
                      </a:lnTo>
                      <a:lnTo>
                        <a:pt x="47" y="8"/>
                      </a:lnTo>
                      <a:lnTo>
                        <a:pt x="43" y="5"/>
                      </a:ln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28" y="1"/>
                      </a:lnTo>
                      <a:lnTo>
                        <a:pt x="22" y="1"/>
                      </a:lnTo>
                      <a:lnTo>
                        <a:pt x="18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6" y="3"/>
                      </a:lnTo>
                      <a:lnTo>
                        <a:pt x="0" y="7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3" name="Freeform 156">
                  <a:extLst>
                    <a:ext uri="{FF2B5EF4-FFF2-40B4-BE49-F238E27FC236}">
                      <a16:creationId xmlns:a16="http://schemas.microsoft.com/office/drawing/2014/main" id="{247C8916-9C0A-E646-861B-6B9D6EA53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2" y="2819"/>
                  <a:ext cx="6" cy="1"/>
                </a:xfrm>
                <a:custGeom>
                  <a:avLst/>
                  <a:gdLst>
                    <a:gd name="T0" fmla="*/ 1 w 20"/>
                    <a:gd name="T1" fmla="*/ 0 h 1"/>
                    <a:gd name="T2" fmla="*/ 0 w 20"/>
                    <a:gd name="T3" fmla="*/ 0 h 1"/>
                    <a:gd name="T4" fmla="*/ 0 w 20"/>
                    <a:gd name="T5" fmla="*/ 0 h 1"/>
                    <a:gd name="T6" fmla="*/ 1 w 20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20" y="0"/>
                      </a:moveTo>
                      <a:lnTo>
                        <a:pt x="0" y="0"/>
                      </a:lnTo>
                      <a:lnTo>
                        <a:pt x="10" y="0"/>
                      </a:lnTo>
                      <a:lnTo>
                        <a:pt x="2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4" name="Freeform 157">
                  <a:extLst>
                    <a:ext uri="{FF2B5EF4-FFF2-40B4-BE49-F238E27FC236}">
                      <a16:creationId xmlns:a16="http://schemas.microsoft.com/office/drawing/2014/main" id="{5A7A7E1F-F8EB-3147-AD3A-707791B2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9" y="2769"/>
                  <a:ext cx="32" cy="21"/>
                </a:xfrm>
                <a:custGeom>
                  <a:avLst/>
                  <a:gdLst>
                    <a:gd name="T0" fmla="*/ 0 w 100"/>
                    <a:gd name="T1" fmla="*/ 1 h 65"/>
                    <a:gd name="T2" fmla="*/ 1 w 100"/>
                    <a:gd name="T3" fmla="*/ 1 h 65"/>
                    <a:gd name="T4" fmla="*/ 2 w 100"/>
                    <a:gd name="T5" fmla="*/ 2 h 65"/>
                    <a:gd name="T6" fmla="*/ 2 w 100"/>
                    <a:gd name="T7" fmla="*/ 2 h 65"/>
                    <a:gd name="T8" fmla="*/ 3 w 100"/>
                    <a:gd name="T9" fmla="*/ 2 h 65"/>
                    <a:gd name="T10" fmla="*/ 3 w 100"/>
                    <a:gd name="T11" fmla="*/ 2 h 65"/>
                    <a:gd name="T12" fmla="*/ 3 w 100"/>
                    <a:gd name="T13" fmla="*/ 2 h 65"/>
                    <a:gd name="T14" fmla="*/ 3 w 100"/>
                    <a:gd name="T15" fmla="*/ 2 h 65"/>
                    <a:gd name="T16" fmla="*/ 3 w 100"/>
                    <a:gd name="T17" fmla="*/ 2 h 65"/>
                    <a:gd name="T18" fmla="*/ 3 w 100"/>
                    <a:gd name="T19" fmla="*/ 2 h 65"/>
                    <a:gd name="T20" fmla="*/ 3 w 100"/>
                    <a:gd name="T21" fmla="*/ 2 h 65"/>
                    <a:gd name="T22" fmla="*/ 3 w 100"/>
                    <a:gd name="T23" fmla="*/ 2 h 65"/>
                    <a:gd name="T24" fmla="*/ 3 w 100"/>
                    <a:gd name="T25" fmla="*/ 2 h 65"/>
                    <a:gd name="T26" fmla="*/ 2 w 100"/>
                    <a:gd name="T27" fmla="*/ 1 h 65"/>
                    <a:gd name="T28" fmla="*/ 2 w 100"/>
                    <a:gd name="T29" fmla="*/ 1 h 65"/>
                    <a:gd name="T30" fmla="*/ 2 w 100"/>
                    <a:gd name="T31" fmla="*/ 1 h 65"/>
                    <a:gd name="T32" fmla="*/ 2 w 100"/>
                    <a:gd name="T33" fmla="*/ 0 h 65"/>
                    <a:gd name="T34" fmla="*/ 1 w 100"/>
                    <a:gd name="T35" fmla="*/ 0 h 65"/>
                    <a:gd name="T36" fmla="*/ 1 w 100"/>
                    <a:gd name="T37" fmla="*/ 0 h 65"/>
                    <a:gd name="T38" fmla="*/ 1 w 100"/>
                    <a:gd name="T39" fmla="*/ 0 h 65"/>
                    <a:gd name="T40" fmla="*/ 1 w 100"/>
                    <a:gd name="T41" fmla="*/ 0 h 65"/>
                    <a:gd name="T42" fmla="*/ 0 w 100"/>
                    <a:gd name="T43" fmla="*/ 0 h 65"/>
                    <a:gd name="T44" fmla="*/ 0 w 100"/>
                    <a:gd name="T45" fmla="*/ 0 h 65"/>
                    <a:gd name="T46" fmla="*/ 0 w 100"/>
                    <a:gd name="T47" fmla="*/ 1 h 6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00" h="65">
                      <a:moveTo>
                        <a:pt x="7" y="25"/>
                      </a:moveTo>
                      <a:lnTo>
                        <a:pt x="35" y="40"/>
                      </a:lnTo>
                      <a:lnTo>
                        <a:pt x="61" y="55"/>
                      </a:lnTo>
                      <a:lnTo>
                        <a:pt x="72" y="60"/>
                      </a:lnTo>
                      <a:lnTo>
                        <a:pt x="83" y="65"/>
                      </a:lnTo>
                      <a:lnTo>
                        <a:pt x="87" y="65"/>
                      </a:lnTo>
                      <a:lnTo>
                        <a:pt x="91" y="65"/>
                      </a:lnTo>
                      <a:lnTo>
                        <a:pt x="96" y="65"/>
                      </a:lnTo>
                      <a:lnTo>
                        <a:pt x="100" y="62"/>
                      </a:lnTo>
                      <a:lnTo>
                        <a:pt x="94" y="60"/>
                      </a:lnTo>
                      <a:lnTo>
                        <a:pt x="88" y="56"/>
                      </a:lnTo>
                      <a:lnTo>
                        <a:pt x="83" y="52"/>
                      </a:lnTo>
                      <a:lnTo>
                        <a:pt x="78" y="46"/>
                      </a:lnTo>
                      <a:lnTo>
                        <a:pt x="67" y="34"/>
                      </a:lnTo>
                      <a:lnTo>
                        <a:pt x="57" y="21"/>
                      </a:lnTo>
                      <a:lnTo>
                        <a:pt x="52" y="15"/>
                      </a:lnTo>
                      <a:lnTo>
                        <a:pt x="46" y="10"/>
                      </a:lnTo>
                      <a:lnTo>
                        <a:pt x="40" y="4"/>
                      </a:lnTo>
                      <a:lnTo>
                        <a:pt x="33" y="1"/>
                      </a:lnTo>
                      <a:lnTo>
                        <a:pt x="27" y="0"/>
                      </a:lnTo>
                      <a:lnTo>
                        <a:pt x="18" y="0"/>
                      </a:lnTo>
                      <a:lnTo>
                        <a:pt x="10" y="2"/>
                      </a:lnTo>
                      <a:lnTo>
                        <a:pt x="0" y="6"/>
                      </a:lnTo>
                      <a:lnTo>
                        <a:pt x="7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55" name="Freeform 158">
                  <a:extLst>
                    <a:ext uri="{FF2B5EF4-FFF2-40B4-BE49-F238E27FC236}">
                      <a16:creationId xmlns:a16="http://schemas.microsoft.com/office/drawing/2014/main" id="{DDBD5341-9C49-7B40-8329-479F43711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6" y="2743"/>
                  <a:ext cx="24" cy="34"/>
                </a:xfrm>
                <a:custGeom>
                  <a:avLst/>
                  <a:gdLst>
                    <a:gd name="T0" fmla="*/ 2 w 79"/>
                    <a:gd name="T1" fmla="*/ 3 h 104"/>
                    <a:gd name="T2" fmla="*/ 2 w 79"/>
                    <a:gd name="T3" fmla="*/ 2 h 104"/>
                    <a:gd name="T4" fmla="*/ 1 w 79"/>
                    <a:gd name="T5" fmla="*/ 1 h 104"/>
                    <a:gd name="T6" fmla="*/ 1 w 79"/>
                    <a:gd name="T7" fmla="*/ 1 h 104"/>
                    <a:gd name="T8" fmla="*/ 0 w 79"/>
                    <a:gd name="T9" fmla="*/ 0 h 104"/>
                    <a:gd name="T10" fmla="*/ 0 w 79"/>
                    <a:gd name="T11" fmla="*/ 1 h 104"/>
                    <a:gd name="T12" fmla="*/ 0 w 79"/>
                    <a:gd name="T13" fmla="*/ 1 h 104"/>
                    <a:gd name="T14" fmla="*/ 0 w 79"/>
                    <a:gd name="T15" fmla="*/ 1 h 104"/>
                    <a:gd name="T16" fmla="*/ 0 w 79"/>
                    <a:gd name="T17" fmla="*/ 2 h 104"/>
                    <a:gd name="T18" fmla="*/ 0 w 79"/>
                    <a:gd name="T19" fmla="*/ 2 h 104"/>
                    <a:gd name="T20" fmla="*/ 0 w 79"/>
                    <a:gd name="T21" fmla="*/ 2 h 104"/>
                    <a:gd name="T22" fmla="*/ 0 w 79"/>
                    <a:gd name="T23" fmla="*/ 2 h 104"/>
                    <a:gd name="T24" fmla="*/ 0 w 79"/>
                    <a:gd name="T25" fmla="*/ 3 h 104"/>
                    <a:gd name="T26" fmla="*/ 0 w 79"/>
                    <a:gd name="T27" fmla="*/ 3 h 104"/>
                    <a:gd name="T28" fmla="*/ 0 w 79"/>
                    <a:gd name="T29" fmla="*/ 3 h 104"/>
                    <a:gd name="T30" fmla="*/ 0 w 79"/>
                    <a:gd name="T31" fmla="*/ 3 h 104"/>
                    <a:gd name="T32" fmla="*/ 1 w 79"/>
                    <a:gd name="T33" fmla="*/ 3 h 104"/>
                    <a:gd name="T34" fmla="*/ 1 w 79"/>
                    <a:gd name="T35" fmla="*/ 3 h 104"/>
                    <a:gd name="T36" fmla="*/ 1 w 79"/>
                    <a:gd name="T37" fmla="*/ 3 h 104"/>
                    <a:gd name="T38" fmla="*/ 1 w 79"/>
                    <a:gd name="T39" fmla="*/ 3 h 104"/>
                    <a:gd name="T40" fmla="*/ 2 w 79"/>
                    <a:gd name="T41" fmla="*/ 3 h 104"/>
                    <a:gd name="T42" fmla="*/ 2 w 79"/>
                    <a:gd name="T43" fmla="*/ 4 h 104"/>
                    <a:gd name="T44" fmla="*/ 2 w 79"/>
                    <a:gd name="T45" fmla="*/ 4 h 104"/>
                    <a:gd name="T46" fmla="*/ 2 w 79"/>
                    <a:gd name="T47" fmla="*/ 3 h 10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9" h="104">
                      <a:moveTo>
                        <a:pt x="72" y="85"/>
                      </a:moveTo>
                      <a:lnTo>
                        <a:pt x="56" y="61"/>
                      </a:lnTo>
                      <a:lnTo>
                        <a:pt x="43" y="41"/>
                      </a:lnTo>
                      <a:lnTo>
                        <a:pt x="29" y="20"/>
                      </a:lnTo>
                      <a:lnTo>
                        <a:pt x="12" y="0"/>
                      </a:lnTo>
                      <a:lnTo>
                        <a:pt x="6" y="16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48"/>
                      </a:lnTo>
                      <a:lnTo>
                        <a:pt x="0" y="55"/>
                      </a:lnTo>
                      <a:lnTo>
                        <a:pt x="0" y="62"/>
                      </a:lnTo>
                      <a:lnTo>
                        <a:pt x="1" y="68"/>
                      </a:lnTo>
                      <a:lnTo>
                        <a:pt x="3" y="74"/>
                      </a:lnTo>
                      <a:lnTo>
                        <a:pt x="6" y="79"/>
                      </a:lnTo>
                      <a:lnTo>
                        <a:pt x="10" y="83"/>
                      </a:lnTo>
                      <a:lnTo>
                        <a:pt x="14" y="88"/>
                      </a:lnTo>
                      <a:lnTo>
                        <a:pt x="20" y="90"/>
                      </a:lnTo>
                      <a:lnTo>
                        <a:pt x="25" y="92"/>
                      </a:lnTo>
                      <a:lnTo>
                        <a:pt x="33" y="92"/>
                      </a:lnTo>
                      <a:lnTo>
                        <a:pt x="43" y="93"/>
                      </a:lnTo>
                      <a:lnTo>
                        <a:pt x="54" y="96"/>
                      </a:lnTo>
                      <a:lnTo>
                        <a:pt x="65" y="100"/>
                      </a:lnTo>
                      <a:lnTo>
                        <a:pt x="79" y="104"/>
                      </a:lnTo>
                      <a:lnTo>
                        <a:pt x="72" y="8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58" name="Freeform 159">
                <a:extLst>
                  <a:ext uri="{FF2B5EF4-FFF2-40B4-BE49-F238E27FC236}">
                    <a16:creationId xmlns:a16="http://schemas.microsoft.com/office/drawing/2014/main" id="{7D9F1A6B-9D55-BF4D-ADED-998F99A5190A}"/>
                  </a:ext>
                </a:extLst>
              </p:cNvPr>
              <p:cNvSpPr>
                <a:spLocks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5740400" y="3548063"/>
                <a:ext cx="11113" cy="55562"/>
              </a:xfrm>
              <a:custGeom>
                <a:avLst/>
                <a:gdLst>
                  <a:gd name="T0" fmla="*/ 1882636043 w 27"/>
                  <a:gd name="T1" fmla="*/ 0 h 19"/>
                  <a:gd name="T2" fmla="*/ 1882636043 w 27"/>
                  <a:gd name="T3" fmla="*/ 2147483646 h 19"/>
                  <a:gd name="T4" fmla="*/ 1882636043 w 27"/>
                  <a:gd name="T5" fmla="*/ 2147483646 h 19"/>
                  <a:gd name="T6" fmla="*/ 627488960 w 27"/>
                  <a:gd name="T7" fmla="*/ 2147483646 h 19"/>
                  <a:gd name="T8" fmla="*/ 0 w 27"/>
                  <a:gd name="T9" fmla="*/ 2147483646 h 19"/>
                  <a:gd name="T10" fmla="*/ 627488960 w 27"/>
                  <a:gd name="T11" fmla="*/ 2147483646 h 19"/>
                  <a:gd name="T12" fmla="*/ 1882636043 w 27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9">
                    <a:moveTo>
                      <a:pt x="27" y="0"/>
                    </a:moveTo>
                    <a:lnTo>
                      <a:pt x="27" y="12"/>
                    </a:lnTo>
                    <a:lnTo>
                      <a:pt x="27" y="19"/>
                    </a:lnTo>
                    <a:lnTo>
                      <a:pt x="9" y="19"/>
                    </a:lnTo>
                    <a:lnTo>
                      <a:pt x="0" y="19"/>
                    </a:lnTo>
                    <a:lnTo>
                      <a:pt x="9" y="12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9" name="Freeform 160">
                <a:extLst>
                  <a:ext uri="{FF2B5EF4-FFF2-40B4-BE49-F238E27FC236}">
                    <a16:creationId xmlns:a16="http://schemas.microsoft.com/office/drawing/2014/main" id="{6EEA89C9-862F-9B41-8356-A417E2F4A488}"/>
                  </a:ext>
                </a:extLst>
              </p:cNvPr>
              <p:cNvSpPr>
                <a:spLocks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5664200" y="3687763"/>
                <a:ext cx="14288" cy="57150"/>
              </a:xfrm>
              <a:custGeom>
                <a:avLst/>
                <a:gdLst>
                  <a:gd name="T0" fmla="*/ 0 w 39"/>
                  <a:gd name="T1" fmla="*/ 0 h 35"/>
                  <a:gd name="T2" fmla="*/ 1917719607 w 39"/>
                  <a:gd name="T3" fmla="*/ 0 h 35"/>
                  <a:gd name="T4" fmla="*/ 1770213225 w 39"/>
                  <a:gd name="T5" fmla="*/ 2147483646 h 35"/>
                  <a:gd name="T6" fmla="*/ 1622706478 w 39"/>
                  <a:gd name="T7" fmla="*/ 2147483646 h 35"/>
                  <a:gd name="T8" fmla="*/ 1327693349 w 39"/>
                  <a:gd name="T9" fmla="*/ 2147483646 h 35"/>
                  <a:gd name="T10" fmla="*/ 1081804197 w 39"/>
                  <a:gd name="T11" fmla="*/ 2147483646 h 35"/>
                  <a:gd name="T12" fmla="*/ 934297815 w 39"/>
                  <a:gd name="T13" fmla="*/ 2147483646 h 35"/>
                  <a:gd name="T14" fmla="*/ 786791068 w 39"/>
                  <a:gd name="T15" fmla="*/ 2147483646 h 35"/>
                  <a:gd name="T16" fmla="*/ 639284687 w 39"/>
                  <a:gd name="T17" fmla="*/ 2147483646 h 35"/>
                  <a:gd name="T18" fmla="*/ 540902281 w 39"/>
                  <a:gd name="T19" fmla="*/ 2147483646 h 35"/>
                  <a:gd name="T20" fmla="*/ 344271558 w 39"/>
                  <a:gd name="T21" fmla="*/ 2147483646 h 35"/>
                  <a:gd name="T22" fmla="*/ 245889153 w 39"/>
                  <a:gd name="T23" fmla="*/ 2147483646 h 35"/>
                  <a:gd name="T24" fmla="*/ 98382405 w 39"/>
                  <a:gd name="T25" fmla="*/ 2147483646 h 35"/>
                  <a:gd name="T26" fmla="*/ 0 w 39"/>
                  <a:gd name="T27" fmla="*/ 0 h 3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9" h="35">
                    <a:moveTo>
                      <a:pt x="0" y="0"/>
                    </a:moveTo>
                    <a:lnTo>
                      <a:pt x="39" y="0"/>
                    </a:lnTo>
                    <a:lnTo>
                      <a:pt x="36" y="9"/>
                    </a:lnTo>
                    <a:lnTo>
                      <a:pt x="33" y="19"/>
                    </a:lnTo>
                    <a:lnTo>
                      <a:pt x="27" y="28"/>
                    </a:lnTo>
                    <a:lnTo>
                      <a:pt x="22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4"/>
                    </a:lnTo>
                    <a:lnTo>
                      <a:pt x="11" y="31"/>
                    </a:lnTo>
                    <a:lnTo>
                      <a:pt x="7" y="26"/>
                    </a:lnTo>
                    <a:lnTo>
                      <a:pt x="5" y="20"/>
                    </a:lnTo>
                    <a:lnTo>
                      <a:pt x="2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0" name="Freeform 161">
                <a:extLst>
                  <a:ext uri="{FF2B5EF4-FFF2-40B4-BE49-F238E27FC236}">
                    <a16:creationId xmlns:a16="http://schemas.microsoft.com/office/drawing/2014/main" id="{584C7A6E-6C91-124D-A5AA-3CC405769504}"/>
                  </a:ext>
                </a:extLst>
              </p:cNvPr>
              <p:cNvSpPr>
                <a:spLocks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7462838" y="2014538"/>
                <a:ext cx="728662" cy="331787"/>
              </a:xfrm>
              <a:custGeom>
                <a:avLst/>
                <a:gdLst>
                  <a:gd name="T0" fmla="*/ 2147483646 w 1688"/>
                  <a:gd name="T1" fmla="*/ 2147483646 h 630"/>
                  <a:gd name="T2" fmla="*/ 2147483646 w 1688"/>
                  <a:gd name="T3" fmla="*/ 2147483646 h 630"/>
                  <a:gd name="T4" fmla="*/ 2147483646 w 1688"/>
                  <a:gd name="T5" fmla="*/ 2147483646 h 630"/>
                  <a:gd name="T6" fmla="*/ 2147483646 w 1688"/>
                  <a:gd name="T7" fmla="*/ 2147483646 h 630"/>
                  <a:gd name="T8" fmla="*/ 2147483646 w 1688"/>
                  <a:gd name="T9" fmla="*/ 2147483646 h 630"/>
                  <a:gd name="T10" fmla="*/ 2147483646 w 1688"/>
                  <a:gd name="T11" fmla="*/ 2147483646 h 630"/>
                  <a:gd name="T12" fmla="*/ 2147483646 w 1688"/>
                  <a:gd name="T13" fmla="*/ 2147483646 h 630"/>
                  <a:gd name="T14" fmla="*/ 2147483646 w 1688"/>
                  <a:gd name="T15" fmla="*/ 2147483646 h 630"/>
                  <a:gd name="T16" fmla="*/ 2147483646 w 1688"/>
                  <a:gd name="T17" fmla="*/ 2147483646 h 630"/>
                  <a:gd name="T18" fmla="*/ 2147483646 w 1688"/>
                  <a:gd name="T19" fmla="*/ 2147483646 h 630"/>
                  <a:gd name="T20" fmla="*/ 2147483646 w 1688"/>
                  <a:gd name="T21" fmla="*/ 2147483646 h 630"/>
                  <a:gd name="T22" fmla="*/ 2147483646 w 1688"/>
                  <a:gd name="T23" fmla="*/ 2147483646 h 630"/>
                  <a:gd name="T24" fmla="*/ 2147483646 w 1688"/>
                  <a:gd name="T25" fmla="*/ 2147483646 h 630"/>
                  <a:gd name="T26" fmla="*/ 2147483646 w 1688"/>
                  <a:gd name="T27" fmla="*/ 2147483646 h 630"/>
                  <a:gd name="T28" fmla="*/ 2147483646 w 1688"/>
                  <a:gd name="T29" fmla="*/ 2147483646 h 630"/>
                  <a:gd name="T30" fmla="*/ 2147483646 w 1688"/>
                  <a:gd name="T31" fmla="*/ 2147483646 h 630"/>
                  <a:gd name="T32" fmla="*/ 2147483646 w 1688"/>
                  <a:gd name="T33" fmla="*/ 2147483646 h 630"/>
                  <a:gd name="T34" fmla="*/ 2147483646 w 1688"/>
                  <a:gd name="T35" fmla="*/ 2147483646 h 630"/>
                  <a:gd name="T36" fmla="*/ 2147483646 w 1688"/>
                  <a:gd name="T37" fmla="*/ 2147483646 h 630"/>
                  <a:gd name="T38" fmla="*/ 2147483646 w 1688"/>
                  <a:gd name="T39" fmla="*/ 2147483646 h 630"/>
                  <a:gd name="T40" fmla="*/ 2147483646 w 1688"/>
                  <a:gd name="T41" fmla="*/ 2147483646 h 630"/>
                  <a:gd name="T42" fmla="*/ 2147483646 w 1688"/>
                  <a:gd name="T43" fmla="*/ 2147483646 h 630"/>
                  <a:gd name="T44" fmla="*/ 2147483646 w 1688"/>
                  <a:gd name="T45" fmla="*/ 2147483646 h 630"/>
                  <a:gd name="T46" fmla="*/ 2147483646 w 1688"/>
                  <a:gd name="T47" fmla="*/ 2147483646 h 630"/>
                  <a:gd name="T48" fmla="*/ 2147483646 w 1688"/>
                  <a:gd name="T49" fmla="*/ 2147483646 h 630"/>
                  <a:gd name="T50" fmla="*/ 2147483646 w 1688"/>
                  <a:gd name="T51" fmla="*/ 2147483646 h 630"/>
                  <a:gd name="T52" fmla="*/ 2147483646 w 1688"/>
                  <a:gd name="T53" fmla="*/ 2147483646 h 630"/>
                  <a:gd name="T54" fmla="*/ 2147483646 w 1688"/>
                  <a:gd name="T55" fmla="*/ 2147483646 h 630"/>
                  <a:gd name="T56" fmla="*/ 2147483646 w 1688"/>
                  <a:gd name="T57" fmla="*/ 2147483646 h 630"/>
                  <a:gd name="T58" fmla="*/ 2147483646 w 1688"/>
                  <a:gd name="T59" fmla="*/ 2147483646 h 630"/>
                  <a:gd name="T60" fmla="*/ 2147483646 w 1688"/>
                  <a:gd name="T61" fmla="*/ 2147483646 h 630"/>
                  <a:gd name="T62" fmla="*/ 2147483646 w 1688"/>
                  <a:gd name="T63" fmla="*/ 2147483646 h 630"/>
                  <a:gd name="T64" fmla="*/ 2147483646 w 1688"/>
                  <a:gd name="T65" fmla="*/ 2147483646 h 630"/>
                  <a:gd name="T66" fmla="*/ 2147483646 w 1688"/>
                  <a:gd name="T67" fmla="*/ 2147483646 h 630"/>
                  <a:gd name="T68" fmla="*/ 2147483646 w 1688"/>
                  <a:gd name="T69" fmla="*/ 2147483646 h 630"/>
                  <a:gd name="T70" fmla="*/ 2147483646 w 1688"/>
                  <a:gd name="T71" fmla="*/ 2147483646 h 630"/>
                  <a:gd name="T72" fmla="*/ 2147483646 w 1688"/>
                  <a:gd name="T73" fmla="*/ 2147483646 h 630"/>
                  <a:gd name="T74" fmla="*/ 2147483646 w 1688"/>
                  <a:gd name="T75" fmla="*/ 2147483646 h 630"/>
                  <a:gd name="T76" fmla="*/ 2147483646 w 1688"/>
                  <a:gd name="T77" fmla="*/ 2147483646 h 630"/>
                  <a:gd name="T78" fmla="*/ 2147483646 w 1688"/>
                  <a:gd name="T79" fmla="*/ 2147483646 h 630"/>
                  <a:gd name="T80" fmla="*/ 2147483646 w 1688"/>
                  <a:gd name="T81" fmla="*/ 2147483646 h 630"/>
                  <a:gd name="T82" fmla="*/ 2147483646 w 1688"/>
                  <a:gd name="T83" fmla="*/ 2147483646 h 630"/>
                  <a:gd name="T84" fmla="*/ 2147483646 w 1688"/>
                  <a:gd name="T85" fmla="*/ 2147483646 h 630"/>
                  <a:gd name="T86" fmla="*/ 2147483646 w 1688"/>
                  <a:gd name="T87" fmla="*/ 2147483646 h 630"/>
                  <a:gd name="T88" fmla="*/ 2147483646 w 1688"/>
                  <a:gd name="T89" fmla="*/ 2147483646 h 630"/>
                  <a:gd name="T90" fmla="*/ 2147483646 w 1688"/>
                  <a:gd name="T91" fmla="*/ 2147483646 h 630"/>
                  <a:gd name="T92" fmla="*/ 2147483646 w 1688"/>
                  <a:gd name="T93" fmla="*/ 2147483646 h 630"/>
                  <a:gd name="T94" fmla="*/ 2147483646 w 1688"/>
                  <a:gd name="T95" fmla="*/ 1022611772 h 630"/>
                  <a:gd name="T96" fmla="*/ 2147483646 w 1688"/>
                  <a:gd name="T97" fmla="*/ 2147483646 h 630"/>
                  <a:gd name="T98" fmla="*/ 2147483646 w 1688"/>
                  <a:gd name="T99" fmla="*/ 2147483646 h 630"/>
                  <a:gd name="T100" fmla="*/ 2147483646 w 1688"/>
                  <a:gd name="T101" fmla="*/ 2147483646 h 630"/>
                  <a:gd name="T102" fmla="*/ 2147483646 w 1688"/>
                  <a:gd name="T103" fmla="*/ 2147483646 h 630"/>
                  <a:gd name="T104" fmla="*/ 2147483646 w 1688"/>
                  <a:gd name="T105" fmla="*/ 2147483646 h 630"/>
                  <a:gd name="T106" fmla="*/ 2147483646 w 1688"/>
                  <a:gd name="T107" fmla="*/ 2147483646 h 630"/>
                  <a:gd name="T108" fmla="*/ 2147483646 w 1688"/>
                  <a:gd name="T109" fmla="*/ 2147483646 h 630"/>
                  <a:gd name="T110" fmla="*/ 2147483646 w 1688"/>
                  <a:gd name="T111" fmla="*/ 2147483646 h 630"/>
                  <a:gd name="T112" fmla="*/ 2147483646 w 1688"/>
                  <a:gd name="T113" fmla="*/ 2147483646 h 630"/>
                  <a:gd name="T114" fmla="*/ 2147483646 w 1688"/>
                  <a:gd name="T115" fmla="*/ 2147483646 h 630"/>
                  <a:gd name="T116" fmla="*/ 321810033 w 1688"/>
                  <a:gd name="T117" fmla="*/ 2147483646 h 6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688" h="630">
                    <a:moveTo>
                      <a:pt x="0" y="180"/>
                    </a:moveTo>
                    <a:lnTo>
                      <a:pt x="7" y="190"/>
                    </a:lnTo>
                    <a:lnTo>
                      <a:pt x="15" y="199"/>
                    </a:lnTo>
                    <a:lnTo>
                      <a:pt x="22" y="208"/>
                    </a:lnTo>
                    <a:lnTo>
                      <a:pt x="32" y="216"/>
                    </a:lnTo>
                    <a:lnTo>
                      <a:pt x="41" y="224"/>
                    </a:lnTo>
                    <a:lnTo>
                      <a:pt x="51" y="232"/>
                    </a:lnTo>
                    <a:lnTo>
                      <a:pt x="62" y="238"/>
                    </a:lnTo>
                    <a:lnTo>
                      <a:pt x="74" y="244"/>
                    </a:lnTo>
                    <a:lnTo>
                      <a:pt x="86" y="249"/>
                    </a:lnTo>
                    <a:lnTo>
                      <a:pt x="99" y="253"/>
                    </a:lnTo>
                    <a:lnTo>
                      <a:pt x="112" y="257"/>
                    </a:lnTo>
                    <a:lnTo>
                      <a:pt x="126" y="260"/>
                    </a:lnTo>
                    <a:lnTo>
                      <a:pt x="140" y="262"/>
                    </a:lnTo>
                    <a:lnTo>
                      <a:pt x="155" y="264"/>
                    </a:lnTo>
                    <a:lnTo>
                      <a:pt x="171" y="265"/>
                    </a:lnTo>
                    <a:lnTo>
                      <a:pt x="187" y="266"/>
                    </a:lnTo>
                    <a:lnTo>
                      <a:pt x="187" y="270"/>
                    </a:lnTo>
                    <a:lnTo>
                      <a:pt x="189" y="276"/>
                    </a:lnTo>
                    <a:lnTo>
                      <a:pt x="191" y="281"/>
                    </a:lnTo>
                    <a:lnTo>
                      <a:pt x="196" y="288"/>
                    </a:lnTo>
                    <a:lnTo>
                      <a:pt x="205" y="300"/>
                    </a:lnTo>
                    <a:lnTo>
                      <a:pt x="215" y="312"/>
                    </a:lnTo>
                    <a:lnTo>
                      <a:pt x="227" y="323"/>
                    </a:lnTo>
                    <a:lnTo>
                      <a:pt x="238" y="331"/>
                    </a:lnTo>
                    <a:lnTo>
                      <a:pt x="242" y="335"/>
                    </a:lnTo>
                    <a:lnTo>
                      <a:pt x="246" y="337"/>
                    </a:lnTo>
                    <a:lnTo>
                      <a:pt x="251" y="340"/>
                    </a:lnTo>
                    <a:lnTo>
                      <a:pt x="253" y="340"/>
                    </a:lnTo>
                    <a:lnTo>
                      <a:pt x="253" y="349"/>
                    </a:lnTo>
                    <a:lnTo>
                      <a:pt x="253" y="358"/>
                    </a:lnTo>
                    <a:lnTo>
                      <a:pt x="253" y="365"/>
                    </a:lnTo>
                    <a:lnTo>
                      <a:pt x="253" y="370"/>
                    </a:lnTo>
                    <a:lnTo>
                      <a:pt x="253" y="379"/>
                    </a:lnTo>
                    <a:lnTo>
                      <a:pt x="254" y="386"/>
                    </a:lnTo>
                    <a:lnTo>
                      <a:pt x="256" y="394"/>
                    </a:lnTo>
                    <a:lnTo>
                      <a:pt x="260" y="402"/>
                    </a:lnTo>
                    <a:lnTo>
                      <a:pt x="262" y="404"/>
                    </a:lnTo>
                    <a:lnTo>
                      <a:pt x="266" y="406"/>
                    </a:lnTo>
                    <a:lnTo>
                      <a:pt x="273" y="408"/>
                    </a:lnTo>
                    <a:lnTo>
                      <a:pt x="280" y="410"/>
                    </a:lnTo>
                    <a:lnTo>
                      <a:pt x="296" y="413"/>
                    </a:lnTo>
                    <a:lnTo>
                      <a:pt x="307" y="414"/>
                    </a:lnTo>
                    <a:lnTo>
                      <a:pt x="323" y="414"/>
                    </a:lnTo>
                    <a:lnTo>
                      <a:pt x="341" y="416"/>
                    </a:lnTo>
                    <a:lnTo>
                      <a:pt x="356" y="419"/>
                    </a:lnTo>
                    <a:lnTo>
                      <a:pt x="373" y="422"/>
                    </a:lnTo>
                    <a:lnTo>
                      <a:pt x="403" y="431"/>
                    </a:lnTo>
                    <a:lnTo>
                      <a:pt x="433" y="441"/>
                    </a:lnTo>
                    <a:lnTo>
                      <a:pt x="463" y="452"/>
                    </a:lnTo>
                    <a:lnTo>
                      <a:pt x="490" y="461"/>
                    </a:lnTo>
                    <a:lnTo>
                      <a:pt x="504" y="464"/>
                    </a:lnTo>
                    <a:lnTo>
                      <a:pt x="518" y="467"/>
                    </a:lnTo>
                    <a:lnTo>
                      <a:pt x="532" y="469"/>
                    </a:lnTo>
                    <a:lnTo>
                      <a:pt x="546" y="469"/>
                    </a:lnTo>
                    <a:lnTo>
                      <a:pt x="548" y="477"/>
                    </a:lnTo>
                    <a:lnTo>
                      <a:pt x="554" y="485"/>
                    </a:lnTo>
                    <a:lnTo>
                      <a:pt x="559" y="493"/>
                    </a:lnTo>
                    <a:lnTo>
                      <a:pt x="566" y="501"/>
                    </a:lnTo>
                    <a:lnTo>
                      <a:pt x="575" y="510"/>
                    </a:lnTo>
                    <a:lnTo>
                      <a:pt x="583" y="517"/>
                    </a:lnTo>
                    <a:lnTo>
                      <a:pt x="592" y="524"/>
                    </a:lnTo>
                    <a:lnTo>
                      <a:pt x="602" y="531"/>
                    </a:lnTo>
                    <a:lnTo>
                      <a:pt x="612" y="537"/>
                    </a:lnTo>
                    <a:lnTo>
                      <a:pt x="622" y="542"/>
                    </a:lnTo>
                    <a:lnTo>
                      <a:pt x="633" y="547"/>
                    </a:lnTo>
                    <a:lnTo>
                      <a:pt x="643" y="550"/>
                    </a:lnTo>
                    <a:lnTo>
                      <a:pt x="653" y="553"/>
                    </a:lnTo>
                    <a:lnTo>
                      <a:pt x="661" y="555"/>
                    </a:lnTo>
                    <a:lnTo>
                      <a:pt x="670" y="555"/>
                    </a:lnTo>
                    <a:lnTo>
                      <a:pt x="679" y="555"/>
                    </a:lnTo>
                    <a:lnTo>
                      <a:pt x="738" y="568"/>
                    </a:lnTo>
                    <a:lnTo>
                      <a:pt x="904" y="568"/>
                    </a:lnTo>
                    <a:lnTo>
                      <a:pt x="910" y="572"/>
                    </a:lnTo>
                    <a:lnTo>
                      <a:pt x="917" y="576"/>
                    </a:lnTo>
                    <a:lnTo>
                      <a:pt x="928" y="580"/>
                    </a:lnTo>
                    <a:lnTo>
                      <a:pt x="940" y="585"/>
                    </a:lnTo>
                    <a:lnTo>
                      <a:pt x="970" y="595"/>
                    </a:lnTo>
                    <a:lnTo>
                      <a:pt x="1003" y="605"/>
                    </a:lnTo>
                    <a:lnTo>
                      <a:pt x="1037" y="614"/>
                    </a:lnTo>
                    <a:lnTo>
                      <a:pt x="1070" y="623"/>
                    </a:lnTo>
                    <a:lnTo>
                      <a:pt x="1084" y="626"/>
                    </a:lnTo>
                    <a:lnTo>
                      <a:pt x="1097" y="628"/>
                    </a:lnTo>
                    <a:lnTo>
                      <a:pt x="1108" y="629"/>
                    </a:lnTo>
                    <a:lnTo>
                      <a:pt x="1117" y="630"/>
                    </a:lnTo>
                    <a:lnTo>
                      <a:pt x="1121" y="629"/>
                    </a:lnTo>
                    <a:lnTo>
                      <a:pt x="1127" y="627"/>
                    </a:lnTo>
                    <a:lnTo>
                      <a:pt x="1134" y="625"/>
                    </a:lnTo>
                    <a:lnTo>
                      <a:pt x="1140" y="622"/>
                    </a:lnTo>
                    <a:lnTo>
                      <a:pt x="1157" y="613"/>
                    </a:lnTo>
                    <a:lnTo>
                      <a:pt x="1174" y="603"/>
                    </a:lnTo>
                    <a:lnTo>
                      <a:pt x="1209" y="583"/>
                    </a:lnTo>
                    <a:lnTo>
                      <a:pt x="1237" y="568"/>
                    </a:lnTo>
                    <a:lnTo>
                      <a:pt x="1337" y="568"/>
                    </a:lnTo>
                    <a:lnTo>
                      <a:pt x="1344" y="564"/>
                    </a:lnTo>
                    <a:lnTo>
                      <a:pt x="1355" y="556"/>
                    </a:lnTo>
                    <a:lnTo>
                      <a:pt x="1366" y="546"/>
                    </a:lnTo>
                    <a:lnTo>
                      <a:pt x="1377" y="534"/>
                    </a:lnTo>
                    <a:lnTo>
                      <a:pt x="1387" y="522"/>
                    </a:lnTo>
                    <a:lnTo>
                      <a:pt x="1395" y="510"/>
                    </a:lnTo>
                    <a:lnTo>
                      <a:pt x="1398" y="503"/>
                    </a:lnTo>
                    <a:lnTo>
                      <a:pt x="1400" y="497"/>
                    </a:lnTo>
                    <a:lnTo>
                      <a:pt x="1403" y="492"/>
                    </a:lnTo>
                    <a:lnTo>
                      <a:pt x="1403" y="487"/>
                    </a:lnTo>
                    <a:lnTo>
                      <a:pt x="1403" y="483"/>
                    </a:lnTo>
                    <a:lnTo>
                      <a:pt x="1401" y="479"/>
                    </a:lnTo>
                    <a:lnTo>
                      <a:pt x="1399" y="475"/>
                    </a:lnTo>
                    <a:lnTo>
                      <a:pt x="1397" y="471"/>
                    </a:lnTo>
                    <a:lnTo>
                      <a:pt x="1392" y="463"/>
                    </a:lnTo>
                    <a:lnTo>
                      <a:pt x="1386" y="455"/>
                    </a:lnTo>
                    <a:lnTo>
                      <a:pt x="1379" y="445"/>
                    </a:lnTo>
                    <a:lnTo>
                      <a:pt x="1374" y="434"/>
                    </a:lnTo>
                    <a:lnTo>
                      <a:pt x="1373" y="429"/>
                    </a:lnTo>
                    <a:lnTo>
                      <a:pt x="1371" y="422"/>
                    </a:lnTo>
                    <a:lnTo>
                      <a:pt x="1370" y="415"/>
                    </a:lnTo>
                    <a:lnTo>
                      <a:pt x="1370" y="408"/>
                    </a:lnTo>
                    <a:lnTo>
                      <a:pt x="1483" y="408"/>
                    </a:lnTo>
                    <a:lnTo>
                      <a:pt x="1486" y="404"/>
                    </a:lnTo>
                    <a:lnTo>
                      <a:pt x="1491" y="399"/>
                    </a:lnTo>
                    <a:lnTo>
                      <a:pt x="1499" y="394"/>
                    </a:lnTo>
                    <a:lnTo>
                      <a:pt x="1508" y="388"/>
                    </a:lnTo>
                    <a:lnTo>
                      <a:pt x="1529" y="376"/>
                    </a:lnTo>
                    <a:lnTo>
                      <a:pt x="1551" y="364"/>
                    </a:lnTo>
                    <a:lnTo>
                      <a:pt x="1574" y="352"/>
                    </a:lnTo>
                    <a:lnTo>
                      <a:pt x="1594" y="343"/>
                    </a:lnTo>
                    <a:lnTo>
                      <a:pt x="1608" y="335"/>
                    </a:lnTo>
                    <a:lnTo>
                      <a:pt x="1616" y="333"/>
                    </a:lnTo>
                    <a:lnTo>
                      <a:pt x="1628" y="332"/>
                    </a:lnTo>
                    <a:lnTo>
                      <a:pt x="1640" y="329"/>
                    </a:lnTo>
                    <a:lnTo>
                      <a:pt x="1651" y="325"/>
                    </a:lnTo>
                    <a:lnTo>
                      <a:pt x="1662" y="319"/>
                    </a:lnTo>
                    <a:lnTo>
                      <a:pt x="1670" y="314"/>
                    </a:lnTo>
                    <a:lnTo>
                      <a:pt x="1679" y="308"/>
                    </a:lnTo>
                    <a:lnTo>
                      <a:pt x="1685" y="302"/>
                    </a:lnTo>
                    <a:lnTo>
                      <a:pt x="1688" y="297"/>
                    </a:lnTo>
                    <a:lnTo>
                      <a:pt x="1680" y="294"/>
                    </a:lnTo>
                    <a:lnTo>
                      <a:pt x="1674" y="291"/>
                    </a:lnTo>
                    <a:lnTo>
                      <a:pt x="1667" y="288"/>
                    </a:lnTo>
                    <a:lnTo>
                      <a:pt x="1661" y="284"/>
                    </a:lnTo>
                    <a:lnTo>
                      <a:pt x="1656" y="279"/>
                    </a:lnTo>
                    <a:lnTo>
                      <a:pt x="1652" y="275"/>
                    </a:lnTo>
                    <a:lnTo>
                      <a:pt x="1650" y="270"/>
                    </a:lnTo>
                    <a:lnTo>
                      <a:pt x="1648" y="266"/>
                    </a:lnTo>
                    <a:lnTo>
                      <a:pt x="1632" y="258"/>
                    </a:lnTo>
                    <a:lnTo>
                      <a:pt x="1619" y="252"/>
                    </a:lnTo>
                    <a:lnTo>
                      <a:pt x="1613" y="250"/>
                    </a:lnTo>
                    <a:lnTo>
                      <a:pt x="1608" y="249"/>
                    </a:lnTo>
                    <a:lnTo>
                      <a:pt x="1602" y="248"/>
                    </a:lnTo>
                    <a:lnTo>
                      <a:pt x="1596" y="247"/>
                    </a:lnTo>
                    <a:lnTo>
                      <a:pt x="1583" y="248"/>
                    </a:lnTo>
                    <a:lnTo>
                      <a:pt x="1574" y="249"/>
                    </a:lnTo>
                    <a:lnTo>
                      <a:pt x="1567" y="251"/>
                    </a:lnTo>
                    <a:lnTo>
                      <a:pt x="1563" y="253"/>
                    </a:lnTo>
                    <a:lnTo>
                      <a:pt x="1558" y="256"/>
                    </a:lnTo>
                    <a:lnTo>
                      <a:pt x="1553" y="258"/>
                    </a:lnTo>
                    <a:lnTo>
                      <a:pt x="1546" y="259"/>
                    </a:lnTo>
                    <a:lnTo>
                      <a:pt x="1535" y="259"/>
                    </a:lnTo>
                    <a:lnTo>
                      <a:pt x="1521" y="259"/>
                    </a:lnTo>
                    <a:lnTo>
                      <a:pt x="1509" y="258"/>
                    </a:lnTo>
                    <a:lnTo>
                      <a:pt x="1497" y="256"/>
                    </a:lnTo>
                    <a:lnTo>
                      <a:pt x="1487" y="253"/>
                    </a:lnTo>
                    <a:lnTo>
                      <a:pt x="1478" y="249"/>
                    </a:lnTo>
                    <a:lnTo>
                      <a:pt x="1471" y="245"/>
                    </a:lnTo>
                    <a:lnTo>
                      <a:pt x="1463" y="240"/>
                    </a:lnTo>
                    <a:lnTo>
                      <a:pt x="1457" y="235"/>
                    </a:lnTo>
                    <a:lnTo>
                      <a:pt x="1452" y="228"/>
                    </a:lnTo>
                    <a:lnTo>
                      <a:pt x="1448" y="220"/>
                    </a:lnTo>
                    <a:lnTo>
                      <a:pt x="1443" y="213"/>
                    </a:lnTo>
                    <a:lnTo>
                      <a:pt x="1440" y="205"/>
                    </a:lnTo>
                    <a:lnTo>
                      <a:pt x="1434" y="187"/>
                    </a:lnTo>
                    <a:lnTo>
                      <a:pt x="1429" y="167"/>
                    </a:lnTo>
                    <a:lnTo>
                      <a:pt x="1422" y="136"/>
                    </a:lnTo>
                    <a:lnTo>
                      <a:pt x="1412" y="134"/>
                    </a:lnTo>
                    <a:lnTo>
                      <a:pt x="1385" y="127"/>
                    </a:lnTo>
                    <a:lnTo>
                      <a:pt x="1367" y="124"/>
                    </a:lnTo>
                    <a:lnTo>
                      <a:pt x="1347" y="121"/>
                    </a:lnTo>
                    <a:lnTo>
                      <a:pt x="1326" y="119"/>
                    </a:lnTo>
                    <a:lnTo>
                      <a:pt x="1303" y="118"/>
                    </a:lnTo>
                    <a:lnTo>
                      <a:pt x="1294" y="119"/>
                    </a:lnTo>
                    <a:lnTo>
                      <a:pt x="1286" y="120"/>
                    </a:lnTo>
                    <a:lnTo>
                      <a:pt x="1281" y="123"/>
                    </a:lnTo>
                    <a:lnTo>
                      <a:pt x="1275" y="126"/>
                    </a:lnTo>
                    <a:lnTo>
                      <a:pt x="1267" y="134"/>
                    </a:lnTo>
                    <a:lnTo>
                      <a:pt x="1262" y="142"/>
                    </a:lnTo>
                    <a:lnTo>
                      <a:pt x="1260" y="147"/>
                    </a:lnTo>
                    <a:lnTo>
                      <a:pt x="1257" y="151"/>
                    </a:lnTo>
                    <a:lnTo>
                      <a:pt x="1252" y="156"/>
                    </a:lnTo>
                    <a:lnTo>
                      <a:pt x="1248" y="159"/>
                    </a:lnTo>
                    <a:lnTo>
                      <a:pt x="1242" y="162"/>
                    </a:lnTo>
                    <a:lnTo>
                      <a:pt x="1236" y="165"/>
                    </a:lnTo>
                    <a:lnTo>
                      <a:pt x="1227" y="166"/>
                    </a:lnTo>
                    <a:lnTo>
                      <a:pt x="1217" y="167"/>
                    </a:lnTo>
                    <a:lnTo>
                      <a:pt x="1199" y="167"/>
                    </a:lnTo>
                    <a:lnTo>
                      <a:pt x="1184" y="167"/>
                    </a:lnTo>
                    <a:lnTo>
                      <a:pt x="1168" y="167"/>
                    </a:lnTo>
                    <a:lnTo>
                      <a:pt x="1150" y="167"/>
                    </a:lnTo>
                    <a:lnTo>
                      <a:pt x="1130" y="167"/>
                    </a:lnTo>
                    <a:lnTo>
                      <a:pt x="1106" y="167"/>
                    </a:lnTo>
                    <a:lnTo>
                      <a:pt x="1078" y="167"/>
                    </a:lnTo>
                    <a:lnTo>
                      <a:pt x="1044" y="167"/>
                    </a:lnTo>
                    <a:lnTo>
                      <a:pt x="1034" y="164"/>
                    </a:lnTo>
                    <a:lnTo>
                      <a:pt x="1025" y="160"/>
                    </a:lnTo>
                    <a:lnTo>
                      <a:pt x="1015" y="156"/>
                    </a:lnTo>
                    <a:lnTo>
                      <a:pt x="1005" y="151"/>
                    </a:lnTo>
                    <a:lnTo>
                      <a:pt x="986" y="140"/>
                    </a:lnTo>
                    <a:lnTo>
                      <a:pt x="967" y="129"/>
                    </a:lnTo>
                    <a:lnTo>
                      <a:pt x="956" y="123"/>
                    </a:lnTo>
                    <a:lnTo>
                      <a:pt x="945" y="118"/>
                    </a:lnTo>
                    <a:lnTo>
                      <a:pt x="934" y="112"/>
                    </a:lnTo>
                    <a:lnTo>
                      <a:pt x="922" y="108"/>
                    </a:lnTo>
                    <a:lnTo>
                      <a:pt x="908" y="104"/>
                    </a:lnTo>
                    <a:lnTo>
                      <a:pt x="895" y="102"/>
                    </a:lnTo>
                    <a:lnTo>
                      <a:pt x="880" y="100"/>
                    </a:lnTo>
                    <a:lnTo>
                      <a:pt x="865" y="99"/>
                    </a:lnTo>
                    <a:lnTo>
                      <a:pt x="852" y="100"/>
                    </a:lnTo>
                    <a:lnTo>
                      <a:pt x="841" y="102"/>
                    </a:lnTo>
                    <a:lnTo>
                      <a:pt x="832" y="105"/>
                    </a:lnTo>
                    <a:lnTo>
                      <a:pt x="822" y="108"/>
                    </a:lnTo>
                    <a:lnTo>
                      <a:pt x="811" y="112"/>
                    </a:lnTo>
                    <a:lnTo>
                      <a:pt x="801" y="114"/>
                    </a:lnTo>
                    <a:lnTo>
                      <a:pt x="790" y="118"/>
                    </a:lnTo>
                    <a:lnTo>
                      <a:pt x="778" y="118"/>
                    </a:lnTo>
                    <a:lnTo>
                      <a:pt x="765" y="118"/>
                    </a:lnTo>
                    <a:lnTo>
                      <a:pt x="753" y="117"/>
                    </a:lnTo>
                    <a:lnTo>
                      <a:pt x="740" y="116"/>
                    </a:lnTo>
                    <a:lnTo>
                      <a:pt x="729" y="114"/>
                    </a:lnTo>
                    <a:lnTo>
                      <a:pt x="720" y="111"/>
                    </a:lnTo>
                    <a:lnTo>
                      <a:pt x="710" y="108"/>
                    </a:lnTo>
                    <a:lnTo>
                      <a:pt x="701" y="105"/>
                    </a:lnTo>
                    <a:lnTo>
                      <a:pt x="692" y="101"/>
                    </a:lnTo>
                    <a:lnTo>
                      <a:pt x="686" y="96"/>
                    </a:lnTo>
                    <a:lnTo>
                      <a:pt x="678" y="90"/>
                    </a:lnTo>
                    <a:lnTo>
                      <a:pt x="672" y="84"/>
                    </a:lnTo>
                    <a:lnTo>
                      <a:pt x="667" y="76"/>
                    </a:lnTo>
                    <a:lnTo>
                      <a:pt x="662" y="68"/>
                    </a:lnTo>
                    <a:lnTo>
                      <a:pt x="658" y="58"/>
                    </a:lnTo>
                    <a:lnTo>
                      <a:pt x="655" y="49"/>
                    </a:lnTo>
                    <a:lnTo>
                      <a:pt x="652" y="38"/>
                    </a:lnTo>
                    <a:lnTo>
                      <a:pt x="459" y="0"/>
                    </a:lnTo>
                    <a:lnTo>
                      <a:pt x="446" y="7"/>
                    </a:lnTo>
                    <a:lnTo>
                      <a:pt x="446" y="16"/>
                    </a:lnTo>
                    <a:lnTo>
                      <a:pt x="446" y="23"/>
                    </a:lnTo>
                    <a:lnTo>
                      <a:pt x="446" y="30"/>
                    </a:lnTo>
                    <a:lnTo>
                      <a:pt x="446" y="38"/>
                    </a:lnTo>
                    <a:lnTo>
                      <a:pt x="446" y="44"/>
                    </a:lnTo>
                    <a:lnTo>
                      <a:pt x="448" y="50"/>
                    </a:lnTo>
                    <a:lnTo>
                      <a:pt x="451" y="55"/>
                    </a:lnTo>
                    <a:lnTo>
                      <a:pt x="454" y="61"/>
                    </a:lnTo>
                    <a:lnTo>
                      <a:pt x="463" y="71"/>
                    </a:lnTo>
                    <a:lnTo>
                      <a:pt x="471" y="79"/>
                    </a:lnTo>
                    <a:lnTo>
                      <a:pt x="476" y="84"/>
                    </a:lnTo>
                    <a:lnTo>
                      <a:pt x="480" y="89"/>
                    </a:lnTo>
                    <a:lnTo>
                      <a:pt x="485" y="94"/>
                    </a:lnTo>
                    <a:lnTo>
                      <a:pt x="488" y="100"/>
                    </a:lnTo>
                    <a:lnTo>
                      <a:pt x="490" y="106"/>
                    </a:lnTo>
                    <a:lnTo>
                      <a:pt x="492" y="113"/>
                    </a:lnTo>
                    <a:lnTo>
                      <a:pt x="493" y="122"/>
                    </a:lnTo>
                    <a:lnTo>
                      <a:pt x="492" y="130"/>
                    </a:lnTo>
                    <a:lnTo>
                      <a:pt x="313" y="130"/>
                    </a:lnTo>
                    <a:lnTo>
                      <a:pt x="307" y="122"/>
                    </a:lnTo>
                    <a:lnTo>
                      <a:pt x="300" y="113"/>
                    </a:lnTo>
                    <a:lnTo>
                      <a:pt x="298" y="108"/>
                    </a:lnTo>
                    <a:lnTo>
                      <a:pt x="296" y="102"/>
                    </a:lnTo>
                    <a:lnTo>
                      <a:pt x="294" y="95"/>
                    </a:lnTo>
                    <a:lnTo>
                      <a:pt x="294" y="87"/>
                    </a:lnTo>
                    <a:lnTo>
                      <a:pt x="279" y="87"/>
                    </a:lnTo>
                    <a:lnTo>
                      <a:pt x="266" y="87"/>
                    </a:lnTo>
                    <a:lnTo>
                      <a:pt x="240" y="99"/>
                    </a:lnTo>
                    <a:lnTo>
                      <a:pt x="233" y="99"/>
                    </a:lnTo>
                    <a:lnTo>
                      <a:pt x="225" y="97"/>
                    </a:lnTo>
                    <a:lnTo>
                      <a:pt x="219" y="95"/>
                    </a:lnTo>
                    <a:lnTo>
                      <a:pt x="211" y="93"/>
                    </a:lnTo>
                    <a:lnTo>
                      <a:pt x="204" y="91"/>
                    </a:lnTo>
                    <a:lnTo>
                      <a:pt x="195" y="89"/>
                    </a:lnTo>
                    <a:lnTo>
                      <a:pt x="185" y="88"/>
                    </a:lnTo>
                    <a:lnTo>
                      <a:pt x="174" y="87"/>
                    </a:lnTo>
                    <a:lnTo>
                      <a:pt x="164" y="88"/>
                    </a:lnTo>
                    <a:lnTo>
                      <a:pt x="155" y="90"/>
                    </a:lnTo>
                    <a:lnTo>
                      <a:pt x="146" y="93"/>
                    </a:lnTo>
                    <a:lnTo>
                      <a:pt x="138" y="97"/>
                    </a:lnTo>
                    <a:lnTo>
                      <a:pt x="122" y="106"/>
                    </a:lnTo>
                    <a:lnTo>
                      <a:pt x="107" y="118"/>
                    </a:lnTo>
                    <a:lnTo>
                      <a:pt x="92" y="129"/>
                    </a:lnTo>
                    <a:lnTo>
                      <a:pt x="76" y="139"/>
                    </a:lnTo>
                    <a:lnTo>
                      <a:pt x="68" y="143"/>
                    </a:lnTo>
                    <a:lnTo>
                      <a:pt x="60" y="146"/>
                    </a:lnTo>
                    <a:lnTo>
                      <a:pt x="50" y="148"/>
                    </a:lnTo>
                    <a:lnTo>
                      <a:pt x="41" y="149"/>
                    </a:lnTo>
                    <a:lnTo>
                      <a:pt x="37" y="149"/>
                    </a:lnTo>
                    <a:lnTo>
                      <a:pt x="31" y="151"/>
                    </a:lnTo>
                    <a:lnTo>
                      <a:pt x="25" y="153"/>
                    </a:lnTo>
                    <a:lnTo>
                      <a:pt x="18" y="157"/>
                    </a:lnTo>
                    <a:lnTo>
                      <a:pt x="11" y="161"/>
                    </a:lnTo>
                    <a:lnTo>
                      <a:pt x="6" y="166"/>
                    </a:lnTo>
                    <a:lnTo>
                      <a:pt x="4" y="169"/>
                    </a:lnTo>
                    <a:lnTo>
                      <a:pt x="3" y="173"/>
                    </a:lnTo>
                    <a:lnTo>
                      <a:pt x="1" y="177"/>
                    </a:lnTo>
                    <a:lnTo>
                      <a:pt x="0" y="1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1" name="Freeform 162">
                <a:extLst>
                  <a:ext uri="{FF2B5EF4-FFF2-40B4-BE49-F238E27FC236}">
                    <a16:creationId xmlns:a16="http://schemas.microsoft.com/office/drawing/2014/main" id="{361405D5-C011-E449-940C-3C5257372E9A}"/>
                  </a:ext>
                </a:extLst>
              </p:cNvPr>
              <p:cNvSpPr>
                <a:spLocks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3789363" y="3981450"/>
                <a:ext cx="328612" cy="415925"/>
              </a:xfrm>
              <a:custGeom>
                <a:avLst/>
                <a:gdLst>
                  <a:gd name="T0" fmla="*/ 2118504772 w 758"/>
                  <a:gd name="T1" fmla="*/ 2147483646 h 795"/>
                  <a:gd name="T2" fmla="*/ 2147483646 w 758"/>
                  <a:gd name="T3" fmla="*/ 2147483646 h 795"/>
                  <a:gd name="T4" fmla="*/ 2147483646 w 758"/>
                  <a:gd name="T5" fmla="*/ 2147483646 h 795"/>
                  <a:gd name="T6" fmla="*/ 2147483646 w 758"/>
                  <a:gd name="T7" fmla="*/ 2147483646 h 795"/>
                  <a:gd name="T8" fmla="*/ 2147483646 w 758"/>
                  <a:gd name="T9" fmla="*/ 2147483646 h 795"/>
                  <a:gd name="T10" fmla="*/ 2147483646 w 758"/>
                  <a:gd name="T11" fmla="*/ 2147483646 h 795"/>
                  <a:gd name="T12" fmla="*/ 2147483646 w 758"/>
                  <a:gd name="T13" fmla="*/ 2147483646 h 795"/>
                  <a:gd name="T14" fmla="*/ 2147483646 w 758"/>
                  <a:gd name="T15" fmla="*/ 2147483646 h 795"/>
                  <a:gd name="T16" fmla="*/ 2147483646 w 758"/>
                  <a:gd name="T17" fmla="*/ 2147483646 h 795"/>
                  <a:gd name="T18" fmla="*/ 2147483646 w 758"/>
                  <a:gd name="T19" fmla="*/ 2147483646 h 795"/>
                  <a:gd name="T20" fmla="*/ 2147483646 w 758"/>
                  <a:gd name="T21" fmla="*/ 2147483646 h 795"/>
                  <a:gd name="T22" fmla="*/ 2147483646 w 758"/>
                  <a:gd name="T23" fmla="*/ 2147483646 h 795"/>
                  <a:gd name="T24" fmla="*/ 2147483646 w 758"/>
                  <a:gd name="T25" fmla="*/ 2147483646 h 795"/>
                  <a:gd name="T26" fmla="*/ 2147483646 w 758"/>
                  <a:gd name="T27" fmla="*/ 2147483646 h 795"/>
                  <a:gd name="T28" fmla="*/ 2147483646 w 758"/>
                  <a:gd name="T29" fmla="*/ 2147483646 h 795"/>
                  <a:gd name="T30" fmla="*/ 2147483646 w 758"/>
                  <a:gd name="T31" fmla="*/ 2147483646 h 795"/>
                  <a:gd name="T32" fmla="*/ 2147483646 w 758"/>
                  <a:gd name="T33" fmla="*/ 2147483646 h 795"/>
                  <a:gd name="T34" fmla="*/ 2147483646 w 758"/>
                  <a:gd name="T35" fmla="*/ 2147483646 h 795"/>
                  <a:gd name="T36" fmla="*/ 2147483646 w 758"/>
                  <a:gd name="T37" fmla="*/ 2147483646 h 795"/>
                  <a:gd name="T38" fmla="*/ 2147483646 w 758"/>
                  <a:gd name="T39" fmla="*/ 2147483646 h 795"/>
                  <a:gd name="T40" fmla="*/ 2147483646 w 758"/>
                  <a:gd name="T41" fmla="*/ 2147483646 h 795"/>
                  <a:gd name="T42" fmla="*/ 2147483646 w 758"/>
                  <a:gd name="T43" fmla="*/ 2147483646 h 795"/>
                  <a:gd name="T44" fmla="*/ 2147483646 w 758"/>
                  <a:gd name="T45" fmla="*/ 2147483646 h 795"/>
                  <a:gd name="T46" fmla="*/ 2147483646 w 758"/>
                  <a:gd name="T47" fmla="*/ 2147483646 h 795"/>
                  <a:gd name="T48" fmla="*/ 2147483646 w 758"/>
                  <a:gd name="T49" fmla="*/ 2147483646 h 795"/>
                  <a:gd name="T50" fmla="*/ 2147483646 w 758"/>
                  <a:gd name="T51" fmla="*/ 2147483646 h 795"/>
                  <a:gd name="T52" fmla="*/ 2147483646 w 758"/>
                  <a:gd name="T53" fmla="*/ 2147483646 h 795"/>
                  <a:gd name="T54" fmla="*/ 2147483646 w 758"/>
                  <a:gd name="T55" fmla="*/ 2147483646 h 795"/>
                  <a:gd name="T56" fmla="*/ 2147483646 w 758"/>
                  <a:gd name="T57" fmla="*/ 2147483646 h 795"/>
                  <a:gd name="T58" fmla="*/ 2147483646 w 758"/>
                  <a:gd name="T59" fmla="*/ 2147483646 h 795"/>
                  <a:gd name="T60" fmla="*/ 2147483646 w 758"/>
                  <a:gd name="T61" fmla="*/ 2147483646 h 795"/>
                  <a:gd name="T62" fmla="*/ 2147483646 w 758"/>
                  <a:gd name="T63" fmla="*/ 2147483646 h 795"/>
                  <a:gd name="T64" fmla="*/ 2147483646 w 758"/>
                  <a:gd name="T65" fmla="*/ 2147483646 h 795"/>
                  <a:gd name="T66" fmla="*/ 2147483646 w 758"/>
                  <a:gd name="T67" fmla="*/ 2147483646 h 795"/>
                  <a:gd name="T68" fmla="*/ 2147483646 w 758"/>
                  <a:gd name="T69" fmla="*/ 2147483646 h 795"/>
                  <a:gd name="T70" fmla="*/ 2147483646 w 758"/>
                  <a:gd name="T71" fmla="*/ 2147483646 h 795"/>
                  <a:gd name="T72" fmla="*/ 2147483646 w 758"/>
                  <a:gd name="T73" fmla="*/ 2147483646 h 795"/>
                  <a:gd name="T74" fmla="*/ 2147483646 w 758"/>
                  <a:gd name="T75" fmla="*/ 2147483646 h 795"/>
                  <a:gd name="T76" fmla="*/ 2147483646 w 758"/>
                  <a:gd name="T77" fmla="*/ 2147483646 h 795"/>
                  <a:gd name="T78" fmla="*/ 2147483646 w 758"/>
                  <a:gd name="T79" fmla="*/ 2147483646 h 795"/>
                  <a:gd name="T80" fmla="*/ 2147483646 w 758"/>
                  <a:gd name="T81" fmla="*/ 2147483646 h 795"/>
                  <a:gd name="T82" fmla="*/ 2147483646 w 758"/>
                  <a:gd name="T83" fmla="*/ 2147483646 h 795"/>
                  <a:gd name="T84" fmla="*/ 2147483646 w 758"/>
                  <a:gd name="T85" fmla="*/ 2147483646 h 795"/>
                  <a:gd name="T86" fmla="*/ 2147483646 w 758"/>
                  <a:gd name="T87" fmla="*/ 2147483646 h 795"/>
                  <a:gd name="T88" fmla="*/ 2147483646 w 758"/>
                  <a:gd name="T89" fmla="*/ 2147483646 h 795"/>
                  <a:gd name="T90" fmla="*/ 2147483646 w 758"/>
                  <a:gd name="T91" fmla="*/ 2147483646 h 795"/>
                  <a:gd name="T92" fmla="*/ 2147483646 w 758"/>
                  <a:gd name="T93" fmla="*/ 2147483646 h 795"/>
                  <a:gd name="T94" fmla="*/ 2147483646 w 758"/>
                  <a:gd name="T95" fmla="*/ 2147483646 h 795"/>
                  <a:gd name="T96" fmla="*/ 2147483646 w 758"/>
                  <a:gd name="T97" fmla="*/ 2147483646 h 795"/>
                  <a:gd name="T98" fmla="*/ 2147483646 w 758"/>
                  <a:gd name="T99" fmla="*/ 2147483646 h 795"/>
                  <a:gd name="T100" fmla="*/ 2147483646 w 758"/>
                  <a:gd name="T101" fmla="*/ 2147483646 h 795"/>
                  <a:gd name="T102" fmla="*/ 2147483646 w 758"/>
                  <a:gd name="T103" fmla="*/ 2147483646 h 795"/>
                  <a:gd name="T104" fmla="*/ 2147483646 w 758"/>
                  <a:gd name="T105" fmla="*/ 2147483646 h 795"/>
                  <a:gd name="T106" fmla="*/ 2147483646 w 758"/>
                  <a:gd name="T107" fmla="*/ 2147483646 h 795"/>
                  <a:gd name="T108" fmla="*/ 2147483646 w 758"/>
                  <a:gd name="T109" fmla="*/ 2147483646 h 795"/>
                  <a:gd name="T110" fmla="*/ 2147483646 w 758"/>
                  <a:gd name="T111" fmla="*/ 429729525 h 795"/>
                  <a:gd name="T112" fmla="*/ 2147483646 w 758"/>
                  <a:gd name="T113" fmla="*/ 429729525 h 795"/>
                  <a:gd name="T114" fmla="*/ 2147483646 w 758"/>
                  <a:gd name="T115" fmla="*/ 2147483646 h 795"/>
                  <a:gd name="T116" fmla="*/ 2147483646 w 758"/>
                  <a:gd name="T117" fmla="*/ 2147483646 h 795"/>
                  <a:gd name="T118" fmla="*/ 0 w 758"/>
                  <a:gd name="T119" fmla="*/ 2147483646 h 795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58" h="795">
                    <a:moveTo>
                      <a:pt x="0" y="80"/>
                    </a:moveTo>
                    <a:lnTo>
                      <a:pt x="10" y="80"/>
                    </a:lnTo>
                    <a:lnTo>
                      <a:pt x="20" y="80"/>
                    </a:lnTo>
                    <a:lnTo>
                      <a:pt x="26" y="80"/>
                    </a:lnTo>
                    <a:lnTo>
                      <a:pt x="31" y="81"/>
                    </a:lnTo>
                    <a:lnTo>
                      <a:pt x="37" y="83"/>
                    </a:lnTo>
                    <a:lnTo>
                      <a:pt x="43" y="85"/>
                    </a:lnTo>
                    <a:lnTo>
                      <a:pt x="49" y="88"/>
                    </a:lnTo>
                    <a:lnTo>
                      <a:pt x="55" y="92"/>
                    </a:lnTo>
                    <a:lnTo>
                      <a:pt x="61" y="97"/>
                    </a:lnTo>
                    <a:lnTo>
                      <a:pt x="66" y="102"/>
                    </a:lnTo>
                    <a:lnTo>
                      <a:pt x="72" y="108"/>
                    </a:lnTo>
                    <a:lnTo>
                      <a:pt x="77" y="113"/>
                    </a:lnTo>
                    <a:lnTo>
                      <a:pt x="82" y="120"/>
                    </a:lnTo>
                    <a:lnTo>
                      <a:pt x="86" y="127"/>
                    </a:lnTo>
                    <a:lnTo>
                      <a:pt x="88" y="134"/>
                    </a:lnTo>
                    <a:lnTo>
                      <a:pt x="92" y="142"/>
                    </a:lnTo>
                    <a:lnTo>
                      <a:pt x="93" y="152"/>
                    </a:lnTo>
                    <a:lnTo>
                      <a:pt x="94" y="161"/>
                    </a:lnTo>
                    <a:lnTo>
                      <a:pt x="93" y="169"/>
                    </a:lnTo>
                    <a:lnTo>
                      <a:pt x="92" y="175"/>
                    </a:lnTo>
                    <a:lnTo>
                      <a:pt x="89" y="180"/>
                    </a:lnTo>
                    <a:lnTo>
                      <a:pt x="87" y="183"/>
                    </a:lnTo>
                    <a:lnTo>
                      <a:pt x="84" y="186"/>
                    </a:lnTo>
                    <a:lnTo>
                      <a:pt x="82" y="190"/>
                    </a:lnTo>
                    <a:lnTo>
                      <a:pt x="81" y="193"/>
                    </a:lnTo>
                    <a:lnTo>
                      <a:pt x="81" y="197"/>
                    </a:lnTo>
                    <a:lnTo>
                      <a:pt x="81" y="205"/>
                    </a:lnTo>
                    <a:lnTo>
                      <a:pt x="82" y="214"/>
                    </a:lnTo>
                    <a:lnTo>
                      <a:pt x="83" y="221"/>
                    </a:lnTo>
                    <a:lnTo>
                      <a:pt x="84" y="227"/>
                    </a:lnTo>
                    <a:lnTo>
                      <a:pt x="88" y="240"/>
                    </a:lnTo>
                    <a:lnTo>
                      <a:pt x="94" y="252"/>
                    </a:lnTo>
                    <a:lnTo>
                      <a:pt x="97" y="262"/>
                    </a:lnTo>
                    <a:lnTo>
                      <a:pt x="100" y="271"/>
                    </a:lnTo>
                    <a:lnTo>
                      <a:pt x="95" y="278"/>
                    </a:lnTo>
                    <a:lnTo>
                      <a:pt x="92" y="285"/>
                    </a:lnTo>
                    <a:lnTo>
                      <a:pt x="88" y="293"/>
                    </a:lnTo>
                    <a:lnTo>
                      <a:pt x="85" y="300"/>
                    </a:lnTo>
                    <a:lnTo>
                      <a:pt x="83" y="308"/>
                    </a:lnTo>
                    <a:lnTo>
                      <a:pt x="82" y="318"/>
                    </a:lnTo>
                    <a:lnTo>
                      <a:pt x="81" y="328"/>
                    </a:lnTo>
                    <a:lnTo>
                      <a:pt x="81" y="339"/>
                    </a:lnTo>
                    <a:lnTo>
                      <a:pt x="81" y="352"/>
                    </a:lnTo>
                    <a:lnTo>
                      <a:pt x="83" y="363"/>
                    </a:lnTo>
                    <a:lnTo>
                      <a:pt x="85" y="374"/>
                    </a:lnTo>
                    <a:lnTo>
                      <a:pt x="88" y="382"/>
                    </a:lnTo>
                    <a:lnTo>
                      <a:pt x="93" y="390"/>
                    </a:lnTo>
                    <a:lnTo>
                      <a:pt x="97" y="396"/>
                    </a:lnTo>
                    <a:lnTo>
                      <a:pt x="101" y="402"/>
                    </a:lnTo>
                    <a:lnTo>
                      <a:pt x="107" y="407"/>
                    </a:lnTo>
                    <a:lnTo>
                      <a:pt x="99" y="415"/>
                    </a:lnTo>
                    <a:lnTo>
                      <a:pt x="94" y="424"/>
                    </a:lnTo>
                    <a:lnTo>
                      <a:pt x="89" y="433"/>
                    </a:lnTo>
                    <a:lnTo>
                      <a:pt x="85" y="441"/>
                    </a:lnTo>
                    <a:lnTo>
                      <a:pt x="78" y="457"/>
                    </a:lnTo>
                    <a:lnTo>
                      <a:pt x="73" y="474"/>
                    </a:lnTo>
                    <a:lnTo>
                      <a:pt x="88" y="493"/>
                    </a:lnTo>
                    <a:lnTo>
                      <a:pt x="101" y="511"/>
                    </a:lnTo>
                    <a:lnTo>
                      <a:pt x="113" y="529"/>
                    </a:lnTo>
                    <a:lnTo>
                      <a:pt x="124" y="548"/>
                    </a:lnTo>
                    <a:lnTo>
                      <a:pt x="130" y="558"/>
                    </a:lnTo>
                    <a:lnTo>
                      <a:pt x="134" y="567"/>
                    </a:lnTo>
                    <a:lnTo>
                      <a:pt x="138" y="577"/>
                    </a:lnTo>
                    <a:lnTo>
                      <a:pt x="141" y="588"/>
                    </a:lnTo>
                    <a:lnTo>
                      <a:pt x="143" y="599"/>
                    </a:lnTo>
                    <a:lnTo>
                      <a:pt x="145" y="611"/>
                    </a:lnTo>
                    <a:lnTo>
                      <a:pt x="146" y="622"/>
                    </a:lnTo>
                    <a:lnTo>
                      <a:pt x="146" y="634"/>
                    </a:lnTo>
                    <a:lnTo>
                      <a:pt x="148" y="640"/>
                    </a:lnTo>
                    <a:lnTo>
                      <a:pt x="149" y="648"/>
                    </a:lnTo>
                    <a:lnTo>
                      <a:pt x="152" y="659"/>
                    </a:lnTo>
                    <a:lnTo>
                      <a:pt x="156" y="670"/>
                    </a:lnTo>
                    <a:lnTo>
                      <a:pt x="166" y="696"/>
                    </a:lnTo>
                    <a:lnTo>
                      <a:pt x="179" y="724"/>
                    </a:lnTo>
                    <a:lnTo>
                      <a:pt x="187" y="738"/>
                    </a:lnTo>
                    <a:lnTo>
                      <a:pt x="194" y="750"/>
                    </a:lnTo>
                    <a:lnTo>
                      <a:pt x="201" y="763"/>
                    </a:lnTo>
                    <a:lnTo>
                      <a:pt x="208" y="774"/>
                    </a:lnTo>
                    <a:lnTo>
                      <a:pt x="214" y="782"/>
                    </a:lnTo>
                    <a:lnTo>
                      <a:pt x="221" y="789"/>
                    </a:lnTo>
                    <a:lnTo>
                      <a:pt x="224" y="792"/>
                    </a:lnTo>
                    <a:lnTo>
                      <a:pt x="228" y="793"/>
                    </a:lnTo>
                    <a:lnTo>
                      <a:pt x="230" y="794"/>
                    </a:lnTo>
                    <a:lnTo>
                      <a:pt x="233" y="795"/>
                    </a:lnTo>
                    <a:lnTo>
                      <a:pt x="239" y="794"/>
                    </a:lnTo>
                    <a:lnTo>
                      <a:pt x="244" y="793"/>
                    </a:lnTo>
                    <a:lnTo>
                      <a:pt x="251" y="790"/>
                    </a:lnTo>
                    <a:lnTo>
                      <a:pt x="256" y="787"/>
                    </a:lnTo>
                    <a:lnTo>
                      <a:pt x="266" y="780"/>
                    </a:lnTo>
                    <a:lnTo>
                      <a:pt x="278" y="771"/>
                    </a:lnTo>
                    <a:lnTo>
                      <a:pt x="289" y="761"/>
                    </a:lnTo>
                    <a:lnTo>
                      <a:pt x="302" y="753"/>
                    </a:lnTo>
                    <a:lnTo>
                      <a:pt x="309" y="750"/>
                    </a:lnTo>
                    <a:lnTo>
                      <a:pt x="317" y="747"/>
                    </a:lnTo>
                    <a:lnTo>
                      <a:pt x="324" y="746"/>
                    </a:lnTo>
                    <a:lnTo>
                      <a:pt x="332" y="745"/>
                    </a:lnTo>
                    <a:lnTo>
                      <a:pt x="341" y="746"/>
                    </a:lnTo>
                    <a:lnTo>
                      <a:pt x="348" y="747"/>
                    </a:lnTo>
                    <a:lnTo>
                      <a:pt x="355" y="748"/>
                    </a:lnTo>
                    <a:lnTo>
                      <a:pt x="361" y="750"/>
                    </a:lnTo>
                    <a:lnTo>
                      <a:pt x="371" y="756"/>
                    </a:lnTo>
                    <a:lnTo>
                      <a:pt x="380" y="763"/>
                    </a:lnTo>
                    <a:lnTo>
                      <a:pt x="388" y="770"/>
                    </a:lnTo>
                    <a:lnTo>
                      <a:pt x="395" y="777"/>
                    </a:lnTo>
                    <a:lnTo>
                      <a:pt x="403" y="783"/>
                    </a:lnTo>
                    <a:lnTo>
                      <a:pt x="412" y="789"/>
                    </a:lnTo>
                    <a:lnTo>
                      <a:pt x="418" y="780"/>
                    </a:lnTo>
                    <a:lnTo>
                      <a:pt x="422" y="773"/>
                    </a:lnTo>
                    <a:lnTo>
                      <a:pt x="427" y="767"/>
                    </a:lnTo>
                    <a:lnTo>
                      <a:pt x="432" y="761"/>
                    </a:lnTo>
                    <a:lnTo>
                      <a:pt x="437" y="758"/>
                    </a:lnTo>
                    <a:lnTo>
                      <a:pt x="443" y="754"/>
                    </a:lnTo>
                    <a:lnTo>
                      <a:pt x="448" y="752"/>
                    </a:lnTo>
                    <a:lnTo>
                      <a:pt x="454" y="750"/>
                    </a:lnTo>
                    <a:lnTo>
                      <a:pt x="478" y="745"/>
                    </a:lnTo>
                    <a:lnTo>
                      <a:pt x="505" y="739"/>
                    </a:lnTo>
                    <a:lnTo>
                      <a:pt x="525" y="647"/>
                    </a:lnTo>
                    <a:lnTo>
                      <a:pt x="525" y="637"/>
                    </a:lnTo>
                    <a:lnTo>
                      <a:pt x="525" y="622"/>
                    </a:lnTo>
                    <a:lnTo>
                      <a:pt x="526" y="616"/>
                    </a:lnTo>
                    <a:lnTo>
                      <a:pt x="529" y="610"/>
                    </a:lnTo>
                    <a:lnTo>
                      <a:pt x="533" y="604"/>
                    </a:lnTo>
                    <a:lnTo>
                      <a:pt x="539" y="600"/>
                    </a:lnTo>
                    <a:lnTo>
                      <a:pt x="547" y="594"/>
                    </a:lnTo>
                    <a:lnTo>
                      <a:pt x="555" y="590"/>
                    </a:lnTo>
                    <a:lnTo>
                      <a:pt x="565" y="587"/>
                    </a:lnTo>
                    <a:lnTo>
                      <a:pt x="575" y="584"/>
                    </a:lnTo>
                    <a:lnTo>
                      <a:pt x="597" y="579"/>
                    </a:lnTo>
                    <a:lnTo>
                      <a:pt x="621" y="575"/>
                    </a:lnTo>
                    <a:lnTo>
                      <a:pt x="644" y="574"/>
                    </a:lnTo>
                    <a:lnTo>
                      <a:pt x="665" y="573"/>
                    </a:lnTo>
                    <a:lnTo>
                      <a:pt x="671" y="573"/>
                    </a:lnTo>
                    <a:lnTo>
                      <a:pt x="678" y="575"/>
                    </a:lnTo>
                    <a:lnTo>
                      <a:pt x="682" y="577"/>
                    </a:lnTo>
                    <a:lnTo>
                      <a:pt x="687" y="579"/>
                    </a:lnTo>
                    <a:lnTo>
                      <a:pt x="691" y="581"/>
                    </a:lnTo>
                    <a:lnTo>
                      <a:pt x="695" y="583"/>
                    </a:lnTo>
                    <a:lnTo>
                      <a:pt x="700" y="585"/>
                    </a:lnTo>
                    <a:lnTo>
                      <a:pt x="704" y="585"/>
                    </a:lnTo>
                    <a:lnTo>
                      <a:pt x="738" y="598"/>
                    </a:lnTo>
                    <a:lnTo>
                      <a:pt x="738" y="589"/>
                    </a:lnTo>
                    <a:lnTo>
                      <a:pt x="740" y="581"/>
                    </a:lnTo>
                    <a:lnTo>
                      <a:pt x="744" y="573"/>
                    </a:lnTo>
                    <a:lnTo>
                      <a:pt x="748" y="566"/>
                    </a:lnTo>
                    <a:lnTo>
                      <a:pt x="751" y="559"/>
                    </a:lnTo>
                    <a:lnTo>
                      <a:pt x="755" y="550"/>
                    </a:lnTo>
                    <a:lnTo>
                      <a:pt x="757" y="541"/>
                    </a:lnTo>
                    <a:lnTo>
                      <a:pt x="758" y="530"/>
                    </a:lnTo>
                    <a:lnTo>
                      <a:pt x="757" y="518"/>
                    </a:lnTo>
                    <a:lnTo>
                      <a:pt x="756" y="508"/>
                    </a:lnTo>
                    <a:lnTo>
                      <a:pt x="752" y="499"/>
                    </a:lnTo>
                    <a:lnTo>
                      <a:pt x="749" y="492"/>
                    </a:lnTo>
                    <a:lnTo>
                      <a:pt x="740" y="478"/>
                    </a:lnTo>
                    <a:lnTo>
                      <a:pt x="731" y="467"/>
                    </a:lnTo>
                    <a:lnTo>
                      <a:pt x="726" y="462"/>
                    </a:lnTo>
                    <a:lnTo>
                      <a:pt x="722" y="456"/>
                    </a:lnTo>
                    <a:lnTo>
                      <a:pt x="716" y="450"/>
                    </a:lnTo>
                    <a:lnTo>
                      <a:pt x="713" y="443"/>
                    </a:lnTo>
                    <a:lnTo>
                      <a:pt x="710" y="435"/>
                    </a:lnTo>
                    <a:lnTo>
                      <a:pt x="706" y="424"/>
                    </a:lnTo>
                    <a:lnTo>
                      <a:pt x="705" y="413"/>
                    </a:lnTo>
                    <a:lnTo>
                      <a:pt x="704" y="401"/>
                    </a:lnTo>
                    <a:lnTo>
                      <a:pt x="671" y="401"/>
                    </a:lnTo>
                    <a:lnTo>
                      <a:pt x="660" y="403"/>
                    </a:lnTo>
                    <a:lnTo>
                      <a:pt x="650" y="403"/>
                    </a:lnTo>
                    <a:lnTo>
                      <a:pt x="641" y="402"/>
                    </a:lnTo>
                    <a:lnTo>
                      <a:pt x="633" y="399"/>
                    </a:lnTo>
                    <a:lnTo>
                      <a:pt x="625" y="395"/>
                    </a:lnTo>
                    <a:lnTo>
                      <a:pt x="617" y="390"/>
                    </a:lnTo>
                    <a:lnTo>
                      <a:pt x="611" y="384"/>
                    </a:lnTo>
                    <a:lnTo>
                      <a:pt x="605" y="378"/>
                    </a:lnTo>
                    <a:lnTo>
                      <a:pt x="601" y="370"/>
                    </a:lnTo>
                    <a:lnTo>
                      <a:pt x="597" y="363"/>
                    </a:lnTo>
                    <a:lnTo>
                      <a:pt x="593" y="356"/>
                    </a:lnTo>
                    <a:lnTo>
                      <a:pt x="590" y="349"/>
                    </a:lnTo>
                    <a:lnTo>
                      <a:pt x="586" y="336"/>
                    </a:lnTo>
                    <a:lnTo>
                      <a:pt x="585" y="327"/>
                    </a:lnTo>
                    <a:lnTo>
                      <a:pt x="585" y="321"/>
                    </a:lnTo>
                    <a:lnTo>
                      <a:pt x="585" y="311"/>
                    </a:lnTo>
                    <a:lnTo>
                      <a:pt x="585" y="297"/>
                    </a:lnTo>
                    <a:lnTo>
                      <a:pt x="585" y="278"/>
                    </a:lnTo>
                    <a:lnTo>
                      <a:pt x="585" y="274"/>
                    </a:lnTo>
                    <a:lnTo>
                      <a:pt x="583" y="269"/>
                    </a:lnTo>
                    <a:lnTo>
                      <a:pt x="581" y="265"/>
                    </a:lnTo>
                    <a:lnTo>
                      <a:pt x="578" y="260"/>
                    </a:lnTo>
                    <a:lnTo>
                      <a:pt x="570" y="251"/>
                    </a:lnTo>
                    <a:lnTo>
                      <a:pt x="560" y="242"/>
                    </a:lnTo>
                    <a:lnTo>
                      <a:pt x="548" y="233"/>
                    </a:lnTo>
                    <a:lnTo>
                      <a:pt x="534" y="223"/>
                    </a:lnTo>
                    <a:lnTo>
                      <a:pt x="520" y="215"/>
                    </a:lnTo>
                    <a:lnTo>
                      <a:pt x="503" y="205"/>
                    </a:lnTo>
                    <a:lnTo>
                      <a:pt x="487" y="197"/>
                    </a:lnTo>
                    <a:lnTo>
                      <a:pt x="470" y="190"/>
                    </a:lnTo>
                    <a:lnTo>
                      <a:pt x="455" y="183"/>
                    </a:lnTo>
                    <a:lnTo>
                      <a:pt x="440" y="178"/>
                    </a:lnTo>
                    <a:lnTo>
                      <a:pt x="425" y="173"/>
                    </a:lnTo>
                    <a:lnTo>
                      <a:pt x="412" y="170"/>
                    </a:lnTo>
                    <a:lnTo>
                      <a:pt x="401" y="167"/>
                    </a:lnTo>
                    <a:lnTo>
                      <a:pt x="392" y="167"/>
                    </a:lnTo>
                    <a:lnTo>
                      <a:pt x="384" y="166"/>
                    </a:lnTo>
                    <a:lnTo>
                      <a:pt x="375" y="165"/>
                    </a:lnTo>
                    <a:lnTo>
                      <a:pt x="367" y="164"/>
                    </a:lnTo>
                    <a:lnTo>
                      <a:pt x="359" y="161"/>
                    </a:lnTo>
                    <a:lnTo>
                      <a:pt x="351" y="158"/>
                    </a:lnTo>
                    <a:lnTo>
                      <a:pt x="344" y="155"/>
                    </a:lnTo>
                    <a:lnTo>
                      <a:pt x="336" y="151"/>
                    </a:lnTo>
                    <a:lnTo>
                      <a:pt x="330" y="145"/>
                    </a:lnTo>
                    <a:lnTo>
                      <a:pt x="323" y="140"/>
                    </a:lnTo>
                    <a:lnTo>
                      <a:pt x="318" y="135"/>
                    </a:lnTo>
                    <a:lnTo>
                      <a:pt x="312" y="129"/>
                    </a:lnTo>
                    <a:lnTo>
                      <a:pt x="307" y="122"/>
                    </a:lnTo>
                    <a:lnTo>
                      <a:pt x="302" y="115"/>
                    </a:lnTo>
                    <a:lnTo>
                      <a:pt x="299" y="108"/>
                    </a:lnTo>
                    <a:lnTo>
                      <a:pt x="296" y="101"/>
                    </a:lnTo>
                    <a:lnTo>
                      <a:pt x="292" y="92"/>
                    </a:lnTo>
                    <a:lnTo>
                      <a:pt x="289" y="63"/>
                    </a:lnTo>
                    <a:lnTo>
                      <a:pt x="285" y="32"/>
                    </a:lnTo>
                    <a:lnTo>
                      <a:pt x="283" y="25"/>
                    </a:lnTo>
                    <a:lnTo>
                      <a:pt x="279" y="19"/>
                    </a:lnTo>
                    <a:lnTo>
                      <a:pt x="276" y="14"/>
                    </a:lnTo>
                    <a:lnTo>
                      <a:pt x="272" y="9"/>
                    </a:lnTo>
                    <a:lnTo>
                      <a:pt x="267" y="6"/>
                    </a:lnTo>
                    <a:lnTo>
                      <a:pt x="261" y="3"/>
                    </a:lnTo>
                    <a:lnTo>
                      <a:pt x="254" y="1"/>
                    </a:lnTo>
                    <a:lnTo>
                      <a:pt x="246" y="0"/>
                    </a:lnTo>
                    <a:lnTo>
                      <a:pt x="236" y="1"/>
                    </a:lnTo>
                    <a:lnTo>
                      <a:pt x="227" y="3"/>
                    </a:lnTo>
                    <a:lnTo>
                      <a:pt x="218" y="5"/>
                    </a:lnTo>
                    <a:lnTo>
                      <a:pt x="208" y="9"/>
                    </a:lnTo>
                    <a:lnTo>
                      <a:pt x="190" y="18"/>
                    </a:lnTo>
                    <a:lnTo>
                      <a:pt x="173" y="30"/>
                    </a:lnTo>
                    <a:lnTo>
                      <a:pt x="155" y="43"/>
                    </a:lnTo>
                    <a:lnTo>
                      <a:pt x="138" y="55"/>
                    </a:lnTo>
                    <a:lnTo>
                      <a:pt x="129" y="60"/>
                    </a:lnTo>
                    <a:lnTo>
                      <a:pt x="119" y="66"/>
                    </a:lnTo>
                    <a:lnTo>
                      <a:pt x="110" y="70"/>
                    </a:lnTo>
                    <a:lnTo>
                      <a:pt x="100" y="74"/>
                    </a:lnTo>
                    <a:lnTo>
                      <a:pt x="20" y="80"/>
                    </a:lnTo>
                    <a:lnTo>
                      <a:pt x="0" y="8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2" name="Freeform 163">
                <a:extLst>
                  <a:ext uri="{FF2B5EF4-FFF2-40B4-BE49-F238E27FC236}">
                    <a16:creationId xmlns:a16="http://schemas.microsoft.com/office/drawing/2014/main" id="{5E14D868-7265-2F44-84A4-3481E8BAA775}"/>
                  </a:ext>
                </a:extLst>
              </p:cNvPr>
              <p:cNvSpPr>
                <a:spLocks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4003675" y="3411538"/>
                <a:ext cx="119063" cy="215900"/>
              </a:xfrm>
              <a:custGeom>
                <a:avLst/>
                <a:gdLst>
                  <a:gd name="T0" fmla="*/ 2147483646 w 273"/>
                  <a:gd name="T1" fmla="*/ 2147483646 h 414"/>
                  <a:gd name="T2" fmla="*/ 2147483646 w 273"/>
                  <a:gd name="T3" fmla="*/ 2147483646 h 414"/>
                  <a:gd name="T4" fmla="*/ 2147483646 w 273"/>
                  <a:gd name="T5" fmla="*/ 2147483646 h 414"/>
                  <a:gd name="T6" fmla="*/ 2147483646 w 273"/>
                  <a:gd name="T7" fmla="*/ 2147483646 h 414"/>
                  <a:gd name="T8" fmla="*/ 2147483646 w 273"/>
                  <a:gd name="T9" fmla="*/ 2147483646 h 414"/>
                  <a:gd name="T10" fmla="*/ 2147483646 w 273"/>
                  <a:gd name="T11" fmla="*/ 2147483646 h 414"/>
                  <a:gd name="T12" fmla="*/ 2147483646 w 273"/>
                  <a:gd name="T13" fmla="*/ 2147483646 h 414"/>
                  <a:gd name="T14" fmla="*/ 2147483646 w 273"/>
                  <a:gd name="T15" fmla="*/ 2147483646 h 414"/>
                  <a:gd name="T16" fmla="*/ 2147483646 w 273"/>
                  <a:gd name="T17" fmla="*/ 2147483646 h 414"/>
                  <a:gd name="T18" fmla="*/ 2147483646 w 273"/>
                  <a:gd name="T19" fmla="*/ 2147483646 h 414"/>
                  <a:gd name="T20" fmla="*/ 2147483646 w 273"/>
                  <a:gd name="T21" fmla="*/ 2147483646 h 414"/>
                  <a:gd name="T22" fmla="*/ 2147483646 w 273"/>
                  <a:gd name="T23" fmla="*/ 2147483646 h 414"/>
                  <a:gd name="T24" fmla="*/ 2147483646 w 273"/>
                  <a:gd name="T25" fmla="*/ 1985578064 h 414"/>
                  <a:gd name="T26" fmla="*/ 2147483646 w 273"/>
                  <a:gd name="T27" fmla="*/ 708998912 h 414"/>
                  <a:gd name="T28" fmla="*/ 2147483646 w 273"/>
                  <a:gd name="T29" fmla="*/ 992652921 h 414"/>
                  <a:gd name="T30" fmla="*/ 2147483646 w 273"/>
                  <a:gd name="T31" fmla="*/ 2147483646 h 414"/>
                  <a:gd name="T32" fmla="*/ 2147483646 w 273"/>
                  <a:gd name="T33" fmla="*/ 2147483646 h 414"/>
                  <a:gd name="T34" fmla="*/ 2147483646 w 273"/>
                  <a:gd name="T35" fmla="*/ 2147483646 h 414"/>
                  <a:gd name="T36" fmla="*/ 2147483646 w 273"/>
                  <a:gd name="T37" fmla="*/ 2147483646 h 414"/>
                  <a:gd name="T38" fmla="*/ 2147483646 w 273"/>
                  <a:gd name="T39" fmla="*/ 2147483646 h 414"/>
                  <a:gd name="T40" fmla="*/ 2147483646 w 273"/>
                  <a:gd name="T41" fmla="*/ 2147483646 h 414"/>
                  <a:gd name="T42" fmla="*/ 2147483646 w 273"/>
                  <a:gd name="T43" fmla="*/ 2147483646 h 414"/>
                  <a:gd name="T44" fmla="*/ 1410200926 w 273"/>
                  <a:gd name="T45" fmla="*/ 2147483646 h 414"/>
                  <a:gd name="T46" fmla="*/ 331912754 w 273"/>
                  <a:gd name="T47" fmla="*/ 2147483646 h 414"/>
                  <a:gd name="T48" fmla="*/ 2147483646 w 273"/>
                  <a:gd name="T49" fmla="*/ 2147483646 h 414"/>
                  <a:gd name="T50" fmla="*/ 2147483646 w 273"/>
                  <a:gd name="T51" fmla="*/ 2147483646 h 414"/>
                  <a:gd name="T52" fmla="*/ 2147483646 w 273"/>
                  <a:gd name="T53" fmla="*/ 2147483646 h 414"/>
                  <a:gd name="T54" fmla="*/ 2147483646 w 273"/>
                  <a:gd name="T55" fmla="*/ 2147483646 h 414"/>
                  <a:gd name="T56" fmla="*/ 2147483646 w 273"/>
                  <a:gd name="T57" fmla="*/ 2147483646 h 414"/>
                  <a:gd name="T58" fmla="*/ 2147483646 w 273"/>
                  <a:gd name="T59" fmla="*/ 2147483646 h 414"/>
                  <a:gd name="T60" fmla="*/ 2147483646 w 273"/>
                  <a:gd name="T61" fmla="*/ 2147483646 h 414"/>
                  <a:gd name="T62" fmla="*/ 2147483646 w 273"/>
                  <a:gd name="T63" fmla="*/ 2147483646 h 414"/>
                  <a:gd name="T64" fmla="*/ 2147483646 w 273"/>
                  <a:gd name="T65" fmla="*/ 2147483646 h 414"/>
                  <a:gd name="T66" fmla="*/ 2147483646 w 273"/>
                  <a:gd name="T67" fmla="*/ 2147483646 h 414"/>
                  <a:gd name="T68" fmla="*/ 2147483646 w 273"/>
                  <a:gd name="T69" fmla="*/ 2147483646 h 414"/>
                  <a:gd name="T70" fmla="*/ 2147483646 w 273"/>
                  <a:gd name="T71" fmla="*/ 2147483646 h 414"/>
                  <a:gd name="T72" fmla="*/ 2147483646 w 273"/>
                  <a:gd name="T73" fmla="*/ 2147483646 h 414"/>
                  <a:gd name="T74" fmla="*/ 2147483646 w 273"/>
                  <a:gd name="T75" fmla="*/ 2147483646 h 414"/>
                  <a:gd name="T76" fmla="*/ 2147483646 w 273"/>
                  <a:gd name="T77" fmla="*/ 2147483646 h 414"/>
                  <a:gd name="T78" fmla="*/ 2147483646 w 273"/>
                  <a:gd name="T79" fmla="*/ 2147483646 h 414"/>
                  <a:gd name="T80" fmla="*/ 2147483646 w 273"/>
                  <a:gd name="T81" fmla="*/ 2147483646 h 414"/>
                  <a:gd name="T82" fmla="*/ 2147483646 w 273"/>
                  <a:gd name="T83" fmla="*/ 2147483646 h 414"/>
                  <a:gd name="T84" fmla="*/ 2147483646 w 273"/>
                  <a:gd name="T85" fmla="*/ 2147483646 h 414"/>
                  <a:gd name="T86" fmla="*/ 2147483646 w 273"/>
                  <a:gd name="T87" fmla="*/ 2147483646 h 414"/>
                  <a:gd name="T88" fmla="*/ 2147483646 w 273"/>
                  <a:gd name="T89" fmla="*/ 2147483646 h 414"/>
                  <a:gd name="T90" fmla="*/ 2147483646 w 273"/>
                  <a:gd name="T91" fmla="*/ 2147483646 h 414"/>
                  <a:gd name="T92" fmla="*/ 2147483646 w 273"/>
                  <a:gd name="T93" fmla="*/ 2147483646 h 414"/>
                  <a:gd name="T94" fmla="*/ 2147483646 w 273"/>
                  <a:gd name="T95" fmla="*/ 2147483646 h 414"/>
                  <a:gd name="T96" fmla="*/ 2147483646 w 273"/>
                  <a:gd name="T97" fmla="*/ 2147483646 h 414"/>
                  <a:gd name="T98" fmla="*/ 2147483646 w 273"/>
                  <a:gd name="T99" fmla="*/ 2147483646 h 414"/>
                  <a:gd name="T100" fmla="*/ 2147483646 w 273"/>
                  <a:gd name="T101" fmla="*/ 2147483646 h 414"/>
                  <a:gd name="T102" fmla="*/ 2147483646 w 273"/>
                  <a:gd name="T103" fmla="*/ 2147483646 h 414"/>
                  <a:gd name="T104" fmla="*/ 2147483646 w 273"/>
                  <a:gd name="T105" fmla="*/ 2147483646 h 414"/>
                  <a:gd name="T106" fmla="*/ 2147483646 w 273"/>
                  <a:gd name="T107" fmla="*/ 2147483646 h 414"/>
                  <a:gd name="T108" fmla="*/ 2147483646 w 273"/>
                  <a:gd name="T109" fmla="*/ 2147483646 h 41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73" h="414">
                    <a:moveTo>
                      <a:pt x="232" y="142"/>
                    </a:moveTo>
                    <a:lnTo>
                      <a:pt x="225" y="140"/>
                    </a:lnTo>
                    <a:lnTo>
                      <a:pt x="219" y="137"/>
                    </a:lnTo>
                    <a:lnTo>
                      <a:pt x="213" y="133"/>
                    </a:lnTo>
                    <a:lnTo>
                      <a:pt x="209" y="130"/>
                    </a:lnTo>
                    <a:lnTo>
                      <a:pt x="201" y="121"/>
                    </a:lnTo>
                    <a:lnTo>
                      <a:pt x="195" y="113"/>
                    </a:lnTo>
                    <a:lnTo>
                      <a:pt x="190" y="105"/>
                    </a:lnTo>
                    <a:lnTo>
                      <a:pt x="185" y="99"/>
                    </a:lnTo>
                    <a:lnTo>
                      <a:pt x="183" y="96"/>
                    </a:lnTo>
                    <a:lnTo>
                      <a:pt x="179" y="95"/>
                    </a:lnTo>
                    <a:lnTo>
                      <a:pt x="176" y="93"/>
                    </a:lnTo>
                    <a:lnTo>
                      <a:pt x="173" y="93"/>
                    </a:lnTo>
                    <a:lnTo>
                      <a:pt x="167" y="94"/>
                    </a:lnTo>
                    <a:lnTo>
                      <a:pt x="164" y="97"/>
                    </a:lnTo>
                    <a:lnTo>
                      <a:pt x="161" y="101"/>
                    </a:lnTo>
                    <a:lnTo>
                      <a:pt x="159" y="105"/>
                    </a:lnTo>
                    <a:lnTo>
                      <a:pt x="153" y="86"/>
                    </a:lnTo>
                    <a:lnTo>
                      <a:pt x="147" y="68"/>
                    </a:lnTo>
                    <a:lnTo>
                      <a:pt x="142" y="54"/>
                    </a:lnTo>
                    <a:lnTo>
                      <a:pt x="135" y="41"/>
                    </a:lnTo>
                    <a:lnTo>
                      <a:pt x="132" y="36"/>
                    </a:lnTo>
                    <a:lnTo>
                      <a:pt x="128" y="30"/>
                    </a:lnTo>
                    <a:lnTo>
                      <a:pt x="123" y="25"/>
                    </a:lnTo>
                    <a:lnTo>
                      <a:pt x="118" y="20"/>
                    </a:lnTo>
                    <a:lnTo>
                      <a:pt x="111" y="14"/>
                    </a:lnTo>
                    <a:lnTo>
                      <a:pt x="103" y="9"/>
                    </a:lnTo>
                    <a:lnTo>
                      <a:pt x="96" y="5"/>
                    </a:lnTo>
                    <a:lnTo>
                      <a:pt x="86" y="0"/>
                    </a:lnTo>
                    <a:lnTo>
                      <a:pt x="80" y="7"/>
                    </a:lnTo>
                    <a:lnTo>
                      <a:pt x="73" y="15"/>
                    </a:lnTo>
                    <a:lnTo>
                      <a:pt x="69" y="19"/>
                    </a:lnTo>
                    <a:lnTo>
                      <a:pt x="66" y="23"/>
                    </a:lnTo>
                    <a:lnTo>
                      <a:pt x="63" y="25"/>
                    </a:lnTo>
                    <a:lnTo>
                      <a:pt x="60" y="25"/>
                    </a:lnTo>
                    <a:lnTo>
                      <a:pt x="57" y="32"/>
                    </a:lnTo>
                    <a:lnTo>
                      <a:pt x="57" y="37"/>
                    </a:lnTo>
                    <a:lnTo>
                      <a:pt x="56" y="42"/>
                    </a:lnTo>
                    <a:lnTo>
                      <a:pt x="57" y="47"/>
                    </a:lnTo>
                    <a:lnTo>
                      <a:pt x="58" y="59"/>
                    </a:lnTo>
                    <a:lnTo>
                      <a:pt x="60" y="75"/>
                    </a:lnTo>
                    <a:lnTo>
                      <a:pt x="52" y="78"/>
                    </a:lnTo>
                    <a:lnTo>
                      <a:pt x="43" y="83"/>
                    </a:lnTo>
                    <a:lnTo>
                      <a:pt x="33" y="90"/>
                    </a:lnTo>
                    <a:lnTo>
                      <a:pt x="24" y="97"/>
                    </a:lnTo>
                    <a:lnTo>
                      <a:pt x="17" y="104"/>
                    </a:lnTo>
                    <a:lnTo>
                      <a:pt x="9" y="111"/>
                    </a:lnTo>
                    <a:lnTo>
                      <a:pt x="4" y="118"/>
                    </a:lnTo>
                    <a:lnTo>
                      <a:pt x="0" y="123"/>
                    </a:lnTo>
                    <a:lnTo>
                      <a:pt x="40" y="198"/>
                    </a:lnTo>
                    <a:lnTo>
                      <a:pt x="57" y="201"/>
                    </a:lnTo>
                    <a:lnTo>
                      <a:pt x="73" y="205"/>
                    </a:lnTo>
                    <a:lnTo>
                      <a:pt x="78" y="207"/>
                    </a:lnTo>
                    <a:lnTo>
                      <a:pt x="84" y="210"/>
                    </a:lnTo>
                    <a:lnTo>
                      <a:pt x="89" y="214"/>
                    </a:lnTo>
                    <a:lnTo>
                      <a:pt x="93" y="218"/>
                    </a:lnTo>
                    <a:lnTo>
                      <a:pt x="96" y="222"/>
                    </a:lnTo>
                    <a:lnTo>
                      <a:pt x="99" y="226"/>
                    </a:lnTo>
                    <a:lnTo>
                      <a:pt x="101" y="231"/>
                    </a:lnTo>
                    <a:lnTo>
                      <a:pt x="103" y="237"/>
                    </a:lnTo>
                    <a:lnTo>
                      <a:pt x="106" y="251"/>
                    </a:lnTo>
                    <a:lnTo>
                      <a:pt x="106" y="265"/>
                    </a:lnTo>
                    <a:lnTo>
                      <a:pt x="106" y="272"/>
                    </a:lnTo>
                    <a:lnTo>
                      <a:pt x="103" y="279"/>
                    </a:lnTo>
                    <a:lnTo>
                      <a:pt x="100" y="286"/>
                    </a:lnTo>
                    <a:lnTo>
                      <a:pt x="96" y="293"/>
                    </a:lnTo>
                    <a:lnTo>
                      <a:pt x="93" y="301"/>
                    </a:lnTo>
                    <a:lnTo>
                      <a:pt x="89" y="307"/>
                    </a:lnTo>
                    <a:lnTo>
                      <a:pt x="87" y="314"/>
                    </a:lnTo>
                    <a:lnTo>
                      <a:pt x="86" y="321"/>
                    </a:lnTo>
                    <a:lnTo>
                      <a:pt x="88" y="330"/>
                    </a:lnTo>
                    <a:lnTo>
                      <a:pt x="91" y="343"/>
                    </a:lnTo>
                    <a:lnTo>
                      <a:pt x="98" y="359"/>
                    </a:lnTo>
                    <a:lnTo>
                      <a:pt x="107" y="374"/>
                    </a:lnTo>
                    <a:lnTo>
                      <a:pt x="112" y="382"/>
                    </a:lnTo>
                    <a:lnTo>
                      <a:pt x="117" y="389"/>
                    </a:lnTo>
                    <a:lnTo>
                      <a:pt x="122" y="395"/>
                    </a:lnTo>
                    <a:lnTo>
                      <a:pt x="129" y="401"/>
                    </a:lnTo>
                    <a:lnTo>
                      <a:pt x="134" y="406"/>
                    </a:lnTo>
                    <a:lnTo>
                      <a:pt x="141" y="411"/>
                    </a:lnTo>
                    <a:lnTo>
                      <a:pt x="146" y="413"/>
                    </a:lnTo>
                    <a:lnTo>
                      <a:pt x="153" y="414"/>
                    </a:lnTo>
                    <a:lnTo>
                      <a:pt x="174" y="410"/>
                    </a:lnTo>
                    <a:lnTo>
                      <a:pt x="215" y="398"/>
                    </a:lnTo>
                    <a:lnTo>
                      <a:pt x="236" y="392"/>
                    </a:lnTo>
                    <a:lnTo>
                      <a:pt x="255" y="385"/>
                    </a:lnTo>
                    <a:lnTo>
                      <a:pt x="262" y="381"/>
                    </a:lnTo>
                    <a:lnTo>
                      <a:pt x="267" y="377"/>
                    </a:lnTo>
                    <a:lnTo>
                      <a:pt x="271" y="374"/>
                    </a:lnTo>
                    <a:lnTo>
                      <a:pt x="273" y="370"/>
                    </a:lnTo>
                    <a:lnTo>
                      <a:pt x="271" y="361"/>
                    </a:lnTo>
                    <a:lnTo>
                      <a:pt x="269" y="352"/>
                    </a:lnTo>
                    <a:lnTo>
                      <a:pt x="267" y="343"/>
                    </a:lnTo>
                    <a:lnTo>
                      <a:pt x="263" y="335"/>
                    </a:lnTo>
                    <a:lnTo>
                      <a:pt x="253" y="321"/>
                    </a:lnTo>
                    <a:lnTo>
                      <a:pt x="242" y="309"/>
                    </a:lnTo>
                    <a:lnTo>
                      <a:pt x="231" y="295"/>
                    </a:lnTo>
                    <a:lnTo>
                      <a:pt x="222" y="282"/>
                    </a:lnTo>
                    <a:lnTo>
                      <a:pt x="218" y="274"/>
                    </a:lnTo>
                    <a:lnTo>
                      <a:pt x="215" y="266"/>
                    </a:lnTo>
                    <a:lnTo>
                      <a:pt x="213" y="257"/>
                    </a:lnTo>
                    <a:lnTo>
                      <a:pt x="212" y="247"/>
                    </a:lnTo>
                    <a:lnTo>
                      <a:pt x="213" y="229"/>
                    </a:lnTo>
                    <a:lnTo>
                      <a:pt x="215" y="215"/>
                    </a:lnTo>
                    <a:lnTo>
                      <a:pt x="219" y="202"/>
                    </a:lnTo>
                    <a:lnTo>
                      <a:pt x="222" y="190"/>
                    </a:lnTo>
                    <a:lnTo>
                      <a:pt x="226" y="178"/>
                    </a:lnTo>
                    <a:lnTo>
                      <a:pt x="230" y="167"/>
                    </a:lnTo>
                    <a:lnTo>
                      <a:pt x="232" y="155"/>
                    </a:lnTo>
                    <a:lnTo>
                      <a:pt x="232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63" name="Group 164">
                <a:extLst>
                  <a:ext uri="{FF2B5EF4-FFF2-40B4-BE49-F238E27FC236}">
                    <a16:creationId xmlns:a16="http://schemas.microsoft.com/office/drawing/2014/main" id="{AF206F59-BBFB-C840-BE1D-3C93EF96B1E2}"/>
                  </a:ext>
                </a:extLst>
              </p:cNvPr>
              <p:cNvGrpSpPr>
                <a:grpSpLocks/>
              </p:cNvGrpSpPr>
              <p:nvPr>
                <p:custDataLst>
                  <p:tags r:id="rId95"/>
                </p:custDataLst>
              </p:nvPr>
            </p:nvGrpSpPr>
            <p:grpSpPr bwMode="auto">
              <a:xfrm>
                <a:off x="3717925" y="3246438"/>
                <a:ext cx="323850" cy="401637"/>
                <a:chOff x="1486" y="2412"/>
                <a:chExt cx="244" cy="256"/>
              </a:xfrm>
            </p:grpSpPr>
            <p:sp>
              <p:nvSpPr>
                <p:cNvPr id="14843" name="Freeform 165">
                  <a:extLst>
                    <a:ext uri="{FF2B5EF4-FFF2-40B4-BE49-F238E27FC236}">
                      <a16:creationId xmlns:a16="http://schemas.microsoft.com/office/drawing/2014/main" id="{9D63248E-0022-4648-B716-3C614FD6F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9" y="2457"/>
                  <a:ext cx="18" cy="7"/>
                </a:xfrm>
                <a:custGeom>
                  <a:avLst/>
                  <a:gdLst>
                    <a:gd name="T0" fmla="*/ 0 w 54"/>
                    <a:gd name="T1" fmla="*/ 0 h 22"/>
                    <a:gd name="T2" fmla="*/ 0 w 54"/>
                    <a:gd name="T3" fmla="*/ 1 h 22"/>
                    <a:gd name="T4" fmla="*/ 0 w 54"/>
                    <a:gd name="T5" fmla="*/ 1 h 22"/>
                    <a:gd name="T6" fmla="*/ 0 w 54"/>
                    <a:gd name="T7" fmla="*/ 1 h 22"/>
                    <a:gd name="T8" fmla="*/ 1 w 54"/>
                    <a:gd name="T9" fmla="*/ 1 h 22"/>
                    <a:gd name="T10" fmla="*/ 1 w 54"/>
                    <a:gd name="T11" fmla="*/ 1 h 22"/>
                    <a:gd name="T12" fmla="*/ 1 w 54"/>
                    <a:gd name="T13" fmla="*/ 1 h 22"/>
                    <a:gd name="T14" fmla="*/ 1 w 54"/>
                    <a:gd name="T15" fmla="*/ 1 h 22"/>
                    <a:gd name="T16" fmla="*/ 1 w 54"/>
                    <a:gd name="T17" fmla="*/ 1 h 22"/>
                    <a:gd name="T18" fmla="*/ 1 w 54"/>
                    <a:gd name="T19" fmla="*/ 1 h 22"/>
                    <a:gd name="T20" fmla="*/ 1 w 54"/>
                    <a:gd name="T21" fmla="*/ 1 h 22"/>
                    <a:gd name="T22" fmla="*/ 2 w 54"/>
                    <a:gd name="T23" fmla="*/ 0 h 22"/>
                    <a:gd name="T24" fmla="*/ 2 w 54"/>
                    <a:gd name="T25" fmla="*/ 0 h 22"/>
                    <a:gd name="T26" fmla="*/ 2 w 54"/>
                    <a:gd name="T27" fmla="*/ 0 h 22"/>
                    <a:gd name="T28" fmla="*/ 1 w 54"/>
                    <a:gd name="T29" fmla="*/ 0 h 22"/>
                    <a:gd name="T30" fmla="*/ 1 w 54"/>
                    <a:gd name="T31" fmla="*/ 0 h 22"/>
                    <a:gd name="T32" fmla="*/ 0 w 54"/>
                    <a:gd name="T33" fmla="*/ 0 h 22"/>
                    <a:gd name="T34" fmla="*/ 0 w 54"/>
                    <a:gd name="T35" fmla="*/ 0 h 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4" h="22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6" y="20"/>
                      </a:lnTo>
                      <a:lnTo>
                        <a:pt x="10" y="21"/>
                      </a:lnTo>
                      <a:lnTo>
                        <a:pt x="14" y="22"/>
                      </a:lnTo>
                      <a:lnTo>
                        <a:pt x="20" y="22"/>
                      </a:lnTo>
                      <a:lnTo>
                        <a:pt x="23" y="22"/>
                      </a:lnTo>
                      <a:lnTo>
                        <a:pt x="27" y="21"/>
                      </a:lnTo>
                      <a:lnTo>
                        <a:pt x="31" y="20"/>
                      </a:lnTo>
                      <a:lnTo>
                        <a:pt x="33" y="18"/>
                      </a:lnTo>
                      <a:lnTo>
                        <a:pt x="35" y="16"/>
                      </a:lnTo>
                      <a:lnTo>
                        <a:pt x="41" y="12"/>
                      </a:lnTo>
                      <a:lnTo>
                        <a:pt x="47" y="8"/>
                      </a:lnTo>
                      <a:lnTo>
                        <a:pt x="54" y="6"/>
                      </a:lnTo>
                      <a:lnTo>
                        <a:pt x="36" y="5"/>
                      </a:lnTo>
                      <a:lnTo>
                        <a:pt x="20" y="3"/>
                      </a:lnTo>
                      <a:lnTo>
                        <a:pt x="6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4" name="Freeform 166">
                  <a:extLst>
                    <a:ext uri="{FF2B5EF4-FFF2-40B4-BE49-F238E27FC236}">
                      <a16:creationId xmlns:a16="http://schemas.microsoft.com/office/drawing/2014/main" id="{75FC5119-59A6-5F44-A011-CA2C971581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6" y="2412"/>
                  <a:ext cx="2" cy="8"/>
                </a:xfrm>
                <a:custGeom>
                  <a:avLst/>
                  <a:gdLst>
                    <a:gd name="T0" fmla="*/ 0 w 6"/>
                    <a:gd name="T1" fmla="*/ 1 h 24"/>
                    <a:gd name="T2" fmla="*/ 0 w 6"/>
                    <a:gd name="T3" fmla="*/ 0 h 24"/>
                    <a:gd name="T4" fmla="*/ 0 w 6"/>
                    <a:gd name="T5" fmla="*/ 0 h 24"/>
                    <a:gd name="T6" fmla="*/ 0 w 6"/>
                    <a:gd name="T7" fmla="*/ 0 h 24"/>
                    <a:gd name="T8" fmla="*/ 0 w 6"/>
                    <a:gd name="T9" fmla="*/ 0 h 24"/>
                    <a:gd name="T10" fmla="*/ 0 w 6"/>
                    <a:gd name="T11" fmla="*/ 0 h 24"/>
                    <a:gd name="T12" fmla="*/ 0 w 6"/>
                    <a:gd name="T13" fmla="*/ 1 h 24"/>
                    <a:gd name="T14" fmla="*/ 0 w 6"/>
                    <a:gd name="T15" fmla="*/ 1 h 24"/>
                    <a:gd name="T16" fmla="*/ 0 w 6"/>
                    <a:gd name="T17" fmla="*/ 1 h 24"/>
                    <a:gd name="T18" fmla="*/ 0 w 6"/>
                    <a:gd name="T19" fmla="*/ 1 h 2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" h="24">
                      <a:moveTo>
                        <a:pt x="6" y="24"/>
                      </a:moveTo>
                      <a:lnTo>
                        <a:pt x="6" y="0"/>
                      </a:lnTo>
                      <a:lnTo>
                        <a:pt x="4" y="1"/>
                      </a:lnTo>
                      <a:lnTo>
                        <a:pt x="1" y="3"/>
                      </a:lnTo>
                      <a:lnTo>
                        <a:pt x="0" y="7"/>
                      </a:lnTo>
                      <a:lnTo>
                        <a:pt x="0" y="12"/>
                      </a:lnTo>
                      <a:lnTo>
                        <a:pt x="0" y="16"/>
                      </a:lnTo>
                      <a:lnTo>
                        <a:pt x="1" y="20"/>
                      </a:lnTo>
                      <a:lnTo>
                        <a:pt x="4" y="23"/>
                      </a:lnTo>
                      <a:lnTo>
                        <a:pt x="6" y="24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5" name="Freeform 167">
                  <a:extLst>
                    <a:ext uri="{FF2B5EF4-FFF2-40B4-BE49-F238E27FC236}">
                      <a16:creationId xmlns:a16="http://schemas.microsoft.com/office/drawing/2014/main" id="{9F8C51C0-510E-D948-B7ED-B34FEC1430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7" y="2438"/>
                  <a:ext cx="8" cy="4"/>
                </a:xfrm>
                <a:custGeom>
                  <a:avLst/>
                  <a:gdLst>
                    <a:gd name="T0" fmla="*/ 0 w 27"/>
                    <a:gd name="T1" fmla="*/ 0 h 12"/>
                    <a:gd name="T2" fmla="*/ 1 w 27"/>
                    <a:gd name="T3" fmla="*/ 0 h 12"/>
                    <a:gd name="T4" fmla="*/ 0 w 27"/>
                    <a:gd name="T5" fmla="*/ 0 h 12"/>
                    <a:gd name="T6" fmla="*/ 0 w 27"/>
                    <a:gd name="T7" fmla="*/ 0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7" h="12">
                      <a:moveTo>
                        <a:pt x="0" y="12"/>
                      </a:moveTo>
                      <a:lnTo>
                        <a:pt x="27" y="12"/>
                      </a:lnTo>
                      <a:lnTo>
                        <a:pt x="14" y="0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6" name="Freeform 168">
                  <a:extLst>
                    <a:ext uri="{FF2B5EF4-FFF2-40B4-BE49-F238E27FC236}">
                      <a16:creationId xmlns:a16="http://schemas.microsoft.com/office/drawing/2014/main" id="{251433EE-A67E-234F-B1A7-1D1E82B3D1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6" y="2444"/>
                  <a:ext cx="244" cy="224"/>
                </a:xfrm>
                <a:custGeom>
                  <a:avLst/>
                  <a:gdLst>
                    <a:gd name="T0" fmla="*/ 0 w 743"/>
                    <a:gd name="T1" fmla="*/ 8 h 672"/>
                    <a:gd name="T2" fmla="*/ 2 w 743"/>
                    <a:gd name="T3" fmla="*/ 10 h 672"/>
                    <a:gd name="T4" fmla="*/ 4 w 743"/>
                    <a:gd name="T5" fmla="*/ 11 h 672"/>
                    <a:gd name="T6" fmla="*/ 6 w 743"/>
                    <a:gd name="T7" fmla="*/ 12 h 672"/>
                    <a:gd name="T8" fmla="*/ 7 w 743"/>
                    <a:gd name="T9" fmla="*/ 13 h 672"/>
                    <a:gd name="T10" fmla="*/ 11 w 743"/>
                    <a:gd name="T11" fmla="*/ 14 h 672"/>
                    <a:gd name="T12" fmla="*/ 10 w 743"/>
                    <a:gd name="T13" fmla="*/ 16 h 672"/>
                    <a:gd name="T14" fmla="*/ 11 w 743"/>
                    <a:gd name="T15" fmla="*/ 19 h 672"/>
                    <a:gd name="T16" fmla="*/ 11 w 743"/>
                    <a:gd name="T17" fmla="*/ 20 h 672"/>
                    <a:gd name="T18" fmla="*/ 11 w 743"/>
                    <a:gd name="T19" fmla="*/ 21 h 672"/>
                    <a:gd name="T20" fmla="*/ 11 w 743"/>
                    <a:gd name="T21" fmla="*/ 23 h 672"/>
                    <a:gd name="T22" fmla="*/ 13 w 743"/>
                    <a:gd name="T23" fmla="*/ 24 h 672"/>
                    <a:gd name="T24" fmla="*/ 15 w 743"/>
                    <a:gd name="T25" fmla="*/ 25 h 672"/>
                    <a:gd name="T26" fmla="*/ 16 w 743"/>
                    <a:gd name="T27" fmla="*/ 24 h 672"/>
                    <a:gd name="T28" fmla="*/ 18 w 743"/>
                    <a:gd name="T29" fmla="*/ 23 h 672"/>
                    <a:gd name="T30" fmla="*/ 18 w 743"/>
                    <a:gd name="T31" fmla="*/ 22 h 672"/>
                    <a:gd name="T32" fmla="*/ 17 w 743"/>
                    <a:gd name="T33" fmla="*/ 17 h 672"/>
                    <a:gd name="T34" fmla="*/ 20 w 743"/>
                    <a:gd name="T35" fmla="*/ 19 h 672"/>
                    <a:gd name="T36" fmla="*/ 21 w 743"/>
                    <a:gd name="T37" fmla="*/ 18 h 672"/>
                    <a:gd name="T38" fmla="*/ 23 w 743"/>
                    <a:gd name="T39" fmla="*/ 16 h 672"/>
                    <a:gd name="T40" fmla="*/ 24 w 743"/>
                    <a:gd name="T41" fmla="*/ 16 h 672"/>
                    <a:gd name="T42" fmla="*/ 24 w 743"/>
                    <a:gd name="T43" fmla="*/ 16 h 672"/>
                    <a:gd name="T44" fmla="*/ 24 w 743"/>
                    <a:gd name="T45" fmla="*/ 12 h 672"/>
                    <a:gd name="T46" fmla="*/ 25 w 743"/>
                    <a:gd name="T47" fmla="*/ 11 h 672"/>
                    <a:gd name="T48" fmla="*/ 25 w 743"/>
                    <a:gd name="T49" fmla="*/ 9 h 672"/>
                    <a:gd name="T50" fmla="*/ 26 w 743"/>
                    <a:gd name="T51" fmla="*/ 9 h 672"/>
                    <a:gd name="T52" fmla="*/ 26 w 743"/>
                    <a:gd name="T53" fmla="*/ 8 h 672"/>
                    <a:gd name="T54" fmla="*/ 25 w 743"/>
                    <a:gd name="T55" fmla="*/ 7 h 672"/>
                    <a:gd name="T56" fmla="*/ 24 w 743"/>
                    <a:gd name="T57" fmla="*/ 6 h 672"/>
                    <a:gd name="T58" fmla="*/ 24 w 743"/>
                    <a:gd name="T59" fmla="*/ 5 h 672"/>
                    <a:gd name="T60" fmla="*/ 23 w 743"/>
                    <a:gd name="T61" fmla="*/ 6 h 672"/>
                    <a:gd name="T62" fmla="*/ 22 w 743"/>
                    <a:gd name="T63" fmla="*/ 5 h 672"/>
                    <a:gd name="T64" fmla="*/ 21 w 743"/>
                    <a:gd name="T65" fmla="*/ 4 h 672"/>
                    <a:gd name="T66" fmla="*/ 21 w 743"/>
                    <a:gd name="T67" fmla="*/ 4 h 672"/>
                    <a:gd name="T68" fmla="*/ 19 w 743"/>
                    <a:gd name="T69" fmla="*/ 3 h 672"/>
                    <a:gd name="T70" fmla="*/ 17 w 743"/>
                    <a:gd name="T71" fmla="*/ 3 h 672"/>
                    <a:gd name="T72" fmla="*/ 17 w 743"/>
                    <a:gd name="T73" fmla="*/ 4 h 672"/>
                    <a:gd name="T74" fmla="*/ 15 w 743"/>
                    <a:gd name="T75" fmla="*/ 4 h 672"/>
                    <a:gd name="T76" fmla="*/ 15 w 743"/>
                    <a:gd name="T77" fmla="*/ 4 h 672"/>
                    <a:gd name="T78" fmla="*/ 14 w 743"/>
                    <a:gd name="T79" fmla="*/ 4 h 672"/>
                    <a:gd name="T80" fmla="*/ 13 w 743"/>
                    <a:gd name="T81" fmla="*/ 3 h 672"/>
                    <a:gd name="T82" fmla="*/ 11 w 743"/>
                    <a:gd name="T83" fmla="*/ 3 h 672"/>
                    <a:gd name="T84" fmla="*/ 11 w 743"/>
                    <a:gd name="T85" fmla="*/ 3 h 672"/>
                    <a:gd name="T86" fmla="*/ 9 w 743"/>
                    <a:gd name="T87" fmla="*/ 3 h 672"/>
                    <a:gd name="T88" fmla="*/ 8 w 743"/>
                    <a:gd name="T89" fmla="*/ 2 h 672"/>
                    <a:gd name="T90" fmla="*/ 6 w 743"/>
                    <a:gd name="T91" fmla="*/ 1 h 672"/>
                    <a:gd name="T92" fmla="*/ 5 w 743"/>
                    <a:gd name="T93" fmla="*/ 0 h 672"/>
                    <a:gd name="T94" fmla="*/ 5 w 743"/>
                    <a:gd name="T95" fmla="*/ 2 h 672"/>
                    <a:gd name="T96" fmla="*/ 4 w 743"/>
                    <a:gd name="T97" fmla="*/ 3 h 672"/>
                    <a:gd name="T98" fmla="*/ 4 w 743"/>
                    <a:gd name="T99" fmla="*/ 5 h 672"/>
                    <a:gd name="T100" fmla="*/ 4 w 743"/>
                    <a:gd name="T101" fmla="*/ 7 h 672"/>
                    <a:gd name="T102" fmla="*/ 3 w 743"/>
                    <a:gd name="T103" fmla="*/ 7 h 672"/>
                    <a:gd name="T104" fmla="*/ 3 w 743"/>
                    <a:gd name="T105" fmla="*/ 7 h 672"/>
                    <a:gd name="T106" fmla="*/ 2 w 743"/>
                    <a:gd name="T107" fmla="*/ 6 h 672"/>
                    <a:gd name="T108" fmla="*/ 2 w 743"/>
                    <a:gd name="T109" fmla="*/ 4 h 672"/>
                    <a:gd name="T110" fmla="*/ 3 w 743"/>
                    <a:gd name="T111" fmla="*/ 2 h 672"/>
                    <a:gd name="T112" fmla="*/ 4 w 743"/>
                    <a:gd name="T113" fmla="*/ 1 h 672"/>
                    <a:gd name="T114" fmla="*/ 2 w 743"/>
                    <a:gd name="T115" fmla="*/ 1 h 672"/>
                    <a:gd name="T116" fmla="*/ 1 w 743"/>
                    <a:gd name="T117" fmla="*/ 3 h 672"/>
                    <a:gd name="T118" fmla="*/ 0 w 743"/>
                    <a:gd name="T119" fmla="*/ 4 h 672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743" h="672">
                      <a:moveTo>
                        <a:pt x="0" y="143"/>
                      </a:moveTo>
                      <a:lnTo>
                        <a:pt x="0" y="160"/>
                      </a:lnTo>
                      <a:lnTo>
                        <a:pt x="2" y="177"/>
                      </a:lnTo>
                      <a:lnTo>
                        <a:pt x="5" y="194"/>
                      </a:lnTo>
                      <a:lnTo>
                        <a:pt x="9" y="208"/>
                      </a:lnTo>
                      <a:lnTo>
                        <a:pt x="15" y="222"/>
                      </a:lnTo>
                      <a:lnTo>
                        <a:pt x="22" y="235"/>
                      </a:lnTo>
                      <a:lnTo>
                        <a:pt x="29" y="246"/>
                      </a:lnTo>
                      <a:lnTo>
                        <a:pt x="39" y="257"/>
                      </a:lnTo>
                      <a:lnTo>
                        <a:pt x="50" y="266"/>
                      </a:lnTo>
                      <a:lnTo>
                        <a:pt x="61" y="274"/>
                      </a:lnTo>
                      <a:lnTo>
                        <a:pt x="74" y="280"/>
                      </a:lnTo>
                      <a:lnTo>
                        <a:pt x="89" y="286"/>
                      </a:lnTo>
                      <a:lnTo>
                        <a:pt x="104" y="291"/>
                      </a:lnTo>
                      <a:lnTo>
                        <a:pt x="121" y="294"/>
                      </a:lnTo>
                      <a:lnTo>
                        <a:pt x="139" y="296"/>
                      </a:lnTo>
                      <a:lnTo>
                        <a:pt x="159" y="297"/>
                      </a:lnTo>
                      <a:lnTo>
                        <a:pt x="160" y="302"/>
                      </a:lnTo>
                      <a:lnTo>
                        <a:pt x="162" y="309"/>
                      </a:lnTo>
                      <a:lnTo>
                        <a:pt x="166" y="316"/>
                      </a:lnTo>
                      <a:lnTo>
                        <a:pt x="171" y="323"/>
                      </a:lnTo>
                      <a:lnTo>
                        <a:pt x="177" y="331"/>
                      </a:lnTo>
                      <a:lnTo>
                        <a:pt x="184" y="337"/>
                      </a:lnTo>
                      <a:lnTo>
                        <a:pt x="191" y="342"/>
                      </a:lnTo>
                      <a:lnTo>
                        <a:pt x="198" y="346"/>
                      </a:lnTo>
                      <a:lnTo>
                        <a:pt x="311" y="346"/>
                      </a:lnTo>
                      <a:lnTo>
                        <a:pt x="308" y="357"/>
                      </a:lnTo>
                      <a:lnTo>
                        <a:pt x="305" y="365"/>
                      </a:lnTo>
                      <a:lnTo>
                        <a:pt x="300" y="372"/>
                      </a:lnTo>
                      <a:lnTo>
                        <a:pt x="296" y="379"/>
                      </a:lnTo>
                      <a:lnTo>
                        <a:pt x="292" y="385"/>
                      </a:lnTo>
                      <a:lnTo>
                        <a:pt x="288" y="391"/>
                      </a:lnTo>
                      <a:lnTo>
                        <a:pt x="286" y="399"/>
                      </a:lnTo>
                      <a:lnTo>
                        <a:pt x="285" y="408"/>
                      </a:lnTo>
                      <a:lnTo>
                        <a:pt x="286" y="420"/>
                      </a:lnTo>
                      <a:lnTo>
                        <a:pt x="289" y="435"/>
                      </a:lnTo>
                      <a:lnTo>
                        <a:pt x="293" y="451"/>
                      </a:lnTo>
                      <a:lnTo>
                        <a:pt x="298" y="467"/>
                      </a:lnTo>
                      <a:lnTo>
                        <a:pt x="307" y="495"/>
                      </a:lnTo>
                      <a:lnTo>
                        <a:pt x="311" y="513"/>
                      </a:lnTo>
                      <a:lnTo>
                        <a:pt x="310" y="517"/>
                      </a:lnTo>
                      <a:lnTo>
                        <a:pt x="309" y="522"/>
                      </a:lnTo>
                      <a:lnTo>
                        <a:pt x="307" y="526"/>
                      </a:lnTo>
                      <a:lnTo>
                        <a:pt x="305" y="531"/>
                      </a:lnTo>
                      <a:lnTo>
                        <a:pt x="303" y="535"/>
                      </a:lnTo>
                      <a:lnTo>
                        <a:pt x="300" y="540"/>
                      </a:lnTo>
                      <a:lnTo>
                        <a:pt x="298" y="544"/>
                      </a:lnTo>
                      <a:lnTo>
                        <a:pt x="298" y="549"/>
                      </a:lnTo>
                      <a:lnTo>
                        <a:pt x="299" y="557"/>
                      </a:lnTo>
                      <a:lnTo>
                        <a:pt x="302" y="566"/>
                      </a:lnTo>
                      <a:lnTo>
                        <a:pt x="305" y="577"/>
                      </a:lnTo>
                      <a:lnTo>
                        <a:pt x="309" y="587"/>
                      </a:lnTo>
                      <a:lnTo>
                        <a:pt x="315" y="597"/>
                      </a:lnTo>
                      <a:lnTo>
                        <a:pt x="321" y="607"/>
                      </a:lnTo>
                      <a:lnTo>
                        <a:pt x="328" y="617"/>
                      </a:lnTo>
                      <a:lnTo>
                        <a:pt x="337" y="627"/>
                      </a:lnTo>
                      <a:lnTo>
                        <a:pt x="344" y="637"/>
                      </a:lnTo>
                      <a:lnTo>
                        <a:pt x="353" y="645"/>
                      </a:lnTo>
                      <a:lnTo>
                        <a:pt x="362" y="653"/>
                      </a:lnTo>
                      <a:lnTo>
                        <a:pt x="371" y="659"/>
                      </a:lnTo>
                      <a:lnTo>
                        <a:pt x="379" y="664"/>
                      </a:lnTo>
                      <a:lnTo>
                        <a:pt x="388" y="669"/>
                      </a:lnTo>
                      <a:lnTo>
                        <a:pt x="397" y="671"/>
                      </a:lnTo>
                      <a:lnTo>
                        <a:pt x="405" y="672"/>
                      </a:lnTo>
                      <a:lnTo>
                        <a:pt x="415" y="671"/>
                      </a:lnTo>
                      <a:lnTo>
                        <a:pt x="424" y="670"/>
                      </a:lnTo>
                      <a:lnTo>
                        <a:pt x="435" y="667"/>
                      </a:lnTo>
                      <a:lnTo>
                        <a:pt x="445" y="663"/>
                      </a:lnTo>
                      <a:lnTo>
                        <a:pt x="455" y="658"/>
                      </a:lnTo>
                      <a:lnTo>
                        <a:pt x="465" y="653"/>
                      </a:lnTo>
                      <a:lnTo>
                        <a:pt x="475" y="647"/>
                      </a:lnTo>
                      <a:lnTo>
                        <a:pt x="484" y="641"/>
                      </a:lnTo>
                      <a:lnTo>
                        <a:pt x="493" y="634"/>
                      </a:lnTo>
                      <a:lnTo>
                        <a:pt x="500" y="627"/>
                      </a:lnTo>
                      <a:lnTo>
                        <a:pt x="507" y="619"/>
                      </a:lnTo>
                      <a:lnTo>
                        <a:pt x="512" y="612"/>
                      </a:lnTo>
                      <a:lnTo>
                        <a:pt x="518" y="605"/>
                      </a:lnTo>
                      <a:lnTo>
                        <a:pt x="521" y="599"/>
                      </a:lnTo>
                      <a:lnTo>
                        <a:pt x="523" y="592"/>
                      </a:lnTo>
                      <a:lnTo>
                        <a:pt x="524" y="586"/>
                      </a:lnTo>
                      <a:lnTo>
                        <a:pt x="518" y="574"/>
                      </a:lnTo>
                      <a:lnTo>
                        <a:pt x="504" y="551"/>
                      </a:lnTo>
                      <a:lnTo>
                        <a:pt x="487" y="528"/>
                      </a:lnTo>
                      <a:lnTo>
                        <a:pt x="477" y="513"/>
                      </a:lnTo>
                      <a:lnTo>
                        <a:pt x="477" y="469"/>
                      </a:lnTo>
                      <a:lnTo>
                        <a:pt x="504" y="469"/>
                      </a:lnTo>
                      <a:lnTo>
                        <a:pt x="518" y="476"/>
                      </a:lnTo>
                      <a:lnTo>
                        <a:pt x="541" y="484"/>
                      </a:lnTo>
                      <a:lnTo>
                        <a:pt x="564" y="493"/>
                      </a:lnTo>
                      <a:lnTo>
                        <a:pt x="577" y="500"/>
                      </a:lnTo>
                      <a:lnTo>
                        <a:pt x="578" y="496"/>
                      </a:lnTo>
                      <a:lnTo>
                        <a:pt x="580" y="493"/>
                      </a:lnTo>
                      <a:lnTo>
                        <a:pt x="584" y="489"/>
                      </a:lnTo>
                      <a:lnTo>
                        <a:pt x="589" y="485"/>
                      </a:lnTo>
                      <a:lnTo>
                        <a:pt x="600" y="477"/>
                      </a:lnTo>
                      <a:lnTo>
                        <a:pt x="614" y="469"/>
                      </a:lnTo>
                      <a:lnTo>
                        <a:pt x="629" y="461"/>
                      </a:lnTo>
                      <a:lnTo>
                        <a:pt x="642" y="453"/>
                      </a:lnTo>
                      <a:lnTo>
                        <a:pt x="647" y="449"/>
                      </a:lnTo>
                      <a:lnTo>
                        <a:pt x="652" y="445"/>
                      </a:lnTo>
                      <a:lnTo>
                        <a:pt x="655" y="442"/>
                      </a:lnTo>
                      <a:lnTo>
                        <a:pt x="657" y="438"/>
                      </a:lnTo>
                      <a:lnTo>
                        <a:pt x="662" y="440"/>
                      </a:lnTo>
                      <a:lnTo>
                        <a:pt x="666" y="441"/>
                      </a:lnTo>
                      <a:lnTo>
                        <a:pt x="669" y="441"/>
                      </a:lnTo>
                      <a:lnTo>
                        <a:pt x="674" y="441"/>
                      </a:lnTo>
                      <a:lnTo>
                        <a:pt x="677" y="440"/>
                      </a:lnTo>
                      <a:lnTo>
                        <a:pt x="679" y="439"/>
                      </a:lnTo>
                      <a:lnTo>
                        <a:pt x="681" y="437"/>
                      </a:lnTo>
                      <a:lnTo>
                        <a:pt x="685" y="435"/>
                      </a:lnTo>
                      <a:lnTo>
                        <a:pt x="691" y="424"/>
                      </a:lnTo>
                      <a:lnTo>
                        <a:pt x="697" y="414"/>
                      </a:lnTo>
                      <a:lnTo>
                        <a:pt x="657" y="339"/>
                      </a:lnTo>
                      <a:lnTo>
                        <a:pt x="661" y="334"/>
                      </a:lnTo>
                      <a:lnTo>
                        <a:pt x="666" y="327"/>
                      </a:lnTo>
                      <a:lnTo>
                        <a:pt x="674" y="320"/>
                      </a:lnTo>
                      <a:lnTo>
                        <a:pt x="681" y="313"/>
                      </a:lnTo>
                      <a:lnTo>
                        <a:pt x="690" y="306"/>
                      </a:lnTo>
                      <a:lnTo>
                        <a:pt x="700" y="299"/>
                      </a:lnTo>
                      <a:lnTo>
                        <a:pt x="709" y="294"/>
                      </a:lnTo>
                      <a:lnTo>
                        <a:pt x="717" y="291"/>
                      </a:lnTo>
                      <a:lnTo>
                        <a:pt x="715" y="275"/>
                      </a:lnTo>
                      <a:lnTo>
                        <a:pt x="714" y="263"/>
                      </a:lnTo>
                      <a:lnTo>
                        <a:pt x="713" y="258"/>
                      </a:lnTo>
                      <a:lnTo>
                        <a:pt x="714" y="253"/>
                      </a:lnTo>
                      <a:lnTo>
                        <a:pt x="714" y="248"/>
                      </a:lnTo>
                      <a:lnTo>
                        <a:pt x="717" y="241"/>
                      </a:lnTo>
                      <a:lnTo>
                        <a:pt x="720" y="241"/>
                      </a:lnTo>
                      <a:lnTo>
                        <a:pt x="723" y="239"/>
                      </a:lnTo>
                      <a:lnTo>
                        <a:pt x="726" y="235"/>
                      </a:lnTo>
                      <a:lnTo>
                        <a:pt x="730" y="231"/>
                      </a:lnTo>
                      <a:lnTo>
                        <a:pt x="737" y="223"/>
                      </a:lnTo>
                      <a:lnTo>
                        <a:pt x="743" y="216"/>
                      </a:lnTo>
                      <a:lnTo>
                        <a:pt x="735" y="215"/>
                      </a:lnTo>
                      <a:lnTo>
                        <a:pt x="728" y="213"/>
                      </a:lnTo>
                      <a:lnTo>
                        <a:pt x="721" y="210"/>
                      </a:lnTo>
                      <a:lnTo>
                        <a:pt x="714" y="207"/>
                      </a:lnTo>
                      <a:lnTo>
                        <a:pt x="709" y="204"/>
                      </a:lnTo>
                      <a:lnTo>
                        <a:pt x="703" y="200"/>
                      </a:lnTo>
                      <a:lnTo>
                        <a:pt x="700" y="196"/>
                      </a:lnTo>
                      <a:lnTo>
                        <a:pt x="696" y="191"/>
                      </a:lnTo>
                      <a:lnTo>
                        <a:pt x="692" y="186"/>
                      </a:lnTo>
                      <a:lnTo>
                        <a:pt x="690" y="181"/>
                      </a:lnTo>
                      <a:lnTo>
                        <a:pt x="688" y="174"/>
                      </a:lnTo>
                      <a:lnTo>
                        <a:pt x="686" y="168"/>
                      </a:lnTo>
                      <a:lnTo>
                        <a:pt x="684" y="156"/>
                      </a:lnTo>
                      <a:lnTo>
                        <a:pt x="684" y="143"/>
                      </a:lnTo>
                      <a:lnTo>
                        <a:pt x="679" y="143"/>
                      </a:lnTo>
                      <a:lnTo>
                        <a:pt x="675" y="144"/>
                      </a:lnTo>
                      <a:lnTo>
                        <a:pt x="670" y="145"/>
                      </a:lnTo>
                      <a:lnTo>
                        <a:pt x="667" y="146"/>
                      </a:lnTo>
                      <a:lnTo>
                        <a:pt x="662" y="150"/>
                      </a:lnTo>
                      <a:lnTo>
                        <a:pt x="657" y="155"/>
                      </a:lnTo>
                      <a:lnTo>
                        <a:pt x="646" y="154"/>
                      </a:lnTo>
                      <a:lnTo>
                        <a:pt x="639" y="152"/>
                      </a:lnTo>
                      <a:lnTo>
                        <a:pt x="636" y="150"/>
                      </a:lnTo>
                      <a:lnTo>
                        <a:pt x="634" y="148"/>
                      </a:lnTo>
                      <a:lnTo>
                        <a:pt x="632" y="146"/>
                      </a:lnTo>
                      <a:lnTo>
                        <a:pt x="631" y="144"/>
                      </a:lnTo>
                      <a:lnTo>
                        <a:pt x="630" y="134"/>
                      </a:lnTo>
                      <a:lnTo>
                        <a:pt x="630" y="124"/>
                      </a:lnTo>
                      <a:lnTo>
                        <a:pt x="624" y="124"/>
                      </a:lnTo>
                      <a:lnTo>
                        <a:pt x="618" y="121"/>
                      </a:lnTo>
                      <a:lnTo>
                        <a:pt x="610" y="119"/>
                      </a:lnTo>
                      <a:lnTo>
                        <a:pt x="602" y="115"/>
                      </a:lnTo>
                      <a:lnTo>
                        <a:pt x="595" y="111"/>
                      </a:lnTo>
                      <a:lnTo>
                        <a:pt x="589" y="106"/>
                      </a:lnTo>
                      <a:lnTo>
                        <a:pt x="587" y="103"/>
                      </a:lnTo>
                      <a:lnTo>
                        <a:pt x="585" y="100"/>
                      </a:lnTo>
                      <a:lnTo>
                        <a:pt x="584" y="97"/>
                      </a:lnTo>
                      <a:lnTo>
                        <a:pt x="584" y="93"/>
                      </a:lnTo>
                      <a:lnTo>
                        <a:pt x="587" y="83"/>
                      </a:lnTo>
                      <a:lnTo>
                        <a:pt x="590" y="69"/>
                      </a:lnTo>
                      <a:lnTo>
                        <a:pt x="544" y="69"/>
                      </a:lnTo>
                      <a:lnTo>
                        <a:pt x="536" y="75"/>
                      </a:lnTo>
                      <a:lnTo>
                        <a:pt x="530" y="80"/>
                      </a:lnTo>
                      <a:lnTo>
                        <a:pt x="523" y="83"/>
                      </a:lnTo>
                      <a:lnTo>
                        <a:pt x="518" y="85"/>
                      </a:lnTo>
                      <a:lnTo>
                        <a:pt x="505" y="87"/>
                      </a:lnTo>
                      <a:lnTo>
                        <a:pt x="490" y="87"/>
                      </a:lnTo>
                      <a:lnTo>
                        <a:pt x="485" y="88"/>
                      </a:lnTo>
                      <a:lnTo>
                        <a:pt x="478" y="92"/>
                      </a:lnTo>
                      <a:lnTo>
                        <a:pt x="475" y="94"/>
                      </a:lnTo>
                      <a:lnTo>
                        <a:pt x="473" y="97"/>
                      </a:lnTo>
                      <a:lnTo>
                        <a:pt x="472" y="101"/>
                      </a:lnTo>
                      <a:lnTo>
                        <a:pt x="471" y="105"/>
                      </a:lnTo>
                      <a:lnTo>
                        <a:pt x="457" y="111"/>
                      </a:lnTo>
                      <a:lnTo>
                        <a:pt x="444" y="117"/>
                      </a:lnTo>
                      <a:lnTo>
                        <a:pt x="439" y="117"/>
                      </a:lnTo>
                      <a:lnTo>
                        <a:pt x="434" y="116"/>
                      </a:lnTo>
                      <a:lnTo>
                        <a:pt x="430" y="115"/>
                      </a:lnTo>
                      <a:lnTo>
                        <a:pt x="426" y="113"/>
                      </a:lnTo>
                      <a:lnTo>
                        <a:pt x="422" y="110"/>
                      </a:lnTo>
                      <a:lnTo>
                        <a:pt x="420" y="107"/>
                      </a:lnTo>
                      <a:lnTo>
                        <a:pt x="418" y="104"/>
                      </a:lnTo>
                      <a:lnTo>
                        <a:pt x="418" y="99"/>
                      </a:lnTo>
                      <a:lnTo>
                        <a:pt x="410" y="103"/>
                      </a:lnTo>
                      <a:lnTo>
                        <a:pt x="404" y="104"/>
                      </a:lnTo>
                      <a:lnTo>
                        <a:pt x="398" y="104"/>
                      </a:lnTo>
                      <a:lnTo>
                        <a:pt x="393" y="102"/>
                      </a:lnTo>
                      <a:lnTo>
                        <a:pt x="388" y="98"/>
                      </a:lnTo>
                      <a:lnTo>
                        <a:pt x="384" y="93"/>
                      </a:lnTo>
                      <a:lnTo>
                        <a:pt x="381" y="88"/>
                      </a:lnTo>
                      <a:lnTo>
                        <a:pt x="378" y="81"/>
                      </a:lnTo>
                      <a:lnTo>
                        <a:pt x="359" y="83"/>
                      </a:lnTo>
                      <a:lnTo>
                        <a:pt x="340" y="86"/>
                      </a:lnTo>
                      <a:lnTo>
                        <a:pt x="331" y="86"/>
                      </a:lnTo>
                      <a:lnTo>
                        <a:pt x="323" y="86"/>
                      </a:lnTo>
                      <a:lnTo>
                        <a:pt x="320" y="86"/>
                      </a:lnTo>
                      <a:lnTo>
                        <a:pt x="317" y="85"/>
                      </a:lnTo>
                      <a:lnTo>
                        <a:pt x="314" y="83"/>
                      </a:lnTo>
                      <a:lnTo>
                        <a:pt x="311" y="81"/>
                      </a:lnTo>
                      <a:lnTo>
                        <a:pt x="305" y="86"/>
                      </a:lnTo>
                      <a:lnTo>
                        <a:pt x="298" y="89"/>
                      </a:lnTo>
                      <a:lnTo>
                        <a:pt x="291" y="92"/>
                      </a:lnTo>
                      <a:lnTo>
                        <a:pt x="285" y="93"/>
                      </a:lnTo>
                      <a:lnTo>
                        <a:pt x="275" y="93"/>
                      </a:lnTo>
                      <a:lnTo>
                        <a:pt x="265" y="93"/>
                      </a:lnTo>
                      <a:lnTo>
                        <a:pt x="258" y="93"/>
                      </a:lnTo>
                      <a:lnTo>
                        <a:pt x="252" y="93"/>
                      </a:lnTo>
                      <a:lnTo>
                        <a:pt x="251" y="83"/>
                      </a:lnTo>
                      <a:lnTo>
                        <a:pt x="249" y="73"/>
                      </a:lnTo>
                      <a:lnTo>
                        <a:pt x="244" y="65"/>
                      </a:lnTo>
                      <a:lnTo>
                        <a:pt x="240" y="58"/>
                      </a:lnTo>
                      <a:lnTo>
                        <a:pt x="233" y="52"/>
                      </a:lnTo>
                      <a:lnTo>
                        <a:pt x="227" y="47"/>
                      </a:lnTo>
                      <a:lnTo>
                        <a:pt x="219" y="42"/>
                      </a:lnTo>
                      <a:lnTo>
                        <a:pt x="211" y="38"/>
                      </a:lnTo>
                      <a:lnTo>
                        <a:pt x="195" y="30"/>
                      </a:lnTo>
                      <a:lnTo>
                        <a:pt x="179" y="22"/>
                      </a:lnTo>
                      <a:lnTo>
                        <a:pt x="171" y="18"/>
                      </a:lnTo>
                      <a:lnTo>
                        <a:pt x="164" y="13"/>
                      </a:lnTo>
                      <a:lnTo>
                        <a:pt x="158" y="7"/>
                      </a:lnTo>
                      <a:lnTo>
                        <a:pt x="152" y="0"/>
                      </a:lnTo>
                      <a:lnTo>
                        <a:pt x="148" y="10"/>
                      </a:lnTo>
                      <a:lnTo>
                        <a:pt x="146" y="20"/>
                      </a:lnTo>
                      <a:lnTo>
                        <a:pt x="146" y="31"/>
                      </a:lnTo>
                      <a:lnTo>
                        <a:pt x="146" y="44"/>
                      </a:lnTo>
                      <a:lnTo>
                        <a:pt x="140" y="44"/>
                      </a:lnTo>
                      <a:lnTo>
                        <a:pt x="136" y="46"/>
                      </a:lnTo>
                      <a:lnTo>
                        <a:pt x="131" y="49"/>
                      </a:lnTo>
                      <a:lnTo>
                        <a:pt x="127" y="52"/>
                      </a:lnTo>
                      <a:lnTo>
                        <a:pt x="124" y="57"/>
                      </a:lnTo>
                      <a:lnTo>
                        <a:pt x="121" y="62"/>
                      </a:lnTo>
                      <a:lnTo>
                        <a:pt x="119" y="69"/>
                      </a:lnTo>
                      <a:lnTo>
                        <a:pt x="119" y="75"/>
                      </a:lnTo>
                      <a:lnTo>
                        <a:pt x="119" y="96"/>
                      </a:lnTo>
                      <a:lnTo>
                        <a:pt x="119" y="108"/>
                      </a:lnTo>
                      <a:lnTo>
                        <a:pt x="119" y="118"/>
                      </a:lnTo>
                      <a:lnTo>
                        <a:pt x="119" y="137"/>
                      </a:lnTo>
                      <a:lnTo>
                        <a:pt x="116" y="150"/>
                      </a:lnTo>
                      <a:lnTo>
                        <a:pt x="109" y="169"/>
                      </a:lnTo>
                      <a:lnTo>
                        <a:pt x="107" y="180"/>
                      </a:lnTo>
                      <a:lnTo>
                        <a:pt x="105" y="188"/>
                      </a:lnTo>
                      <a:lnTo>
                        <a:pt x="104" y="194"/>
                      </a:lnTo>
                      <a:lnTo>
                        <a:pt x="105" y="198"/>
                      </a:lnTo>
                      <a:lnTo>
                        <a:pt x="99" y="197"/>
                      </a:lnTo>
                      <a:lnTo>
                        <a:pt x="93" y="194"/>
                      </a:lnTo>
                      <a:lnTo>
                        <a:pt x="90" y="193"/>
                      </a:lnTo>
                      <a:lnTo>
                        <a:pt x="87" y="190"/>
                      </a:lnTo>
                      <a:lnTo>
                        <a:pt x="86" y="188"/>
                      </a:lnTo>
                      <a:lnTo>
                        <a:pt x="85" y="186"/>
                      </a:lnTo>
                      <a:lnTo>
                        <a:pt x="80" y="186"/>
                      </a:lnTo>
                      <a:lnTo>
                        <a:pt x="74" y="185"/>
                      </a:lnTo>
                      <a:lnTo>
                        <a:pt x="70" y="184"/>
                      </a:lnTo>
                      <a:lnTo>
                        <a:pt x="67" y="182"/>
                      </a:lnTo>
                      <a:lnTo>
                        <a:pt x="63" y="179"/>
                      </a:lnTo>
                      <a:lnTo>
                        <a:pt x="60" y="176"/>
                      </a:lnTo>
                      <a:lnTo>
                        <a:pt x="58" y="173"/>
                      </a:lnTo>
                      <a:lnTo>
                        <a:pt x="57" y="169"/>
                      </a:lnTo>
                      <a:lnTo>
                        <a:pt x="54" y="161"/>
                      </a:lnTo>
                      <a:lnTo>
                        <a:pt x="52" y="152"/>
                      </a:lnTo>
                      <a:lnTo>
                        <a:pt x="52" y="142"/>
                      </a:lnTo>
                      <a:lnTo>
                        <a:pt x="52" y="131"/>
                      </a:lnTo>
                      <a:lnTo>
                        <a:pt x="52" y="119"/>
                      </a:lnTo>
                      <a:lnTo>
                        <a:pt x="54" y="109"/>
                      </a:lnTo>
                      <a:lnTo>
                        <a:pt x="56" y="100"/>
                      </a:lnTo>
                      <a:lnTo>
                        <a:pt x="59" y="91"/>
                      </a:lnTo>
                      <a:lnTo>
                        <a:pt x="65" y="76"/>
                      </a:lnTo>
                      <a:lnTo>
                        <a:pt x="73" y="61"/>
                      </a:lnTo>
                      <a:lnTo>
                        <a:pt x="81" y="49"/>
                      </a:lnTo>
                      <a:lnTo>
                        <a:pt x="89" y="36"/>
                      </a:lnTo>
                      <a:lnTo>
                        <a:pt x="92" y="29"/>
                      </a:lnTo>
                      <a:lnTo>
                        <a:pt x="95" y="22"/>
                      </a:lnTo>
                      <a:lnTo>
                        <a:pt x="97" y="15"/>
                      </a:lnTo>
                      <a:lnTo>
                        <a:pt x="98" y="7"/>
                      </a:lnTo>
                      <a:lnTo>
                        <a:pt x="85" y="12"/>
                      </a:lnTo>
                      <a:lnTo>
                        <a:pt x="73" y="18"/>
                      </a:lnTo>
                      <a:lnTo>
                        <a:pt x="62" y="24"/>
                      </a:lnTo>
                      <a:lnTo>
                        <a:pt x="52" y="30"/>
                      </a:lnTo>
                      <a:lnTo>
                        <a:pt x="43" y="37"/>
                      </a:lnTo>
                      <a:lnTo>
                        <a:pt x="35" y="44"/>
                      </a:lnTo>
                      <a:lnTo>
                        <a:pt x="28" y="52"/>
                      </a:lnTo>
                      <a:lnTo>
                        <a:pt x="22" y="60"/>
                      </a:lnTo>
                      <a:lnTo>
                        <a:pt x="16" y="70"/>
                      </a:lnTo>
                      <a:lnTo>
                        <a:pt x="12" y="79"/>
                      </a:lnTo>
                      <a:lnTo>
                        <a:pt x="7" y="89"/>
                      </a:lnTo>
                      <a:lnTo>
                        <a:pt x="4" y="99"/>
                      </a:lnTo>
                      <a:lnTo>
                        <a:pt x="2" y="109"/>
                      </a:lnTo>
                      <a:lnTo>
                        <a:pt x="1" y="120"/>
                      </a:lnTo>
                      <a:lnTo>
                        <a:pt x="0" y="131"/>
                      </a:lnTo>
                      <a:lnTo>
                        <a:pt x="0" y="14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64" name="Freeform 169">
                <a:extLst>
                  <a:ext uri="{FF2B5EF4-FFF2-40B4-BE49-F238E27FC236}">
                    <a16:creationId xmlns:a16="http://schemas.microsoft.com/office/drawing/2014/main" id="{3F42358D-9385-E94E-97CC-428551370B62}"/>
                  </a:ext>
                </a:extLst>
              </p:cNvPr>
              <p:cNvSpPr>
                <a:spLocks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8739188" y="4786313"/>
                <a:ext cx="31750" cy="11112"/>
              </a:xfrm>
              <a:custGeom>
                <a:avLst/>
                <a:gdLst>
                  <a:gd name="T0" fmla="*/ 0 w 79"/>
                  <a:gd name="T1" fmla="*/ 2147483646 h 23"/>
                  <a:gd name="T2" fmla="*/ 1428182921 w 79"/>
                  <a:gd name="T3" fmla="*/ 1466079596 h 23"/>
                  <a:gd name="T4" fmla="*/ 2147483646 w 79"/>
                  <a:gd name="T5" fmla="*/ 451191165 h 23"/>
                  <a:gd name="T6" fmla="*/ 2147483646 w 79"/>
                  <a:gd name="T7" fmla="*/ 112739453 h 23"/>
                  <a:gd name="T8" fmla="*/ 2147483646 w 79"/>
                  <a:gd name="T9" fmla="*/ 0 h 23"/>
                  <a:gd name="T10" fmla="*/ 2147483646 w 79"/>
                  <a:gd name="T11" fmla="*/ 0 h 23"/>
                  <a:gd name="T12" fmla="*/ 2147483646 w 79"/>
                  <a:gd name="T13" fmla="*/ 112739453 h 23"/>
                  <a:gd name="T14" fmla="*/ 2147483646 w 79"/>
                  <a:gd name="T15" fmla="*/ 225478906 h 23"/>
                  <a:gd name="T16" fmla="*/ 2147483646 w 79"/>
                  <a:gd name="T17" fmla="*/ 451191165 h 23"/>
                  <a:gd name="T18" fmla="*/ 2147483646 w 79"/>
                  <a:gd name="T19" fmla="*/ 902148978 h 23"/>
                  <a:gd name="T20" fmla="*/ 2147483646 w 79"/>
                  <a:gd name="T21" fmla="*/ 1466079596 h 23"/>
                  <a:gd name="T22" fmla="*/ 2147483646 w 79"/>
                  <a:gd name="T23" fmla="*/ 1804297955 h 23"/>
                  <a:gd name="T24" fmla="*/ 2147483646 w 79"/>
                  <a:gd name="T25" fmla="*/ 2142516315 h 23"/>
                  <a:gd name="T26" fmla="*/ 2147483646 w 79"/>
                  <a:gd name="T27" fmla="*/ 2147483646 h 23"/>
                  <a:gd name="T28" fmla="*/ 2147483646 w 79"/>
                  <a:gd name="T29" fmla="*/ 2147483646 h 23"/>
                  <a:gd name="T30" fmla="*/ 2147483646 w 79"/>
                  <a:gd name="T31" fmla="*/ 2147483646 h 23"/>
                  <a:gd name="T32" fmla="*/ 2147483646 w 79"/>
                  <a:gd name="T33" fmla="*/ 2147483646 h 23"/>
                  <a:gd name="T34" fmla="*/ 2147483646 w 79"/>
                  <a:gd name="T35" fmla="*/ 2147483646 h 23"/>
                  <a:gd name="T36" fmla="*/ 2077342215 w 79"/>
                  <a:gd name="T37" fmla="*/ 2147483646 h 23"/>
                  <a:gd name="T38" fmla="*/ 1687749620 w 79"/>
                  <a:gd name="T39" fmla="*/ 2147483646 h 23"/>
                  <a:gd name="T40" fmla="*/ 1493114886 w 79"/>
                  <a:gd name="T41" fmla="*/ 2142516315 h 23"/>
                  <a:gd name="T42" fmla="*/ 1233386623 w 79"/>
                  <a:gd name="T43" fmla="*/ 2029776862 h 23"/>
                  <a:gd name="T44" fmla="*/ 908887557 w 79"/>
                  <a:gd name="T45" fmla="*/ 2029776862 h 23"/>
                  <a:gd name="T46" fmla="*/ 584227329 w 79"/>
                  <a:gd name="T47" fmla="*/ 2147483646 h 23"/>
                  <a:gd name="T48" fmla="*/ 0 w 79"/>
                  <a:gd name="T49" fmla="*/ 2147483646 h 2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9" h="23">
                    <a:moveTo>
                      <a:pt x="0" y="23"/>
                    </a:moveTo>
                    <a:lnTo>
                      <a:pt x="22" y="13"/>
                    </a:lnTo>
                    <a:lnTo>
                      <a:pt x="45" y="4"/>
                    </a:lnTo>
                    <a:lnTo>
                      <a:pt x="56" y="1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4" y="1"/>
                    </a:lnTo>
                    <a:lnTo>
                      <a:pt x="77" y="2"/>
                    </a:lnTo>
                    <a:lnTo>
                      <a:pt x="79" y="4"/>
                    </a:lnTo>
                    <a:lnTo>
                      <a:pt x="77" y="8"/>
                    </a:lnTo>
                    <a:lnTo>
                      <a:pt x="75" y="13"/>
                    </a:lnTo>
                    <a:lnTo>
                      <a:pt x="72" y="16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2"/>
                    </a:lnTo>
                    <a:lnTo>
                      <a:pt x="53" y="23"/>
                    </a:lnTo>
                    <a:lnTo>
                      <a:pt x="46" y="23"/>
                    </a:lnTo>
                    <a:lnTo>
                      <a:pt x="37" y="23"/>
                    </a:lnTo>
                    <a:lnTo>
                      <a:pt x="32" y="21"/>
                    </a:lnTo>
                    <a:lnTo>
                      <a:pt x="26" y="20"/>
                    </a:lnTo>
                    <a:lnTo>
                      <a:pt x="23" y="19"/>
                    </a:lnTo>
                    <a:lnTo>
                      <a:pt x="19" y="18"/>
                    </a:lnTo>
                    <a:lnTo>
                      <a:pt x="14" y="18"/>
                    </a:lnTo>
                    <a:lnTo>
                      <a:pt x="9" y="20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5" name="Freeform 170">
                <a:extLst>
                  <a:ext uri="{FF2B5EF4-FFF2-40B4-BE49-F238E27FC236}">
                    <a16:creationId xmlns:a16="http://schemas.microsoft.com/office/drawing/2014/main" id="{0013E3E3-E878-2244-A4F5-583743D44847}"/>
                  </a:ext>
                </a:extLst>
              </p:cNvPr>
              <p:cNvSpPr>
                <a:spLocks/>
              </p:cNvSpPr>
              <p:nvPr>
                <p:custDataLst>
                  <p:tags r:id="rId97"/>
                </p:custDataLst>
              </p:nvPr>
            </p:nvSpPr>
            <p:spPr bwMode="auto">
              <a:xfrm>
                <a:off x="8855075" y="4919663"/>
                <a:ext cx="1588" cy="4762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2147483646 h 6"/>
                  <a:gd name="T4" fmla="*/ 0 w 1588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88" h="6">
                    <a:moveTo>
                      <a:pt x="0" y="0"/>
                    </a:move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6" name="Line 171">
                <a:extLst>
                  <a:ext uri="{FF2B5EF4-FFF2-40B4-BE49-F238E27FC236}">
                    <a16:creationId xmlns:a16="http://schemas.microsoft.com/office/drawing/2014/main" id="{ABBC9B2F-CD52-AD44-B337-75ABB36E37EC}"/>
                  </a:ext>
                </a:extLst>
              </p:cNvPr>
              <p:cNvSpPr>
                <a:spLocks noChangeShapeType="1"/>
              </p:cNvSpPr>
              <p:nvPr>
                <p:custDataLst>
                  <p:tags r:id="rId98"/>
                </p:custDataLst>
              </p:nvPr>
            </p:nvSpPr>
            <p:spPr bwMode="auto">
              <a:xfrm flipV="1">
                <a:off x="8945563" y="4918075"/>
                <a:ext cx="1587" cy="1270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7" name="Freeform 172">
                <a:extLst>
                  <a:ext uri="{FF2B5EF4-FFF2-40B4-BE49-F238E27FC236}">
                    <a16:creationId xmlns:a16="http://schemas.microsoft.com/office/drawing/2014/main" id="{680249F7-ECA8-8D4B-9680-AFA4790A1C0B}"/>
                  </a:ext>
                </a:extLst>
              </p:cNvPr>
              <p:cNvSpPr>
                <a:spLocks/>
              </p:cNvSpPr>
              <p:nvPr>
                <p:custDataLst>
                  <p:tags r:id="rId99"/>
                </p:custDataLst>
              </p:nvPr>
            </p:nvSpPr>
            <p:spPr bwMode="auto">
              <a:xfrm>
                <a:off x="8945563" y="4918075"/>
                <a:ext cx="3175" cy="15875"/>
              </a:xfrm>
              <a:custGeom>
                <a:avLst/>
                <a:gdLst>
                  <a:gd name="T0" fmla="*/ 0 w 5"/>
                  <a:gd name="T1" fmla="*/ 0 h 30"/>
                  <a:gd name="T2" fmla="*/ 512095750 w 5"/>
                  <a:gd name="T3" fmla="*/ 148129096 h 30"/>
                  <a:gd name="T4" fmla="*/ 1024191500 w 5"/>
                  <a:gd name="T5" fmla="*/ 592796842 h 30"/>
                  <a:gd name="T6" fmla="*/ 1280239375 w 5"/>
                  <a:gd name="T7" fmla="*/ 1185313754 h 30"/>
                  <a:gd name="T8" fmla="*/ 1280239375 w 5"/>
                  <a:gd name="T9" fmla="*/ 1926239162 h 30"/>
                  <a:gd name="T10" fmla="*/ 1280239375 w 5"/>
                  <a:gd name="T11" fmla="*/ 2147483646 h 30"/>
                  <a:gd name="T12" fmla="*/ 1024191500 w 5"/>
                  <a:gd name="T13" fmla="*/ 2147483646 h 30"/>
                  <a:gd name="T14" fmla="*/ 512095750 w 5"/>
                  <a:gd name="T15" fmla="*/ 2147483646 h 30"/>
                  <a:gd name="T16" fmla="*/ 0 w 5"/>
                  <a:gd name="T17" fmla="*/ 2147483646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30">
                    <a:moveTo>
                      <a:pt x="0" y="0"/>
                    </a:moveTo>
                    <a:lnTo>
                      <a:pt x="2" y="1"/>
                    </a:lnTo>
                    <a:lnTo>
                      <a:pt x="4" y="4"/>
                    </a:lnTo>
                    <a:lnTo>
                      <a:pt x="5" y="8"/>
                    </a:lnTo>
                    <a:lnTo>
                      <a:pt x="5" y="13"/>
                    </a:lnTo>
                    <a:lnTo>
                      <a:pt x="5" y="18"/>
                    </a:lnTo>
                    <a:lnTo>
                      <a:pt x="4" y="23"/>
                    </a:lnTo>
                    <a:lnTo>
                      <a:pt x="2" y="27"/>
                    </a:lnTo>
                    <a:lnTo>
                      <a:pt x="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8" name="Freeform 173">
                <a:extLst>
                  <a:ext uri="{FF2B5EF4-FFF2-40B4-BE49-F238E27FC236}">
                    <a16:creationId xmlns:a16="http://schemas.microsoft.com/office/drawing/2014/main" id="{2EC35B39-1EBC-FC42-8C2D-FBCB0C1E5AD5}"/>
                  </a:ext>
                </a:extLst>
              </p:cNvPr>
              <p:cNvSpPr>
                <a:spLocks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9244013" y="4387850"/>
                <a:ext cx="22225" cy="28575"/>
              </a:xfrm>
              <a:custGeom>
                <a:avLst/>
                <a:gdLst>
                  <a:gd name="T0" fmla="*/ 0 w 53"/>
                  <a:gd name="T1" fmla="*/ 1682997881 h 55"/>
                  <a:gd name="T2" fmla="*/ 73679230 w 53"/>
                  <a:gd name="T3" fmla="*/ 2147483646 h 55"/>
                  <a:gd name="T4" fmla="*/ 368748394 w 53"/>
                  <a:gd name="T5" fmla="*/ 2147483646 h 55"/>
                  <a:gd name="T6" fmla="*/ 663641855 w 53"/>
                  <a:gd name="T7" fmla="*/ 2147483646 h 55"/>
                  <a:gd name="T8" fmla="*/ 1106069478 w 53"/>
                  <a:gd name="T9" fmla="*/ 2147483646 h 55"/>
                  <a:gd name="T10" fmla="*/ 1917245915 w 53"/>
                  <a:gd name="T11" fmla="*/ 2147483646 h 55"/>
                  <a:gd name="T12" fmla="*/ 2147483646 w 53"/>
                  <a:gd name="T13" fmla="*/ 2147483646 h 55"/>
                  <a:gd name="T14" fmla="*/ 2147483646 w 53"/>
                  <a:gd name="T15" fmla="*/ 2147483646 h 55"/>
                  <a:gd name="T16" fmla="*/ 2147483646 w 53"/>
                  <a:gd name="T17" fmla="*/ 2147483646 h 55"/>
                  <a:gd name="T18" fmla="*/ 2064780497 w 53"/>
                  <a:gd name="T19" fmla="*/ 2147483646 h 55"/>
                  <a:gd name="T20" fmla="*/ 1696032103 w 53"/>
                  <a:gd name="T21" fmla="*/ 2147483646 h 55"/>
                  <a:gd name="T22" fmla="*/ 1400962939 w 53"/>
                  <a:gd name="T23" fmla="*/ 2147483646 h 55"/>
                  <a:gd name="T24" fmla="*/ 1179749127 w 53"/>
                  <a:gd name="T25" fmla="*/ 1121818651 h 55"/>
                  <a:gd name="T26" fmla="*/ 1032390249 w 53"/>
                  <a:gd name="T27" fmla="*/ 0 h 55"/>
                  <a:gd name="T28" fmla="*/ 516107273 w 53"/>
                  <a:gd name="T29" fmla="*/ 841363859 h 55"/>
                  <a:gd name="T30" fmla="*/ 0 w 53"/>
                  <a:gd name="T31" fmla="*/ 1682997881 h 5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55">
                    <a:moveTo>
                      <a:pt x="0" y="12"/>
                    </a:moveTo>
                    <a:lnTo>
                      <a:pt x="1" y="17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15" y="33"/>
                    </a:lnTo>
                    <a:lnTo>
                      <a:pt x="26" y="44"/>
                    </a:lnTo>
                    <a:lnTo>
                      <a:pt x="33" y="55"/>
                    </a:lnTo>
                    <a:lnTo>
                      <a:pt x="53" y="55"/>
                    </a:lnTo>
                    <a:lnTo>
                      <a:pt x="40" y="41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19" y="16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7" y="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9" name="Freeform 174">
                <a:extLst>
                  <a:ext uri="{FF2B5EF4-FFF2-40B4-BE49-F238E27FC236}">
                    <a16:creationId xmlns:a16="http://schemas.microsoft.com/office/drawing/2014/main" id="{214E0341-5D58-1A47-B899-3A77FEE878C0}"/>
                  </a:ext>
                </a:extLst>
              </p:cNvPr>
              <p:cNvSpPr>
                <a:spLocks/>
              </p:cNvSpPr>
              <p:nvPr>
                <p:custDataLst>
                  <p:tags r:id="rId101"/>
                </p:custDataLst>
              </p:nvPr>
            </p:nvSpPr>
            <p:spPr bwMode="auto">
              <a:xfrm>
                <a:off x="9250363" y="4314825"/>
                <a:ext cx="26987" cy="39688"/>
              </a:xfrm>
              <a:custGeom>
                <a:avLst/>
                <a:gdLst>
                  <a:gd name="T0" fmla="*/ 0 w 65"/>
                  <a:gd name="T1" fmla="*/ 2147483646 h 75"/>
                  <a:gd name="T2" fmla="*/ 644177614 w 65"/>
                  <a:gd name="T3" fmla="*/ 2147483646 h 75"/>
                  <a:gd name="T4" fmla="*/ 1431429092 w 65"/>
                  <a:gd name="T5" fmla="*/ 2147483646 h 75"/>
                  <a:gd name="T6" fmla="*/ 1860823401 w 65"/>
                  <a:gd name="T7" fmla="*/ 2147483646 h 75"/>
                  <a:gd name="T8" fmla="*/ 2147483646 w 65"/>
                  <a:gd name="T9" fmla="*/ 2147483646 h 75"/>
                  <a:gd name="T10" fmla="*/ 2147483646 w 65"/>
                  <a:gd name="T11" fmla="*/ 2147483646 h 75"/>
                  <a:gd name="T12" fmla="*/ 2147483646 w 65"/>
                  <a:gd name="T13" fmla="*/ 2147483646 h 75"/>
                  <a:gd name="T14" fmla="*/ 2147483646 w 65"/>
                  <a:gd name="T15" fmla="*/ 2147483646 h 75"/>
                  <a:gd name="T16" fmla="*/ 2147483646 w 65"/>
                  <a:gd name="T17" fmla="*/ 2147483646 h 75"/>
                  <a:gd name="T18" fmla="*/ 2147483646 w 65"/>
                  <a:gd name="T19" fmla="*/ 2147483646 h 75"/>
                  <a:gd name="T20" fmla="*/ 2147483646 w 65"/>
                  <a:gd name="T21" fmla="*/ 2147483646 h 75"/>
                  <a:gd name="T22" fmla="*/ 2147483646 w 65"/>
                  <a:gd name="T23" fmla="*/ 2147483646 h 75"/>
                  <a:gd name="T24" fmla="*/ 2147483646 w 65"/>
                  <a:gd name="T25" fmla="*/ 2147483646 h 75"/>
                  <a:gd name="T26" fmla="*/ 2147483646 w 65"/>
                  <a:gd name="T27" fmla="*/ 2147483646 h 75"/>
                  <a:gd name="T28" fmla="*/ 2147483646 w 65"/>
                  <a:gd name="T29" fmla="*/ 2147483646 h 75"/>
                  <a:gd name="T30" fmla="*/ 2147483646 w 65"/>
                  <a:gd name="T31" fmla="*/ 1926287772 h 75"/>
                  <a:gd name="T32" fmla="*/ 2147483646 w 65"/>
                  <a:gd name="T33" fmla="*/ 1481889065 h 75"/>
                  <a:gd name="T34" fmla="*/ 2147483646 w 65"/>
                  <a:gd name="T35" fmla="*/ 740944797 h 75"/>
                  <a:gd name="T36" fmla="*/ 2147483646 w 65"/>
                  <a:gd name="T37" fmla="*/ 0 h 75"/>
                  <a:gd name="T38" fmla="*/ 2147483646 w 65"/>
                  <a:gd name="T39" fmla="*/ 0 h 75"/>
                  <a:gd name="T40" fmla="*/ 1860823401 w 65"/>
                  <a:gd name="T41" fmla="*/ 0 h 75"/>
                  <a:gd name="T42" fmla="*/ 1789286261 w 65"/>
                  <a:gd name="T43" fmla="*/ 296265628 h 75"/>
                  <a:gd name="T44" fmla="*/ 1717577235 w 65"/>
                  <a:gd name="T45" fmla="*/ 1037210425 h 75"/>
                  <a:gd name="T46" fmla="*/ 1646040096 w 65"/>
                  <a:gd name="T47" fmla="*/ 1333756516 h 75"/>
                  <a:gd name="T48" fmla="*/ 1646040096 w 65"/>
                  <a:gd name="T49" fmla="*/ 1630022144 h 75"/>
                  <a:gd name="T50" fmla="*/ 1717577235 w 65"/>
                  <a:gd name="T51" fmla="*/ 1778155223 h 75"/>
                  <a:gd name="T52" fmla="*/ 1860823401 w 65"/>
                  <a:gd name="T53" fmla="*/ 1926287772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65" h="75">
                    <a:moveTo>
                      <a:pt x="0" y="32"/>
                    </a:moveTo>
                    <a:lnTo>
                      <a:pt x="9" y="43"/>
                    </a:lnTo>
                    <a:lnTo>
                      <a:pt x="20" y="55"/>
                    </a:lnTo>
                    <a:lnTo>
                      <a:pt x="26" y="61"/>
                    </a:lnTo>
                    <a:lnTo>
                      <a:pt x="32" y="67"/>
                    </a:lnTo>
                    <a:lnTo>
                      <a:pt x="39" y="71"/>
                    </a:lnTo>
                    <a:lnTo>
                      <a:pt x="46" y="75"/>
                    </a:lnTo>
                    <a:lnTo>
                      <a:pt x="51" y="61"/>
                    </a:lnTo>
                    <a:lnTo>
                      <a:pt x="58" y="48"/>
                    </a:lnTo>
                    <a:lnTo>
                      <a:pt x="61" y="42"/>
                    </a:lnTo>
                    <a:lnTo>
                      <a:pt x="63" y="36"/>
                    </a:lnTo>
                    <a:lnTo>
                      <a:pt x="65" y="31"/>
                    </a:lnTo>
                    <a:lnTo>
                      <a:pt x="65" y="26"/>
                    </a:lnTo>
                    <a:lnTo>
                      <a:pt x="65" y="21"/>
                    </a:lnTo>
                    <a:lnTo>
                      <a:pt x="63" y="18"/>
                    </a:lnTo>
                    <a:lnTo>
                      <a:pt x="61" y="13"/>
                    </a:lnTo>
                    <a:lnTo>
                      <a:pt x="58" y="10"/>
                    </a:lnTo>
                    <a:lnTo>
                      <a:pt x="51" y="5"/>
                    </a:lnTo>
                    <a:lnTo>
                      <a:pt x="46" y="0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25" y="2"/>
                    </a:lnTo>
                    <a:lnTo>
                      <a:pt x="24" y="7"/>
                    </a:lnTo>
                    <a:lnTo>
                      <a:pt x="23" y="9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0" name="Freeform 175">
                <a:extLst>
                  <a:ext uri="{FF2B5EF4-FFF2-40B4-BE49-F238E27FC236}">
                    <a16:creationId xmlns:a16="http://schemas.microsoft.com/office/drawing/2014/main" id="{A2B5B039-3540-394B-ADBC-0E2972F0135B}"/>
                  </a:ext>
                </a:extLst>
              </p:cNvPr>
              <p:cNvSpPr>
                <a:spLocks/>
              </p:cNvSpPr>
              <p:nvPr>
                <p:custDataLst>
                  <p:tags r:id="rId102"/>
                </p:custDataLst>
              </p:nvPr>
            </p:nvSpPr>
            <p:spPr bwMode="auto">
              <a:xfrm>
                <a:off x="9226550" y="4291013"/>
                <a:ext cx="17463" cy="30162"/>
              </a:xfrm>
              <a:custGeom>
                <a:avLst/>
                <a:gdLst>
                  <a:gd name="T0" fmla="*/ 0 w 40"/>
                  <a:gd name="T1" fmla="*/ 2147483646 h 62"/>
                  <a:gd name="T2" fmla="*/ 249682918 w 40"/>
                  <a:gd name="T3" fmla="*/ 2147483646 h 62"/>
                  <a:gd name="T4" fmla="*/ 582466577 w 40"/>
                  <a:gd name="T5" fmla="*/ 2147483646 h 62"/>
                  <a:gd name="T6" fmla="*/ 998541325 w 40"/>
                  <a:gd name="T7" fmla="*/ 2147483646 h 62"/>
                  <a:gd name="T8" fmla="*/ 1414616510 w 40"/>
                  <a:gd name="T9" fmla="*/ 2147483646 h 62"/>
                  <a:gd name="T10" fmla="*/ 1913791999 w 40"/>
                  <a:gd name="T11" fmla="*/ 1957232612 h 62"/>
                  <a:gd name="T12" fmla="*/ 2147483646 w 40"/>
                  <a:gd name="T13" fmla="*/ 1036125997 h 62"/>
                  <a:gd name="T14" fmla="*/ 2147483646 w 40"/>
                  <a:gd name="T15" fmla="*/ 345296522 h 62"/>
                  <a:gd name="T16" fmla="*/ 2147483646 w 40"/>
                  <a:gd name="T17" fmla="*/ 0 h 6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0" h="62">
                    <a:moveTo>
                      <a:pt x="0" y="62"/>
                    </a:moveTo>
                    <a:lnTo>
                      <a:pt x="3" y="52"/>
                    </a:lnTo>
                    <a:lnTo>
                      <a:pt x="7" y="43"/>
                    </a:lnTo>
                    <a:lnTo>
                      <a:pt x="12" y="33"/>
                    </a:lnTo>
                    <a:lnTo>
                      <a:pt x="17" y="25"/>
                    </a:lnTo>
                    <a:lnTo>
                      <a:pt x="23" y="17"/>
                    </a:lnTo>
                    <a:lnTo>
                      <a:pt x="29" y="9"/>
                    </a:lnTo>
                    <a:lnTo>
                      <a:pt x="35" y="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1" name="Freeform 176">
                <a:extLst>
                  <a:ext uri="{FF2B5EF4-FFF2-40B4-BE49-F238E27FC236}">
                    <a16:creationId xmlns:a16="http://schemas.microsoft.com/office/drawing/2014/main" id="{3988F9FA-F77A-2C4C-9D76-D097A6D058B6}"/>
                  </a:ext>
                </a:extLst>
              </p:cNvPr>
              <p:cNvSpPr>
                <a:spLocks/>
              </p:cNvSpPr>
              <p:nvPr>
                <p:custDataLst>
                  <p:tags r:id="rId103"/>
                </p:custDataLst>
              </p:nvPr>
            </p:nvSpPr>
            <p:spPr bwMode="auto">
              <a:xfrm>
                <a:off x="9145588" y="4168775"/>
                <a:ext cx="68262" cy="138113"/>
              </a:xfrm>
              <a:custGeom>
                <a:avLst/>
                <a:gdLst>
                  <a:gd name="T0" fmla="*/ 2147483646 w 159"/>
                  <a:gd name="T1" fmla="*/ 2147483646 h 259"/>
                  <a:gd name="T2" fmla="*/ 2147483646 w 159"/>
                  <a:gd name="T3" fmla="*/ 2147483646 h 259"/>
                  <a:gd name="T4" fmla="*/ 2147483646 w 159"/>
                  <a:gd name="T5" fmla="*/ 2147483646 h 259"/>
                  <a:gd name="T6" fmla="*/ 2147483646 w 159"/>
                  <a:gd name="T7" fmla="*/ 2147483646 h 259"/>
                  <a:gd name="T8" fmla="*/ 2147483646 w 159"/>
                  <a:gd name="T9" fmla="*/ 2147483646 h 259"/>
                  <a:gd name="T10" fmla="*/ 2147483646 w 159"/>
                  <a:gd name="T11" fmla="*/ 2147483646 h 259"/>
                  <a:gd name="T12" fmla="*/ 2147483646 w 159"/>
                  <a:gd name="T13" fmla="*/ 2147483646 h 259"/>
                  <a:gd name="T14" fmla="*/ 2147483646 w 159"/>
                  <a:gd name="T15" fmla="*/ 2147483646 h 259"/>
                  <a:gd name="T16" fmla="*/ 2147483646 w 159"/>
                  <a:gd name="T17" fmla="*/ 2147483646 h 259"/>
                  <a:gd name="T18" fmla="*/ 2147483646 w 159"/>
                  <a:gd name="T19" fmla="*/ 2147483646 h 259"/>
                  <a:gd name="T20" fmla="*/ 2147483646 w 159"/>
                  <a:gd name="T21" fmla="*/ 2147483646 h 259"/>
                  <a:gd name="T22" fmla="*/ 2147483646 w 159"/>
                  <a:gd name="T23" fmla="*/ 2147483646 h 259"/>
                  <a:gd name="T24" fmla="*/ 2147483646 w 159"/>
                  <a:gd name="T25" fmla="*/ 2147483646 h 259"/>
                  <a:gd name="T26" fmla="*/ 2147483646 w 159"/>
                  <a:gd name="T27" fmla="*/ 2147483646 h 259"/>
                  <a:gd name="T28" fmla="*/ 2147483646 w 159"/>
                  <a:gd name="T29" fmla="*/ 2147483646 h 259"/>
                  <a:gd name="T30" fmla="*/ 2147483646 w 159"/>
                  <a:gd name="T31" fmla="*/ 2147483646 h 259"/>
                  <a:gd name="T32" fmla="*/ 2147483646 w 159"/>
                  <a:gd name="T33" fmla="*/ 2147483646 h 259"/>
                  <a:gd name="T34" fmla="*/ 2147483646 w 159"/>
                  <a:gd name="T35" fmla="*/ 2147483646 h 259"/>
                  <a:gd name="T36" fmla="*/ 2147483646 w 159"/>
                  <a:gd name="T37" fmla="*/ 2147483646 h 259"/>
                  <a:gd name="T38" fmla="*/ 2147483646 w 159"/>
                  <a:gd name="T39" fmla="*/ 2147483646 h 259"/>
                  <a:gd name="T40" fmla="*/ 2147483646 w 159"/>
                  <a:gd name="T41" fmla="*/ 2147483646 h 259"/>
                  <a:gd name="T42" fmla="*/ 2147483646 w 159"/>
                  <a:gd name="T43" fmla="*/ 2147483646 h 259"/>
                  <a:gd name="T44" fmla="*/ 2147483646 w 159"/>
                  <a:gd name="T45" fmla="*/ 2147483646 h 259"/>
                  <a:gd name="T46" fmla="*/ 2147483646 w 159"/>
                  <a:gd name="T47" fmla="*/ 2147483646 h 259"/>
                  <a:gd name="T48" fmla="*/ 2147483646 w 159"/>
                  <a:gd name="T49" fmla="*/ 2147483646 h 259"/>
                  <a:gd name="T50" fmla="*/ 2147483646 w 159"/>
                  <a:gd name="T51" fmla="*/ 2147483646 h 259"/>
                  <a:gd name="T52" fmla="*/ 2147483646 w 159"/>
                  <a:gd name="T53" fmla="*/ 2147483646 h 259"/>
                  <a:gd name="T54" fmla="*/ 2147483646 w 159"/>
                  <a:gd name="T55" fmla="*/ 2147483646 h 259"/>
                  <a:gd name="T56" fmla="*/ 1899195238 w 159"/>
                  <a:gd name="T57" fmla="*/ 2147483646 h 259"/>
                  <a:gd name="T58" fmla="*/ 1424396536 w 159"/>
                  <a:gd name="T59" fmla="*/ 2147483646 h 259"/>
                  <a:gd name="T60" fmla="*/ 1028669272 w 159"/>
                  <a:gd name="T61" fmla="*/ 2147483646 h 259"/>
                  <a:gd name="T62" fmla="*/ 712198053 w 159"/>
                  <a:gd name="T63" fmla="*/ 2147483646 h 259"/>
                  <a:gd name="T64" fmla="*/ 553870570 w 159"/>
                  <a:gd name="T65" fmla="*/ 2147483646 h 259"/>
                  <a:gd name="T66" fmla="*/ 395727264 w 159"/>
                  <a:gd name="T67" fmla="*/ 2147483646 h 259"/>
                  <a:gd name="T68" fmla="*/ 158327913 w 159"/>
                  <a:gd name="T69" fmla="*/ 2147483646 h 259"/>
                  <a:gd name="T70" fmla="*/ 0 w 159"/>
                  <a:gd name="T71" fmla="*/ 2147483646 h 259"/>
                  <a:gd name="T72" fmla="*/ 0 w 159"/>
                  <a:gd name="T73" fmla="*/ 0 h 25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59" h="259">
                    <a:moveTo>
                      <a:pt x="159" y="259"/>
                    </a:moveTo>
                    <a:lnTo>
                      <a:pt x="159" y="251"/>
                    </a:lnTo>
                    <a:lnTo>
                      <a:pt x="159" y="244"/>
                    </a:lnTo>
                    <a:lnTo>
                      <a:pt x="159" y="236"/>
                    </a:lnTo>
                    <a:lnTo>
                      <a:pt x="159" y="228"/>
                    </a:lnTo>
                    <a:lnTo>
                      <a:pt x="159" y="224"/>
                    </a:lnTo>
                    <a:lnTo>
                      <a:pt x="158" y="219"/>
                    </a:lnTo>
                    <a:lnTo>
                      <a:pt x="156" y="215"/>
                    </a:lnTo>
                    <a:lnTo>
                      <a:pt x="153" y="210"/>
                    </a:lnTo>
                    <a:lnTo>
                      <a:pt x="145" y="202"/>
                    </a:lnTo>
                    <a:lnTo>
                      <a:pt x="135" y="195"/>
                    </a:lnTo>
                    <a:lnTo>
                      <a:pt x="124" y="189"/>
                    </a:lnTo>
                    <a:lnTo>
                      <a:pt x="112" y="184"/>
                    </a:lnTo>
                    <a:lnTo>
                      <a:pt x="99" y="180"/>
                    </a:lnTo>
                    <a:lnTo>
                      <a:pt x="87" y="179"/>
                    </a:lnTo>
                    <a:lnTo>
                      <a:pt x="85" y="178"/>
                    </a:lnTo>
                    <a:lnTo>
                      <a:pt x="82" y="177"/>
                    </a:lnTo>
                    <a:lnTo>
                      <a:pt x="81" y="175"/>
                    </a:lnTo>
                    <a:lnTo>
                      <a:pt x="80" y="173"/>
                    </a:lnTo>
                    <a:lnTo>
                      <a:pt x="80" y="167"/>
                    </a:lnTo>
                    <a:lnTo>
                      <a:pt x="81" y="161"/>
                    </a:lnTo>
                    <a:lnTo>
                      <a:pt x="85" y="148"/>
                    </a:lnTo>
                    <a:lnTo>
                      <a:pt x="87" y="142"/>
                    </a:lnTo>
                    <a:lnTo>
                      <a:pt x="73" y="141"/>
                    </a:lnTo>
                    <a:lnTo>
                      <a:pt x="59" y="139"/>
                    </a:lnTo>
                    <a:lnTo>
                      <a:pt x="48" y="135"/>
                    </a:lnTo>
                    <a:lnTo>
                      <a:pt x="40" y="129"/>
                    </a:lnTo>
                    <a:lnTo>
                      <a:pt x="31" y="121"/>
                    </a:lnTo>
                    <a:lnTo>
                      <a:pt x="24" y="113"/>
                    </a:lnTo>
                    <a:lnTo>
                      <a:pt x="18" y="104"/>
                    </a:lnTo>
                    <a:lnTo>
                      <a:pt x="13" y="94"/>
                    </a:lnTo>
                    <a:lnTo>
                      <a:pt x="9" y="84"/>
                    </a:lnTo>
                    <a:lnTo>
                      <a:pt x="7" y="73"/>
                    </a:lnTo>
                    <a:lnTo>
                      <a:pt x="5" y="60"/>
                    </a:lnTo>
                    <a:lnTo>
                      <a:pt x="2" y="48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2" name="Line 177">
                <a:extLst>
                  <a:ext uri="{FF2B5EF4-FFF2-40B4-BE49-F238E27FC236}">
                    <a16:creationId xmlns:a16="http://schemas.microsoft.com/office/drawing/2014/main" id="{7C55DF16-0F15-8840-8CD8-67CD1C0C2345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04"/>
                </p:custDataLst>
              </p:nvPr>
            </p:nvSpPr>
            <p:spPr bwMode="auto">
              <a:xfrm flipH="1" flipV="1">
                <a:off x="9139238" y="4135438"/>
                <a:ext cx="6350" cy="33337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3" name="Freeform 178">
                <a:extLst>
                  <a:ext uri="{FF2B5EF4-FFF2-40B4-BE49-F238E27FC236}">
                    <a16:creationId xmlns:a16="http://schemas.microsoft.com/office/drawing/2014/main" id="{0D5A53A0-C1D9-3942-A332-71773B2A7F9C}"/>
                  </a:ext>
                </a:extLst>
              </p:cNvPr>
              <p:cNvSpPr>
                <a:spLocks/>
              </p:cNvSpPr>
              <p:nvPr>
                <p:custDataLst>
                  <p:tags r:id="rId105"/>
                </p:custDataLst>
              </p:nvPr>
            </p:nvSpPr>
            <p:spPr bwMode="auto">
              <a:xfrm>
                <a:off x="9139238" y="4119563"/>
                <a:ext cx="6350" cy="15875"/>
              </a:xfrm>
              <a:custGeom>
                <a:avLst/>
                <a:gdLst>
                  <a:gd name="T0" fmla="*/ 0 w 13"/>
                  <a:gd name="T1" fmla="*/ 2147483646 h 25"/>
                  <a:gd name="T2" fmla="*/ 116434088 w 13"/>
                  <a:gd name="T3" fmla="*/ 2147483646 h 25"/>
                  <a:gd name="T4" fmla="*/ 466214069 w 13"/>
                  <a:gd name="T5" fmla="*/ 2147483646 h 25"/>
                  <a:gd name="T6" fmla="*/ 932428138 w 13"/>
                  <a:gd name="T7" fmla="*/ 1536287250 h 25"/>
                  <a:gd name="T8" fmla="*/ 1515076296 w 13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5">
                    <a:moveTo>
                      <a:pt x="0" y="25"/>
                    </a:moveTo>
                    <a:lnTo>
                      <a:pt x="1" y="19"/>
                    </a:lnTo>
                    <a:lnTo>
                      <a:pt x="4" y="13"/>
                    </a:lnTo>
                    <a:lnTo>
                      <a:pt x="8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4" name="Line 179">
                <a:extLst>
                  <a:ext uri="{FF2B5EF4-FFF2-40B4-BE49-F238E27FC236}">
                    <a16:creationId xmlns:a16="http://schemas.microsoft.com/office/drawing/2014/main" id="{17EF0508-B98B-3A47-85DB-386C6A3CF372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06"/>
                </p:custDataLst>
              </p:nvPr>
            </p:nvSpPr>
            <p:spPr bwMode="auto">
              <a:xfrm flipV="1">
                <a:off x="9145588" y="4106863"/>
                <a:ext cx="0" cy="1270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5" name="Freeform 180">
                <a:extLst>
                  <a:ext uri="{FF2B5EF4-FFF2-40B4-BE49-F238E27FC236}">
                    <a16:creationId xmlns:a16="http://schemas.microsoft.com/office/drawing/2014/main" id="{5AC12A69-9931-514E-80BE-D404AF328365}"/>
                  </a:ext>
                </a:extLst>
              </p:cNvPr>
              <p:cNvSpPr>
                <a:spLocks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9099550" y="4040188"/>
                <a:ext cx="46038" cy="66675"/>
              </a:xfrm>
              <a:custGeom>
                <a:avLst/>
                <a:gdLst>
                  <a:gd name="T0" fmla="*/ 2147483646 w 100"/>
                  <a:gd name="T1" fmla="*/ 2147483646 h 123"/>
                  <a:gd name="T2" fmla="*/ 2147483646 w 100"/>
                  <a:gd name="T3" fmla="*/ 2147483646 h 123"/>
                  <a:gd name="T4" fmla="*/ 2147483646 w 100"/>
                  <a:gd name="T5" fmla="*/ 2147483646 h 123"/>
                  <a:gd name="T6" fmla="*/ 2147483646 w 100"/>
                  <a:gd name="T7" fmla="*/ 2147483646 h 123"/>
                  <a:gd name="T8" fmla="*/ 2147483646 w 100"/>
                  <a:gd name="T9" fmla="*/ 2147483646 h 123"/>
                  <a:gd name="T10" fmla="*/ 2147483646 w 100"/>
                  <a:gd name="T11" fmla="*/ 2147483646 h 123"/>
                  <a:gd name="T12" fmla="*/ 2147483646 w 100"/>
                  <a:gd name="T13" fmla="*/ 2147483646 h 123"/>
                  <a:gd name="T14" fmla="*/ 1951633228 w 100"/>
                  <a:gd name="T15" fmla="*/ 2147483646 h 123"/>
                  <a:gd name="T16" fmla="*/ 1268519082 w 100"/>
                  <a:gd name="T17" fmla="*/ 2147483646 h 123"/>
                  <a:gd name="T18" fmla="*/ 780611120 w 100"/>
                  <a:gd name="T19" fmla="*/ 2147483646 h 123"/>
                  <a:gd name="T20" fmla="*/ 390411448 w 100"/>
                  <a:gd name="T21" fmla="*/ 2147483646 h 123"/>
                  <a:gd name="T22" fmla="*/ 97496975 w 100"/>
                  <a:gd name="T23" fmla="*/ 2147483646 h 123"/>
                  <a:gd name="T24" fmla="*/ 0 w 100"/>
                  <a:gd name="T25" fmla="*/ 2147483646 h 123"/>
                  <a:gd name="T26" fmla="*/ 195205724 w 100"/>
                  <a:gd name="T27" fmla="*/ 2147483646 h 123"/>
                  <a:gd name="T28" fmla="*/ 683114146 w 100"/>
                  <a:gd name="T29" fmla="*/ 2147483646 h 123"/>
                  <a:gd name="T30" fmla="*/ 1073313358 w 100"/>
                  <a:gd name="T31" fmla="*/ 2147483646 h 123"/>
                  <a:gd name="T32" fmla="*/ 1268519082 w 100"/>
                  <a:gd name="T33" fmla="*/ 0 h 1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0" h="123">
                    <a:moveTo>
                      <a:pt x="100" y="123"/>
                    </a:moveTo>
                    <a:lnTo>
                      <a:pt x="90" y="122"/>
                    </a:lnTo>
                    <a:lnTo>
                      <a:pt x="76" y="119"/>
                    </a:lnTo>
                    <a:lnTo>
                      <a:pt x="60" y="114"/>
                    </a:lnTo>
                    <a:lnTo>
                      <a:pt x="43" y="107"/>
                    </a:lnTo>
                    <a:lnTo>
                      <a:pt x="34" y="103"/>
                    </a:lnTo>
                    <a:lnTo>
                      <a:pt x="27" y="99"/>
                    </a:lnTo>
                    <a:lnTo>
                      <a:pt x="20" y="94"/>
                    </a:lnTo>
                    <a:lnTo>
                      <a:pt x="13" y="89"/>
                    </a:lnTo>
                    <a:lnTo>
                      <a:pt x="8" y="84"/>
                    </a:lnTo>
                    <a:lnTo>
                      <a:pt x="4" y="79"/>
                    </a:lnTo>
                    <a:lnTo>
                      <a:pt x="1" y="73"/>
                    </a:lnTo>
                    <a:lnTo>
                      <a:pt x="0" y="68"/>
                    </a:lnTo>
                    <a:lnTo>
                      <a:pt x="2" y="55"/>
                    </a:lnTo>
                    <a:lnTo>
                      <a:pt x="7" y="36"/>
                    </a:lnTo>
                    <a:lnTo>
                      <a:pt x="11" y="17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6" name="Freeform 181">
                <a:extLst>
                  <a:ext uri="{FF2B5EF4-FFF2-40B4-BE49-F238E27FC236}">
                    <a16:creationId xmlns:a16="http://schemas.microsoft.com/office/drawing/2014/main" id="{4C14FF83-3FBB-7A46-92D8-0CA2D672A477}"/>
                  </a:ext>
                </a:extLst>
              </p:cNvPr>
              <p:cNvSpPr>
                <a:spLocks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9113838" y="3983038"/>
                <a:ext cx="1587" cy="50800"/>
              </a:xfrm>
              <a:custGeom>
                <a:avLst/>
                <a:gdLst>
                  <a:gd name="T0" fmla="*/ 159878824 w 5"/>
                  <a:gd name="T1" fmla="*/ 0 h 99"/>
                  <a:gd name="T2" fmla="*/ 127943305 w 5"/>
                  <a:gd name="T3" fmla="*/ 2147483646 h 99"/>
                  <a:gd name="T4" fmla="*/ 31935518 w 5"/>
                  <a:gd name="T5" fmla="*/ 2147483646 h 99"/>
                  <a:gd name="T6" fmla="*/ 0 w 5"/>
                  <a:gd name="T7" fmla="*/ 2147483646 h 99"/>
                  <a:gd name="T8" fmla="*/ 0 w 5"/>
                  <a:gd name="T9" fmla="*/ 2147483646 h 99"/>
                  <a:gd name="T10" fmla="*/ 63971653 w 5"/>
                  <a:gd name="T11" fmla="*/ 2147483646 h 99"/>
                  <a:gd name="T12" fmla="*/ 159878824 w 5"/>
                  <a:gd name="T13" fmla="*/ 2147483646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99">
                    <a:moveTo>
                      <a:pt x="5" y="0"/>
                    </a:moveTo>
                    <a:lnTo>
                      <a:pt x="4" y="34"/>
                    </a:lnTo>
                    <a:lnTo>
                      <a:pt x="1" y="59"/>
                    </a:lnTo>
                    <a:lnTo>
                      <a:pt x="0" y="69"/>
                    </a:lnTo>
                    <a:lnTo>
                      <a:pt x="0" y="78"/>
                    </a:lnTo>
                    <a:lnTo>
                      <a:pt x="2" y="87"/>
                    </a:lnTo>
                    <a:lnTo>
                      <a:pt x="5" y="9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7" name="Freeform 182">
                <a:extLst>
                  <a:ext uri="{FF2B5EF4-FFF2-40B4-BE49-F238E27FC236}">
                    <a16:creationId xmlns:a16="http://schemas.microsoft.com/office/drawing/2014/main" id="{D11BBB44-A490-C84C-97AF-9810C92B0AFB}"/>
                  </a:ext>
                </a:extLst>
              </p:cNvPr>
              <p:cNvSpPr>
                <a:spLocks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9120188" y="3976688"/>
                <a:ext cx="7937" cy="36512"/>
              </a:xfrm>
              <a:custGeom>
                <a:avLst/>
                <a:gdLst>
                  <a:gd name="T0" fmla="*/ 2147483646 w 14"/>
                  <a:gd name="T1" fmla="*/ 0 h 68"/>
                  <a:gd name="T2" fmla="*/ 1457585263 w 14"/>
                  <a:gd name="T3" fmla="*/ 2147483646 h 68"/>
                  <a:gd name="T4" fmla="*/ 728953356 w 14"/>
                  <a:gd name="T5" fmla="*/ 2147483646 h 68"/>
                  <a:gd name="T6" fmla="*/ 364476678 w 14"/>
                  <a:gd name="T7" fmla="*/ 2147483646 h 68"/>
                  <a:gd name="T8" fmla="*/ 0 w 14"/>
                  <a:gd name="T9" fmla="*/ 2147483646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68">
                    <a:moveTo>
                      <a:pt x="14" y="0"/>
                    </a:moveTo>
                    <a:lnTo>
                      <a:pt x="8" y="16"/>
                    </a:lnTo>
                    <a:lnTo>
                      <a:pt x="4" y="33"/>
                    </a:lnTo>
                    <a:lnTo>
                      <a:pt x="2" y="52"/>
                    </a:lnTo>
                    <a:lnTo>
                      <a:pt x="0" y="6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8" name="Freeform 183">
                <a:extLst>
                  <a:ext uri="{FF2B5EF4-FFF2-40B4-BE49-F238E27FC236}">
                    <a16:creationId xmlns:a16="http://schemas.microsoft.com/office/drawing/2014/main" id="{3FAB594B-3F23-124D-982C-AB2A8B1B9E9A}"/>
                  </a:ext>
                </a:extLst>
              </p:cNvPr>
              <p:cNvSpPr>
                <a:spLocks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9136063" y="3957638"/>
                <a:ext cx="1587" cy="22225"/>
              </a:xfrm>
              <a:custGeom>
                <a:avLst/>
                <a:gdLst>
                  <a:gd name="T0" fmla="*/ 0 w 1587"/>
                  <a:gd name="T1" fmla="*/ 0 h 43"/>
                  <a:gd name="T2" fmla="*/ 0 w 1587"/>
                  <a:gd name="T3" fmla="*/ 1794945270 h 43"/>
                  <a:gd name="T4" fmla="*/ 0 w 1587"/>
                  <a:gd name="T5" fmla="*/ 2147483646 h 43"/>
                  <a:gd name="T6" fmla="*/ 0 w 1587"/>
                  <a:gd name="T7" fmla="*/ 2147483646 h 43"/>
                  <a:gd name="T8" fmla="*/ 0 w 1587"/>
                  <a:gd name="T9" fmla="*/ 2147483646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7" h="43">
                    <a:moveTo>
                      <a:pt x="0" y="0"/>
                    </a:moveTo>
                    <a:lnTo>
                      <a:pt x="0" y="13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9" name="Line 184">
                <a:extLst>
                  <a:ext uri="{FF2B5EF4-FFF2-40B4-BE49-F238E27FC236}">
                    <a16:creationId xmlns:a16="http://schemas.microsoft.com/office/drawing/2014/main" id="{CAEC9C29-A055-694D-8664-8ABBD4A7638C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11"/>
                </p:custDataLst>
              </p:nvPr>
            </p:nvSpPr>
            <p:spPr bwMode="auto">
              <a:xfrm flipV="1">
                <a:off x="9136063" y="3976688"/>
                <a:ext cx="1587" cy="3175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0" name="Freeform 185">
                <a:extLst>
                  <a:ext uri="{FF2B5EF4-FFF2-40B4-BE49-F238E27FC236}">
                    <a16:creationId xmlns:a16="http://schemas.microsoft.com/office/drawing/2014/main" id="{2A07D074-C9FD-8045-8861-F52B8BAB58AD}"/>
                  </a:ext>
                </a:extLst>
              </p:cNvPr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9120188" y="3960813"/>
                <a:ext cx="1587" cy="15875"/>
              </a:xfrm>
              <a:custGeom>
                <a:avLst/>
                <a:gdLst>
                  <a:gd name="T0" fmla="*/ 0 w 1587"/>
                  <a:gd name="T1" fmla="*/ 2147483646 h 31"/>
                  <a:gd name="T2" fmla="*/ 0 w 1587"/>
                  <a:gd name="T3" fmla="*/ 2147483646 h 31"/>
                  <a:gd name="T4" fmla="*/ 0 w 1587"/>
                  <a:gd name="T5" fmla="*/ 2014289133 h 31"/>
                  <a:gd name="T6" fmla="*/ 0 w 1587"/>
                  <a:gd name="T7" fmla="*/ 1074409758 h 31"/>
                  <a:gd name="T8" fmla="*/ 0 w 1587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7" h="31">
                    <a:moveTo>
                      <a:pt x="0" y="31"/>
                    </a:moveTo>
                    <a:lnTo>
                      <a:pt x="0" y="22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1" name="Freeform 186">
                <a:extLst>
                  <a:ext uri="{FF2B5EF4-FFF2-40B4-BE49-F238E27FC236}">
                    <a16:creationId xmlns:a16="http://schemas.microsoft.com/office/drawing/2014/main" id="{8436D0EA-B6FF-3246-85BD-051284360C22}"/>
                  </a:ext>
                </a:extLst>
              </p:cNvPr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8840788" y="4949825"/>
                <a:ext cx="96837" cy="87313"/>
              </a:xfrm>
              <a:custGeom>
                <a:avLst/>
                <a:gdLst>
                  <a:gd name="T0" fmla="*/ 1514647745 w 225"/>
                  <a:gd name="T1" fmla="*/ 2147483646 h 167"/>
                  <a:gd name="T2" fmla="*/ 558106062 w 225"/>
                  <a:gd name="T3" fmla="*/ 2147483646 h 167"/>
                  <a:gd name="T4" fmla="*/ 0 w 225"/>
                  <a:gd name="T5" fmla="*/ 2147483646 h 167"/>
                  <a:gd name="T6" fmla="*/ 79649939 w 225"/>
                  <a:gd name="T7" fmla="*/ 2147483646 h 167"/>
                  <a:gd name="T8" fmla="*/ 876891314 w 225"/>
                  <a:gd name="T9" fmla="*/ 2147483646 h 167"/>
                  <a:gd name="T10" fmla="*/ 1913268433 w 225"/>
                  <a:gd name="T11" fmla="*/ 2147483646 h 167"/>
                  <a:gd name="T12" fmla="*/ 2147483646 w 225"/>
                  <a:gd name="T13" fmla="*/ 2147483646 h 167"/>
                  <a:gd name="T14" fmla="*/ 2147483646 w 225"/>
                  <a:gd name="T15" fmla="*/ 1286128855 h 167"/>
                  <a:gd name="T16" fmla="*/ 2147483646 w 225"/>
                  <a:gd name="T17" fmla="*/ 142963797 h 167"/>
                  <a:gd name="T18" fmla="*/ 2147483646 w 225"/>
                  <a:gd name="T19" fmla="*/ 142963797 h 167"/>
                  <a:gd name="T20" fmla="*/ 2147483646 w 225"/>
                  <a:gd name="T21" fmla="*/ 428618471 h 167"/>
                  <a:gd name="T22" fmla="*/ 2147483646 w 225"/>
                  <a:gd name="T23" fmla="*/ 1143438500 h 167"/>
                  <a:gd name="T24" fmla="*/ 2147483646 w 225"/>
                  <a:gd name="T25" fmla="*/ 2147483646 h 167"/>
                  <a:gd name="T26" fmla="*/ 2147483646 w 225"/>
                  <a:gd name="T27" fmla="*/ 2147483646 h 167"/>
                  <a:gd name="T28" fmla="*/ 2147483646 w 225"/>
                  <a:gd name="T29" fmla="*/ 2147483646 h 167"/>
                  <a:gd name="T30" fmla="*/ 2147483646 w 225"/>
                  <a:gd name="T31" fmla="*/ 2147483646 h 167"/>
                  <a:gd name="T32" fmla="*/ 2147483646 w 225"/>
                  <a:gd name="T33" fmla="*/ 1000474181 h 167"/>
                  <a:gd name="T34" fmla="*/ 2147483646 w 225"/>
                  <a:gd name="T35" fmla="*/ 0 h 167"/>
                  <a:gd name="T36" fmla="*/ 2147483646 w 225"/>
                  <a:gd name="T37" fmla="*/ 2147483646 h 167"/>
                  <a:gd name="T38" fmla="*/ 2147483646 w 225"/>
                  <a:gd name="T39" fmla="*/ 2147483646 h 167"/>
                  <a:gd name="T40" fmla="*/ 2147483646 w 225"/>
                  <a:gd name="T41" fmla="*/ 2147483646 h 167"/>
                  <a:gd name="T42" fmla="*/ 2147483646 w 225"/>
                  <a:gd name="T43" fmla="*/ 2147483646 h 167"/>
                  <a:gd name="T44" fmla="*/ 2147483646 w 225"/>
                  <a:gd name="T45" fmla="*/ 2147483646 h 167"/>
                  <a:gd name="T46" fmla="*/ 2147483646 w 225"/>
                  <a:gd name="T47" fmla="*/ 2147483646 h 167"/>
                  <a:gd name="T48" fmla="*/ 2147483646 w 225"/>
                  <a:gd name="T49" fmla="*/ 2147483646 h 167"/>
                  <a:gd name="T50" fmla="*/ 2147483646 w 225"/>
                  <a:gd name="T51" fmla="*/ 2147483646 h 167"/>
                  <a:gd name="T52" fmla="*/ 2147483646 w 225"/>
                  <a:gd name="T53" fmla="*/ 2147483646 h 167"/>
                  <a:gd name="T54" fmla="*/ 2147483646 w 225"/>
                  <a:gd name="T55" fmla="*/ 2147483646 h 167"/>
                  <a:gd name="T56" fmla="*/ 2147483646 w 225"/>
                  <a:gd name="T57" fmla="*/ 2147483646 h 167"/>
                  <a:gd name="T58" fmla="*/ 2147483646 w 225"/>
                  <a:gd name="T59" fmla="*/ 2147483646 h 167"/>
                  <a:gd name="T60" fmla="*/ 2147483646 w 225"/>
                  <a:gd name="T61" fmla="*/ 2147483646 h 167"/>
                  <a:gd name="T62" fmla="*/ 2147483646 w 225"/>
                  <a:gd name="T63" fmla="*/ 2147483646 h 167"/>
                  <a:gd name="T64" fmla="*/ 2072753807 w 225"/>
                  <a:gd name="T65" fmla="*/ 2147483646 h 1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25" h="167">
                    <a:moveTo>
                      <a:pt x="26" y="167"/>
                    </a:moveTo>
                    <a:lnTo>
                      <a:pt x="19" y="158"/>
                    </a:lnTo>
                    <a:lnTo>
                      <a:pt x="10" y="148"/>
                    </a:lnTo>
                    <a:lnTo>
                      <a:pt x="7" y="142"/>
                    </a:lnTo>
                    <a:lnTo>
                      <a:pt x="3" y="136"/>
                    </a:lnTo>
                    <a:lnTo>
                      <a:pt x="0" y="130"/>
                    </a:lnTo>
                    <a:lnTo>
                      <a:pt x="0" y="123"/>
                    </a:lnTo>
                    <a:lnTo>
                      <a:pt x="1" y="108"/>
                    </a:lnTo>
                    <a:lnTo>
                      <a:pt x="5" y="89"/>
                    </a:lnTo>
                    <a:lnTo>
                      <a:pt x="11" y="68"/>
                    </a:lnTo>
                    <a:lnTo>
                      <a:pt x="20" y="48"/>
                    </a:lnTo>
                    <a:lnTo>
                      <a:pt x="24" y="39"/>
                    </a:lnTo>
                    <a:lnTo>
                      <a:pt x="28" y="29"/>
                    </a:lnTo>
                    <a:lnTo>
                      <a:pt x="34" y="21"/>
                    </a:lnTo>
                    <a:lnTo>
                      <a:pt x="38" y="14"/>
                    </a:lnTo>
                    <a:lnTo>
                      <a:pt x="44" y="9"/>
                    </a:lnTo>
                    <a:lnTo>
                      <a:pt x="49" y="4"/>
                    </a:lnTo>
                    <a:lnTo>
                      <a:pt x="54" y="1"/>
                    </a:lnTo>
                    <a:lnTo>
                      <a:pt x="59" y="0"/>
                    </a:lnTo>
                    <a:lnTo>
                      <a:pt x="65" y="1"/>
                    </a:lnTo>
                    <a:lnTo>
                      <a:pt x="70" y="1"/>
                    </a:lnTo>
                    <a:lnTo>
                      <a:pt x="76" y="3"/>
                    </a:lnTo>
                    <a:lnTo>
                      <a:pt x="80" y="4"/>
                    </a:lnTo>
                    <a:lnTo>
                      <a:pt x="88" y="8"/>
                    </a:lnTo>
                    <a:lnTo>
                      <a:pt x="94" y="13"/>
                    </a:lnTo>
                    <a:lnTo>
                      <a:pt x="100" y="17"/>
                    </a:lnTo>
                    <a:lnTo>
                      <a:pt x="106" y="21"/>
                    </a:lnTo>
                    <a:lnTo>
                      <a:pt x="112" y="24"/>
                    </a:lnTo>
                    <a:lnTo>
                      <a:pt x="120" y="25"/>
                    </a:lnTo>
                    <a:lnTo>
                      <a:pt x="128" y="24"/>
                    </a:lnTo>
                    <a:lnTo>
                      <a:pt x="137" y="22"/>
                    </a:lnTo>
                    <a:lnTo>
                      <a:pt x="145" y="19"/>
                    </a:lnTo>
                    <a:lnTo>
                      <a:pt x="151" y="15"/>
                    </a:lnTo>
                    <a:lnTo>
                      <a:pt x="165" y="7"/>
                    </a:lnTo>
                    <a:lnTo>
                      <a:pt x="179" y="0"/>
                    </a:lnTo>
                    <a:lnTo>
                      <a:pt x="225" y="0"/>
                    </a:lnTo>
                    <a:lnTo>
                      <a:pt x="221" y="11"/>
                    </a:lnTo>
                    <a:lnTo>
                      <a:pt x="215" y="22"/>
                    </a:lnTo>
                    <a:lnTo>
                      <a:pt x="209" y="31"/>
                    </a:lnTo>
                    <a:lnTo>
                      <a:pt x="201" y="41"/>
                    </a:lnTo>
                    <a:lnTo>
                      <a:pt x="185" y="57"/>
                    </a:lnTo>
                    <a:lnTo>
                      <a:pt x="168" y="72"/>
                    </a:lnTo>
                    <a:lnTo>
                      <a:pt x="151" y="86"/>
                    </a:lnTo>
                    <a:lnTo>
                      <a:pt x="138" y="100"/>
                    </a:lnTo>
                    <a:lnTo>
                      <a:pt x="133" y="107"/>
                    </a:lnTo>
                    <a:lnTo>
                      <a:pt x="129" y="114"/>
                    </a:lnTo>
                    <a:lnTo>
                      <a:pt x="126" y="122"/>
                    </a:lnTo>
                    <a:lnTo>
                      <a:pt x="126" y="130"/>
                    </a:lnTo>
                    <a:lnTo>
                      <a:pt x="125" y="129"/>
                    </a:lnTo>
                    <a:lnTo>
                      <a:pt x="123" y="126"/>
                    </a:lnTo>
                    <a:lnTo>
                      <a:pt x="120" y="122"/>
                    </a:lnTo>
                    <a:lnTo>
                      <a:pt x="120" y="117"/>
                    </a:lnTo>
                    <a:lnTo>
                      <a:pt x="112" y="119"/>
                    </a:lnTo>
                    <a:lnTo>
                      <a:pt x="106" y="121"/>
                    </a:lnTo>
                    <a:lnTo>
                      <a:pt x="101" y="124"/>
                    </a:lnTo>
                    <a:lnTo>
                      <a:pt x="97" y="128"/>
                    </a:lnTo>
                    <a:lnTo>
                      <a:pt x="88" y="135"/>
                    </a:lnTo>
                    <a:lnTo>
                      <a:pt x="80" y="145"/>
                    </a:lnTo>
                    <a:lnTo>
                      <a:pt x="76" y="149"/>
                    </a:lnTo>
                    <a:lnTo>
                      <a:pt x="71" y="153"/>
                    </a:lnTo>
                    <a:lnTo>
                      <a:pt x="66" y="157"/>
                    </a:lnTo>
                    <a:lnTo>
                      <a:pt x="60" y="160"/>
                    </a:lnTo>
                    <a:lnTo>
                      <a:pt x="54" y="163"/>
                    </a:lnTo>
                    <a:lnTo>
                      <a:pt x="46" y="165"/>
                    </a:lnTo>
                    <a:lnTo>
                      <a:pt x="36" y="166"/>
                    </a:lnTo>
                    <a:lnTo>
                      <a:pt x="26" y="16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2" name="Freeform 187">
                <a:extLst>
                  <a:ext uri="{FF2B5EF4-FFF2-40B4-BE49-F238E27FC236}">
                    <a16:creationId xmlns:a16="http://schemas.microsoft.com/office/drawing/2014/main" id="{A9B8FFDA-D6A8-C54C-8B1D-8A9FA60C5381}"/>
                  </a:ext>
                </a:extLst>
              </p:cNvPr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8978900" y="4168775"/>
                <a:ext cx="3175" cy="17463"/>
              </a:xfrm>
              <a:custGeom>
                <a:avLst/>
                <a:gdLst>
                  <a:gd name="T0" fmla="*/ 0 w 7"/>
                  <a:gd name="T1" fmla="*/ 2147483646 h 31"/>
                  <a:gd name="T2" fmla="*/ 466588929 w 7"/>
                  <a:gd name="T3" fmla="*/ 2147483646 h 31"/>
                  <a:gd name="T4" fmla="*/ 559783343 w 7"/>
                  <a:gd name="T5" fmla="*/ 2147483646 h 31"/>
                  <a:gd name="T6" fmla="*/ 653183225 w 7"/>
                  <a:gd name="T7" fmla="*/ 1072583093 h 31"/>
                  <a:gd name="T8" fmla="*/ 653183225 w 7"/>
                  <a:gd name="T9" fmla="*/ 0 h 31"/>
                  <a:gd name="T10" fmla="*/ 559783343 w 7"/>
                  <a:gd name="T11" fmla="*/ 1072583093 h 31"/>
                  <a:gd name="T12" fmla="*/ 373189046 w 7"/>
                  <a:gd name="T13" fmla="*/ 2147483646 h 31"/>
                  <a:gd name="T14" fmla="*/ 93399882 w 7"/>
                  <a:gd name="T15" fmla="*/ 2147483646 h 31"/>
                  <a:gd name="T16" fmla="*/ 0 w 7"/>
                  <a:gd name="T17" fmla="*/ 2147483646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31">
                    <a:moveTo>
                      <a:pt x="0" y="31"/>
                    </a:moveTo>
                    <a:lnTo>
                      <a:pt x="5" y="22"/>
                    </a:lnTo>
                    <a:lnTo>
                      <a:pt x="6" y="13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6" y="6"/>
                    </a:lnTo>
                    <a:lnTo>
                      <a:pt x="4" y="13"/>
                    </a:lnTo>
                    <a:lnTo>
                      <a:pt x="1" y="22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3" name="Freeform 188">
                <a:extLst>
                  <a:ext uri="{FF2B5EF4-FFF2-40B4-BE49-F238E27FC236}">
                    <a16:creationId xmlns:a16="http://schemas.microsoft.com/office/drawing/2014/main" id="{E7AE65CC-75A1-F443-B510-16E284426C41}"/>
                  </a:ext>
                </a:extLst>
              </p:cNvPr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8912225" y="4090988"/>
                <a:ext cx="15875" cy="15875"/>
              </a:xfrm>
              <a:custGeom>
                <a:avLst/>
                <a:gdLst>
                  <a:gd name="T0" fmla="*/ 2147483646 w 33"/>
                  <a:gd name="T1" fmla="*/ 2147483646 h 31"/>
                  <a:gd name="T2" fmla="*/ 2147483646 w 33"/>
                  <a:gd name="T3" fmla="*/ 0 h 31"/>
                  <a:gd name="T4" fmla="*/ 2147483646 w 33"/>
                  <a:gd name="T5" fmla="*/ 0 h 31"/>
                  <a:gd name="T6" fmla="*/ 2147483646 w 33"/>
                  <a:gd name="T7" fmla="*/ 268536891 h 31"/>
                  <a:gd name="T8" fmla="*/ 1781234170 w 33"/>
                  <a:gd name="T9" fmla="*/ 671342484 h 31"/>
                  <a:gd name="T10" fmla="*/ 1224671102 w 33"/>
                  <a:gd name="T11" fmla="*/ 1074409758 h 31"/>
                  <a:gd name="T12" fmla="*/ 667876163 w 33"/>
                  <a:gd name="T13" fmla="*/ 1611484052 h 31"/>
                  <a:gd name="T14" fmla="*/ 333937841 w 33"/>
                  <a:gd name="T15" fmla="*/ 2147483646 h 31"/>
                  <a:gd name="T16" fmla="*/ 111312614 w 33"/>
                  <a:gd name="T17" fmla="*/ 2147483646 h 31"/>
                  <a:gd name="T18" fmla="*/ 0 w 33"/>
                  <a:gd name="T19" fmla="*/ 2147483646 h 31"/>
                  <a:gd name="T20" fmla="*/ 111312614 w 33"/>
                  <a:gd name="T21" fmla="*/ 2147483646 h 31"/>
                  <a:gd name="T22" fmla="*/ 333937841 w 33"/>
                  <a:gd name="T23" fmla="*/ 2147483646 h 31"/>
                  <a:gd name="T24" fmla="*/ 667876163 w 33"/>
                  <a:gd name="T25" fmla="*/ 2147483646 h 31"/>
                  <a:gd name="T26" fmla="*/ 1224671102 w 33"/>
                  <a:gd name="T27" fmla="*/ 2147483646 h 31"/>
                  <a:gd name="T28" fmla="*/ 2147483646 w 33"/>
                  <a:gd name="T29" fmla="*/ 2147483646 h 31"/>
                  <a:gd name="T30" fmla="*/ 2147483646 w 33"/>
                  <a:gd name="T31" fmla="*/ 2147483646 h 3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3" h="31">
                    <a:moveTo>
                      <a:pt x="33" y="31"/>
                    </a:moveTo>
                    <a:lnTo>
                      <a:pt x="33" y="0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6" y="5"/>
                    </a:lnTo>
                    <a:lnTo>
                      <a:pt x="11" y="8"/>
                    </a:lnTo>
                    <a:lnTo>
                      <a:pt x="6" y="12"/>
                    </a:lnTo>
                    <a:lnTo>
                      <a:pt x="3" y="16"/>
                    </a:lnTo>
                    <a:lnTo>
                      <a:pt x="1" y="21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3" y="29"/>
                    </a:lnTo>
                    <a:lnTo>
                      <a:pt x="6" y="30"/>
                    </a:lnTo>
                    <a:lnTo>
                      <a:pt x="11" y="30"/>
                    </a:lnTo>
                    <a:lnTo>
                      <a:pt x="22" y="31"/>
                    </a:lnTo>
                    <a:lnTo>
                      <a:pt x="33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4" name="Freeform 189">
                <a:extLst>
                  <a:ext uri="{FF2B5EF4-FFF2-40B4-BE49-F238E27FC236}">
                    <a16:creationId xmlns:a16="http://schemas.microsoft.com/office/drawing/2014/main" id="{CDB12D1E-B9F1-D44B-BA45-629EDCBE97B0}"/>
                  </a:ext>
                </a:extLst>
              </p:cNvPr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8928100" y="4003675"/>
                <a:ext cx="3175" cy="9525"/>
              </a:xfrm>
              <a:custGeom>
                <a:avLst/>
                <a:gdLst>
                  <a:gd name="T0" fmla="*/ 0 w 13"/>
                  <a:gd name="T1" fmla="*/ 2147483646 h 19"/>
                  <a:gd name="T2" fmla="*/ 29108644 w 13"/>
                  <a:gd name="T3" fmla="*/ 2147483646 h 19"/>
                  <a:gd name="T4" fmla="*/ 72831081 w 13"/>
                  <a:gd name="T5" fmla="*/ 2141727833 h 19"/>
                  <a:gd name="T6" fmla="*/ 101999317 w 13"/>
                  <a:gd name="T7" fmla="*/ 1889907888 h 19"/>
                  <a:gd name="T8" fmla="*/ 116553517 w 13"/>
                  <a:gd name="T9" fmla="*/ 1511926311 h 19"/>
                  <a:gd name="T10" fmla="*/ 174830154 w 13"/>
                  <a:gd name="T11" fmla="*/ 755963155 h 19"/>
                  <a:gd name="T12" fmla="*/ 189384598 w 13"/>
                  <a:gd name="T13" fmla="*/ 0 h 19"/>
                  <a:gd name="T14" fmla="*/ 0 w 13"/>
                  <a:gd name="T15" fmla="*/ 2147483646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19">
                    <a:moveTo>
                      <a:pt x="0" y="19"/>
                    </a:moveTo>
                    <a:lnTo>
                      <a:pt x="2" y="18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8" y="12"/>
                    </a:lnTo>
                    <a:lnTo>
                      <a:pt x="12" y="6"/>
                    </a:lnTo>
                    <a:lnTo>
                      <a:pt x="13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5" name="Freeform 190">
                <a:extLst>
                  <a:ext uri="{FF2B5EF4-FFF2-40B4-BE49-F238E27FC236}">
                    <a16:creationId xmlns:a16="http://schemas.microsoft.com/office/drawing/2014/main" id="{8B899C6F-5BB0-9248-9BFD-CD634375C22F}"/>
                  </a:ext>
                </a:extLst>
              </p:cNvPr>
              <p:cNvSpPr>
                <a:spLocks/>
              </p:cNvSpPr>
              <p:nvPr>
                <p:custDataLst>
                  <p:tags r:id="rId117"/>
                </p:custDataLst>
              </p:nvPr>
            </p:nvSpPr>
            <p:spPr bwMode="auto">
              <a:xfrm>
                <a:off x="8767763" y="4006850"/>
                <a:ext cx="36512" cy="22225"/>
              </a:xfrm>
              <a:custGeom>
                <a:avLst/>
                <a:gdLst>
                  <a:gd name="T0" fmla="*/ 2147483646 w 87"/>
                  <a:gd name="T1" fmla="*/ 2147483646 h 42"/>
                  <a:gd name="T2" fmla="*/ 2147483646 w 87"/>
                  <a:gd name="T3" fmla="*/ 2147483646 h 42"/>
                  <a:gd name="T4" fmla="*/ 2147483646 w 87"/>
                  <a:gd name="T5" fmla="*/ 2147483646 h 42"/>
                  <a:gd name="T6" fmla="*/ 2147483646 w 87"/>
                  <a:gd name="T7" fmla="*/ 2147483646 h 42"/>
                  <a:gd name="T8" fmla="*/ 2147483646 w 87"/>
                  <a:gd name="T9" fmla="*/ 2147483646 h 42"/>
                  <a:gd name="T10" fmla="*/ 2147483646 w 87"/>
                  <a:gd name="T11" fmla="*/ 2147483646 h 42"/>
                  <a:gd name="T12" fmla="*/ 2147483646 w 87"/>
                  <a:gd name="T13" fmla="*/ 2147483646 h 42"/>
                  <a:gd name="T14" fmla="*/ 2147483646 w 87"/>
                  <a:gd name="T15" fmla="*/ 2147483646 h 42"/>
                  <a:gd name="T16" fmla="*/ 2147483646 w 87"/>
                  <a:gd name="T17" fmla="*/ 2147483646 h 42"/>
                  <a:gd name="T18" fmla="*/ 2147483646 w 87"/>
                  <a:gd name="T19" fmla="*/ 1629980971 h 42"/>
                  <a:gd name="T20" fmla="*/ 2147483646 w 87"/>
                  <a:gd name="T21" fmla="*/ 889055033 h 42"/>
                  <a:gd name="T22" fmla="*/ 2147483646 w 87"/>
                  <a:gd name="T23" fmla="*/ 296258192 h 42"/>
                  <a:gd name="T24" fmla="*/ 2147483646 w 87"/>
                  <a:gd name="T25" fmla="*/ 0 h 42"/>
                  <a:gd name="T26" fmla="*/ 2147483646 w 87"/>
                  <a:gd name="T27" fmla="*/ 0 h 42"/>
                  <a:gd name="T28" fmla="*/ 2147483646 w 87"/>
                  <a:gd name="T29" fmla="*/ 0 h 42"/>
                  <a:gd name="T30" fmla="*/ 2147483646 w 87"/>
                  <a:gd name="T31" fmla="*/ 0 h 42"/>
                  <a:gd name="T32" fmla="*/ 2147483646 w 87"/>
                  <a:gd name="T33" fmla="*/ 296258192 h 42"/>
                  <a:gd name="T34" fmla="*/ 1847953318 w 87"/>
                  <a:gd name="T35" fmla="*/ 592796842 h 42"/>
                  <a:gd name="T36" fmla="*/ 1404458841 w 87"/>
                  <a:gd name="T37" fmla="*/ 889055033 h 42"/>
                  <a:gd name="T38" fmla="*/ 591267774 w 87"/>
                  <a:gd name="T39" fmla="*/ 1778110067 h 42"/>
                  <a:gd name="T40" fmla="*/ 0 w 87"/>
                  <a:gd name="T41" fmla="*/ 2147483646 h 42"/>
                  <a:gd name="T42" fmla="*/ 813014802 w 87"/>
                  <a:gd name="T43" fmla="*/ 2147483646 h 42"/>
                  <a:gd name="T44" fmla="*/ 1995726195 w 87"/>
                  <a:gd name="T45" fmla="*/ 2147483646 h 42"/>
                  <a:gd name="T46" fmla="*/ 2147483646 w 87"/>
                  <a:gd name="T47" fmla="*/ 2147483646 h 42"/>
                  <a:gd name="T48" fmla="*/ 2147483646 w 87"/>
                  <a:gd name="T49" fmla="*/ 2147483646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87" h="42">
                    <a:moveTo>
                      <a:pt x="54" y="42"/>
                    </a:moveTo>
                    <a:lnTo>
                      <a:pt x="59" y="42"/>
                    </a:lnTo>
                    <a:lnTo>
                      <a:pt x="64" y="41"/>
                    </a:lnTo>
                    <a:lnTo>
                      <a:pt x="68" y="40"/>
                    </a:lnTo>
                    <a:lnTo>
                      <a:pt x="71" y="38"/>
                    </a:lnTo>
                    <a:lnTo>
                      <a:pt x="75" y="34"/>
                    </a:lnTo>
                    <a:lnTo>
                      <a:pt x="78" y="28"/>
                    </a:lnTo>
                    <a:lnTo>
                      <a:pt x="79" y="22"/>
                    </a:lnTo>
                    <a:lnTo>
                      <a:pt x="80" y="16"/>
                    </a:lnTo>
                    <a:lnTo>
                      <a:pt x="82" y="11"/>
                    </a:lnTo>
                    <a:lnTo>
                      <a:pt x="87" y="6"/>
                    </a:lnTo>
                    <a:lnTo>
                      <a:pt x="77" y="2"/>
                    </a:lnTo>
                    <a:lnTo>
                      <a:pt x="67" y="0"/>
                    </a:lnTo>
                    <a:lnTo>
                      <a:pt x="57" y="0"/>
                    </a:lnTo>
                    <a:lnTo>
                      <a:pt x="47" y="0"/>
                    </a:lnTo>
                    <a:lnTo>
                      <a:pt x="40" y="0"/>
                    </a:lnTo>
                    <a:lnTo>
                      <a:pt x="32" y="2"/>
                    </a:lnTo>
                    <a:lnTo>
                      <a:pt x="25" y="4"/>
                    </a:lnTo>
                    <a:lnTo>
                      <a:pt x="19" y="6"/>
                    </a:lnTo>
                    <a:lnTo>
                      <a:pt x="8" y="12"/>
                    </a:lnTo>
                    <a:lnTo>
                      <a:pt x="0" y="18"/>
                    </a:lnTo>
                    <a:lnTo>
                      <a:pt x="11" y="24"/>
                    </a:lnTo>
                    <a:lnTo>
                      <a:pt x="27" y="32"/>
                    </a:lnTo>
                    <a:lnTo>
                      <a:pt x="43" y="39"/>
                    </a:lnTo>
                    <a:lnTo>
                      <a:pt x="54" y="4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6" name="Freeform 191">
                <a:extLst>
                  <a:ext uri="{FF2B5EF4-FFF2-40B4-BE49-F238E27FC236}">
                    <a16:creationId xmlns:a16="http://schemas.microsoft.com/office/drawing/2014/main" id="{3EDDAFC6-29A1-7D4E-8FDE-CFED50361A2C}"/>
                  </a:ext>
                </a:extLst>
              </p:cNvPr>
              <p:cNvSpPr>
                <a:spLocks/>
              </p:cNvSpPr>
              <p:nvPr>
                <p:custDataLst>
                  <p:tags r:id="rId118"/>
                </p:custDataLst>
              </p:nvPr>
            </p:nvSpPr>
            <p:spPr bwMode="auto">
              <a:xfrm>
                <a:off x="9012238" y="4470400"/>
                <a:ext cx="1587" cy="14288"/>
              </a:xfrm>
              <a:custGeom>
                <a:avLst/>
                <a:gdLst>
                  <a:gd name="T0" fmla="*/ 0 w 7"/>
                  <a:gd name="T1" fmla="*/ 0 h 31"/>
                  <a:gd name="T2" fmla="*/ 81570893 w 7"/>
                  <a:gd name="T3" fmla="*/ 0 h 31"/>
                  <a:gd name="T4" fmla="*/ 81570893 w 7"/>
                  <a:gd name="T5" fmla="*/ 1762334002 h 31"/>
                  <a:gd name="T6" fmla="*/ 0 w 7"/>
                  <a:gd name="T7" fmla="*/ 2147483646 h 31"/>
                  <a:gd name="T8" fmla="*/ 0 w 7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31">
                    <a:moveTo>
                      <a:pt x="0" y="0"/>
                    </a:moveTo>
                    <a:lnTo>
                      <a:pt x="7" y="0"/>
                    </a:lnTo>
                    <a:lnTo>
                      <a:pt x="7" y="18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7" name="Freeform 192">
                <a:extLst>
                  <a:ext uri="{FF2B5EF4-FFF2-40B4-BE49-F238E27FC236}">
                    <a16:creationId xmlns:a16="http://schemas.microsoft.com/office/drawing/2014/main" id="{0D3E396E-FA8C-8D46-BFFA-047745D9CBA5}"/>
                  </a:ext>
                </a:extLst>
              </p:cNvPr>
              <p:cNvSpPr>
                <a:spLocks/>
              </p:cNvSpPr>
              <p:nvPr>
                <p:custDataLst>
                  <p:tags r:id="rId119"/>
                </p:custDataLst>
              </p:nvPr>
            </p:nvSpPr>
            <p:spPr bwMode="auto">
              <a:xfrm>
                <a:off x="8248650" y="3976688"/>
                <a:ext cx="1019175" cy="908050"/>
              </a:xfrm>
              <a:custGeom>
                <a:avLst/>
                <a:gdLst>
                  <a:gd name="T0" fmla="*/ 2147483646 w 2332"/>
                  <a:gd name="T1" fmla="*/ 2147483646 h 1731"/>
                  <a:gd name="T2" fmla="*/ 2147483646 w 2332"/>
                  <a:gd name="T3" fmla="*/ 2147483646 h 1731"/>
                  <a:gd name="T4" fmla="*/ 2147483646 w 2332"/>
                  <a:gd name="T5" fmla="*/ 2147483646 h 1731"/>
                  <a:gd name="T6" fmla="*/ 2147483646 w 2332"/>
                  <a:gd name="T7" fmla="*/ 2147483646 h 1731"/>
                  <a:gd name="T8" fmla="*/ 2147483646 w 2332"/>
                  <a:gd name="T9" fmla="*/ 2147483646 h 1731"/>
                  <a:gd name="T10" fmla="*/ 2147483646 w 2332"/>
                  <a:gd name="T11" fmla="*/ 2147483646 h 1731"/>
                  <a:gd name="T12" fmla="*/ 2147483646 w 2332"/>
                  <a:gd name="T13" fmla="*/ 2147483646 h 1731"/>
                  <a:gd name="T14" fmla="*/ 2147483646 w 2332"/>
                  <a:gd name="T15" fmla="*/ 2147483646 h 1731"/>
                  <a:gd name="T16" fmla="*/ 2147483646 w 2332"/>
                  <a:gd name="T17" fmla="*/ 2147483646 h 1731"/>
                  <a:gd name="T18" fmla="*/ 2147483646 w 2332"/>
                  <a:gd name="T19" fmla="*/ 2147483646 h 1731"/>
                  <a:gd name="T20" fmla="*/ 2147483646 w 2332"/>
                  <a:gd name="T21" fmla="*/ 2147483646 h 1731"/>
                  <a:gd name="T22" fmla="*/ 2147483646 w 2332"/>
                  <a:gd name="T23" fmla="*/ 2147483646 h 1731"/>
                  <a:gd name="T24" fmla="*/ 2147483646 w 2332"/>
                  <a:gd name="T25" fmla="*/ 2147483646 h 1731"/>
                  <a:gd name="T26" fmla="*/ 2147483646 w 2332"/>
                  <a:gd name="T27" fmla="*/ 2147483646 h 1731"/>
                  <a:gd name="T28" fmla="*/ 2147483646 w 2332"/>
                  <a:gd name="T29" fmla="*/ 2147483646 h 1731"/>
                  <a:gd name="T30" fmla="*/ 2147483646 w 2332"/>
                  <a:gd name="T31" fmla="*/ 2147483646 h 1731"/>
                  <a:gd name="T32" fmla="*/ 2147483646 w 2332"/>
                  <a:gd name="T33" fmla="*/ 2147483646 h 1731"/>
                  <a:gd name="T34" fmla="*/ 2147483646 w 2332"/>
                  <a:gd name="T35" fmla="*/ 2147483646 h 1731"/>
                  <a:gd name="T36" fmla="*/ 2147483646 w 2332"/>
                  <a:gd name="T37" fmla="*/ 2147483646 h 1731"/>
                  <a:gd name="T38" fmla="*/ 2147483646 w 2332"/>
                  <a:gd name="T39" fmla="*/ 2147483646 h 1731"/>
                  <a:gd name="T40" fmla="*/ 2147483646 w 2332"/>
                  <a:gd name="T41" fmla="*/ 2147483646 h 1731"/>
                  <a:gd name="T42" fmla="*/ 2147483646 w 2332"/>
                  <a:gd name="T43" fmla="*/ 2147483646 h 1731"/>
                  <a:gd name="T44" fmla="*/ 2147483646 w 2332"/>
                  <a:gd name="T45" fmla="*/ 2147483646 h 1731"/>
                  <a:gd name="T46" fmla="*/ 2147483646 w 2332"/>
                  <a:gd name="T47" fmla="*/ 1443622716 h 1731"/>
                  <a:gd name="T48" fmla="*/ 2147483646 w 2332"/>
                  <a:gd name="T49" fmla="*/ 2147483646 h 1731"/>
                  <a:gd name="T50" fmla="*/ 2147483646 w 2332"/>
                  <a:gd name="T51" fmla="*/ 2147483646 h 1731"/>
                  <a:gd name="T52" fmla="*/ 2147483646 w 2332"/>
                  <a:gd name="T53" fmla="*/ 2147483646 h 1731"/>
                  <a:gd name="T54" fmla="*/ 2147483646 w 2332"/>
                  <a:gd name="T55" fmla="*/ 2147483646 h 1731"/>
                  <a:gd name="T56" fmla="*/ 2147483646 w 2332"/>
                  <a:gd name="T57" fmla="*/ 2147483646 h 1731"/>
                  <a:gd name="T58" fmla="*/ 2147483646 w 2332"/>
                  <a:gd name="T59" fmla="*/ 2147483646 h 1731"/>
                  <a:gd name="T60" fmla="*/ 2147483646 w 2332"/>
                  <a:gd name="T61" fmla="*/ 2147483646 h 1731"/>
                  <a:gd name="T62" fmla="*/ 2147483646 w 2332"/>
                  <a:gd name="T63" fmla="*/ 2147483646 h 1731"/>
                  <a:gd name="T64" fmla="*/ 2147483646 w 2332"/>
                  <a:gd name="T65" fmla="*/ 2147483646 h 1731"/>
                  <a:gd name="T66" fmla="*/ 2147483646 w 2332"/>
                  <a:gd name="T67" fmla="*/ 2147483646 h 1731"/>
                  <a:gd name="T68" fmla="*/ 2147483646 w 2332"/>
                  <a:gd name="T69" fmla="*/ 2147483646 h 1731"/>
                  <a:gd name="T70" fmla="*/ 2147483646 w 2332"/>
                  <a:gd name="T71" fmla="*/ 2147483646 h 1731"/>
                  <a:gd name="T72" fmla="*/ 2147483646 w 2332"/>
                  <a:gd name="T73" fmla="*/ 2147483646 h 1731"/>
                  <a:gd name="T74" fmla="*/ 2147483646 w 2332"/>
                  <a:gd name="T75" fmla="*/ 2147483646 h 1731"/>
                  <a:gd name="T76" fmla="*/ 2147483646 w 2332"/>
                  <a:gd name="T77" fmla="*/ 2147483646 h 1731"/>
                  <a:gd name="T78" fmla="*/ 2147483646 w 2332"/>
                  <a:gd name="T79" fmla="*/ 2147483646 h 1731"/>
                  <a:gd name="T80" fmla="*/ 2147483646 w 2332"/>
                  <a:gd name="T81" fmla="*/ 2147483646 h 1731"/>
                  <a:gd name="T82" fmla="*/ 2147483646 w 2332"/>
                  <a:gd name="T83" fmla="*/ 2147483646 h 1731"/>
                  <a:gd name="T84" fmla="*/ 2147483646 w 2332"/>
                  <a:gd name="T85" fmla="*/ 2147483646 h 1731"/>
                  <a:gd name="T86" fmla="*/ 2147483646 w 2332"/>
                  <a:gd name="T87" fmla="*/ 2147483646 h 1731"/>
                  <a:gd name="T88" fmla="*/ 2147483646 w 2332"/>
                  <a:gd name="T89" fmla="*/ 2147483646 h 1731"/>
                  <a:gd name="T90" fmla="*/ 2147483646 w 2332"/>
                  <a:gd name="T91" fmla="*/ 2147483646 h 1731"/>
                  <a:gd name="T92" fmla="*/ 2147483646 w 2332"/>
                  <a:gd name="T93" fmla="*/ 2147483646 h 1731"/>
                  <a:gd name="T94" fmla="*/ 2147483646 w 2332"/>
                  <a:gd name="T95" fmla="*/ 2147483646 h 1731"/>
                  <a:gd name="T96" fmla="*/ 2147483646 w 2332"/>
                  <a:gd name="T97" fmla="*/ 2147483646 h 1731"/>
                  <a:gd name="T98" fmla="*/ 2147483646 w 2332"/>
                  <a:gd name="T99" fmla="*/ 2147483646 h 1731"/>
                  <a:gd name="T100" fmla="*/ 2147483646 w 2332"/>
                  <a:gd name="T101" fmla="*/ 2147483646 h 1731"/>
                  <a:gd name="T102" fmla="*/ 166936669 w 2332"/>
                  <a:gd name="T103" fmla="*/ 2147483646 h 1731"/>
                  <a:gd name="T104" fmla="*/ 2147483646 w 2332"/>
                  <a:gd name="T105" fmla="*/ 2147483646 h 1731"/>
                  <a:gd name="T106" fmla="*/ 2147483646 w 2332"/>
                  <a:gd name="T107" fmla="*/ 2147483646 h 1731"/>
                  <a:gd name="T108" fmla="*/ 2147483646 w 2332"/>
                  <a:gd name="T109" fmla="*/ 2147483646 h 1731"/>
                  <a:gd name="T110" fmla="*/ 2147483646 w 2332"/>
                  <a:gd name="T111" fmla="*/ 2147483646 h 1731"/>
                  <a:gd name="T112" fmla="*/ 2147483646 w 2332"/>
                  <a:gd name="T113" fmla="*/ 2147483646 h 1731"/>
                  <a:gd name="T114" fmla="*/ 2147483646 w 2332"/>
                  <a:gd name="T115" fmla="*/ 2147483646 h 1731"/>
                  <a:gd name="T116" fmla="*/ 2147483646 w 2332"/>
                  <a:gd name="T117" fmla="*/ 2147483646 h 173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332" h="1731">
                    <a:moveTo>
                      <a:pt x="153" y="721"/>
                    </a:moveTo>
                    <a:lnTo>
                      <a:pt x="156" y="727"/>
                    </a:lnTo>
                    <a:lnTo>
                      <a:pt x="159" y="732"/>
                    </a:lnTo>
                    <a:lnTo>
                      <a:pt x="162" y="735"/>
                    </a:lnTo>
                    <a:lnTo>
                      <a:pt x="167" y="738"/>
                    </a:lnTo>
                    <a:lnTo>
                      <a:pt x="173" y="744"/>
                    </a:lnTo>
                    <a:lnTo>
                      <a:pt x="180" y="751"/>
                    </a:lnTo>
                    <a:lnTo>
                      <a:pt x="189" y="744"/>
                    </a:lnTo>
                    <a:lnTo>
                      <a:pt x="195" y="737"/>
                    </a:lnTo>
                    <a:lnTo>
                      <a:pt x="201" y="729"/>
                    </a:lnTo>
                    <a:lnTo>
                      <a:pt x="205" y="722"/>
                    </a:lnTo>
                    <a:lnTo>
                      <a:pt x="210" y="714"/>
                    </a:lnTo>
                    <a:lnTo>
                      <a:pt x="214" y="707"/>
                    </a:lnTo>
                    <a:lnTo>
                      <a:pt x="219" y="701"/>
                    </a:lnTo>
                    <a:lnTo>
                      <a:pt x="226" y="696"/>
                    </a:lnTo>
                    <a:lnTo>
                      <a:pt x="234" y="690"/>
                    </a:lnTo>
                    <a:lnTo>
                      <a:pt x="241" y="685"/>
                    </a:lnTo>
                    <a:lnTo>
                      <a:pt x="249" y="680"/>
                    </a:lnTo>
                    <a:lnTo>
                      <a:pt x="258" y="677"/>
                    </a:lnTo>
                    <a:lnTo>
                      <a:pt x="274" y="672"/>
                    </a:lnTo>
                    <a:lnTo>
                      <a:pt x="290" y="667"/>
                    </a:lnTo>
                    <a:lnTo>
                      <a:pt x="297" y="665"/>
                    </a:lnTo>
                    <a:lnTo>
                      <a:pt x="305" y="661"/>
                    </a:lnTo>
                    <a:lnTo>
                      <a:pt x="312" y="658"/>
                    </a:lnTo>
                    <a:lnTo>
                      <a:pt x="318" y="654"/>
                    </a:lnTo>
                    <a:lnTo>
                      <a:pt x="325" y="649"/>
                    </a:lnTo>
                    <a:lnTo>
                      <a:pt x="330" y="644"/>
                    </a:lnTo>
                    <a:lnTo>
                      <a:pt x="335" y="637"/>
                    </a:lnTo>
                    <a:lnTo>
                      <a:pt x="339" y="628"/>
                    </a:lnTo>
                    <a:lnTo>
                      <a:pt x="360" y="631"/>
                    </a:lnTo>
                    <a:lnTo>
                      <a:pt x="370" y="631"/>
                    </a:lnTo>
                    <a:lnTo>
                      <a:pt x="375" y="629"/>
                    </a:lnTo>
                    <a:lnTo>
                      <a:pt x="385" y="628"/>
                    </a:lnTo>
                    <a:lnTo>
                      <a:pt x="393" y="628"/>
                    </a:lnTo>
                    <a:lnTo>
                      <a:pt x="400" y="627"/>
                    </a:lnTo>
                    <a:lnTo>
                      <a:pt x="405" y="624"/>
                    </a:lnTo>
                    <a:lnTo>
                      <a:pt x="412" y="622"/>
                    </a:lnTo>
                    <a:lnTo>
                      <a:pt x="423" y="615"/>
                    </a:lnTo>
                    <a:lnTo>
                      <a:pt x="435" y="606"/>
                    </a:lnTo>
                    <a:lnTo>
                      <a:pt x="447" y="598"/>
                    </a:lnTo>
                    <a:lnTo>
                      <a:pt x="461" y="592"/>
                    </a:lnTo>
                    <a:lnTo>
                      <a:pt x="469" y="589"/>
                    </a:lnTo>
                    <a:lnTo>
                      <a:pt x="478" y="587"/>
                    </a:lnTo>
                    <a:lnTo>
                      <a:pt x="487" y="585"/>
                    </a:lnTo>
                    <a:lnTo>
                      <a:pt x="498" y="585"/>
                    </a:lnTo>
                    <a:lnTo>
                      <a:pt x="520" y="585"/>
                    </a:lnTo>
                    <a:lnTo>
                      <a:pt x="544" y="584"/>
                    </a:lnTo>
                    <a:lnTo>
                      <a:pt x="558" y="584"/>
                    </a:lnTo>
                    <a:lnTo>
                      <a:pt x="570" y="582"/>
                    </a:lnTo>
                    <a:lnTo>
                      <a:pt x="581" y="581"/>
                    </a:lnTo>
                    <a:lnTo>
                      <a:pt x="592" y="579"/>
                    </a:lnTo>
                    <a:lnTo>
                      <a:pt x="605" y="570"/>
                    </a:lnTo>
                    <a:lnTo>
                      <a:pt x="619" y="558"/>
                    </a:lnTo>
                    <a:lnTo>
                      <a:pt x="635" y="542"/>
                    </a:lnTo>
                    <a:lnTo>
                      <a:pt x="650" y="525"/>
                    </a:lnTo>
                    <a:lnTo>
                      <a:pt x="664" y="508"/>
                    </a:lnTo>
                    <a:lnTo>
                      <a:pt x="677" y="490"/>
                    </a:lnTo>
                    <a:lnTo>
                      <a:pt x="688" y="475"/>
                    </a:lnTo>
                    <a:lnTo>
                      <a:pt x="698" y="462"/>
                    </a:lnTo>
                    <a:lnTo>
                      <a:pt x="695" y="461"/>
                    </a:lnTo>
                    <a:lnTo>
                      <a:pt x="693" y="459"/>
                    </a:lnTo>
                    <a:lnTo>
                      <a:pt x="691" y="456"/>
                    </a:lnTo>
                    <a:lnTo>
                      <a:pt x="688" y="452"/>
                    </a:lnTo>
                    <a:lnTo>
                      <a:pt x="683" y="444"/>
                    </a:lnTo>
                    <a:lnTo>
                      <a:pt x="677" y="437"/>
                    </a:lnTo>
                    <a:lnTo>
                      <a:pt x="688" y="432"/>
                    </a:lnTo>
                    <a:lnTo>
                      <a:pt x="697" y="426"/>
                    </a:lnTo>
                    <a:lnTo>
                      <a:pt x="705" y="419"/>
                    </a:lnTo>
                    <a:lnTo>
                      <a:pt x="710" y="413"/>
                    </a:lnTo>
                    <a:lnTo>
                      <a:pt x="716" y="406"/>
                    </a:lnTo>
                    <a:lnTo>
                      <a:pt x="721" y="399"/>
                    </a:lnTo>
                    <a:lnTo>
                      <a:pt x="729" y="393"/>
                    </a:lnTo>
                    <a:lnTo>
                      <a:pt x="738" y="388"/>
                    </a:lnTo>
                    <a:lnTo>
                      <a:pt x="739" y="399"/>
                    </a:lnTo>
                    <a:lnTo>
                      <a:pt x="741" y="409"/>
                    </a:lnTo>
                    <a:lnTo>
                      <a:pt x="744" y="418"/>
                    </a:lnTo>
                    <a:lnTo>
                      <a:pt x="749" y="425"/>
                    </a:lnTo>
                    <a:lnTo>
                      <a:pt x="758" y="439"/>
                    </a:lnTo>
                    <a:lnTo>
                      <a:pt x="764" y="450"/>
                    </a:lnTo>
                    <a:lnTo>
                      <a:pt x="768" y="437"/>
                    </a:lnTo>
                    <a:lnTo>
                      <a:pt x="770" y="428"/>
                    </a:lnTo>
                    <a:lnTo>
                      <a:pt x="771" y="418"/>
                    </a:lnTo>
                    <a:lnTo>
                      <a:pt x="771" y="406"/>
                    </a:lnTo>
                    <a:lnTo>
                      <a:pt x="775" y="402"/>
                    </a:lnTo>
                    <a:lnTo>
                      <a:pt x="776" y="397"/>
                    </a:lnTo>
                    <a:lnTo>
                      <a:pt x="777" y="391"/>
                    </a:lnTo>
                    <a:lnTo>
                      <a:pt x="777" y="385"/>
                    </a:lnTo>
                    <a:lnTo>
                      <a:pt x="777" y="379"/>
                    </a:lnTo>
                    <a:lnTo>
                      <a:pt x="778" y="373"/>
                    </a:lnTo>
                    <a:lnTo>
                      <a:pt x="781" y="368"/>
                    </a:lnTo>
                    <a:lnTo>
                      <a:pt x="784" y="363"/>
                    </a:lnTo>
                    <a:lnTo>
                      <a:pt x="787" y="370"/>
                    </a:lnTo>
                    <a:lnTo>
                      <a:pt x="790" y="381"/>
                    </a:lnTo>
                    <a:lnTo>
                      <a:pt x="838" y="381"/>
                    </a:lnTo>
                    <a:lnTo>
                      <a:pt x="833" y="369"/>
                    </a:lnTo>
                    <a:lnTo>
                      <a:pt x="832" y="358"/>
                    </a:lnTo>
                    <a:lnTo>
                      <a:pt x="831" y="349"/>
                    </a:lnTo>
                    <a:lnTo>
                      <a:pt x="832" y="341"/>
                    </a:lnTo>
                    <a:lnTo>
                      <a:pt x="835" y="327"/>
                    </a:lnTo>
                    <a:lnTo>
                      <a:pt x="838" y="314"/>
                    </a:lnTo>
                    <a:lnTo>
                      <a:pt x="852" y="315"/>
                    </a:lnTo>
                    <a:lnTo>
                      <a:pt x="860" y="316"/>
                    </a:lnTo>
                    <a:lnTo>
                      <a:pt x="863" y="316"/>
                    </a:lnTo>
                    <a:lnTo>
                      <a:pt x="866" y="316"/>
                    </a:lnTo>
                    <a:lnTo>
                      <a:pt x="871" y="315"/>
                    </a:lnTo>
                    <a:lnTo>
                      <a:pt x="877" y="314"/>
                    </a:lnTo>
                    <a:lnTo>
                      <a:pt x="885" y="295"/>
                    </a:lnTo>
                    <a:lnTo>
                      <a:pt x="891" y="281"/>
                    </a:lnTo>
                    <a:lnTo>
                      <a:pt x="898" y="268"/>
                    </a:lnTo>
                    <a:lnTo>
                      <a:pt x="910" y="252"/>
                    </a:lnTo>
                    <a:lnTo>
                      <a:pt x="916" y="255"/>
                    </a:lnTo>
                    <a:lnTo>
                      <a:pt x="921" y="256"/>
                    </a:lnTo>
                    <a:lnTo>
                      <a:pt x="925" y="256"/>
                    </a:lnTo>
                    <a:lnTo>
                      <a:pt x="930" y="255"/>
                    </a:lnTo>
                    <a:lnTo>
                      <a:pt x="933" y="253"/>
                    </a:lnTo>
                    <a:lnTo>
                      <a:pt x="935" y="250"/>
                    </a:lnTo>
                    <a:lnTo>
                      <a:pt x="939" y="246"/>
                    </a:lnTo>
                    <a:lnTo>
                      <a:pt x="940" y="242"/>
                    </a:lnTo>
                    <a:lnTo>
                      <a:pt x="946" y="224"/>
                    </a:lnTo>
                    <a:lnTo>
                      <a:pt x="951" y="209"/>
                    </a:lnTo>
                    <a:lnTo>
                      <a:pt x="957" y="212"/>
                    </a:lnTo>
                    <a:lnTo>
                      <a:pt x="965" y="214"/>
                    </a:lnTo>
                    <a:lnTo>
                      <a:pt x="973" y="215"/>
                    </a:lnTo>
                    <a:lnTo>
                      <a:pt x="980" y="214"/>
                    </a:lnTo>
                    <a:lnTo>
                      <a:pt x="989" y="214"/>
                    </a:lnTo>
                    <a:lnTo>
                      <a:pt x="998" y="213"/>
                    </a:lnTo>
                    <a:lnTo>
                      <a:pt x="1007" y="213"/>
                    </a:lnTo>
                    <a:lnTo>
                      <a:pt x="1017" y="215"/>
                    </a:lnTo>
                    <a:lnTo>
                      <a:pt x="1022" y="219"/>
                    </a:lnTo>
                    <a:lnTo>
                      <a:pt x="1027" y="223"/>
                    </a:lnTo>
                    <a:lnTo>
                      <a:pt x="1031" y="227"/>
                    </a:lnTo>
                    <a:lnTo>
                      <a:pt x="1033" y="232"/>
                    </a:lnTo>
                    <a:lnTo>
                      <a:pt x="1037" y="244"/>
                    </a:lnTo>
                    <a:lnTo>
                      <a:pt x="1040" y="257"/>
                    </a:lnTo>
                    <a:lnTo>
                      <a:pt x="1043" y="269"/>
                    </a:lnTo>
                    <a:lnTo>
                      <a:pt x="1046" y="280"/>
                    </a:lnTo>
                    <a:lnTo>
                      <a:pt x="1050" y="284"/>
                    </a:lnTo>
                    <a:lnTo>
                      <a:pt x="1053" y="287"/>
                    </a:lnTo>
                    <a:lnTo>
                      <a:pt x="1057" y="289"/>
                    </a:lnTo>
                    <a:lnTo>
                      <a:pt x="1063" y="290"/>
                    </a:lnTo>
                    <a:lnTo>
                      <a:pt x="1069" y="289"/>
                    </a:lnTo>
                    <a:lnTo>
                      <a:pt x="1076" y="286"/>
                    </a:lnTo>
                    <a:lnTo>
                      <a:pt x="1078" y="284"/>
                    </a:lnTo>
                    <a:lnTo>
                      <a:pt x="1081" y="282"/>
                    </a:lnTo>
                    <a:lnTo>
                      <a:pt x="1083" y="280"/>
                    </a:lnTo>
                    <a:lnTo>
                      <a:pt x="1084" y="277"/>
                    </a:lnTo>
                    <a:lnTo>
                      <a:pt x="1088" y="279"/>
                    </a:lnTo>
                    <a:lnTo>
                      <a:pt x="1092" y="280"/>
                    </a:lnTo>
                    <a:lnTo>
                      <a:pt x="1096" y="280"/>
                    </a:lnTo>
                    <a:lnTo>
                      <a:pt x="1099" y="280"/>
                    </a:lnTo>
                    <a:lnTo>
                      <a:pt x="1104" y="278"/>
                    </a:lnTo>
                    <a:lnTo>
                      <a:pt x="1110" y="277"/>
                    </a:lnTo>
                    <a:lnTo>
                      <a:pt x="1120" y="277"/>
                    </a:lnTo>
                    <a:lnTo>
                      <a:pt x="1128" y="276"/>
                    </a:lnTo>
                    <a:lnTo>
                      <a:pt x="1133" y="274"/>
                    </a:lnTo>
                    <a:lnTo>
                      <a:pt x="1135" y="270"/>
                    </a:lnTo>
                    <a:lnTo>
                      <a:pt x="1136" y="261"/>
                    </a:lnTo>
                    <a:lnTo>
                      <a:pt x="1136" y="246"/>
                    </a:lnTo>
                    <a:lnTo>
                      <a:pt x="1136" y="240"/>
                    </a:lnTo>
                    <a:lnTo>
                      <a:pt x="1137" y="234"/>
                    </a:lnTo>
                    <a:lnTo>
                      <a:pt x="1140" y="228"/>
                    </a:lnTo>
                    <a:lnTo>
                      <a:pt x="1143" y="223"/>
                    </a:lnTo>
                    <a:lnTo>
                      <a:pt x="1148" y="212"/>
                    </a:lnTo>
                    <a:lnTo>
                      <a:pt x="1156" y="204"/>
                    </a:lnTo>
                    <a:lnTo>
                      <a:pt x="1164" y="195"/>
                    </a:lnTo>
                    <a:lnTo>
                      <a:pt x="1170" y="186"/>
                    </a:lnTo>
                    <a:lnTo>
                      <a:pt x="1173" y="182"/>
                    </a:lnTo>
                    <a:lnTo>
                      <a:pt x="1175" y="177"/>
                    </a:lnTo>
                    <a:lnTo>
                      <a:pt x="1176" y="172"/>
                    </a:lnTo>
                    <a:lnTo>
                      <a:pt x="1176" y="167"/>
                    </a:lnTo>
                    <a:lnTo>
                      <a:pt x="1189" y="154"/>
                    </a:lnTo>
                    <a:lnTo>
                      <a:pt x="1201" y="146"/>
                    </a:lnTo>
                    <a:lnTo>
                      <a:pt x="1213" y="139"/>
                    </a:lnTo>
                    <a:lnTo>
                      <a:pt x="1225" y="134"/>
                    </a:lnTo>
                    <a:lnTo>
                      <a:pt x="1237" y="131"/>
                    </a:lnTo>
                    <a:lnTo>
                      <a:pt x="1248" y="128"/>
                    </a:lnTo>
                    <a:lnTo>
                      <a:pt x="1259" y="127"/>
                    </a:lnTo>
                    <a:lnTo>
                      <a:pt x="1270" y="126"/>
                    </a:lnTo>
                    <a:lnTo>
                      <a:pt x="1289" y="125"/>
                    </a:lnTo>
                    <a:lnTo>
                      <a:pt x="1305" y="123"/>
                    </a:lnTo>
                    <a:lnTo>
                      <a:pt x="1313" y="121"/>
                    </a:lnTo>
                    <a:lnTo>
                      <a:pt x="1320" y="117"/>
                    </a:lnTo>
                    <a:lnTo>
                      <a:pt x="1324" y="112"/>
                    </a:lnTo>
                    <a:lnTo>
                      <a:pt x="1328" y="104"/>
                    </a:lnTo>
                    <a:lnTo>
                      <a:pt x="1322" y="94"/>
                    </a:lnTo>
                    <a:lnTo>
                      <a:pt x="1314" y="86"/>
                    </a:lnTo>
                    <a:lnTo>
                      <a:pt x="1308" y="80"/>
                    </a:lnTo>
                    <a:lnTo>
                      <a:pt x="1301" y="75"/>
                    </a:lnTo>
                    <a:lnTo>
                      <a:pt x="1297" y="69"/>
                    </a:lnTo>
                    <a:lnTo>
                      <a:pt x="1292" y="64"/>
                    </a:lnTo>
                    <a:lnTo>
                      <a:pt x="1290" y="58"/>
                    </a:lnTo>
                    <a:lnTo>
                      <a:pt x="1289" y="49"/>
                    </a:lnTo>
                    <a:lnTo>
                      <a:pt x="1305" y="48"/>
                    </a:lnTo>
                    <a:lnTo>
                      <a:pt x="1322" y="45"/>
                    </a:lnTo>
                    <a:lnTo>
                      <a:pt x="1336" y="41"/>
                    </a:lnTo>
                    <a:lnTo>
                      <a:pt x="1349" y="36"/>
                    </a:lnTo>
                    <a:lnTo>
                      <a:pt x="1352" y="46"/>
                    </a:lnTo>
                    <a:lnTo>
                      <a:pt x="1356" y="56"/>
                    </a:lnTo>
                    <a:lnTo>
                      <a:pt x="1360" y="64"/>
                    </a:lnTo>
                    <a:lnTo>
                      <a:pt x="1366" y="72"/>
                    </a:lnTo>
                    <a:lnTo>
                      <a:pt x="1372" y="78"/>
                    </a:lnTo>
                    <a:lnTo>
                      <a:pt x="1379" y="84"/>
                    </a:lnTo>
                    <a:lnTo>
                      <a:pt x="1387" y="90"/>
                    </a:lnTo>
                    <a:lnTo>
                      <a:pt x="1394" y="94"/>
                    </a:lnTo>
                    <a:lnTo>
                      <a:pt x="1403" y="98"/>
                    </a:lnTo>
                    <a:lnTo>
                      <a:pt x="1412" y="101"/>
                    </a:lnTo>
                    <a:lnTo>
                      <a:pt x="1422" y="104"/>
                    </a:lnTo>
                    <a:lnTo>
                      <a:pt x="1432" y="107"/>
                    </a:lnTo>
                    <a:lnTo>
                      <a:pt x="1443" y="109"/>
                    </a:lnTo>
                    <a:lnTo>
                      <a:pt x="1453" y="110"/>
                    </a:lnTo>
                    <a:lnTo>
                      <a:pt x="1464" y="111"/>
                    </a:lnTo>
                    <a:lnTo>
                      <a:pt x="1476" y="111"/>
                    </a:lnTo>
                    <a:lnTo>
                      <a:pt x="1481" y="110"/>
                    </a:lnTo>
                    <a:lnTo>
                      <a:pt x="1489" y="108"/>
                    </a:lnTo>
                    <a:lnTo>
                      <a:pt x="1499" y="105"/>
                    </a:lnTo>
                    <a:lnTo>
                      <a:pt x="1509" y="104"/>
                    </a:lnTo>
                    <a:lnTo>
                      <a:pt x="1514" y="109"/>
                    </a:lnTo>
                    <a:lnTo>
                      <a:pt x="1523" y="113"/>
                    </a:lnTo>
                    <a:lnTo>
                      <a:pt x="1532" y="116"/>
                    </a:lnTo>
                    <a:lnTo>
                      <a:pt x="1541" y="117"/>
                    </a:lnTo>
                    <a:lnTo>
                      <a:pt x="1544" y="117"/>
                    </a:lnTo>
                    <a:lnTo>
                      <a:pt x="1547" y="115"/>
                    </a:lnTo>
                    <a:lnTo>
                      <a:pt x="1549" y="113"/>
                    </a:lnTo>
                    <a:lnTo>
                      <a:pt x="1551" y="110"/>
                    </a:lnTo>
                    <a:lnTo>
                      <a:pt x="1557" y="103"/>
                    </a:lnTo>
                    <a:lnTo>
                      <a:pt x="1561" y="98"/>
                    </a:lnTo>
                    <a:lnTo>
                      <a:pt x="1561" y="135"/>
                    </a:lnTo>
                    <a:lnTo>
                      <a:pt x="1556" y="146"/>
                    </a:lnTo>
                    <a:lnTo>
                      <a:pt x="1545" y="163"/>
                    </a:lnTo>
                    <a:lnTo>
                      <a:pt x="1530" y="183"/>
                    </a:lnTo>
                    <a:lnTo>
                      <a:pt x="1513" y="205"/>
                    </a:lnTo>
                    <a:lnTo>
                      <a:pt x="1495" y="228"/>
                    </a:lnTo>
                    <a:lnTo>
                      <a:pt x="1479" y="247"/>
                    </a:lnTo>
                    <a:lnTo>
                      <a:pt x="1465" y="262"/>
                    </a:lnTo>
                    <a:lnTo>
                      <a:pt x="1455" y="270"/>
                    </a:lnTo>
                    <a:lnTo>
                      <a:pt x="1464" y="275"/>
                    </a:lnTo>
                    <a:lnTo>
                      <a:pt x="1470" y="278"/>
                    </a:lnTo>
                    <a:lnTo>
                      <a:pt x="1474" y="282"/>
                    </a:lnTo>
                    <a:lnTo>
                      <a:pt x="1479" y="286"/>
                    </a:lnTo>
                    <a:lnTo>
                      <a:pt x="1485" y="294"/>
                    </a:lnTo>
                    <a:lnTo>
                      <a:pt x="1489" y="302"/>
                    </a:lnTo>
                    <a:lnTo>
                      <a:pt x="1492" y="310"/>
                    </a:lnTo>
                    <a:lnTo>
                      <a:pt x="1495" y="317"/>
                    </a:lnTo>
                    <a:lnTo>
                      <a:pt x="1498" y="321"/>
                    </a:lnTo>
                    <a:lnTo>
                      <a:pt x="1500" y="325"/>
                    </a:lnTo>
                    <a:lnTo>
                      <a:pt x="1504" y="328"/>
                    </a:lnTo>
                    <a:lnTo>
                      <a:pt x="1509" y="333"/>
                    </a:lnTo>
                    <a:lnTo>
                      <a:pt x="1514" y="336"/>
                    </a:lnTo>
                    <a:lnTo>
                      <a:pt x="1520" y="338"/>
                    </a:lnTo>
                    <a:lnTo>
                      <a:pt x="1525" y="339"/>
                    </a:lnTo>
                    <a:lnTo>
                      <a:pt x="1532" y="338"/>
                    </a:lnTo>
                    <a:lnTo>
                      <a:pt x="1538" y="338"/>
                    </a:lnTo>
                    <a:lnTo>
                      <a:pt x="1544" y="337"/>
                    </a:lnTo>
                    <a:lnTo>
                      <a:pt x="1549" y="337"/>
                    </a:lnTo>
                    <a:lnTo>
                      <a:pt x="1555" y="339"/>
                    </a:lnTo>
                    <a:lnTo>
                      <a:pt x="1560" y="340"/>
                    </a:lnTo>
                    <a:lnTo>
                      <a:pt x="1566" y="342"/>
                    </a:lnTo>
                    <a:lnTo>
                      <a:pt x="1570" y="345"/>
                    </a:lnTo>
                    <a:lnTo>
                      <a:pt x="1574" y="347"/>
                    </a:lnTo>
                    <a:lnTo>
                      <a:pt x="1582" y="354"/>
                    </a:lnTo>
                    <a:lnTo>
                      <a:pt x="1588" y="361"/>
                    </a:lnTo>
                    <a:lnTo>
                      <a:pt x="1594" y="368"/>
                    </a:lnTo>
                    <a:lnTo>
                      <a:pt x="1602" y="376"/>
                    </a:lnTo>
                    <a:lnTo>
                      <a:pt x="1605" y="379"/>
                    </a:lnTo>
                    <a:lnTo>
                      <a:pt x="1611" y="382"/>
                    </a:lnTo>
                    <a:lnTo>
                      <a:pt x="1615" y="386"/>
                    </a:lnTo>
                    <a:lnTo>
                      <a:pt x="1622" y="388"/>
                    </a:lnTo>
                    <a:lnTo>
                      <a:pt x="1629" y="391"/>
                    </a:lnTo>
                    <a:lnTo>
                      <a:pt x="1637" y="394"/>
                    </a:lnTo>
                    <a:lnTo>
                      <a:pt x="1644" y="398"/>
                    </a:lnTo>
                    <a:lnTo>
                      <a:pt x="1649" y="403"/>
                    </a:lnTo>
                    <a:lnTo>
                      <a:pt x="1659" y="413"/>
                    </a:lnTo>
                    <a:lnTo>
                      <a:pt x="1668" y="423"/>
                    </a:lnTo>
                    <a:lnTo>
                      <a:pt x="1677" y="433"/>
                    </a:lnTo>
                    <a:lnTo>
                      <a:pt x="1686" y="442"/>
                    </a:lnTo>
                    <a:lnTo>
                      <a:pt x="1692" y="445"/>
                    </a:lnTo>
                    <a:lnTo>
                      <a:pt x="1698" y="448"/>
                    </a:lnTo>
                    <a:lnTo>
                      <a:pt x="1706" y="449"/>
                    </a:lnTo>
                    <a:lnTo>
                      <a:pt x="1714" y="450"/>
                    </a:lnTo>
                    <a:lnTo>
                      <a:pt x="1719" y="449"/>
                    </a:lnTo>
                    <a:lnTo>
                      <a:pt x="1724" y="448"/>
                    </a:lnTo>
                    <a:lnTo>
                      <a:pt x="1729" y="446"/>
                    </a:lnTo>
                    <a:lnTo>
                      <a:pt x="1735" y="444"/>
                    </a:lnTo>
                    <a:lnTo>
                      <a:pt x="1745" y="435"/>
                    </a:lnTo>
                    <a:lnTo>
                      <a:pt x="1754" y="425"/>
                    </a:lnTo>
                    <a:lnTo>
                      <a:pt x="1764" y="413"/>
                    </a:lnTo>
                    <a:lnTo>
                      <a:pt x="1773" y="400"/>
                    </a:lnTo>
                    <a:lnTo>
                      <a:pt x="1782" y="385"/>
                    </a:lnTo>
                    <a:lnTo>
                      <a:pt x="1791" y="368"/>
                    </a:lnTo>
                    <a:lnTo>
                      <a:pt x="1798" y="351"/>
                    </a:lnTo>
                    <a:lnTo>
                      <a:pt x="1805" y="334"/>
                    </a:lnTo>
                    <a:lnTo>
                      <a:pt x="1812" y="316"/>
                    </a:lnTo>
                    <a:lnTo>
                      <a:pt x="1817" y="299"/>
                    </a:lnTo>
                    <a:lnTo>
                      <a:pt x="1821" y="283"/>
                    </a:lnTo>
                    <a:lnTo>
                      <a:pt x="1825" y="266"/>
                    </a:lnTo>
                    <a:lnTo>
                      <a:pt x="1827" y="252"/>
                    </a:lnTo>
                    <a:lnTo>
                      <a:pt x="1827" y="240"/>
                    </a:lnTo>
                    <a:lnTo>
                      <a:pt x="1828" y="223"/>
                    </a:lnTo>
                    <a:lnTo>
                      <a:pt x="1830" y="205"/>
                    </a:lnTo>
                    <a:lnTo>
                      <a:pt x="1834" y="189"/>
                    </a:lnTo>
                    <a:lnTo>
                      <a:pt x="1839" y="174"/>
                    </a:lnTo>
                    <a:lnTo>
                      <a:pt x="1845" y="159"/>
                    </a:lnTo>
                    <a:lnTo>
                      <a:pt x="1850" y="145"/>
                    </a:lnTo>
                    <a:lnTo>
                      <a:pt x="1857" y="131"/>
                    </a:lnTo>
                    <a:lnTo>
                      <a:pt x="1863" y="118"/>
                    </a:lnTo>
                    <a:lnTo>
                      <a:pt x="1877" y="90"/>
                    </a:lnTo>
                    <a:lnTo>
                      <a:pt x="1888" y="63"/>
                    </a:lnTo>
                    <a:lnTo>
                      <a:pt x="1894" y="47"/>
                    </a:lnTo>
                    <a:lnTo>
                      <a:pt x="1897" y="32"/>
                    </a:lnTo>
                    <a:lnTo>
                      <a:pt x="1899" y="17"/>
                    </a:lnTo>
                    <a:lnTo>
                      <a:pt x="1901" y="0"/>
                    </a:lnTo>
                    <a:lnTo>
                      <a:pt x="1904" y="10"/>
                    </a:lnTo>
                    <a:lnTo>
                      <a:pt x="1909" y="21"/>
                    </a:lnTo>
                    <a:lnTo>
                      <a:pt x="1917" y="32"/>
                    </a:lnTo>
                    <a:lnTo>
                      <a:pt x="1925" y="43"/>
                    </a:lnTo>
                    <a:lnTo>
                      <a:pt x="1932" y="55"/>
                    </a:lnTo>
                    <a:lnTo>
                      <a:pt x="1940" y="63"/>
                    </a:lnTo>
                    <a:lnTo>
                      <a:pt x="1948" y="70"/>
                    </a:lnTo>
                    <a:lnTo>
                      <a:pt x="1953" y="74"/>
                    </a:lnTo>
                    <a:lnTo>
                      <a:pt x="1952" y="76"/>
                    </a:lnTo>
                    <a:lnTo>
                      <a:pt x="1950" y="77"/>
                    </a:lnTo>
                    <a:lnTo>
                      <a:pt x="1947" y="78"/>
                    </a:lnTo>
                    <a:lnTo>
                      <a:pt x="1943" y="79"/>
                    </a:lnTo>
                    <a:lnTo>
                      <a:pt x="1937" y="80"/>
                    </a:lnTo>
                    <a:lnTo>
                      <a:pt x="1933" y="80"/>
                    </a:lnTo>
                    <a:lnTo>
                      <a:pt x="1935" y="90"/>
                    </a:lnTo>
                    <a:lnTo>
                      <a:pt x="1937" y="98"/>
                    </a:lnTo>
                    <a:lnTo>
                      <a:pt x="1940" y="104"/>
                    </a:lnTo>
                    <a:lnTo>
                      <a:pt x="1943" y="110"/>
                    </a:lnTo>
                    <a:lnTo>
                      <a:pt x="1947" y="115"/>
                    </a:lnTo>
                    <a:lnTo>
                      <a:pt x="1950" y="121"/>
                    </a:lnTo>
                    <a:lnTo>
                      <a:pt x="1952" y="127"/>
                    </a:lnTo>
                    <a:lnTo>
                      <a:pt x="1953" y="135"/>
                    </a:lnTo>
                    <a:lnTo>
                      <a:pt x="1953" y="144"/>
                    </a:lnTo>
                    <a:lnTo>
                      <a:pt x="1951" y="152"/>
                    </a:lnTo>
                    <a:lnTo>
                      <a:pt x="1949" y="160"/>
                    </a:lnTo>
                    <a:lnTo>
                      <a:pt x="1947" y="169"/>
                    </a:lnTo>
                    <a:lnTo>
                      <a:pt x="1944" y="176"/>
                    </a:lnTo>
                    <a:lnTo>
                      <a:pt x="1942" y="183"/>
                    </a:lnTo>
                    <a:lnTo>
                      <a:pt x="1941" y="190"/>
                    </a:lnTo>
                    <a:lnTo>
                      <a:pt x="1940" y="197"/>
                    </a:lnTo>
                    <a:lnTo>
                      <a:pt x="1940" y="201"/>
                    </a:lnTo>
                    <a:lnTo>
                      <a:pt x="1941" y="206"/>
                    </a:lnTo>
                    <a:lnTo>
                      <a:pt x="1942" y="210"/>
                    </a:lnTo>
                    <a:lnTo>
                      <a:pt x="1944" y="214"/>
                    </a:lnTo>
                    <a:lnTo>
                      <a:pt x="1950" y="222"/>
                    </a:lnTo>
                    <a:lnTo>
                      <a:pt x="1955" y="228"/>
                    </a:lnTo>
                    <a:lnTo>
                      <a:pt x="1963" y="233"/>
                    </a:lnTo>
                    <a:lnTo>
                      <a:pt x="1971" y="237"/>
                    </a:lnTo>
                    <a:lnTo>
                      <a:pt x="1978" y="239"/>
                    </a:lnTo>
                    <a:lnTo>
                      <a:pt x="1986" y="240"/>
                    </a:lnTo>
                    <a:lnTo>
                      <a:pt x="1987" y="244"/>
                    </a:lnTo>
                    <a:lnTo>
                      <a:pt x="1989" y="248"/>
                    </a:lnTo>
                    <a:lnTo>
                      <a:pt x="1993" y="251"/>
                    </a:lnTo>
                    <a:lnTo>
                      <a:pt x="1997" y="254"/>
                    </a:lnTo>
                    <a:lnTo>
                      <a:pt x="2006" y="257"/>
                    </a:lnTo>
                    <a:lnTo>
                      <a:pt x="2014" y="258"/>
                    </a:lnTo>
                    <a:lnTo>
                      <a:pt x="2014" y="278"/>
                    </a:lnTo>
                    <a:lnTo>
                      <a:pt x="2015" y="297"/>
                    </a:lnTo>
                    <a:lnTo>
                      <a:pt x="2017" y="314"/>
                    </a:lnTo>
                    <a:lnTo>
                      <a:pt x="2019" y="332"/>
                    </a:lnTo>
                    <a:lnTo>
                      <a:pt x="2026" y="365"/>
                    </a:lnTo>
                    <a:lnTo>
                      <a:pt x="2033" y="398"/>
                    </a:lnTo>
                    <a:lnTo>
                      <a:pt x="2040" y="429"/>
                    </a:lnTo>
                    <a:lnTo>
                      <a:pt x="2047" y="461"/>
                    </a:lnTo>
                    <a:lnTo>
                      <a:pt x="2050" y="476"/>
                    </a:lnTo>
                    <a:lnTo>
                      <a:pt x="2051" y="491"/>
                    </a:lnTo>
                    <a:lnTo>
                      <a:pt x="2053" y="508"/>
                    </a:lnTo>
                    <a:lnTo>
                      <a:pt x="2053" y="523"/>
                    </a:lnTo>
                    <a:lnTo>
                      <a:pt x="2053" y="526"/>
                    </a:lnTo>
                    <a:lnTo>
                      <a:pt x="2054" y="528"/>
                    </a:lnTo>
                    <a:lnTo>
                      <a:pt x="2056" y="529"/>
                    </a:lnTo>
                    <a:lnTo>
                      <a:pt x="2060" y="531"/>
                    </a:lnTo>
                    <a:lnTo>
                      <a:pt x="2066" y="533"/>
                    </a:lnTo>
                    <a:lnTo>
                      <a:pt x="2074" y="536"/>
                    </a:lnTo>
                    <a:lnTo>
                      <a:pt x="2082" y="538"/>
                    </a:lnTo>
                    <a:lnTo>
                      <a:pt x="2089" y="540"/>
                    </a:lnTo>
                    <a:lnTo>
                      <a:pt x="2096" y="544"/>
                    </a:lnTo>
                    <a:lnTo>
                      <a:pt x="2099" y="548"/>
                    </a:lnTo>
                    <a:lnTo>
                      <a:pt x="2108" y="562"/>
                    </a:lnTo>
                    <a:lnTo>
                      <a:pt x="2116" y="574"/>
                    </a:lnTo>
                    <a:lnTo>
                      <a:pt x="2120" y="578"/>
                    </a:lnTo>
                    <a:lnTo>
                      <a:pt x="2123" y="582"/>
                    </a:lnTo>
                    <a:lnTo>
                      <a:pt x="2128" y="584"/>
                    </a:lnTo>
                    <a:lnTo>
                      <a:pt x="2133" y="585"/>
                    </a:lnTo>
                    <a:lnTo>
                      <a:pt x="2134" y="596"/>
                    </a:lnTo>
                    <a:lnTo>
                      <a:pt x="2139" y="615"/>
                    </a:lnTo>
                    <a:lnTo>
                      <a:pt x="2146" y="637"/>
                    </a:lnTo>
                    <a:lnTo>
                      <a:pt x="2154" y="661"/>
                    </a:lnTo>
                    <a:lnTo>
                      <a:pt x="2163" y="686"/>
                    </a:lnTo>
                    <a:lnTo>
                      <a:pt x="2172" y="707"/>
                    </a:lnTo>
                    <a:lnTo>
                      <a:pt x="2179" y="724"/>
                    </a:lnTo>
                    <a:lnTo>
                      <a:pt x="2186" y="733"/>
                    </a:lnTo>
                    <a:lnTo>
                      <a:pt x="2188" y="735"/>
                    </a:lnTo>
                    <a:lnTo>
                      <a:pt x="2194" y="737"/>
                    </a:lnTo>
                    <a:lnTo>
                      <a:pt x="2201" y="738"/>
                    </a:lnTo>
                    <a:lnTo>
                      <a:pt x="2211" y="739"/>
                    </a:lnTo>
                    <a:lnTo>
                      <a:pt x="2231" y="742"/>
                    </a:lnTo>
                    <a:lnTo>
                      <a:pt x="2245" y="745"/>
                    </a:lnTo>
                    <a:lnTo>
                      <a:pt x="2242" y="756"/>
                    </a:lnTo>
                    <a:lnTo>
                      <a:pt x="2238" y="762"/>
                    </a:lnTo>
                    <a:lnTo>
                      <a:pt x="2231" y="766"/>
                    </a:lnTo>
                    <a:lnTo>
                      <a:pt x="2219" y="769"/>
                    </a:lnTo>
                    <a:lnTo>
                      <a:pt x="2223" y="781"/>
                    </a:lnTo>
                    <a:lnTo>
                      <a:pt x="2228" y="790"/>
                    </a:lnTo>
                    <a:lnTo>
                      <a:pt x="2233" y="800"/>
                    </a:lnTo>
                    <a:lnTo>
                      <a:pt x="2239" y="809"/>
                    </a:lnTo>
                    <a:lnTo>
                      <a:pt x="2251" y="827"/>
                    </a:lnTo>
                    <a:lnTo>
                      <a:pt x="2263" y="846"/>
                    </a:lnTo>
                    <a:lnTo>
                      <a:pt x="2289" y="879"/>
                    </a:lnTo>
                    <a:lnTo>
                      <a:pt x="2312" y="912"/>
                    </a:lnTo>
                    <a:lnTo>
                      <a:pt x="2318" y="907"/>
                    </a:lnTo>
                    <a:lnTo>
                      <a:pt x="2324" y="902"/>
                    </a:lnTo>
                    <a:lnTo>
                      <a:pt x="2328" y="899"/>
                    </a:lnTo>
                    <a:lnTo>
                      <a:pt x="2330" y="896"/>
                    </a:lnTo>
                    <a:lnTo>
                      <a:pt x="2332" y="892"/>
                    </a:lnTo>
                    <a:lnTo>
                      <a:pt x="2332" y="887"/>
                    </a:lnTo>
                    <a:lnTo>
                      <a:pt x="2332" y="896"/>
                    </a:lnTo>
                    <a:lnTo>
                      <a:pt x="2332" y="903"/>
                    </a:lnTo>
                    <a:lnTo>
                      <a:pt x="2332" y="910"/>
                    </a:lnTo>
                    <a:lnTo>
                      <a:pt x="2332" y="918"/>
                    </a:lnTo>
                    <a:lnTo>
                      <a:pt x="2293" y="1010"/>
                    </a:lnTo>
                    <a:lnTo>
                      <a:pt x="2295" y="1024"/>
                    </a:lnTo>
                    <a:lnTo>
                      <a:pt x="2296" y="1038"/>
                    </a:lnTo>
                    <a:lnTo>
                      <a:pt x="2295" y="1051"/>
                    </a:lnTo>
                    <a:lnTo>
                      <a:pt x="2291" y="1066"/>
                    </a:lnTo>
                    <a:lnTo>
                      <a:pt x="2288" y="1079"/>
                    </a:lnTo>
                    <a:lnTo>
                      <a:pt x="2283" y="1092"/>
                    </a:lnTo>
                    <a:lnTo>
                      <a:pt x="2276" y="1105"/>
                    </a:lnTo>
                    <a:lnTo>
                      <a:pt x="2269" y="1118"/>
                    </a:lnTo>
                    <a:lnTo>
                      <a:pt x="2253" y="1143"/>
                    </a:lnTo>
                    <a:lnTo>
                      <a:pt x="2237" y="1167"/>
                    </a:lnTo>
                    <a:lnTo>
                      <a:pt x="2220" y="1188"/>
                    </a:lnTo>
                    <a:lnTo>
                      <a:pt x="2206" y="1207"/>
                    </a:lnTo>
                    <a:lnTo>
                      <a:pt x="2188" y="1233"/>
                    </a:lnTo>
                    <a:lnTo>
                      <a:pt x="2172" y="1260"/>
                    </a:lnTo>
                    <a:lnTo>
                      <a:pt x="2153" y="1289"/>
                    </a:lnTo>
                    <a:lnTo>
                      <a:pt x="2133" y="1317"/>
                    </a:lnTo>
                    <a:lnTo>
                      <a:pt x="2123" y="1329"/>
                    </a:lnTo>
                    <a:lnTo>
                      <a:pt x="2111" y="1342"/>
                    </a:lnTo>
                    <a:lnTo>
                      <a:pt x="2100" y="1352"/>
                    </a:lnTo>
                    <a:lnTo>
                      <a:pt x="2087" y="1362"/>
                    </a:lnTo>
                    <a:lnTo>
                      <a:pt x="2081" y="1366"/>
                    </a:lnTo>
                    <a:lnTo>
                      <a:pt x="2074" y="1369"/>
                    </a:lnTo>
                    <a:lnTo>
                      <a:pt x="2066" y="1372"/>
                    </a:lnTo>
                    <a:lnTo>
                      <a:pt x="2059" y="1375"/>
                    </a:lnTo>
                    <a:lnTo>
                      <a:pt x="2051" y="1377"/>
                    </a:lnTo>
                    <a:lnTo>
                      <a:pt x="2043" y="1378"/>
                    </a:lnTo>
                    <a:lnTo>
                      <a:pt x="2036" y="1379"/>
                    </a:lnTo>
                    <a:lnTo>
                      <a:pt x="2027" y="1380"/>
                    </a:lnTo>
                    <a:lnTo>
                      <a:pt x="2026" y="1393"/>
                    </a:lnTo>
                    <a:lnTo>
                      <a:pt x="2022" y="1404"/>
                    </a:lnTo>
                    <a:lnTo>
                      <a:pt x="2018" y="1414"/>
                    </a:lnTo>
                    <a:lnTo>
                      <a:pt x="2013" y="1423"/>
                    </a:lnTo>
                    <a:lnTo>
                      <a:pt x="2005" y="1432"/>
                    </a:lnTo>
                    <a:lnTo>
                      <a:pt x="1997" y="1440"/>
                    </a:lnTo>
                    <a:lnTo>
                      <a:pt x="1988" y="1449"/>
                    </a:lnTo>
                    <a:lnTo>
                      <a:pt x="1978" y="1456"/>
                    </a:lnTo>
                    <a:lnTo>
                      <a:pt x="1958" y="1470"/>
                    </a:lnTo>
                    <a:lnTo>
                      <a:pt x="1937" y="1483"/>
                    </a:lnTo>
                    <a:lnTo>
                      <a:pt x="1917" y="1495"/>
                    </a:lnTo>
                    <a:lnTo>
                      <a:pt x="1901" y="1510"/>
                    </a:lnTo>
                    <a:lnTo>
                      <a:pt x="1885" y="1525"/>
                    </a:lnTo>
                    <a:lnTo>
                      <a:pt x="1873" y="1539"/>
                    </a:lnTo>
                    <a:lnTo>
                      <a:pt x="1864" y="1553"/>
                    </a:lnTo>
                    <a:lnTo>
                      <a:pt x="1857" y="1565"/>
                    </a:lnTo>
                    <a:lnTo>
                      <a:pt x="1848" y="1578"/>
                    </a:lnTo>
                    <a:lnTo>
                      <a:pt x="1838" y="1591"/>
                    </a:lnTo>
                    <a:lnTo>
                      <a:pt x="1825" y="1604"/>
                    </a:lnTo>
                    <a:lnTo>
                      <a:pt x="1807" y="1621"/>
                    </a:lnTo>
                    <a:lnTo>
                      <a:pt x="1801" y="1630"/>
                    </a:lnTo>
                    <a:lnTo>
                      <a:pt x="1796" y="1639"/>
                    </a:lnTo>
                    <a:lnTo>
                      <a:pt x="1793" y="1648"/>
                    </a:lnTo>
                    <a:lnTo>
                      <a:pt x="1790" y="1657"/>
                    </a:lnTo>
                    <a:lnTo>
                      <a:pt x="1786" y="1665"/>
                    </a:lnTo>
                    <a:lnTo>
                      <a:pt x="1782" y="1671"/>
                    </a:lnTo>
                    <a:lnTo>
                      <a:pt x="1780" y="1673"/>
                    </a:lnTo>
                    <a:lnTo>
                      <a:pt x="1776" y="1675"/>
                    </a:lnTo>
                    <a:lnTo>
                      <a:pt x="1772" y="1676"/>
                    </a:lnTo>
                    <a:lnTo>
                      <a:pt x="1768" y="1676"/>
                    </a:lnTo>
                    <a:lnTo>
                      <a:pt x="1749" y="1676"/>
                    </a:lnTo>
                    <a:lnTo>
                      <a:pt x="1733" y="1676"/>
                    </a:lnTo>
                    <a:lnTo>
                      <a:pt x="1718" y="1676"/>
                    </a:lnTo>
                    <a:lnTo>
                      <a:pt x="1707" y="1676"/>
                    </a:lnTo>
                    <a:lnTo>
                      <a:pt x="1702" y="1676"/>
                    </a:lnTo>
                    <a:lnTo>
                      <a:pt x="1695" y="1678"/>
                    </a:lnTo>
                    <a:lnTo>
                      <a:pt x="1689" y="1680"/>
                    </a:lnTo>
                    <a:lnTo>
                      <a:pt x="1682" y="1683"/>
                    </a:lnTo>
                    <a:lnTo>
                      <a:pt x="1668" y="1690"/>
                    </a:lnTo>
                    <a:lnTo>
                      <a:pt x="1652" y="1699"/>
                    </a:lnTo>
                    <a:lnTo>
                      <a:pt x="1634" y="1708"/>
                    </a:lnTo>
                    <a:lnTo>
                      <a:pt x="1613" y="1717"/>
                    </a:lnTo>
                    <a:lnTo>
                      <a:pt x="1602" y="1722"/>
                    </a:lnTo>
                    <a:lnTo>
                      <a:pt x="1589" y="1726"/>
                    </a:lnTo>
                    <a:lnTo>
                      <a:pt x="1576" y="1729"/>
                    </a:lnTo>
                    <a:lnTo>
                      <a:pt x="1561" y="1731"/>
                    </a:lnTo>
                    <a:lnTo>
                      <a:pt x="1558" y="1725"/>
                    </a:lnTo>
                    <a:lnTo>
                      <a:pt x="1555" y="1718"/>
                    </a:lnTo>
                    <a:lnTo>
                      <a:pt x="1548" y="1718"/>
                    </a:lnTo>
                    <a:lnTo>
                      <a:pt x="1541" y="1717"/>
                    </a:lnTo>
                    <a:lnTo>
                      <a:pt x="1536" y="1715"/>
                    </a:lnTo>
                    <a:lnTo>
                      <a:pt x="1532" y="1713"/>
                    </a:lnTo>
                    <a:lnTo>
                      <a:pt x="1528" y="1711"/>
                    </a:lnTo>
                    <a:lnTo>
                      <a:pt x="1525" y="1708"/>
                    </a:lnTo>
                    <a:lnTo>
                      <a:pt x="1522" y="1705"/>
                    </a:lnTo>
                    <a:lnTo>
                      <a:pt x="1520" y="1701"/>
                    </a:lnTo>
                    <a:lnTo>
                      <a:pt x="1517" y="1693"/>
                    </a:lnTo>
                    <a:lnTo>
                      <a:pt x="1515" y="1685"/>
                    </a:lnTo>
                    <a:lnTo>
                      <a:pt x="1515" y="1677"/>
                    </a:lnTo>
                    <a:lnTo>
                      <a:pt x="1515" y="1670"/>
                    </a:lnTo>
                    <a:lnTo>
                      <a:pt x="1489" y="1690"/>
                    </a:lnTo>
                    <a:lnTo>
                      <a:pt x="1462" y="1709"/>
                    </a:lnTo>
                    <a:lnTo>
                      <a:pt x="1449" y="1718"/>
                    </a:lnTo>
                    <a:lnTo>
                      <a:pt x="1437" y="1725"/>
                    </a:lnTo>
                    <a:lnTo>
                      <a:pt x="1432" y="1728"/>
                    </a:lnTo>
                    <a:lnTo>
                      <a:pt x="1426" y="1730"/>
                    </a:lnTo>
                    <a:lnTo>
                      <a:pt x="1421" y="1731"/>
                    </a:lnTo>
                    <a:lnTo>
                      <a:pt x="1415" y="1731"/>
                    </a:lnTo>
                    <a:lnTo>
                      <a:pt x="1413" y="1731"/>
                    </a:lnTo>
                    <a:lnTo>
                      <a:pt x="1410" y="1729"/>
                    </a:lnTo>
                    <a:lnTo>
                      <a:pt x="1406" y="1727"/>
                    </a:lnTo>
                    <a:lnTo>
                      <a:pt x="1403" y="1725"/>
                    </a:lnTo>
                    <a:lnTo>
                      <a:pt x="1400" y="1722"/>
                    </a:lnTo>
                    <a:lnTo>
                      <a:pt x="1398" y="1718"/>
                    </a:lnTo>
                    <a:lnTo>
                      <a:pt x="1395" y="1715"/>
                    </a:lnTo>
                    <a:lnTo>
                      <a:pt x="1395" y="1712"/>
                    </a:lnTo>
                    <a:lnTo>
                      <a:pt x="1372" y="1711"/>
                    </a:lnTo>
                    <a:lnTo>
                      <a:pt x="1349" y="1709"/>
                    </a:lnTo>
                    <a:lnTo>
                      <a:pt x="1338" y="1707"/>
                    </a:lnTo>
                    <a:lnTo>
                      <a:pt x="1327" y="1704"/>
                    </a:lnTo>
                    <a:lnTo>
                      <a:pt x="1316" y="1701"/>
                    </a:lnTo>
                    <a:lnTo>
                      <a:pt x="1307" y="1697"/>
                    </a:lnTo>
                    <a:lnTo>
                      <a:pt x="1297" y="1693"/>
                    </a:lnTo>
                    <a:lnTo>
                      <a:pt x="1289" y="1688"/>
                    </a:lnTo>
                    <a:lnTo>
                      <a:pt x="1281" y="1683"/>
                    </a:lnTo>
                    <a:lnTo>
                      <a:pt x="1275" y="1677"/>
                    </a:lnTo>
                    <a:lnTo>
                      <a:pt x="1269" y="1670"/>
                    </a:lnTo>
                    <a:lnTo>
                      <a:pt x="1266" y="1662"/>
                    </a:lnTo>
                    <a:lnTo>
                      <a:pt x="1264" y="1653"/>
                    </a:lnTo>
                    <a:lnTo>
                      <a:pt x="1263" y="1645"/>
                    </a:lnTo>
                    <a:lnTo>
                      <a:pt x="1263" y="1639"/>
                    </a:lnTo>
                    <a:lnTo>
                      <a:pt x="1264" y="1635"/>
                    </a:lnTo>
                    <a:lnTo>
                      <a:pt x="1266" y="1631"/>
                    </a:lnTo>
                    <a:lnTo>
                      <a:pt x="1268" y="1627"/>
                    </a:lnTo>
                    <a:lnTo>
                      <a:pt x="1272" y="1620"/>
                    </a:lnTo>
                    <a:lnTo>
                      <a:pt x="1279" y="1614"/>
                    </a:lnTo>
                    <a:lnTo>
                      <a:pt x="1286" y="1609"/>
                    </a:lnTo>
                    <a:lnTo>
                      <a:pt x="1290" y="1601"/>
                    </a:lnTo>
                    <a:lnTo>
                      <a:pt x="1292" y="1597"/>
                    </a:lnTo>
                    <a:lnTo>
                      <a:pt x="1294" y="1593"/>
                    </a:lnTo>
                    <a:lnTo>
                      <a:pt x="1296" y="1589"/>
                    </a:lnTo>
                    <a:lnTo>
                      <a:pt x="1296" y="1583"/>
                    </a:lnTo>
                    <a:lnTo>
                      <a:pt x="1296" y="1546"/>
                    </a:lnTo>
                    <a:lnTo>
                      <a:pt x="1309" y="1528"/>
                    </a:lnTo>
                    <a:lnTo>
                      <a:pt x="1309" y="1522"/>
                    </a:lnTo>
                    <a:lnTo>
                      <a:pt x="1256" y="1522"/>
                    </a:lnTo>
                    <a:lnTo>
                      <a:pt x="1249" y="1534"/>
                    </a:lnTo>
                    <a:lnTo>
                      <a:pt x="1255" y="1525"/>
                    </a:lnTo>
                    <a:lnTo>
                      <a:pt x="1263" y="1516"/>
                    </a:lnTo>
                    <a:lnTo>
                      <a:pt x="1269" y="1509"/>
                    </a:lnTo>
                    <a:lnTo>
                      <a:pt x="1276" y="1504"/>
                    </a:lnTo>
                    <a:lnTo>
                      <a:pt x="1276" y="1460"/>
                    </a:lnTo>
                    <a:lnTo>
                      <a:pt x="1270" y="1462"/>
                    </a:lnTo>
                    <a:lnTo>
                      <a:pt x="1265" y="1464"/>
                    </a:lnTo>
                    <a:lnTo>
                      <a:pt x="1260" y="1466"/>
                    </a:lnTo>
                    <a:lnTo>
                      <a:pt x="1256" y="1469"/>
                    </a:lnTo>
                    <a:lnTo>
                      <a:pt x="1249" y="1475"/>
                    </a:lnTo>
                    <a:lnTo>
                      <a:pt x="1243" y="1481"/>
                    </a:lnTo>
                    <a:lnTo>
                      <a:pt x="1237" y="1488"/>
                    </a:lnTo>
                    <a:lnTo>
                      <a:pt x="1232" y="1494"/>
                    </a:lnTo>
                    <a:lnTo>
                      <a:pt x="1229" y="1498"/>
                    </a:lnTo>
                    <a:lnTo>
                      <a:pt x="1225" y="1500"/>
                    </a:lnTo>
                    <a:lnTo>
                      <a:pt x="1221" y="1502"/>
                    </a:lnTo>
                    <a:lnTo>
                      <a:pt x="1216" y="1504"/>
                    </a:lnTo>
                    <a:lnTo>
                      <a:pt x="1189" y="1504"/>
                    </a:lnTo>
                    <a:lnTo>
                      <a:pt x="1222" y="1472"/>
                    </a:lnTo>
                    <a:lnTo>
                      <a:pt x="1252" y="1442"/>
                    </a:lnTo>
                    <a:lnTo>
                      <a:pt x="1280" y="1411"/>
                    </a:lnTo>
                    <a:lnTo>
                      <a:pt x="1309" y="1380"/>
                    </a:lnTo>
                    <a:lnTo>
                      <a:pt x="1305" y="1378"/>
                    </a:lnTo>
                    <a:lnTo>
                      <a:pt x="1301" y="1377"/>
                    </a:lnTo>
                    <a:lnTo>
                      <a:pt x="1298" y="1376"/>
                    </a:lnTo>
                    <a:lnTo>
                      <a:pt x="1294" y="1376"/>
                    </a:lnTo>
                    <a:lnTo>
                      <a:pt x="1287" y="1378"/>
                    </a:lnTo>
                    <a:lnTo>
                      <a:pt x="1280" y="1382"/>
                    </a:lnTo>
                    <a:lnTo>
                      <a:pt x="1267" y="1392"/>
                    </a:lnTo>
                    <a:lnTo>
                      <a:pt x="1256" y="1399"/>
                    </a:lnTo>
                    <a:lnTo>
                      <a:pt x="1230" y="1418"/>
                    </a:lnTo>
                    <a:lnTo>
                      <a:pt x="1185" y="1450"/>
                    </a:lnTo>
                    <a:lnTo>
                      <a:pt x="1142" y="1478"/>
                    </a:lnTo>
                    <a:lnTo>
                      <a:pt x="1123" y="1490"/>
                    </a:lnTo>
                    <a:lnTo>
                      <a:pt x="1123" y="1380"/>
                    </a:lnTo>
                    <a:lnTo>
                      <a:pt x="1113" y="1379"/>
                    </a:lnTo>
                    <a:lnTo>
                      <a:pt x="1106" y="1377"/>
                    </a:lnTo>
                    <a:lnTo>
                      <a:pt x="1099" y="1375"/>
                    </a:lnTo>
                    <a:lnTo>
                      <a:pt x="1093" y="1371"/>
                    </a:lnTo>
                    <a:lnTo>
                      <a:pt x="1090" y="1367"/>
                    </a:lnTo>
                    <a:lnTo>
                      <a:pt x="1088" y="1362"/>
                    </a:lnTo>
                    <a:lnTo>
                      <a:pt x="1088" y="1356"/>
                    </a:lnTo>
                    <a:lnTo>
                      <a:pt x="1090" y="1349"/>
                    </a:lnTo>
                    <a:lnTo>
                      <a:pt x="1078" y="1338"/>
                    </a:lnTo>
                    <a:lnTo>
                      <a:pt x="1064" y="1325"/>
                    </a:lnTo>
                    <a:lnTo>
                      <a:pt x="1047" y="1314"/>
                    </a:lnTo>
                    <a:lnTo>
                      <a:pt x="1030" y="1304"/>
                    </a:lnTo>
                    <a:lnTo>
                      <a:pt x="1020" y="1299"/>
                    </a:lnTo>
                    <a:lnTo>
                      <a:pt x="1011" y="1295"/>
                    </a:lnTo>
                    <a:lnTo>
                      <a:pt x="1001" y="1291"/>
                    </a:lnTo>
                    <a:lnTo>
                      <a:pt x="990" y="1288"/>
                    </a:lnTo>
                    <a:lnTo>
                      <a:pt x="980" y="1285"/>
                    </a:lnTo>
                    <a:lnTo>
                      <a:pt x="971" y="1283"/>
                    </a:lnTo>
                    <a:lnTo>
                      <a:pt x="961" y="1282"/>
                    </a:lnTo>
                    <a:lnTo>
                      <a:pt x="951" y="1282"/>
                    </a:lnTo>
                    <a:lnTo>
                      <a:pt x="941" y="1283"/>
                    </a:lnTo>
                    <a:lnTo>
                      <a:pt x="931" y="1285"/>
                    </a:lnTo>
                    <a:lnTo>
                      <a:pt x="923" y="1289"/>
                    </a:lnTo>
                    <a:lnTo>
                      <a:pt x="917" y="1294"/>
                    </a:lnTo>
                    <a:lnTo>
                      <a:pt x="831" y="1294"/>
                    </a:lnTo>
                    <a:lnTo>
                      <a:pt x="819" y="1301"/>
                    </a:lnTo>
                    <a:lnTo>
                      <a:pt x="807" y="1307"/>
                    </a:lnTo>
                    <a:lnTo>
                      <a:pt x="796" y="1312"/>
                    </a:lnTo>
                    <a:lnTo>
                      <a:pt x="785" y="1316"/>
                    </a:lnTo>
                    <a:lnTo>
                      <a:pt x="775" y="1319"/>
                    </a:lnTo>
                    <a:lnTo>
                      <a:pt x="764" y="1321"/>
                    </a:lnTo>
                    <a:lnTo>
                      <a:pt x="754" y="1323"/>
                    </a:lnTo>
                    <a:lnTo>
                      <a:pt x="745" y="1324"/>
                    </a:lnTo>
                    <a:lnTo>
                      <a:pt x="726" y="1326"/>
                    </a:lnTo>
                    <a:lnTo>
                      <a:pt x="706" y="1328"/>
                    </a:lnTo>
                    <a:lnTo>
                      <a:pt x="686" y="1332"/>
                    </a:lnTo>
                    <a:lnTo>
                      <a:pt x="664" y="1337"/>
                    </a:lnTo>
                    <a:lnTo>
                      <a:pt x="636" y="1345"/>
                    </a:lnTo>
                    <a:lnTo>
                      <a:pt x="596" y="1356"/>
                    </a:lnTo>
                    <a:lnTo>
                      <a:pt x="577" y="1362"/>
                    </a:lnTo>
                    <a:lnTo>
                      <a:pt x="560" y="1369"/>
                    </a:lnTo>
                    <a:lnTo>
                      <a:pt x="547" y="1374"/>
                    </a:lnTo>
                    <a:lnTo>
                      <a:pt x="538" y="1380"/>
                    </a:lnTo>
                    <a:lnTo>
                      <a:pt x="521" y="1402"/>
                    </a:lnTo>
                    <a:lnTo>
                      <a:pt x="507" y="1419"/>
                    </a:lnTo>
                    <a:lnTo>
                      <a:pt x="501" y="1426"/>
                    </a:lnTo>
                    <a:lnTo>
                      <a:pt x="493" y="1431"/>
                    </a:lnTo>
                    <a:lnTo>
                      <a:pt x="488" y="1433"/>
                    </a:lnTo>
                    <a:lnTo>
                      <a:pt x="483" y="1434"/>
                    </a:lnTo>
                    <a:lnTo>
                      <a:pt x="478" y="1435"/>
                    </a:lnTo>
                    <a:lnTo>
                      <a:pt x="472" y="1435"/>
                    </a:lnTo>
                    <a:lnTo>
                      <a:pt x="306" y="1435"/>
                    </a:lnTo>
                    <a:lnTo>
                      <a:pt x="291" y="1439"/>
                    </a:lnTo>
                    <a:lnTo>
                      <a:pt x="277" y="1444"/>
                    </a:lnTo>
                    <a:lnTo>
                      <a:pt x="265" y="1448"/>
                    </a:lnTo>
                    <a:lnTo>
                      <a:pt x="254" y="1453"/>
                    </a:lnTo>
                    <a:lnTo>
                      <a:pt x="233" y="1463"/>
                    </a:lnTo>
                    <a:lnTo>
                      <a:pt x="214" y="1473"/>
                    </a:lnTo>
                    <a:lnTo>
                      <a:pt x="204" y="1478"/>
                    </a:lnTo>
                    <a:lnTo>
                      <a:pt x="193" y="1482"/>
                    </a:lnTo>
                    <a:lnTo>
                      <a:pt x="182" y="1486"/>
                    </a:lnTo>
                    <a:lnTo>
                      <a:pt x="170" y="1490"/>
                    </a:lnTo>
                    <a:lnTo>
                      <a:pt x="157" y="1493"/>
                    </a:lnTo>
                    <a:lnTo>
                      <a:pt x="142" y="1495"/>
                    </a:lnTo>
                    <a:lnTo>
                      <a:pt x="125" y="1496"/>
                    </a:lnTo>
                    <a:lnTo>
                      <a:pt x="106" y="1496"/>
                    </a:lnTo>
                    <a:lnTo>
                      <a:pt x="95" y="1496"/>
                    </a:lnTo>
                    <a:lnTo>
                      <a:pt x="84" y="1495"/>
                    </a:lnTo>
                    <a:lnTo>
                      <a:pt x="75" y="1494"/>
                    </a:lnTo>
                    <a:lnTo>
                      <a:pt x="65" y="1492"/>
                    </a:lnTo>
                    <a:lnTo>
                      <a:pt x="55" y="1490"/>
                    </a:lnTo>
                    <a:lnTo>
                      <a:pt x="46" y="1487"/>
                    </a:lnTo>
                    <a:lnTo>
                      <a:pt x="38" y="1483"/>
                    </a:lnTo>
                    <a:lnTo>
                      <a:pt x="31" y="1479"/>
                    </a:lnTo>
                    <a:lnTo>
                      <a:pt x="24" y="1475"/>
                    </a:lnTo>
                    <a:lnTo>
                      <a:pt x="19" y="1470"/>
                    </a:lnTo>
                    <a:lnTo>
                      <a:pt x="13" y="1464"/>
                    </a:lnTo>
                    <a:lnTo>
                      <a:pt x="9" y="1458"/>
                    </a:lnTo>
                    <a:lnTo>
                      <a:pt x="4" y="1452"/>
                    </a:lnTo>
                    <a:lnTo>
                      <a:pt x="2" y="1445"/>
                    </a:lnTo>
                    <a:lnTo>
                      <a:pt x="1" y="1437"/>
                    </a:lnTo>
                    <a:lnTo>
                      <a:pt x="0" y="1429"/>
                    </a:lnTo>
                    <a:lnTo>
                      <a:pt x="1" y="1426"/>
                    </a:lnTo>
                    <a:lnTo>
                      <a:pt x="2" y="1423"/>
                    </a:lnTo>
                    <a:lnTo>
                      <a:pt x="4" y="1421"/>
                    </a:lnTo>
                    <a:lnTo>
                      <a:pt x="6" y="1418"/>
                    </a:lnTo>
                    <a:lnTo>
                      <a:pt x="13" y="1415"/>
                    </a:lnTo>
                    <a:lnTo>
                      <a:pt x="22" y="1413"/>
                    </a:lnTo>
                    <a:lnTo>
                      <a:pt x="39" y="1411"/>
                    </a:lnTo>
                    <a:lnTo>
                      <a:pt x="54" y="1411"/>
                    </a:lnTo>
                    <a:lnTo>
                      <a:pt x="58" y="1408"/>
                    </a:lnTo>
                    <a:lnTo>
                      <a:pt x="64" y="1404"/>
                    </a:lnTo>
                    <a:lnTo>
                      <a:pt x="68" y="1399"/>
                    </a:lnTo>
                    <a:lnTo>
                      <a:pt x="72" y="1393"/>
                    </a:lnTo>
                    <a:lnTo>
                      <a:pt x="82" y="1378"/>
                    </a:lnTo>
                    <a:lnTo>
                      <a:pt x="90" y="1361"/>
                    </a:lnTo>
                    <a:lnTo>
                      <a:pt x="97" y="1344"/>
                    </a:lnTo>
                    <a:lnTo>
                      <a:pt x="102" y="1325"/>
                    </a:lnTo>
                    <a:lnTo>
                      <a:pt x="105" y="1309"/>
                    </a:lnTo>
                    <a:lnTo>
                      <a:pt x="106" y="1294"/>
                    </a:lnTo>
                    <a:lnTo>
                      <a:pt x="106" y="1288"/>
                    </a:lnTo>
                    <a:lnTo>
                      <a:pt x="105" y="1284"/>
                    </a:lnTo>
                    <a:lnTo>
                      <a:pt x="103" y="1279"/>
                    </a:lnTo>
                    <a:lnTo>
                      <a:pt x="101" y="1275"/>
                    </a:lnTo>
                    <a:lnTo>
                      <a:pt x="95" y="1267"/>
                    </a:lnTo>
                    <a:lnTo>
                      <a:pt x="90" y="1260"/>
                    </a:lnTo>
                    <a:lnTo>
                      <a:pt x="83" y="1254"/>
                    </a:lnTo>
                    <a:lnTo>
                      <a:pt x="79" y="1248"/>
                    </a:lnTo>
                    <a:lnTo>
                      <a:pt x="77" y="1244"/>
                    </a:lnTo>
                    <a:lnTo>
                      <a:pt x="75" y="1241"/>
                    </a:lnTo>
                    <a:lnTo>
                      <a:pt x="73" y="1237"/>
                    </a:lnTo>
                    <a:lnTo>
                      <a:pt x="73" y="1232"/>
                    </a:lnTo>
                    <a:lnTo>
                      <a:pt x="73" y="1225"/>
                    </a:lnTo>
                    <a:lnTo>
                      <a:pt x="75" y="1218"/>
                    </a:lnTo>
                    <a:lnTo>
                      <a:pt x="77" y="1212"/>
                    </a:lnTo>
                    <a:lnTo>
                      <a:pt x="79" y="1207"/>
                    </a:lnTo>
                    <a:lnTo>
                      <a:pt x="86" y="1200"/>
                    </a:lnTo>
                    <a:lnTo>
                      <a:pt x="93" y="1193"/>
                    </a:lnTo>
                    <a:lnTo>
                      <a:pt x="101" y="1188"/>
                    </a:lnTo>
                    <a:lnTo>
                      <a:pt x="106" y="1182"/>
                    </a:lnTo>
                    <a:lnTo>
                      <a:pt x="110" y="1179"/>
                    </a:lnTo>
                    <a:lnTo>
                      <a:pt x="112" y="1175"/>
                    </a:lnTo>
                    <a:lnTo>
                      <a:pt x="113" y="1170"/>
                    </a:lnTo>
                    <a:lnTo>
                      <a:pt x="113" y="1165"/>
                    </a:lnTo>
                    <a:lnTo>
                      <a:pt x="113" y="1150"/>
                    </a:lnTo>
                    <a:lnTo>
                      <a:pt x="111" y="1137"/>
                    </a:lnTo>
                    <a:lnTo>
                      <a:pt x="109" y="1123"/>
                    </a:lnTo>
                    <a:lnTo>
                      <a:pt x="105" y="1110"/>
                    </a:lnTo>
                    <a:lnTo>
                      <a:pt x="98" y="1082"/>
                    </a:lnTo>
                    <a:lnTo>
                      <a:pt x="88" y="1056"/>
                    </a:lnTo>
                    <a:lnTo>
                      <a:pt x="78" y="1030"/>
                    </a:lnTo>
                    <a:lnTo>
                      <a:pt x="68" y="1006"/>
                    </a:lnTo>
                    <a:lnTo>
                      <a:pt x="59" y="982"/>
                    </a:lnTo>
                    <a:lnTo>
                      <a:pt x="54" y="961"/>
                    </a:lnTo>
                    <a:lnTo>
                      <a:pt x="54" y="930"/>
                    </a:lnTo>
                    <a:lnTo>
                      <a:pt x="58" y="943"/>
                    </a:lnTo>
                    <a:lnTo>
                      <a:pt x="64" y="954"/>
                    </a:lnTo>
                    <a:lnTo>
                      <a:pt x="71" y="964"/>
                    </a:lnTo>
                    <a:lnTo>
                      <a:pt x="80" y="973"/>
                    </a:lnTo>
                    <a:lnTo>
                      <a:pt x="80" y="949"/>
                    </a:lnTo>
                    <a:lnTo>
                      <a:pt x="80" y="954"/>
                    </a:lnTo>
                    <a:lnTo>
                      <a:pt x="82" y="958"/>
                    </a:lnTo>
                    <a:lnTo>
                      <a:pt x="84" y="962"/>
                    </a:lnTo>
                    <a:lnTo>
                      <a:pt x="88" y="966"/>
                    </a:lnTo>
                    <a:lnTo>
                      <a:pt x="92" y="969"/>
                    </a:lnTo>
                    <a:lnTo>
                      <a:pt x="97" y="971"/>
                    </a:lnTo>
                    <a:lnTo>
                      <a:pt x="102" y="973"/>
                    </a:lnTo>
                    <a:lnTo>
                      <a:pt x="106" y="973"/>
                    </a:lnTo>
                    <a:lnTo>
                      <a:pt x="113" y="964"/>
                    </a:lnTo>
                    <a:lnTo>
                      <a:pt x="122" y="955"/>
                    </a:lnTo>
                    <a:lnTo>
                      <a:pt x="126" y="951"/>
                    </a:lnTo>
                    <a:lnTo>
                      <a:pt x="129" y="946"/>
                    </a:lnTo>
                    <a:lnTo>
                      <a:pt x="132" y="940"/>
                    </a:lnTo>
                    <a:lnTo>
                      <a:pt x="133" y="936"/>
                    </a:lnTo>
                    <a:lnTo>
                      <a:pt x="132" y="923"/>
                    </a:lnTo>
                    <a:lnTo>
                      <a:pt x="128" y="913"/>
                    </a:lnTo>
                    <a:lnTo>
                      <a:pt x="125" y="903"/>
                    </a:lnTo>
                    <a:lnTo>
                      <a:pt x="120" y="895"/>
                    </a:lnTo>
                    <a:lnTo>
                      <a:pt x="115" y="887"/>
                    </a:lnTo>
                    <a:lnTo>
                      <a:pt x="111" y="879"/>
                    </a:lnTo>
                    <a:lnTo>
                      <a:pt x="107" y="871"/>
                    </a:lnTo>
                    <a:lnTo>
                      <a:pt x="106" y="862"/>
                    </a:lnTo>
                    <a:lnTo>
                      <a:pt x="107" y="855"/>
                    </a:lnTo>
                    <a:lnTo>
                      <a:pt x="111" y="847"/>
                    </a:lnTo>
                    <a:lnTo>
                      <a:pt x="115" y="839"/>
                    </a:lnTo>
                    <a:lnTo>
                      <a:pt x="121" y="831"/>
                    </a:lnTo>
                    <a:lnTo>
                      <a:pt x="126" y="823"/>
                    </a:lnTo>
                    <a:lnTo>
                      <a:pt x="132" y="818"/>
                    </a:lnTo>
                    <a:lnTo>
                      <a:pt x="136" y="814"/>
                    </a:lnTo>
                    <a:lnTo>
                      <a:pt x="139" y="813"/>
                    </a:lnTo>
                    <a:lnTo>
                      <a:pt x="139" y="807"/>
                    </a:lnTo>
                    <a:lnTo>
                      <a:pt x="140" y="800"/>
                    </a:lnTo>
                    <a:lnTo>
                      <a:pt x="143" y="792"/>
                    </a:lnTo>
                    <a:lnTo>
                      <a:pt x="146" y="783"/>
                    </a:lnTo>
                    <a:lnTo>
                      <a:pt x="147" y="765"/>
                    </a:lnTo>
                    <a:lnTo>
                      <a:pt x="149" y="751"/>
                    </a:lnTo>
                    <a:lnTo>
                      <a:pt x="151" y="737"/>
                    </a:lnTo>
                    <a:lnTo>
                      <a:pt x="153" y="72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8" name="Freeform 193">
                <a:extLst>
                  <a:ext uri="{FF2B5EF4-FFF2-40B4-BE49-F238E27FC236}">
                    <a16:creationId xmlns:a16="http://schemas.microsoft.com/office/drawing/2014/main" id="{68A1D23F-37DB-714A-83BD-EFD1B86AC88D}"/>
                  </a:ext>
                </a:extLst>
              </p:cNvPr>
              <p:cNvSpPr>
                <a:spLocks/>
              </p:cNvSpPr>
              <p:nvPr>
                <p:custDataLst>
                  <p:tags r:id="rId120"/>
                </p:custDataLst>
              </p:nvPr>
            </p:nvSpPr>
            <p:spPr bwMode="auto">
              <a:xfrm>
                <a:off x="2735263" y="2643188"/>
                <a:ext cx="668337" cy="581025"/>
              </a:xfrm>
              <a:custGeom>
                <a:avLst/>
                <a:gdLst>
                  <a:gd name="T0" fmla="*/ 2147483646 w 1535"/>
                  <a:gd name="T1" fmla="*/ 2147483646 h 1109"/>
                  <a:gd name="T2" fmla="*/ 2147483646 w 1535"/>
                  <a:gd name="T3" fmla="*/ 2147483646 h 1109"/>
                  <a:gd name="T4" fmla="*/ 2147483646 w 1535"/>
                  <a:gd name="T5" fmla="*/ 2147483646 h 1109"/>
                  <a:gd name="T6" fmla="*/ 2147483646 w 1535"/>
                  <a:gd name="T7" fmla="*/ 2147483646 h 1109"/>
                  <a:gd name="T8" fmla="*/ 2147483646 w 1535"/>
                  <a:gd name="T9" fmla="*/ 2147483646 h 1109"/>
                  <a:gd name="T10" fmla="*/ 2147483646 w 1535"/>
                  <a:gd name="T11" fmla="*/ 2147483646 h 1109"/>
                  <a:gd name="T12" fmla="*/ 2147483646 w 1535"/>
                  <a:gd name="T13" fmla="*/ 2147483646 h 1109"/>
                  <a:gd name="T14" fmla="*/ 2147483646 w 1535"/>
                  <a:gd name="T15" fmla="*/ 2147483646 h 1109"/>
                  <a:gd name="T16" fmla="*/ 2147483646 w 1535"/>
                  <a:gd name="T17" fmla="*/ 2147483646 h 1109"/>
                  <a:gd name="T18" fmla="*/ 2147483646 w 1535"/>
                  <a:gd name="T19" fmla="*/ 2147483646 h 1109"/>
                  <a:gd name="T20" fmla="*/ 2147483646 w 1535"/>
                  <a:gd name="T21" fmla="*/ 2147483646 h 1109"/>
                  <a:gd name="T22" fmla="*/ 2147483646 w 1535"/>
                  <a:gd name="T23" fmla="*/ 2147483646 h 1109"/>
                  <a:gd name="T24" fmla="*/ 2147483646 w 1535"/>
                  <a:gd name="T25" fmla="*/ 2147483646 h 1109"/>
                  <a:gd name="T26" fmla="*/ 2147483646 w 1535"/>
                  <a:gd name="T27" fmla="*/ 2147483646 h 1109"/>
                  <a:gd name="T28" fmla="*/ 2147483646 w 1535"/>
                  <a:gd name="T29" fmla="*/ 2147483646 h 1109"/>
                  <a:gd name="T30" fmla="*/ 2147483646 w 1535"/>
                  <a:gd name="T31" fmla="*/ 2147483646 h 1109"/>
                  <a:gd name="T32" fmla="*/ 2147483646 w 1535"/>
                  <a:gd name="T33" fmla="*/ 2147483646 h 1109"/>
                  <a:gd name="T34" fmla="*/ 2147483646 w 1535"/>
                  <a:gd name="T35" fmla="*/ 2147483646 h 1109"/>
                  <a:gd name="T36" fmla="*/ 2147483646 w 1535"/>
                  <a:gd name="T37" fmla="*/ 2147483646 h 1109"/>
                  <a:gd name="T38" fmla="*/ 2147483646 w 1535"/>
                  <a:gd name="T39" fmla="*/ 2147483646 h 1109"/>
                  <a:gd name="T40" fmla="*/ 2147483646 w 1535"/>
                  <a:gd name="T41" fmla="*/ 2147483646 h 1109"/>
                  <a:gd name="T42" fmla="*/ 2147483646 w 1535"/>
                  <a:gd name="T43" fmla="*/ 2147483646 h 1109"/>
                  <a:gd name="T44" fmla="*/ 2147483646 w 1535"/>
                  <a:gd name="T45" fmla="*/ 2147483646 h 1109"/>
                  <a:gd name="T46" fmla="*/ 2147483646 w 1535"/>
                  <a:gd name="T47" fmla="*/ 2147483646 h 1109"/>
                  <a:gd name="T48" fmla="*/ 2147483646 w 1535"/>
                  <a:gd name="T49" fmla="*/ 2147483646 h 1109"/>
                  <a:gd name="T50" fmla="*/ 2147483646 w 1535"/>
                  <a:gd name="T51" fmla="*/ 2147483646 h 1109"/>
                  <a:gd name="T52" fmla="*/ 2147483646 w 1535"/>
                  <a:gd name="T53" fmla="*/ 2147483646 h 1109"/>
                  <a:gd name="T54" fmla="*/ 2147483646 w 1535"/>
                  <a:gd name="T55" fmla="*/ 2147483646 h 1109"/>
                  <a:gd name="T56" fmla="*/ 2147483646 w 1535"/>
                  <a:gd name="T57" fmla="*/ 2147483646 h 1109"/>
                  <a:gd name="T58" fmla="*/ 2147483646 w 1535"/>
                  <a:gd name="T59" fmla="*/ 2147483646 h 1109"/>
                  <a:gd name="T60" fmla="*/ 2147483646 w 1535"/>
                  <a:gd name="T61" fmla="*/ 2147483646 h 1109"/>
                  <a:gd name="T62" fmla="*/ 2147483646 w 1535"/>
                  <a:gd name="T63" fmla="*/ 2147483646 h 1109"/>
                  <a:gd name="T64" fmla="*/ 2147483646 w 1535"/>
                  <a:gd name="T65" fmla="*/ 2147483646 h 1109"/>
                  <a:gd name="T66" fmla="*/ 2147483646 w 1535"/>
                  <a:gd name="T67" fmla="*/ 2147483646 h 1109"/>
                  <a:gd name="T68" fmla="*/ 2147483646 w 1535"/>
                  <a:gd name="T69" fmla="*/ 2147483646 h 1109"/>
                  <a:gd name="T70" fmla="*/ 495161958 w 1535"/>
                  <a:gd name="T71" fmla="*/ 2147483646 h 1109"/>
                  <a:gd name="T72" fmla="*/ 2147483646 w 1535"/>
                  <a:gd name="T73" fmla="*/ 719163825 h 1109"/>
                  <a:gd name="T74" fmla="*/ 2147483646 w 1535"/>
                  <a:gd name="T75" fmla="*/ 2147483646 h 1109"/>
                  <a:gd name="T76" fmla="*/ 2147483646 w 1535"/>
                  <a:gd name="T77" fmla="*/ 2147483646 h 1109"/>
                  <a:gd name="T78" fmla="*/ 2147483646 w 1535"/>
                  <a:gd name="T79" fmla="*/ 2147483646 h 1109"/>
                  <a:gd name="T80" fmla="*/ 2147483646 w 1535"/>
                  <a:gd name="T81" fmla="*/ 2147483646 h 1109"/>
                  <a:gd name="T82" fmla="*/ 2147483646 w 1535"/>
                  <a:gd name="T83" fmla="*/ 2147483646 h 1109"/>
                  <a:gd name="T84" fmla="*/ 2147483646 w 1535"/>
                  <a:gd name="T85" fmla="*/ 2147483646 h 1109"/>
                  <a:gd name="T86" fmla="*/ 2147483646 w 1535"/>
                  <a:gd name="T87" fmla="*/ 2147483646 h 1109"/>
                  <a:gd name="T88" fmla="*/ 2147483646 w 1535"/>
                  <a:gd name="T89" fmla="*/ 2147483646 h 1109"/>
                  <a:gd name="T90" fmla="*/ 2147483646 w 1535"/>
                  <a:gd name="T91" fmla="*/ 2147483646 h 1109"/>
                  <a:gd name="T92" fmla="*/ 2147483646 w 1535"/>
                  <a:gd name="T93" fmla="*/ 2147483646 h 1109"/>
                  <a:gd name="T94" fmla="*/ 2147483646 w 1535"/>
                  <a:gd name="T95" fmla="*/ 2147483646 h 1109"/>
                  <a:gd name="T96" fmla="*/ 2147483646 w 1535"/>
                  <a:gd name="T97" fmla="*/ 2147483646 h 1109"/>
                  <a:gd name="T98" fmla="*/ 2147483646 w 1535"/>
                  <a:gd name="T99" fmla="*/ 2147483646 h 1109"/>
                  <a:gd name="T100" fmla="*/ 2147483646 w 1535"/>
                  <a:gd name="T101" fmla="*/ 2147483646 h 1109"/>
                  <a:gd name="T102" fmla="*/ 2147483646 w 1535"/>
                  <a:gd name="T103" fmla="*/ 2147483646 h 1109"/>
                  <a:gd name="T104" fmla="*/ 2147483646 w 1535"/>
                  <a:gd name="T105" fmla="*/ 2147483646 h 1109"/>
                  <a:gd name="T106" fmla="*/ 2147483646 w 1535"/>
                  <a:gd name="T107" fmla="*/ 2147483646 h 1109"/>
                  <a:gd name="T108" fmla="*/ 2147483646 w 1535"/>
                  <a:gd name="T109" fmla="*/ 2147483646 h 1109"/>
                  <a:gd name="T110" fmla="*/ 2147483646 w 1535"/>
                  <a:gd name="T111" fmla="*/ 2147483646 h 1109"/>
                  <a:gd name="T112" fmla="*/ 2147483646 w 1535"/>
                  <a:gd name="T113" fmla="*/ 2147483646 h 1109"/>
                  <a:gd name="T114" fmla="*/ 2147483646 w 1535"/>
                  <a:gd name="T115" fmla="*/ 2147483646 h 1109"/>
                  <a:gd name="T116" fmla="*/ 2147483646 w 1535"/>
                  <a:gd name="T117" fmla="*/ 2147483646 h 1109"/>
                  <a:gd name="T118" fmla="*/ 2147483646 w 1535"/>
                  <a:gd name="T119" fmla="*/ 2147483646 h 1109"/>
                  <a:gd name="T120" fmla="*/ 2147483646 w 1535"/>
                  <a:gd name="T121" fmla="*/ 2147483646 h 110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535" h="1109">
                    <a:moveTo>
                      <a:pt x="1336" y="888"/>
                    </a:moveTo>
                    <a:lnTo>
                      <a:pt x="1319" y="891"/>
                    </a:lnTo>
                    <a:lnTo>
                      <a:pt x="1287" y="901"/>
                    </a:lnTo>
                    <a:lnTo>
                      <a:pt x="1270" y="907"/>
                    </a:lnTo>
                    <a:lnTo>
                      <a:pt x="1256" y="913"/>
                    </a:lnTo>
                    <a:lnTo>
                      <a:pt x="1251" y="916"/>
                    </a:lnTo>
                    <a:lnTo>
                      <a:pt x="1246" y="919"/>
                    </a:lnTo>
                    <a:lnTo>
                      <a:pt x="1244" y="922"/>
                    </a:lnTo>
                    <a:lnTo>
                      <a:pt x="1243" y="925"/>
                    </a:lnTo>
                    <a:lnTo>
                      <a:pt x="1243" y="929"/>
                    </a:lnTo>
                    <a:lnTo>
                      <a:pt x="1244" y="933"/>
                    </a:lnTo>
                    <a:lnTo>
                      <a:pt x="1246" y="937"/>
                    </a:lnTo>
                    <a:lnTo>
                      <a:pt x="1248" y="940"/>
                    </a:lnTo>
                    <a:lnTo>
                      <a:pt x="1255" y="946"/>
                    </a:lnTo>
                    <a:lnTo>
                      <a:pt x="1263" y="951"/>
                    </a:lnTo>
                    <a:lnTo>
                      <a:pt x="1282" y="961"/>
                    </a:lnTo>
                    <a:lnTo>
                      <a:pt x="1302" y="973"/>
                    </a:lnTo>
                    <a:lnTo>
                      <a:pt x="1299" y="982"/>
                    </a:lnTo>
                    <a:lnTo>
                      <a:pt x="1294" y="988"/>
                    </a:lnTo>
                    <a:lnTo>
                      <a:pt x="1289" y="993"/>
                    </a:lnTo>
                    <a:lnTo>
                      <a:pt x="1282" y="996"/>
                    </a:lnTo>
                    <a:lnTo>
                      <a:pt x="1275" y="998"/>
                    </a:lnTo>
                    <a:lnTo>
                      <a:pt x="1267" y="999"/>
                    </a:lnTo>
                    <a:lnTo>
                      <a:pt x="1258" y="999"/>
                    </a:lnTo>
                    <a:lnTo>
                      <a:pt x="1251" y="999"/>
                    </a:lnTo>
                    <a:lnTo>
                      <a:pt x="1234" y="999"/>
                    </a:lnTo>
                    <a:lnTo>
                      <a:pt x="1220" y="999"/>
                    </a:lnTo>
                    <a:lnTo>
                      <a:pt x="1213" y="1000"/>
                    </a:lnTo>
                    <a:lnTo>
                      <a:pt x="1209" y="1002"/>
                    </a:lnTo>
                    <a:lnTo>
                      <a:pt x="1204" y="1006"/>
                    </a:lnTo>
                    <a:lnTo>
                      <a:pt x="1203" y="1011"/>
                    </a:lnTo>
                    <a:lnTo>
                      <a:pt x="1193" y="1036"/>
                    </a:lnTo>
                    <a:lnTo>
                      <a:pt x="1185" y="1058"/>
                    </a:lnTo>
                    <a:lnTo>
                      <a:pt x="1181" y="1069"/>
                    </a:lnTo>
                    <a:lnTo>
                      <a:pt x="1178" y="1080"/>
                    </a:lnTo>
                    <a:lnTo>
                      <a:pt x="1177" y="1095"/>
                    </a:lnTo>
                    <a:lnTo>
                      <a:pt x="1176" y="1109"/>
                    </a:lnTo>
                    <a:lnTo>
                      <a:pt x="1165" y="1100"/>
                    </a:lnTo>
                    <a:lnTo>
                      <a:pt x="1153" y="1091"/>
                    </a:lnTo>
                    <a:lnTo>
                      <a:pt x="1141" y="1081"/>
                    </a:lnTo>
                    <a:lnTo>
                      <a:pt x="1130" y="1072"/>
                    </a:lnTo>
                    <a:lnTo>
                      <a:pt x="1112" y="1051"/>
                    </a:lnTo>
                    <a:lnTo>
                      <a:pt x="1090" y="1026"/>
                    </a:lnTo>
                    <a:lnTo>
                      <a:pt x="1078" y="1015"/>
                    </a:lnTo>
                    <a:lnTo>
                      <a:pt x="1065" y="1006"/>
                    </a:lnTo>
                    <a:lnTo>
                      <a:pt x="1058" y="1003"/>
                    </a:lnTo>
                    <a:lnTo>
                      <a:pt x="1052" y="1001"/>
                    </a:lnTo>
                    <a:lnTo>
                      <a:pt x="1044" y="999"/>
                    </a:lnTo>
                    <a:lnTo>
                      <a:pt x="1036" y="998"/>
                    </a:lnTo>
                    <a:lnTo>
                      <a:pt x="1028" y="999"/>
                    </a:lnTo>
                    <a:lnTo>
                      <a:pt x="1019" y="1000"/>
                    </a:lnTo>
                    <a:lnTo>
                      <a:pt x="1011" y="1002"/>
                    </a:lnTo>
                    <a:lnTo>
                      <a:pt x="1006" y="1005"/>
                    </a:lnTo>
                    <a:lnTo>
                      <a:pt x="994" y="1012"/>
                    </a:lnTo>
                    <a:lnTo>
                      <a:pt x="984" y="1020"/>
                    </a:lnTo>
                    <a:lnTo>
                      <a:pt x="974" y="1027"/>
                    </a:lnTo>
                    <a:lnTo>
                      <a:pt x="962" y="1035"/>
                    </a:lnTo>
                    <a:lnTo>
                      <a:pt x="955" y="1038"/>
                    </a:lnTo>
                    <a:lnTo>
                      <a:pt x="949" y="1040"/>
                    </a:lnTo>
                    <a:lnTo>
                      <a:pt x="940" y="1041"/>
                    </a:lnTo>
                    <a:lnTo>
                      <a:pt x="930" y="1042"/>
                    </a:lnTo>
                    <a:lnTo>
                      <a:pt x="922" y="1041"/>
                    </a:lnTo>
                    <a:lnTo>
                      <a:pt x="913" y="1039"/>
                    </a:lnTo>
                    <a:lnTo>
                      <a:pt x="902" y="1037"/>
                    </a:lnTo>
                    <a:lnTo>
                      <a:pt x="891" y="1032"/>
                    </a:lnTo>
                    <a:lnTo>
                      <a:pt x="868" y="1023"/>
                    </a:lnTo>
                    <a:lnTo>
                      <a:pt x="845" y="1011"/>
                    </a:lnTo>
                    <a:lnTo>
                      <a:pt x="823" y="999"/>
                    </a:lnTo>
                    <a:lnTo>
                      <a:pt x="805" y="987"/>
                    </a:lnTo>
                    <a:lnTo>
                      <a:pt x="797" y="982"/>
                    </a:lnTo>
                    <a:lnTo>
                      <a:pt x="790" y="976"/>
                    </a:lnTo>
                    <a:lnTo>
                      <a:pt x="786" y="971"/>
                    </a:lnTo>
                    <a:lnTo>
                      <a:pt x="784" y="967"/>
                    </a:lnTo>
                    <a:lnTo>
                      <a:pt x="731" y="973"/>
                    </a:lnTo>
                    <a:lnTo>
                      <a:pt x="714" y="962"/>
                    </a:lnTo>
                    <a:lnTo>
                      <a:pt x="697" y="953"/>
                    </a:lnTo>
                    <a:lnTo>
                      <a:pt x="680" y="945"/>
                    </a:lnTo>
                    <a:lnTo>
                      <a:pt x="658" y="937"/>
                    </a:lnTo>
                    <a:lnTo>
                      <a:pt x="653" y="932"/>
                    </a:lnTo>
                    <a:lnTo>
                      <a:pt x="650" y="925"/>
                    </a:lnTo>
                    <a:lnTo>
                      <a:pt x="648" y="917"/>
                    </a:lnTo>
                    <a:lnTo>
                      <a:pt x="644" y="910"/>
                    </a:lnTo>
                    <a:lnTo>
                      <a:pt x="642" y="904"/>
                    </a:lnTo>
                    <a:lnTo>
                      <a:pt x="639" y="898"/>
                    </a:lnTo>
                    <a:lnTo>
                      <a:pt x="638" y="896"/>
                    </a:lnTo>
                    <a:lnTo>
                      <a:pt x="636" y="895"/>
                    </a:lnTo>
                    <a:lnTo>
                      <a:pt x="633" y="894"/>
                    </a:lnTo>
                    <a:lnTo>
                      <a:pt x="631" y="894"/>
                    </a:lnTo>
                    <a:lnTo>
                      <a:pt x="607" y="887"/>
                    </a:lnTo>
                    <a:lnTo>
                      <a:pt x="588" y="883"/>
                    </a:lnTo>
                    <a:lnTo>
                      <a:pt x="575" y="882"/>
                    </a:lnTo>
                    <a:lnTo>
                      <a:pt x="565" y="880"/>
                    </a:lnTo>
                    <a:lnTo>
                      <a:pt x="561" y="879"/>
                    </a:lnTo>
                    <a:lnTo>
                      <a:pt x="558" y="877"/>
                    </a:lnTo>
                    <a:lnTo>
                      <a:pt x="554" y="874"/>
                    </a:lnTo>
                    <a:lnTo>
                      <a:pt x="551" y="870"/>
                    </a:lnTo>
                    <a:lnTo>
                      <a:pt x="546" y="857"/>
                    </a:lnTo>
                    <a:lnTo>
                      <a:pt x="538" y="838"/>
                    </a:lnTo>
                    <a:lnTo>
                      <a:pt x="537" y="835"/>
                    </a:lnTo>
                    <a:lnTo>
                      <a:pt x="535" y="833"/>
                    </a:lnTo>
                    <a:lnTo>
                      <a:pt x="532" y="831"/>
                    </a:lnTo>
                    <a:lnTo>
                      <a:pt x="530" y="829"/>
                    </a:lnTo>
                    <a:lnTo>
                      <a:pt x="524" y="828"/>
                    </a:lnTo>
                    <a:lnTo>
                      <a:pt x="517" y="828"/>
                    </a:lnTo>
                    <a:lnTo>
                      <a:pt x="509" y="828"/>
                    </a:lnTo>
                    <a:lnTo>
                      <a:pt x="501" y="828"/>
                    </a:lnTo>
                    <a:lnTo>
                      <a:pt x="493" y="828"/>
                    </a:lnTo>
                    <a:lnTo>
                      <a:pt x="485" y="826"/>
                    </a:lnTo>
                    <a:lnTo>
                      <a:pt x="480" y="822"/>
                    </a:lnTo>
                    <a:lnTo>
                      <a:pt x="472" y="816"/>
                    </a:lnTo>
                    <a:lnTo>
                      <a:pt x="464" y="806"/>
                    </a:lnTo>
                    <a:lnTo>
                      <a:pt x="457" y="796"/>
                    </a:lnTo>
                    <a:lnTo>
                      <a:pt x="450" y="784"/>
                    </a:lnTo>
                    <a:lnTo>
                      <a:pt x="445" y="773"/>
                    </a:lnTo>
                    <a:lnTo>
                      <a:pt x="442" y="768"/>
                    </a:lnTo>
                    <a:lnTo>
                      <a:pt x="440" y="762"/>
                    </a:lnTo>
                    <a:lnTo>
                      <a:pt x="439" y="757"/>
                    </a:lnTo>
                    <a:lnTo>
                      <a:pt x="439" y="751"/>
                    </a:lnTo>
                    <a:lnTo>
                      <a:pt x="439" y="747"/>
                    </a:lnTo>
                    <a:lnTo>
                      <a:pt x="440" y="743"/>
                    </a:lnTo>
                    <a:lnTo>
                      <a:pt x="441" y="739"/>
                    </a:lnTo>
                    <a:lnTo>
                      <a:pt x="443" y="735"/>
                    </a:lnTo>
                    <a:lnTo>
                      <a:pt x="449" y="728"/>
                    </a:lnTo>
                    <a:lnTo>
                      <a:pt x="456" y="720"/>
                    </a:lnTo>
                    <a:lnTo>
                      <a:pt x="461" y="713"/>
                    </a:lnTo>
                    <a:lnTo>
                      <a:pt x="467" y="705"/>
                    </a:lnTo>
                    <a:lnTo>
                      <a:pt x="469" y="700"/>
                    </a:lnTo>
                    <a:lnTo>
                      <a:pt x="471" y="694"/>
                    </a:lnTo>
                    <a:lnTo>
                      <a:pt x="472" y="689"/>
                    </a:lnTo>
                    <a:lnTo>
                      <a:pt x="472" y="684"/>
                    </a:lnTo>
                    <a:lnTo>
                      <a:pt x="471" y="664"/>
                    </a:lnTo>
                    <a:lnTo>
                      <a:pt x="468" y="647"/>
                    </a:lnTo>
                    <a:lnTo>
                      <a:pt x="463" y="630"/>
                    </a:lnTo>
                    <a:lnTo>
                      <a:pt x="457" y="615"/>
                    </a:lnTo>
                    <a:lnTo>
                      <a:pt x="450" y="601"/>
                    </a:lnTo>
                    <a:lnTo>
                      <a:pt x="441" y="589"/>
                    </a:lnTo>
                    <a:lnTo>
                      <a:pt x="431" y="576"/>
                    </a:lnTo>
                    <a:lnTo>
                      <a:pt x="423" y="565"/>
                    </a:lnTo>
                    <a:lnTo>
                      <a:pt x="402" y="543"/>
                    </a:lnTo>
                    <a:lnTo>
                      <a:pt x="382" y="520"/>
                    </a:lnTo>
                    <a:lnTo>
                      <a:pt x="373" y="509"/>
                    </a:lnTo>
                    <a:lnTo>
                      <a:pt x="366" y="496"/>
                    </a:lnTo>
                    <a:lnTo>
                      <a:pt x="358" y="483"/>
                    </a:lnTo>
                    <a:lnTo>
                      <a:pt x="352" y="468"/>
                    </a:lnTo>
                    <a:lnTo>
                      <a:pt x="350" y="464"/>
                    </a:lnTo>
                    <a:lnTo>
                      <a:pt x="348" y="460"/>
                    </a:lnTo>
                    <a:lnTo>
                      <a:pt x="345" y="456"/>
                    </a:lnTo>
                    <a:lnTo>
                      <a:pt x="341" y="453"/>
                    </a:lnTo>
                    <a:lnTo>
                      <a:pt x="333" y="447"/>
                    </a:lnTo>
                    <a:lnTo>
                      <a:pt x="324" y="441"/>
                    </a:lnTo>
                    <a:lnTo>
                      <a:pt x="314" y="435"/>
                    </a:lnTo>
                    <a:lnTo>
                      <a:pt x="306" y="429"/>
                    </a:lnTo>
                    <a:lnTo>
                      <a:pt x="304" y="426"/>
                    </a:lnTo>
                    <a:lnTo>
                      <a:pt x="301" y="422"/>
                    </a:lnTo>
                    <a:lnTo>
                      <a:pt x="300" y="417"/>
                    </a:lnTo>
                    <a:lnTo>
                      <a:pt x="300" y="413"/>
                    </a:lnTo>
                    <a:lnTo>
                      <a:pt x="306" y="404"/>
                    </a:lnTo>
                    <a:lnTo>
                      <a:pt x="313" y="394"/>
                    </a:lnTo>
                    <a:lnTo>
                      <a:pt x="306" y="391"/>
                    </a:lnTo>
                    <a:lnTo>
                      <a:pt x="300" y="388"/>
                    </a:lnTo>
                    <a:lnTo>
                      <a:pt x="297" y="380"/>
                    </a:lnTo>
                    <a:lnTo>
                      <a:pt x="293" y="369"/>
                    </a:lnTo>
                    <a:lnTo>
                      <a:pt x="286" y="356"/>
                    </a:lnTo>
                    <a:lnTo>
                      <a:pt x="279" y="344"/>
                    </a:lnTo>
                    <a:lnTo>
                      <a:pt x="262" y="321"/>
                    </a:lnTo>
                    <a:lnTo>
                      <a:pt x="252" y="308"/>
                    </a:lnTo>
                    <a:lnTo>
                      <a:pt x="245" y="291"/>
                    </a:lnTo>
                    <a:lnTo>
                      <a:pt x="238" y="278"/>
                    </a:lnTo>
                    <a:lnTo>
                      <a:pt x="230" y="267"/>
                    </a:lnTo>
                    <a:lnTo>
                      <a:pt x="224" y="258"/>
                    </a:lnTo>
                    <a:lnTo>
                      <a:pt x="217" y="248"/>
                    </a:lnTo>
                    <a:lnTo>
                      <a:pt x="211" y="239"/>
                    </a:lnTo>
                    <a:lnTo>
                      <a:pt x="205" y="228"/>
                    </a:lnTo>
                    <a:lnTo>
                      <a:pt x="200" y="216"/>
                    </a:lnTo>
                    <a:lnTo>
                      <a:pt x="193" y="195"/>
                    </a:lnTo>
                    <a:lnTo>
                      <a:pt x="187" y="176"/>
                    </a:lnTo>
                    <a:lnTo>
                      <a:pt x="182" y="158"/>
                    </a:lnTo>
                    <a:lnTo>
                      <a:pt x="178" y="140"/>
                    </a:lnTo>
                    <a:lnTo>
                      <a:pt x="171" y="107"/>
                    </a:lnTo>
                    <a:lnTo>
                      <a:pt x="167" y="74"/>
                    </a:lnTo>
                    <a:lnTo>
                      <a:pt x="155" y="74"/>
                    </a:lnTo>
                    <a:lnTo>
                      <a:pt x="146" y="73"/>
                    </a:lnTo>
                    <a:lnTo>
                      <a:pt x="138" y="71"/>
                    </a:lnTo>
                    <a:lnTo>
                      <a:pt x="132" y="69"/>
                    </a:lnTo>
                    <a:lnTo>
                      <a:pt x="120" y="64"/>
                    </a:lnTo>
                    <a:lnTo>
                      <a:pt x="106" y="56"/>
                    </a:lnTo>
                    <a:lnTo>
                      <a:pt x="97" y="74"/>
                    </a:lnTo>
                    <a:lnTo>
                      <a:pt x="89" y="94"/>
                    </a:lnTo>
                    <a:lnTo>
                      <a:pt x="84" y="104"/>
                    </a:lnTo>
                    <a:lnTo>
                      <a:pt x="82" y="114"/>
                    </a:lnTo>
                    <a:lnTo>
                      <a:pt x="80" y="124"/>
                    </a:lnTo>
                    <a:lnTo>
                      <a:pt x="80" y="135"/>
                    </a:lnTo>
                    <a:lnTo>
                      <a:pt x="81" y="148"/>
                    </a:lnTo>
                    <a:lnTo>
                      <a:pt x="83" y="160"/>
                    </a:lnTo>
                    <a:lnTo>
                      <a:pt x="87" y="171"/>
                    </a:lnTo>
                    <a:lnTo>
                      <a:pt x="90" y="182"/>
                    </a:lnTo>
                    <a:lnTo>
                      <a:pt x="101" y="203"/>
                    </a:lnTo>
                    <a:lnTo>
                      <a:pt x="113" y="222"/>
                    </a:lnTo>
                    <a:lnTo>
                      <a:pt x="125" y="241"/>
                    </a:lnTo>
                    <a:lnTo>
                      <a:pt x="136" y="263"/>
                    </a:lnTo>
                    <a:lnTo>
                      <a:pt x="140" y="273"/>
                    </a:lnTo>
                    <a:lnTo>
                      <a:pt x="144" y="284"/>
                    </a:lnTo>
                    <a:lnTo>
                      <a:pt x="146" y="296"/>
                    </a:lnTo>
                    <a:lnTo>
                      <a:pt x="146" y="308"/>
                    </a:lnTo>
                    <a:lnTo>
                      <a:pt x="147" y="314"/>
                    </a:lnTo>
                    <a:lnTo>
                      <a:pt x="148" y="320"/>
                    </a:lnTo>
                    <a:lnTo>
                      <a:pt x="150" y="326"/>
                    </a:lnTo>
                    <a:lnTo>
                      <a:pt x="154" y="332"/>
                    </a:lnTo>
                    <a:lnTo>
                      <a:pt x="161" y="344"/>
                    </a:lnTo>
                    <a:lnTo>
                      <a:pt x="170" y="355"/>
                    </a:lnTo>
                    <a:lnTo>
                      <a:pt x="178" y="366"/>
                    </a:lnTo>
                    <a:lnTo>
                      <a:pt x="185" y="375"/>
                    </a:lnTo>
                    <a:lnTo>
                      <a:pt x="191" y="383"/>
                    </a:lnTo>
                    <a:lnTo>
                      <a:pt x="193" y="388"/>
                    </a:lnTo>
                    <a:lnTo>
                      <a:pt x="195" y="395"/>
                    </a:lnTo>
                    <a:lnTo>
                      <a:pt x="196" y="402"/>
                    </a:lnTo>
                    <a:lnTo>
                      <a:pt x="196" y="409"/>
                    </a:lnTo>
                    <a:lnTo>
                      <a:pt x="198" y="415"/>
                    </a:lnTo>
                    <a:lnTo>
                      <a:pt x="196" y="429"/>
                    </a:lnTo>
                    <a:lnTo>
                      <a:pt x="195" y="441"/>
                    </a:lnTo>
                    <a:lnTo>
                      <a:pt x="195" y="446"/>
                    </a:lnTo>
                    <a:lnTo>
                      <a:pt x="195" y="452"/>
                    </a:lnTo>
                    <a:lnTo>
                      <a:pt x="196" y="456"/>
                    </a:lnTo>
                    <a:lnTo>
                      <a:pt x="198" y="461"/>
                    </a:lnTo>
                    <a:lnTo>
                      <a:pt x="200" y="465"/>
                    </a:lnTo>
                    <a:lnTo>
                      <a:pt x="203" y="469"/>
                    </a:lnTo>
                    <a:lnTo>
                      <a:pt x="207" y="472"/>
                    </a:lnTo>
                    <a:lnTo>
                      <a:pt x="213" y="474"/>
                    </a:lnTo>
                    <a:lnTo>
                      <a:pt x="211" y="483"/>
                    </a:lnTo>
                    <a:lnTo>
                      <a:pt x="210" y="489"/>
                    </a:lnTo>
                    <a:lnTo>
                      <a:pt x="210" y="495"/>
                    </a:lnTo>
                    <a:lnTo>
                      <a:pt x="211" y="499"/>
                    </a:lnTo>
                    <a:lnTo>
                      <a:pt x="212" y="509"/>
                    </a:lnTo>
                    <a:lnTo>
                      <a:pt x="213" y="524"/>
                    </a:lnTo>
                    <a:lnTo>
                      <a:pt x="221" y="525"/>
                    </a:lnTo>
                    <a:lnTo>
                      <a:pt x="228" y="528"/>
                    </a:lnTo>
                    <a:lnTo>
                      <a:pt x="236" y="533"/>
                    </a:lnTo>
                    <a:lnTo>
                      <a:pt x="244" y="539"/>
                    </a:lnTo>
                    <a:lnTo>
                      <a:pt x="250" y="546"/>
                    </a:lnTo>
                    <a:lnTo>
                      <a:pt x="255" y="553"/>
                    </a:lnTo>
                    <a:lnTo>
                      <a:pt x="258" y="560"/>
                    </a:lnTo>
                    <a:lnTo>
                      <a:pt x="259" y="567"/>
                    </a:lnTo>
                    <a:lnTo>
                      <a:pt x="259" y="571"/>
                    </a:lnTo>
                    <a:lnTo>
                      <a:pt x="258" y="575"/>
                    </a:lnTo>
                    <a:lnTo>
                      <a:pt x="257" y="579"/>
                    </a:lnTo>
                    <a:lnTo>
                      <a:pt x="255" y="583"/>
                    </a:lnTo>
                    <a:lnTo>
                      <a:pt x="250" y="590"/>
                    </a:lnTo>
                    <a:lnTo>
                      <a:pt x="245" y="596"/>
                    </a:lnTo>
                    <a:lnTo>
                      <a:pt x="232" y="604"/>
                    </a:lnTo>
                    <a:lnTo>
                      <a:pt x="219" y="610"/>
                    </a:lnTo>
                    <a:lnTo>
                      <a:pt x="216" y="603"/>
                    </a:lnTo>
                    <a:lnTo>
                      <a:pt x="214" y="596"/>
                    </a:lnTo>
                    <a:lnTo>
                      <a:pt x="213" y="587"/>
                    </a:lnTo>
                    <a:lnTo>
                      <a:pt x="213" y="580"/>
                    </a:lnTo>
                    <a:lnTo>
                      <a:pt x="213" y="573"/>
                    </a:lnTo>
                    <a:lnTo>
                      <a:pt x="212" y="566"/>
                    </a:lnTo>
                    <a:lnTo>
                      <a:pt x="210" y="560"/>
                    </a:lnTo>
                    <a:lnTo>
                      <a:pt x="206" y="555"/>
                    </a:lnTo>
                    <a:lnTo>
                      <a:pt x="203" y="550"/>
                    </a:lnTo>
                    <a:lnTo>
                      <a:pt x="199" y="546"/>
                    </a:lnTo>
                    <a:lnTo>
                      <a:pt x="193" y="542"/>
                    </a:lnTo>
                    <a:lnTo>
                      <a:pt x="188" y="537"/>
                    </a:lnTo>
                    <a:lnTo>
                      <a:pt x="173" y="528"/>
                    </a:lnTo>
                    <a:lnTo>
                      <a:pt x="158" y="519"/>
                    </a:lnTo>
                    <a:lnTo>
                      <a:pt x="144" y="510"/>
                    </a:lnTo>
                    <a:lnTo>
                      <a:pt x="132" y="499"/>
                    </a:lnTo>
                    <a:lnTo>
                      <a:pt x="126" y="494"/>
                    </a:lnTo>
                    <a:lnTo>
                      <a:pt x="123" y="488"/>
                    </a:lnTo>
                    <a:lnTo>
                      <a:pt x="121" y="482"/>
                    </a:lnTo>
                    <a:lnTo>
                      <a:pt x="120" y="474"/>
                    </a:lnTo>
                    <a:lnTo>
                      <a:pt x="121" y="468"/>
                    </a:lnTo>
                    <a:lnTo>
                      <a:pt x="124" y="461"/>
                    </a:lnTo>
                    <a:lnTo>
                      <a:pt x="128" y="456"/>
                    </a:lnTo>
                    <a:lnTo>
                      <a:pt x="133" y="450"/>
                    </a:lnTo>
                    <a:lnTo>
                      <a:pt x="138" y="444"/>
                    </a:lnTo>
                    <a:lnTo>
                      <a:pt x="143" y="438"/>
                    </a:lnTo>
                    <a:lnTo>
                      <a:pt x="145" y="432"/>
                    </a:lnTo>
                    <a:lnTo>
                      <a:pt x="146" y="426"/>
                    </a:lnTo>
                    <a:lnTo>
                      <a:pt x="146" y="420"/>
                    </a:lnTo>
                    <a:lnTo>
                      <a:pt x="145" y="415"/>
                    </a:lnTo>
                    <a:lnTo>
                      <a:pt x="144" y="411"/>
                    </a:lnTo>
                    <a:lnTo>
                      <a:pt x="142" y="406"/>
                    </a:lnTo>
                    <a:lnTo>
                      <a:pt x="136" y="399"/>
                    </a:lnTo>
                    <a:lnTo>
                      <a:pt x="128" y="391"/>
                    </a:lnTo>
                    <a:lnTo>
                      <a:pt x="120" y="385"/>
                    </a:lnTo>
                    <a:lnTo>
                      <a:pt x="111" y="378"/>
                    </a:lnTo>
                    <a:lnTo>
                      <a:pt x="100" y="372"/>
                    </a:lnTo>
                    <a:lnTo>
                      <a:pt x="89" y="366"/>
                    </a:lnTo>
                    <a:lnTo>
                      <a:pt x="78" y="359"/>
                    </a:lnTo>
                    <a:lnTo>
                      <a:pt x="68" y="353"/>
                    </a:lnTo>
                    <a:lnTo>
                      <a:pt x="57" y="347"/>
                    </a:lnTo>
                    <a:lnTo>
                      <a:pt x="48" y="339"/>
                    </a:lnTo>
                    <a:lnTo>
                      <a:pt x="41" y="332"/>
                    </a:lnTo>
                    <a:lnTo>
                      <a:pt x="34" y="323"/>
                    </a:lnTo>
                    <a:lnTo>
                      <a:pt x="32" y="318"/>
                    </a:lnTo>
                    <a:lnTo>
                      <a:pt x="30" y="313"/>
                    </a:lnTo>
                    <a:lnTo>
                      <a:pt x="27" y="307"/>
                    </a:lnTo>
                    <a:lnTo>
                      <a:pt x="27" y="302"/>
                    </a:lnTo>
                    <a:lnTo>
                      <a:pt x="34" y="302"/>
                    </a:lnTo>
                    <a:lnTo>
                      <a:pt x="41" y="301"/>
                    </a:lnTo>
                    <a:lnTo>
                      <a:pt x="46" y="300"/>
                    </a:lnTo>
                    <a:lnTo>
                      <a:pt x="50" y="298"/>
                    </a:lnTo>
                    <a:lnTo>
                      <a:pt x="55" y="297"/>
                    </a:lnTo>
                    <a:lnTo>
                      <a:pt x="59" y="294"/>
                    </a:lnTo>
                    <a:lnTo>
                      <a:pt x="62" y="292"/>
                    </a:lnTo>
                    <a:lnTo>
                      <a:pt x="65" y="289"/>
                    </a:lnTo>
                    <a:lnTo>
                      <a:pt x="69" y="282"/>
                    </a:lnTo>
                    <a:lnTo>
                      <a:pt x="71" y="274"/>
                    </a:lnTo>
                    <a:lnTo>
                      <a:pt x="73" y="264"/>
                    </a:lnTo>
                    <a:lnTo>
                      <a:pt x="73" y="252"/>
                    </a:lnTo>
                    <a:lnTo>
                      <a:pt x="73" y="247"/>
                    </a:lnTo>
                    <a:lnTo>
                      <a:pt x="72" y="242"/>
                    </a:lnTo>
                    <a:lnTo>
                      <a:pt x="71" y="237"/>
                    </a:lnTo>
                    <a:lnTo>
                      <a:pt x="69" y="233"/>
                    </a:lnTo>
                    <a:lnTo>
                      <a:pt x="64" y="225"/>
                    </a:lnTo>
                    <a:lnTo>
                      <a:pt x="58" y="217"/>
                    </a:lnTo>
                    <a:lnTo>
                      <a:pt x="43" y="205"/>
                    </a:lnTo>
                    <a:lnTo>
                      <a:pt x="27" y="191"/>
                    </a:lnTo>
                    <a:lnTo>
                      <a:pt x="19" y="176"/>
                    </a:lnTo>
                    <a:lnTo>
                      <a:pt x="13" y="163"/>
                    </a:lnTo>
                    <a:lnTo>
                      <a:pt x="10" y="151"/>
                    </a:lnTo>
                    <a:lnTo>
                      <a:pt x="9" y="139"/>
                    </a:lnTo>
                    <a:lnTo>
                      <a:pt x="8" y="128"/>
                    </a:lnTo>
                    <a:lnTo>
                      <a:pt x="6" y="117"/>
                    </a:lnTo>
                    <a:lnTo>
                      <a:pt x="4" y="106"/>
                    </a:lnTo>
                    <a:lnTo>
                      <a:pt x="0" y="93"/>
                    </a:lnTo>
                    <a:lnTo>
                      <a:pt x="0" y="50"/>
                    </a:lnTo>
                    <a:lnTo>
                      <a:pt x="1" y="36"/>
                    </a:lnTo>
                    <a:lnTo>
                      <a:pt x="3" y="22"/>
                    </a:lnTo>
                    <a:lnTo>
                      <a:pt x="5" y="10"/>
                    </a:lnTo>
                    <a:lnTo>
                      <a:pt x="6" y="0"/>
                    </a:lnTo>
                    <a:lnTo>
                      <a:pt x="23" y="4"/>
                    </a:lnTo>
                    <a:lnTo>
                      <a:pt x="38" y="5"/>
                    </a:lnTo>
                    <a:lnTo>
                      <a:pt x="53" y="6"/>
                    </a:lnTo>
                    <a:lnTo>
                      <a:pt x="66" y="5"/>
                    </a:lnTo>
                    <a:lnTo>
                      <a:pt x="92" y="2"/>
                    </a:lnTo>
                    <a:lnTo>
                      <a:pt x="120" y="0"/>
                    </a:lnTo>
                    <a:lnTo>
                      <a:pt x="140" y="1"/>
                    </a:lnTo>
                    <a:lnTo>
                      <a:pt x="159" y="4"/>
                    </a:lnTo>
                    <a:lnTo>
                      <a:pt x="178" y="7"/>
                    </a:lnTo>
                    <a:lnTo>
                      <a:pt x="194" y="13"/>
                    </a:lnTo>
                    <a:lnTo>
                      <a:pt x="211" y="18"/>
                    </a:lnTo>
                    <a:lnTo>
                      <a:pt x="226" y="25"/>
                    </a:lnTo>
                    <a:lnTo>
                      <a:pt x="243" y="33"/>
                    </a:lnTo>
                    <a:lnTo>
                      <a:pt x="258" y="41"/>
                    </a:lnTo>
                    <a:lnTo>
                      <a:pt x="273" y="48"/>
                    </a:lnTo>
                    <a:lnTo>
                      <a:pt x="290" y="55"/>
                    </a:lnTo>
                    <a:lnTo>
                      <a:pt x="306" y="62"/>
                    </a:lnTo>
                    <a:lnTo>
                      <a:pt x="324" y="68"/>
                    </a:lnTo>
                    <a:lnTo>
                      <a:pt x="342" y="73"/>
                    </a:lnTo>
                    <a:lnTo>
                      <a:pt x="361" y="76"/>
                    </a:lnTo>
                    <a:lnTo>
                      <a:pt x="383" y="79"/>
                    </a:lnTo>
                    <a:lnTo>
                      <a:pt x="405" y="80"/>
                    </a:lnTo>
                    <a:lnTo>
                      <a:pt x="419" y="79"/>
                    </a:lnTo>
                    <a:lnTo>
                      <a:pt x="432" y="78"/>
                    </a:lnTo>
                    <a:lnTo>
                      <a:pt x="443" y="77"/>
                    </a:lnTo>
                    <a:lnTo>
                      <a:pt x="452" y="74"/>
                    </a:lnTo>
                    <a:lnTo>
                      <a:pt x="470" y="68"/>
                    </a:lnTo>
                    <a:lnTo>
                      <a:pt x="484" y="62"/>
                    </a:lnTo>
                    <a:lnTo>
                      <a:pt x="498" y="55"/>
                    </a:lnTo>
                    <a:lnTo>
                      <a:pt x="515" y="49"/>
                    </a:lnTo>
                    <a:lnTo>
                      <a:pt x="524" y="47"/>
                    </a:lnTo>
                    <a:lnTo>
                      <a:pt x="534" y="45"/>
                    </a:lnTo>
                    <a:lnTo>
                      <a:pt x="546" y="44"/>
                    </a:lnTo>
                    <a:lnTo>
                      <a:pt x="559" y="44"/>
                    </a:lnTo>
                    <a:lnTo>
                      <a:pt x="569" y="44"/>
                    </a:lnTo>
                    <a:lnTo>
                      <a:pt x="577" y="46"/>
                    </a:lnTo>
                    <a:lnTo>
                      <a:pt x="585" y="50"/>
                    </a:lnTo>
                    <a:lnTo>
                      <a:pt x="593" y="54"/>
                    </a:lnTo>
                    <a:lnTo>
                      <a:pt x="598" y="59"/>
                    </a:lnTo>
                    <a:lnTo>
                      <a:pt x="603" y="65"/>
                    </a:lnTo>
                    <a:lnTo>
                      <a:pt x="607" y="71"/>
                    </a:lnTo>
                    <a:lnTo>
                      <a:pt x="610" y="77"/>
                    </a:lnTo>
                    <a:lnTo>
                      <a:pt x="617" y="90"/>
                    </a:lnTo>
                    <a:lnTo>
                      <a:pt x="622" y="101"/>
                    </a:lnTo>
                    <a:lnTo>
                      <a:pt x="626" y="105"/>
                    </a:lnTo>
                    <a:lnTo>
                      <a:pt x="629" y="108"/>
                    </a:lnTo>
                    <a:lnTo>
                      <a:pt x="633" y="110"/>
                    </a:lnTo>
                    <a:lnTo>
                      <a:pt x="638" y="111"/>
                    </a:lnTo>
                    <a:lnTo>
                      <a:pt x="642" y="121"/>
                    </a:lnTo>
                    <a:lnTo>
                      <a:pt x="649" y="134"/>
                    </a:lnTo>
                    <a:lnTo>
                      <a:pt x="658" y="151"/>
                    </a:lnTo>
                    <a:lnTo>
                      <a:pt x="667" y="169"/>
                    </a:lnTo>
                    <a:lnTo>
                      <a:pt x="678" y="186"/>
                    </a:lnTo>
                    <a:lnTo>
                      <a:pt x="689" y="202"/>
                    </a:lnTo>
                    <a:lnTo>
                      <a:pt x="695" y="209"/>
                    </a:lnTo>
                    <a:lnTo>
                      <a:pt x="700" y="215"/>
                    </a:lnTo>
                    <a:lnTo>
                      <a:pt x="706" y="219"/>
                    </a:lnTo>
                    <a:lnTo>
                      <a:pt x="711" y="222"/>
                    </a:lnTo>
                    <a:lnTo>
                      <a:pt x="738" y="222"/>
                    </a:lnTo>
                    <a:lnTo>
                      <a:pt x="738" y="217"/>
                    </a:lnTo>
                    <a:lnTo>
                      <a:pt x="739" y="211"/>
                    </a:lnTo>
                    <a:lnTo>
                      <a:pt x="741" y="206"/>
                    </a:lnTo>
                    <a:lnTo>
                      <a:pt x="743" y="202"/>
                    </a:lnTo>
                    <a:lnTo>
                      <a:pt x="747" y="196"/>
                    </a:lnTo>
                    <a:lnTo>
                      <a:pt x="750" y="192"/>
                    </a:lnTo>
                    <a:lnTo>
                      <a:pt x="754" y="189"/>
                    </a:lnTo>
                    <a:lnTo>
                      <a:pt x="759" y="185"/>
                    </a:lnTo>
                    <a:lnTo>
                      <a:pt x="768" y="180"/>
                    </a:lnTo>
                    <a:lnTo>
                      <a:pt x="779" y="176"/>
                    </a:lnTo>
                    <a:lnTo>
                      <a:pt x="792" y="173"/>
                    </a:lnTo>
                    <a:lnTo>
                      <a:pt x="805" y="173"/>
                    </a:lnTo>
                    <a:lnTo>
                      <a:pt x="810" y="173"/>
                    </a:lnTo>
                    <a:lnTo>
                      <a:pt x="816" y="174"/>
                    </a:lnTo>
                    <a:lnTo>
                      <a:pt x="822" y="176"/>
                    </a:lnTo>
                    <a:lnTo>
                      <a:pt x="828" y="178"/>
                    </a:lnTo>
                    <a:lnTo>
                      <a:pt x="833" y="181"/>
                    </a:lnTo>
                    <a:lnTo>
                      <a:pt x="838" y="185"/>
                    </a:lnTo>
                    <a:lnTo>
                      <a:pt x="843" y="189"/>
                    </a:lnTo>
                    <a:lnTo>
                      <a:pt x="848" y="193"/>
                    </a:lnTo>
                    <a:lnTo>
                      <a:pt x="856" y="205"/>
                    </a:lnTo>
                    <a:lnTo>
                      <a:pt x="865" y="217"/>
                    </a:lnTo>
                    <a:lnTo>
                      <a:pt x="872" y="230"/>
                    </a:lnTo>
                    <a:lnTo>
                      <a:pt x="879" y="244"/>
                    </a:lnTo>
                    <a:lnTo>
                      <a:pt x="885" y="260"/>
                    </a:lnTo>
                    <a:lnTo>
                      <a:pt x="889" y="275"/>
                    </a:lnTo>
                    <a:lnTo>
                      <a:pt x="894" y="290"/>
                    </a:lnTo>
                    <a:lnTo>
                      <a:pt x="898" y="305"/>
                    </a:lnTo>
                    <a:lnTo>
                      <a:pt x="900" y="320"/>
                    </a:lnTo>
                    <a:lnTo>
                      <a:pt x="902" y="334"/>
                    </a:lnTo>
                    <a:lnTo>
                      <a:pt x="904" y="346"/>
                    </a:lnTo>
                    <a:lnTo>
                      <a:pt x="904" y="357"/>
                    </a:lnTo>
                    <a:lnTo>
                      <a:pt x="905" y="362"/>
                    </a:lnTo>
                    <a:lnTo>
                      <a:pt x="906" y="367"/>
                    </a:lnTo>
                    <a:lnTo>
                      <a:pt x="908" y="372"/>
                    </a:lnTo>
                    <a:lnTo>
                      <a:pt x="910" y="376"/>
                    </a:lnTo>
                    <a:lnTo>
                      <a:pt x="918" y="384"/>
                    </a:lnTo>
                    <a:lnTo>
                      <a:pt x="928" y="391"/>
                    </a:lnTo>
                    <a:lnTo>
                      <a:pt x="939" y="398"/>
                    </a:lnTo>
                    <a:lnTo>
                      <a:pt x="952" y="402"/>
                    </a:lnTo>
                    <a:lnTo>
                      <a:pt x="957" y="404"/>
                    </a:lnTo>
                    <a:lnTo>
                      <a:pt x="964" y="405"/>
                    </a:lnTo>
                    <a:lnTo>
                      <a:pt x="971" y="406"/>
                    </a:lnTo>
                    <a:lnTo>
                      <a:pt x="977" y="407"/>
                    </a:lnTo>
                    <a:lnTo>
                      <a:pt x="977" y="394"/>
                    </a:lnTo>
                    <a:lnTo>
                      <a:pt x="976" y="414"/>
                    </a:lnTo>
                    <a:lnTo>
                      <a:pt x="975" y="430"/>
                    </a:lnTo>
                    <a:lnTo>
                      <a:pt x="974" y="437"/>
                    </a:lnTo>
                    <a:lnTo>
                      <a:pt x="974" y="443"/>
                    </a:lnTo>
                    <a:lnTo>
                      <a:pt x="975" y="449"/>
                    </a:lnTo>
                    <a:lnTo>
                      <a:pt x="977" y="456"/>
                    </a:lnTo>
                    <a:lnTo>
                      <a:pt x="971" y="457"/>
                    </a:lnTo>
                    <a:lnTo>
                      <a:pt x="964" y="458"/>
                    </a:lnTo>
                    <a:lnTo>
                      <a:pt x="958" y="461"/>
                    </a:lnTo>
                    <a:lnTo>
                      <a:pt x="953" y="464"/>
                    </a:lnTo>
                    <a:lnTo>
                      <a:pt x="949" y="467"/>
                    </a:lnTo>
                    <a:lnTo>
                      <a:pt x="944" y="471"/>
                    </a:lnTo>
                    <a:lnTo>
                      <a:pt x="940" y="475"/>
                    </a:lnTo>
                    <a:lnTo>
                      <a:pt x="936" y="481"/>
                    </a:lnTo>
                    <a:lnTo>
                      <a:pt x="931" y="492"/>
                    </a:lnTo>
                    <a:lnTo>
                      <a:pt x="926" y="504"/>
                    </a:lnTo>
                    <a:lnTo>
                      <a:pt x="922" y="517"/>
                    </a:lnTo>
                    <a:lnTo>
                      <a:pt x="920" y="531"/>
                    </a:lnTo>
                    <a:lnTo>
                      <a:pt x="918" y="546"/>
                    </a:lnTo>
                    <a:lnTo>
                      <a:pt x="917" y="561"/>
                    </a:lnTo>
                    <a:lnTo>
                      <a:pt x="917" y="575"/>
                    </a:lnTo>
                    <a:lnTo>
                      <a:pt x="917" y="590"/>
                    </a:lnTo>
                    <a:lnTo>
                      <a:pt x="917" y="615"/>
                    </a:lnTo>
                    <a:lnTo>
                      <a:pt x="917" y="634"/>
                    </a:lnTo>
                    <a:lnTo>
                      <a:pt x="917" y="654"/>
                    </a:lnTo>
                    <a:lnTo>
                      <a:pt x="918" y="685"/>
                    </a:lnTo>
                    <a:lnTo>
                      <a:pt x="919" y="702"/>
                    </a:lnTo>
                    <a:lnTo>
                      <a:pt x="920" y="717"/>
                    </a:lnTo>
                    <a:lnTo>
                      <a:pt x="921" y="730"/>
                    </a:lnTo>
                    <a:lnTo>
                      <a:pt x="923" y="739"/>
                    </a:lnTo>
                    <a:lnTo>
                      <a:pt x="933" y="758"/>
                    </a:lnTo>
                    <a:lnTo>
                      <a:pt x="947" y="780"/>
                    </a:lnTo>
                    <a:lnTo>
                      <a:pt x="956" y="791"/>
                    </a:lnTo>
                    <a:lnTo>
                      <a:pt x="965" y="803"/>
                    </a:lnTo>
                    <a:lnTo>
                      <a:pt x="975" y="816"/>
                    </a:lnTo>
                    <a:lnTo>
                      <a:pt x="985" y="827"/>
                    </a:lnTo>
                    <a:lnTo>
                      <a:pt x="996" y="838"/>
                    </a:lnTo>
                    <a:lnTo>
                      <a:pt x="1007" y="848"/>
                    </a:lnTo>
                    <a:lnTo>
                      <a:pt x="1019" y="857"/>
                    </a:lnTo>
                    <a:lnTo>
                      <a:pt x="1030" y="865"/>
                    </a:lnTo>
                    <a:lnTo>
                      <a:pt x="1042" y="872"/>
                    </a:lnTo>
                    <a:lnTo>
                      <a:pt x="1054" y="877"/>
                    </a:lnTo>
                    <a:lnTo>
                      <a:pt x="1065" y="880"/>
                    </a:lnTo>
                    <a:lnTo>
                      <a:pt x="1077" y="881"/>
                    </a:lnTo>
                    <a:lnTo>
                      <a:pt x="1090" y="877"/>
                    </a:lnTo>
                    <a:lnTo>
                      <a:pt x="1114" y="865"/>
                    </a:lnTo>
                    <a:lnTo>
                      <a:pt x="1126" y="860"/>
                    </a:lnTo>
                    <a:lnTo>
                      <a:pt x="1140" y="855"/>
                    </a:lnTo>
                    <a:lnTo>
                      <a:pt x="1149" y="852"/>
                    </a:lnTo>
                    <a:lnTo>
                      <a:pt x="1156" y="850"/>
                    </a:lnTo>
                    <a:lnTo>
                      <a:pt x="1166" y="849"/>
                    </a:lnTo>
                    <a:lnTo>
                      <a:pt x="1178" y="849"/>
                    </a:lnTo>
                    <a:lnTo>
                      <a:pt x="1192" y="851"/>
                    </a:lnTo>
                    <a:lnTo>
                      <a:pt x="1208" y="852"/>
                    </a:lnTo>
                    <a:lnTo>
                      <a:pt x="1222" y="854"/>
                    </a:lnTo>
                    <a:lnTo>
                      <a:pt x="1235" y="854"/>
                    </a:lnTo>
                    <a:lnTo>
                      <a:pt x="1240" y="854"/>
                    </a:lnTo>
                    <a:lnTo>
                      <a:pt x="1244" y="853"/>
                    </a:lnTo>
                    <a:lnTo>
                      <a:pt x="1247" y="852"/>
                    </a:lnTo>
                    <a:lnTo>
                      <a:pt x="1249" y="850"/>
                    </a:lnTo>
                    <a:lnTo>
                      <a:pt x="1257" y="842"/>
                    </a:lnTo>
                    <a:lnTo>
                      <a:pt x="1264" y="834"/>
                    </a:lnTo>
                    <a:lnTo>
                      <a:pt x="1269" y="826"/>
                    </a:lnTo>
                    <a:lnTo>
                      <a:pt x="1274" y="818"/>
                    </a:lnTo>
                    <a:lnTo>
                      <a:pt x="1280" y="801"/>
                    </a:lnTo>
                    <a:lnTo>
                      <a:pt x="1285" y="785"/>
                    </a:lnTo>
                    <a:lnTo>
                      <a:pt x="1288" y="768"/>
                    </a:lnTo>
                    <a:lnTo>
                      <a:pt x="1292" y="750"/>
                    </a:lnTo>
                    <a:lnTo>
                      <a:pt x="1296" y="742"/>
                    </a:lnTo>
                    <a:lnTo>
                      <a:pt x="1299" y="733"/>
                    </a:lnTo>
                    <a:lnTo>
                      <a:pt x="1303" y="724"/>
                    </a:lnTo>
                    <a:lnTo>
                      <a:pt x="1309" y="715"/>
                    </a:lnTo>
                    <a:lnTo>
                      <a:pt x="1311" y="712"/>
                    </a:lnTo>
                    <a:lnTo>
                      <a:pt x="1313" y="709"/>
                    </a:lnTo>
                    <a:lnTo>
                      <a:pt x="1315" y="706"/>
                    </a:lnTo>
                    <a:lnTo>
                      <a:pt x="1319" y="703"/>
                    </a:lnTo>
                    <a:lnTo>
                      <a:pt x="1326" y="697"/>
                    </a:lnTo>
                    <a:lnTo>
                      <a:pt x="1336" y="693"/>
                    </a:lnTo>
                    <a:lnTo>
                      <a:pt x="1347" y="690"/>
                    </a:lnTo>
                    <a:lnTo>
                      <a:pt x="1359" y="687"/>
                    </a:lnTo>
                    <a:lnTo>
                      <a:pt x="1373" y="684"/>
                    </a:lnTo>
                    <a:lnTo>
                      <a:pt x="1387" y="682"/>
                    </a:lnTo>
                    <a:lnTo>
                      <a:pt x="1416" y="680"/>
                    </a:lnTo>
                    <a:lnTo>
                      <a:pt x="1446" y="678"/>
                    </a:lnTo>
                    <a:lnTo>
                      <a:pt x="1472" y="678"/>
                    </a:lnTo>
                    <a:lnTo>
                      <a:pt x="1495" y="678"/>
                    </a:lnTo>
                    <a:lnTo>
                      <a:pt x="1506" y="678"/>
                    </a:lnTo>
                    <a:lnTo>
                      <a:pt x="1522" y="678"/>
                    </a:lnTo>
                    <a:lnTo>
                      <a:pt x="1524" y="684"/>
                    </a:lnTo>
                    <a:lnTo>
                      <a:pt x="1528" y="693"/>
                    </a:lnTo>
                    <a:lnTo>
                      <a:pt x="1533" y="703"/>
                    </a:lnTo>
                    <a:lnTo>
                      <a:pt x="1535" y="709"/>
                    </a:lnTo>
                    <a:lnTo>
                      <a:pt x="1526" y="714"/>
                    </a:lnTo>
                    <a:lnTo>
                      <a:pt x="1515" y="720"/>
                    </a:lnTo>
                    <a:lnTo>
                      <a:pt x="1510" y="724"/>
                    </a:lnTo>
                    <a:lnTo>
                      <a:pt x="1503" y="729"/>
                    </a:lnTo>
                    <a:lnTo>
                      <a:pt x="1498" y="735"/>
                    </a:lnTo>
                    <a:lnTo>
                      <a:pt x="1492" y="741"/>
                    </a:lnTo>
                    <a:lnTo>
                      <a:pt x="1487" y="748"/>
                    </a:lnTo>
                    <a:lnTo>
                      <a:pt x="1481" y="758"/>
                    </a:lnTo>
                    <a:lnTo>
                      <a:pt x="1477" y="767"/>
                    </a:lnTo>
                    <a:lnTo>
                      <a:pt x="1473" y="778"/>
                    </a:lnTo>
                    <a:lnTo>
                      <a:pt x="1470" y="791"/>
                    </a:lnTo>
                    <a:lnTo>
                      <a:pt x="1469" y="804"/>
                    </a:lnTo>
                    <a:lnTo>
                      <a:pt x="1468" y="821"/>
                    </a:lnTo>
                    <a:lnTo>
                      <a:pt x="1469" y="838"/>
                    </a:lnTo>
                    <a:lnTo>
                      <a:pt x="1455" y="854"/>
                    </a:lnTo>
                    <a:lnTo>
                      <a:pt x="1444" y="868"/>
                    </a:lnTo>
                    <a:lnTo>
                      <a:pt x="1435" y="878"/>
                    </a:lnTo>
                    <a:lnTo>
                      <a:pt x="1428" y="888"/>
                    </a:lnTo>
                    <a:lnTo>
                      <a:pt x="1414" y="888"/>
                    </a:lnTo>
                    <a:lnTo>
                      <a:pt x="1401" y="888"/>
                    </a:lnTo>
                    <a:lnTo>
                      <a:pt x="1387" y="888"/>
                    </a:lnTo>
                    <a:lnTo>
                      <a:pt x="1369" y="888"/>
                    </a:lnTo>
                    <a:lnTo>
                      <a:pt x="1367" y="888"/>
                    </a:lnTo>
                    <a:lnTo>
                      <a:pt x="1359" y="888"/>
                    </a:lnTo>
                    <a:lnTo>
                      <a:pt x="1349" y="888"/>
                    </a:lnTo>
                    <a:lnTo>
                      <a:pt x="1336" y="888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9" name="Freeform 194">
                <a:extLst>
                  <a:ext uri="{FF2B5EF4-FFF2-40B4-BE49-F238E27FC236}">
                    <a16:creationId xmlns:a16="http://schemas.microsoft.com/office/drawing/2014/main" id="{298FAA5D-4638-4246-866C-50D7A4BE72F7}"/>
                  </a:ext>
                </a:extLst>
              </p:cNvPr>
              <p:cNvSpPr>
                <a:spLocks/>
              </p:cNvSpPr>
              <p:nvPr>
                <p:custDataLst>
                  <p:tags r:id="rId121"/>
                </p:custDataLst>
              </p:nvPr>
            </p:nvSpPr>
            <p:spPr bwMode="auto">
              <a:xfrm>
                <a:off x="4010025" y="4283075"/>
                <a:ext cx="211138" cy="265113"/>
              </a:xfrm>
              <a:custGeom>
                <a:avLst/>
                <a:gdLst>
                  <a:gd name="T0" fmla="*/ 1147906911 w 486"/>
                  <a:gd name="T1" fmla="*/ 2147483646 h 505"/>
                  <a:gd name="T2" fmla="*/ 2147483646 w 486"/>
                  <a:gd name="T3" fmla="*/ 2147483646 h 505"/>
                  <a:gd name="T4" fmla="*/ 2147483646 w 486"/>
                  <a:gd name="T5" fmla="*/ 2147483646 h 505"/>
                  <a:gd name="T6" fmla="*/ 2147483646 w 486"/>
                  <a:gd name="T7" fmla="*/ 2147483646 h 505"/>
                  <a:gd name="T8" fmla="*/ 2147483646 w 486"/>
                  <a:gd name="T9" fmla="*/ 2147483646 h 505"/>
                  <a:gd name="T10" fmla="*/ 2147483646 w 486"/>
                  <a:gd name="T11" fmla="*/ 2147483646 h 505"/>
                  <a:gd name="T12" fmla="*/ 2147483646 w 486"/>
                  <a:gd name="T13" fmla="*/ 2147483646 h 505"/>
                  <a:gd name="T14" fmla="*/ 2147483646 w 486"/>
                  <a:gd name="T15" fmla="*/ 2147483646 h 505"/>
                  <a:gd name="T16" fmla="*/ 2147483646 w 486"/>
                  <a:gd name="T17" fmla="*/ 2147483646 h 505"/>
                  <a:gd name="T18" fmla="*/ 2147483646 w 486"/>
                  <a:gd name="T19" fmla="*/ 2147483646 h 505"/>
                  <a:gd name="T20" fmla="*/ 2147483646 w 486"/>
                  <a:gd name="T21" fmla="*/ 2147483646 h 505"/>
                  <a:gd name="T22" fmla="*/ 2147483646 w 486"/>
                  <a:gd name="T23" fmla="*/ 2147483646 h 505"/>
                  <a:gd name="T24" fmla="*/ 2147483646 w 486"/>
                  <a:gd name="T25" fmla="*/ 2147483646 h 505"/>
                  <a:gd name="T26" fmla="*/ 2147483646 w 486"/>
                  <a:gd name="T27" fmla="*/ 2147483646 h 505"/>
                  <a:gd name="T28" fmla="*/ 2147483646 w 486"/>
                  <a:gd name="T29" fmla="*/ 2147483646 h 505"/>
                  <a:gd name="T30" fmla="*/ 2147483646 w 486"/>
                  <a:gd name="T31" fmla="*/ 2147483646 h 505"/>
                  <a:gd name="T32" fmla="*/ 2147483646 w 486"/>
                  <a:gd name="T33" fmla="*/ 2147483646 h 505"/>
                  <a:gd name="T34" fmla="*/ 2147483646 w 486"/>
                  <a:gd name="T35" fmla="*/ 2147483646 h 505"/>
                  <a:gd name="T36" fmla="*/ 2147483646 w 486"/>
                  <a:gd name="T37" fmla="*/ 2147483646 h 505"/>
                  <a:gd name="T38" fmla="*/ 2147483646 w 486"/>
                  <a:gd name="T39" fmla="*/ 2147483646 h 505"/>
                  <a:gd name="T40" fmla="*/ 2147483646 w 486"/>
                  <a:gd name="T41" fmla="*/ 2147483646 h 505"/>
                  <a:gd name="T42" fmla="*/ 2147483646 w 486"/>
                  <a:gd name="T43" fmla="*/ 2147483646 h 505"/>
                  <a:gd name="T44" fmla="*/ 2147483646 w 486"/>
                  <a:gd name="T45" fmla="*/ 2147483646 h 505"/>
                  <a:gd name="T46" fmla="*/ 2147483646 w 486"/>
                  <a:gd name="T47" fmla="*/ 2147483646 h 505"/>
                  <a:gd name="T48" fmla="*/ 2147483646 w 486"/>
                  <a:gd name="T49" fmla="*/ 2147483646 h 505"/>
                  <a:gd name="T50" fmla="*/ 2147483646 w 486"/>
                  <a:gd name="T51" fmla="*/ 2147483646 h 505"/>
                  <a:gd name="T52" fmla="*/ 2147483646 w 486"/>
                  <a:gd name="T53" fmla="*/ 2147483646 h 505"/>
                  <a:gd name="T54" fmla="*/ 2147483646 w 486"/>
                  <a:gd name="T55" fmla="*/ 2147483646 h 505"/>
                  <a:gd name="T56" fmla="*/ 2147483646 w 486"/>
                  <a:gd name="T57" fmla="*/ 2147483646 h 505"/>
                  <a:gd name="T58" fmla="*/ 2147483646 w 486"/>
                  <a:gd name="T59" fmla="*/ 2147483646 h 505"/>
                  <a:gd name="T60" fmla="*/ 2147483646 w 486"/>
                  <a:gd name="T61" fmla="*/ 2147483646 h 505"/>
                  <a:gd name="T62" fmla="*/ 2147483646 w 486"/>
                  <a:gd name="T63" fmla="*/ 2147483646 h 505"/>
                  <a:gd name="T64" fmla="*/ 2147483646 w 486"/>
                  <a:gd name="T65" fmla="*/ 2147483646 h 505"/>
                  <a:gd name="T66" fmla="*/ 2147483646 w 486"/>
                  <a:gd name="T67" fmla="*/ 2147483646 h 505"/>
                  <a:gd name="T68" fmla="*/ 2147483646 w 486"/>
                  <a:gd name="T69" fmla="*/ 2147483646 h 505"/>
                  <a:gd name="T70" fmla="*/ 2147483646 w 486"/>
                  <a:gd name="T71" fmla="*/ 2147483646 h 505"/>
                  <a:gd name="T72" fmla="*/ 2147483646 w 486"/>
                  <a:gd name="T73" fmla="*/ 2147483646 h 505"/>
                  <a:gd name="T74" fmla="*/ 2147483646 w 486"/>
                  <a:gd name="T75" fmla="*/ 2147483646 h 505"/>
                  <a:gd name="T76" fmla="*/ 2147483646 w 486"/>
                  <a:gd name="T77" fmla="*/ 1736280160 h 505"/>
                  <a:gd name="T78" fmla="*/ 2147483646 w 486"/>
                  <a:gd name="T79" fmla="*/ 1157520106 h 505"/>
                  <a:gd name="T80" fmla="*/ 2147483646 w 486"/>
                  <a:gd name="T81" fmla="*/ 289380027 h 505"/>
                  <a:gd name="T82" fmla="*/ 2147483646 w 486"/>
                  <a:gd name="T83" fmla="*/ 144690276 h 505"/>
                  <a:gd name="T84" fmla="*/ 2147483646 w 486"/>
                  <a:gd name="T85" fmla="*/ 1591590409 h 505"/>
                  <a:gd name="T86" fmla="*/ 2147483646 w 486"/>
                  <a:gd name="T87" fmla="*/ 2147483646 h 505"/>
                  <a:gd name="T88" fmla="*/ 1967975157 w 486"/>
                  <a:gd name="T89" fmla="*/ 2147483646 h 505"/>
                  <a:gd name="T90" fmla="*/ 1639947946 w 486"/>
                  <a:gd name="T91" fmla="*/ 2147483646 h 5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86" h="505">
                    <a:moveTo>
                      <a:pt x="0" y="166"/>
                    </a:moveTo>
                    <a:lnTo>
                      <a:pt x="7" y="171"/>
                    </a:lnTo>
                    <a:lnTo>
                      <a:pt x="14" y="176"/>
                    </a:lnTo>
                    <a:lnTo>
                      <a:pt x="19" y="181"/>
                    </a:lnTo>
                    <a:lnTo>
                      <a:pt x="24" y="186"/>
                    </a:lnTo>
                    <a:lnTo>
                      <a:pt x="31" y="198"/>
                    </a:lnTo>
                    <a:lnTo>
                      <a:pt x="39" y="210"/>
                    </a:lnTo>
                    <a:lnTo>
                      <a:pt x="44" y="221"/>
                    </a:lnTo>
                    <a:lnTo>
                      <a:pt x="51" y="232"/>
                    </a:lnTo>
                    <a:lnTo>
                      <a:pt x="58" y="242"/>
                    </a:lnTo>
                    <a:lnTo>
                      <a:pt x="66" y="253"/>
                    </a:lnTo>
                    <a:lnTo>
                      <a:pt x="82" y="266"/>
                    </a:lnTo>
                    <a:lnTo>
                      <a:pt x="96" y="276"/>
                    </a:lnTo>
                    <a:lnTo>
                      <a:pt x="111" y="285"/>
                    </a:lnTo>
                    <a:lnTo>
                      <a:pt x="126" y="293"/>
                    </a:lnTo>
                    <a:lnTo>
                      <a:pt x="140" y="299"/>
                    </a:lnTo>
                    <a:lnTo>
                      <a:pt x="155" y="305"/>
                    </a:lnTo>
                    <a:lnTo>
                      <a:pt x="170" y="310"/>
                    </a:lnTo>
                    <a:lnTo>
                      <a:pt x="185" y="314"/>
                    </a:lnTo>
                    <a:lnTo>
                      <a:pt x="215" y="321"/>
                    </a:lnTo>
                    <a:lnTo>
                      <a:pt x="246" y="328"/>
                    </a:lnTo>
                    <a:lnTo>
                      <a:pt x="262" y="332"/>
                    </a:lnTo>
                    <a:lnTo>
                      <a:pt x="278" y="338"/>
                    </a:lnTo>
                    <a:lnTo>
                      <a:pt x="295" y="344"/>
                    </a:lnTo>
                    <a:lnTo>
                      <a:pt x="312" y="351"/>
                    </a:lnTo>
                    <a:lnTo>
                      <a:pt x="307" y="367"/>
                    </a:lnTo>
                    <a:lnTo>
                      <a:pt x="299" y="381"/>
                    </a:lnTo>
                    <a:lnTo>
                      <a:pt x="291" y="394"/>
                    </a:lnTo>
                    <a:lnTo>
                      <a:pt x="284" y="406"/>
                    </a:lnTo>
                    <a:lnTo>
                      <a:pt x="277" y="418"/>
                    </a:lnTo>
                    <a:lnTo>
                      <a:pt x="272" y="430"/>
                    </a:lnTo>
                    <a:lnTo>
                      <a:pt x="269" y="436"/>
                    </a:lnTo>
                    <a:lnTo>
                      <a:pt x="267" y="443"/>
                    </a:lnTo>
                    <a:lnTo>
                      <a:pt x="266" y="449"/>
                    </a:lnTo>
                    <a:lnTo>
                      <a:pt x="266" y="456"/>
                    </a:lnTo>
                    <a:lnTo>
                      <a:pt x="266" y="463"/>
                    </a:lnTo>
                    <a:lnTo>
                      <a:pt x="269" y="471"/>
                    </a:lnTo>
                    <a:lnTo>
                      <a:pt x="273" y="477"/>
                    </a:lnTo>
                    <a:lnTo>
                      <a:pt x="278" y="482"/>
                    </a:lnTo>
                    <a:lnTo>
                      <a:pt x="284" y="487"/>
                    </a:lnTo>
                    <a:lnTo>
                      <a:pt x="291" y="491"/>
                    </a:lnTo>
                    <a:lnTo>
                      <a:pt x="299" y="494"/>
                    </a:lnTo>
                    <a:lnTo>
                      <a:pt x="308" y="497"/>
                    </a:lnTo>
                    <a:lnTo>
                      <a:pt x="325" y="501"/>
                    </a:lnTo>
                    <a:lnTo>
                      <a:pt x="344" y="504"/>
                    </a:lnTo>
                    <a:lnTo>
                      <a:pt x="363" y="505"/>
                    </a:lnTo>
                    <a:lnTo>
                      <a:pt x="379" y="505"/>
                    </a:lnTo>
                    <a:lnTo>
                      <a:pt x="387" y="504"/>
                    </a:lnTo>
                    <a:lnTo>
                      <a:pt x="396" y="502"/>
                    </a:lnTo>
                    <a:lnTo>
                      <a:pt x="406" y="499"/>
                    </a:lnTo>
                    <a:lnTo>
                      <a:pt x="415" y="494"/>
                    </a:lnTo>
                    <a:lnTo>
                      <a:pt x="426" y="488"/>
                    </a:lnTo>
                    <a:lnTo>
                      <a:pt x="436" y="482"/>
                    </a:lnTo>
                    <a:lnTo>
                      <a:pt x="446" y="474"/>
                    </a:lnTo>
                    <a:lnTo>
                      <a:pt x="456" y="465"/>
                    </a:lnTo>
                    <a:lnTo>
                      <a:pt x="465" y="456"/>
                    </a:lnTo>
                    <a:lnTo>
                      <a:pt x="473" y="447"/>
                    </a:lnTo>
                    <a:lnTo>
                      <a:pt x="478" y="437"/>
                    </a:lnTo>
                    <a:lnTo>
                      <a:pt x="482" y="428"/>
                    </a:lnTo>
                    <a:lnTo>
                      <a:pt x="485" y="418"/>
                    </a:lnTo>
                    <a:lnTo>
                      <a:pt x="486" y="407"/>
                    </a:lnTo>
                    <a:lnTo>
                      <a:pt x="485" y="402"/>
                    </a:lnTo>
                    <a:lnTo>
                      <a:pt x="484" y="397"/>
                    </a:lnTo>
                    <a:lnTo>
                      <a:pt x="481" y="393"/>
                    </a:lnTo>
                    <a:lnTo>
                      <a:pt x="478" y="388"/>
                    </a:lnTo>
                    <a:lnTo>
                      <a:pt x="478" y="358"/>
                    </a:lnTo>
                    <a:lnTo>
                      <a:pt x="475" y="345"/>
                    </a:lnTo>
                    <a:lnTo>
                      <a:pt x="473" y="331"/>
                    </a:lnTo>
                    <a:lnTo>
                      <a:pt x="471" y="316"/>
                    </a:lnTo>
                    <a:lnTo>
                      <a:pt x="470" y="299"/>
                    </a:lnTo>
                    <a:lnTo>
                      <a:pt x="468" y="284"/>
                    </a:lnTo>
                    <a:lnTo>
                      <a:pt x="465" y="270"/>
                    </a:lnTo>
                    <a:lnTo>
                      <a:pt x="463" y="263"/>
                    </a:lnTo>
                    <a:lnTo>
                      <a:pt x="461" y="257"/>
                    </a:lnTo>
                    <a:lnTo>
                      <a:pt x="456" y="252"/>
                    </a:lnTo>
                    <a:lnTo>
                      <a:pt x="452" y="247"/>
                    </a:lnTo>
                    <a:lnTo>
                      <a:pt x="446" y="242"/>
                    </a:lnTo>
                    <a:lnTo>
                      <a:pt x="439" y="239"/>
                    </a:lnTo>
                    <a:lnTo>
                      <a:pt x="431" y="236"/>
                    </a:lnTo>
                    <a:lnTo>
                      <a:pt x="422" y="234"/>
                    </a:lnTo>
                    <a:lnTo>
                      <a:pt x="413" y="232"/>
                    </a:lnTo>
                    <a:lnTo>
                      <a:pt x="406" y="229"/>
                    </a:lnTo>
                    <a:lnTo>
                      <a:pt x="398" y="226"/>
                    </a:lnTo>
                    <a:lnTo>
                      <a:pt x="392" y="222"/>
                    </a:lnTo>
                    <a:lnTo>
                      <a:pt x="386" y="216"/>
                    </a:lnTo>
                    <a:lnTo>
                      <a:pt x="378" y="212"/>
                    </a:lnTo>
                    <a:lnTo>
                      <a:pt x="370" y="207"/>
                    </a:lnTo>
                    <a:lnTo>
                      <a:pt x="363" y="203"/>
                    </a:lnTo>
                    <a:lnTo>
                      <a:pt x="346" y="196"/>
                    </a:lnTo>
                    <a:lnTo>
                      <a:pt x="330" y="188"/>
                    </a:lnTo>
                    <a:lnTo>
                      <a:pt x="313" y="182"/>
                    </a:lnTo>
                    <a:lnTo>
                      <a:pt x="298" y="176"/>
                    </a:lnTo>
                    <a:lnTo>
                      <a:pt x="290" y="172"/>
                    </a:lnTo>
                    <a:lnTo>
                      <a:pt x="284" y="169"/>
                    </a:lnTo>
                    <a:lnTo>
                      <a:pt x="278" y="165"/>
                    </a:lnTo>
                    <a:lnTo>
                      <a:pt x="273" y="160"/>
                    </a:lnTo>
                    <a:lnTo>
                      <a:pt x="269" y="158"/>
                    </a:lnTo>
                    <a:lnTo>
                      <a:pt x="266" y="154"/>
                    </a:lnTo>
                    <a:lnTo>
                      <a:pt x="264" y="151"/>
                    </a:lnTo>
                    <a:lnTo>
                      <a:pt x="263" y="146"/>
                    </a:lnTo>
                    <a:lnTo>
                      <a:pt x="262" y="136"/>
                    </a:lnTo>
                    <a:lnTo>
                      <a:pt x="261" y="125"/>
                    </a:lnTo>
                    <a:lnTo>
                      <a:pt x="261" y="113"/>
                    </a:lnTo>
                    <a:lnTo>
                      <a:pt x="262" y="101"/>
                    </a:lnTo>
                    <a:lnTo>
                      <a:pt x="261" y="90"/>
                    </a:lnTo>
                    <a:lnTo>
                      <a:pt x="260" y="81"/>
                    </a:lnTo>
                    <a:lnTo>
                      <a:pt x="258" y="75"/>
                    </a:lnTo>
                    <a:lnTo>
                      <a:pt x="255" y="71"/>
                    </a:lnTo>
                    <a:lnTo>
                      <a:pt x="251" y="67"/>
                    </a:lnTo>
                    <a:lnTo>
                      <a:pt x="246" y="61"/>
                    </a:lnTo>
                    <a:lnTo>
                      <a:pt x="241" y="55"/>
                    </a:lnTo>
                    <a:lnTo>
                      <a:pt x="237" y="47"/>
                    </a:lnTo>
                    <a:lnTo>
                      <a:pt x="235" y="43"/>
                    </a:lnTo>
                    <a:lnTo>
                      <a:pt x="234" y="37"/>
                    </a:lnTo>
                    <a:lnTo>
                      <a:pt x="233" y="32"/>
                    </a:lnTo>
                    <a:lnTo>
                      <a:pt x="233" y="25"/>
                    </a:lnTo>
                    <a:lnTo>
                      <a:pt x="199" y="12"/>
                    </a:lnTo>
                    <a:lnTo>
                      <a:pt x="195" y="12"/>
                    </a:lnTo>
                    <a:lnTo>
                      <a:pt x="190" y="10"/>
                    </a:lnTo>
                    <a:lnTo>
                      <a:pt x="186" y="8"/>
                    </a:lnTo>
                    <a:lnTo>
                      <a:pt x="182" y="6"/>
                    </a:lnTo>
                    <a:lnTo>
                      <a:pt x="177" y="4"/>
                    </a:lnTo>
                    <a:lnTo>
                      <a:pt x="173" y="2"/>
                    </a:lnTo>
                    <a:lnTo>
                      <a:pt x="166" y="0"/>
                    </a:lnTo>
                    <a:lnTo>
                      <a:pt x="160" y="0"/>
                    </a:lnTo>
                    <a:lnTo>
                      <a:pt x="139" y="1"/>
                    </a:lnTo>
                    <a:lnTo>
                      <a:pt x="116" y="2"/>
                    </a:lnTo>
                    <a:lnTo>
                      <a:pt x="92" y="6"/>
                    </a:lnTo>
                    <a:lnTo>
                      <a:pt x="70" y="11"/>
                    </a:lnTo>
                    <a:lnTo>
                      <a:pt x="60" y="14"/>
                    </a:lnTo>
                    <a:lnTo>
                      <a:pt x="50" y="17"/>
                    </a:lnTo>
                    <a:lnTo>
                      <a:pt x="42" y="21"/>
                    </a:lnTo>
                    <a:lnTo>
                      <a:pt x="34" y="27"/>
                    </a:lnTo>
                    <a:lnTo>
                      <a:pt x="28" y="31"/>
                    </a:lnTo>
                    <a:lnTo>
                      <a:pt x="24" y="37"/>
                    </a:lnTo>
                    <a:lnTo>
                      <a:pt x="21" y="43"/>
                    </a:lnTo>
                    <a:lnTo>
                      <a:pt x="20" y="49"/>
                    </a:lnTo>
                    <a:lnTo>
                      <a:pt x="20" y="64"/>
                    </a:lnTo>
                    <a:lnTo>
                      <a:pt x="20" y="74"/>
                    </a:lnTo>
                    <a:lnTo>
                      <a:pt x="0" y="166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0" name="Freeform 195">
                <a:extLst>
                  <a:ext uri="{FF2B5EF4-FFF2-40B4-BE49-F238E27FC236}">
                    <a16:creationId xmlns:a16="http://schemas.microsoft.com/office/drawing/2014/main" id="{6BBB6933-F9A6-3946-8ACE-DA2432ABD824}"/>
                  </a:ext>
                </a:extLst>
              </p:cNvPr>
              <p:cNvSpPr>
                <a:spLocks/>
              </p:cNvSpPr>
              <p:nvPr>
                <p:custDataLst>
                  <p:tags r:id="rId122"/>
                </p:custDataLst>
              </p:nvPr>
            </p:nvSpPr>
            <p:spPr bwMode="auto">
              <a:xfrm>
                <a:off x="4179888" y="3487738"/>
                <a:ext cx="73025" cy="109537"/>
              </a:xfrm>
              <a:custGeom>
                <a:avLst/>
                <a:gdLst>
                  <a:gd name="T0" fmla="*/ 595849687 w 166"/>
                  <a:gd name="T1" fmla="*/ 2147483646 h 208"/>
                  <a:gd name="T2" fmla="*/ 2147483646 w 166"/>
                  <a:gd name="T3" fmla="*/ 2147483646 h 208"/>
                  <a:gd name="T4" fmla="*/ 2147483646 w 166"/>
                  <a:gd name="T5" fmla="*/ 2147483646 h 208"/>
                  <a:gd name="T6" fmla="*/ 2147483646 w 166"/>
                  <a:gd name="T7" fmla="*/ 2147483646 h 208"/>
                  <a:gd name="T8" fmla="*/ 2147483646 w 166"/>
                  <a:gd name="T9" fmla="*/ 2147483646 h 208"/>
                  <a:gd name="T10" fmla="*/ 2147483646 w 166"/>
                  <a:gd name="T11" fmla="*/ 2147483646 h 208"/>
                  <a:gd name="T12" fmla="*/ 2147483646 w 166"/>
                  <a:gd name="T13" fmla="*/ 2147483646 h 208"/>
                  <a:gd name="T14" fmla="*/ 2147483646 w 166"/>
                  <a:gd name="T15" fmla="*/ 2147483646 h 208"/>
                  <a:gd name="T16" fmla="*/ 2147483646 w 166"/>
                  <a:gd name="T17" fmla="*/ 2147483646 h 208"/>
                  <a:gd name="T18" fmla="*/ 2147483646 w 166"/>
                  <a:gd name="T19" fmla="*/ 2147483646 h 208"/>
                  <a:gd name="T20" fmla="*/ 2147483646 w 166"/>
                  <a:gd name="T21" fmla="*/ 2147483646 h 208"/>
                  <a:gd name="T22" fmla="*/ 2147483646 w 166"/>
                  <a:gd name="T23" fmla="*/ 2147483646 h 208"/>
                  <a:gd name="T24" fmla="*/ 2147483646 w 166"/>
                  <a:gd name="T25" fmla="*/ 2147483646 h 208"/>
                  <a:gd name="T26" fmla="*/ 2147483646 w 166"/>
                  <a:gd name="T27" fmla="*/ 2147483646 h 208"/>
                  <a:gd name="T28" fmla="*/ 2147483646 w 166"/>
                  <a:gd name="T29" fmla="*/ 2147483646 h 208"/>
                  <a:gd name="T30" fmla="*/ 2147483646 w 166"/>
                  <a:gd name="T31" fmla="*/ 2147483646 h 208"/>
                  <a:gd name="T32" fmla="*/ 2147483646 w 166"/>
                  <a:gd name="T33" fmla="*/ 2147483646 h 208"/>
                  <a:gd name="T34" fmla="*/ 2147483646 w 166"/>
                  <a:gd name="T35" fmla="*/ 2147483646 h 208"/>
                  <a:gd name="T36" fmla="*/ 2147483646 w 166"/>
                  <a:gd name="T37" fmla="*/ 2147483646 h 208"/>
                  <a:gd name="T38" fmla="*/ 2147483646 w 166"/>
                  <a:gd name="T39" fmla="*/ 2147483646 h 208"/>
                  <a:gd name="T40" fmla="*/ 2147483646 w 166"/>
                  <a:gd name="T41" fmla="*/ 2147483646 h 208"/>
                  <a:gd name="T42" fmla="*/ 2147483646 w 166"/>
                  <a:gd name="T43" fmla="*/ 1606566013 h 208"/>
                  <a:gd name="T44" fmla="*/ 2147483646 w 166"/>
                  <a:gd name="T45" fmla="*/ 1460413638 h 208"/>
                  <a:gd name="T46" fmla="*/ 2147483646 w 166"/>
                  <a:gd name="T47" fmla="*/ 1168386416 h 208"/>
                  <a:gd name="T48" fmla="*/ 2147483646 w 166"/>
                  <a:gd name="T49" fmla="*/ 730206819 h 208"/>
                  <a:gd name="T50" fmla="*/ 2147483646 w 166"/>
                  <a:gd name="T51" fmla="*/ 438179597 h 208"/>
                  <a:gd name="T52" fmla="*/ 2147483646 w 166"/>
                  <a:gd name="T53" fmla="*/ 146152375 h 208"/>
                  <a:gd name="T54" fmla="*/ 2147483646 w 166"/>
                  <a:gd name="T55" fmla="*/ 0 h 208"/>
                  <a:gd name="T56" fmla="*/ 2147483646 w 166"/>
                  <a:gd name="T57" fmla="*/ 146152375 h 208"/>
                  <a:gd name="T58" fmla="*/ 2147483646 w 166"/>
                  <a:gd name="T59" fmla="*/ 730206819 h 208"/>
                  <a:gd name="T60" fmla="*/ 1702593272 w 166"/>
                  <a:gd name="T61" fmla="*/ 1606566013 h 208"/>
                  <a:gd name="T62" fmla="*/ 936445766 w 166"/>
                  <a:gd name="T63" fmla="*/ 2147483646 h 208"/>
                  <a:gd name="T64" fmla="*/ 595849687 w 166"/>
                  <a:gd name="T65" fmla="*/ 2147483646 h 208"/>
                  <a:gd name="T66" fmla="*/ 340596078 w 166"/>
                  <a:gd name="T67" fmla="*/ 2147483646 h 208"/>
                  <a:gd name="T68" fmla="*/ 170297819 w 166"/>
                  <a:gd name="T69" fmla="*/ 2147483646 h 208"/>
                  <a:gd name="T70" fmla="*/ 0 w 166"/>
                  <a:gd name="T71" fmla="*/ 2147483646 h 208"/>
                  <a:gd name="T72" fmla="*/ 0 w 166"/>
                  <a:gd name="T73" fmla="*/ 2147483646 h 208"/>
                  <a:gd name="T74" fmla="*/ 170297819 w 166"/>
                  <a:gd name="T75" fmla="*/ 2147483646 h 208"/>
                  <a:gd name="T76" fmla="*/ 255447169 w 166"/>
                  <a:gd name="T77" fmla="*/ 2147483646 h 208"/>
                  <a:gd name="T78" fmla="*/ 425744988 w 166"/>
                  <a:gd name="T79" fmla="*/ 2147483646 h 208"/>
                  <a:gd name="T80" fmla="*/ 851296856 w 166"/>
                  <a:gd name="T81" fmla="*/ 2147483646 h 208"/>
                  <a:gd name="T82" fmla="*/ 1447146103 w 166"/>
                  <a:gd name="T83" fmla="*/ 2147483646 h 208"/>
                  <a:gd name="T84" fmla="*/ 1872891091 w 166"/>
                  <a:gd name="T85" fmla="*/ 2147483646 h 208"/>
                  <a:gd name="T86" fmla="*/ 2147483646 w 166"/>
                  <a:gd name="T87" fmla="*/ 2147483646 h 208"/>
                  <a:gd name="T88" fmla="*/ 2147483646 w 166"/>
                  <a:gd name="T89" fmla="*/ 2147483646 h 208"/>
                  <a:gd name="T90" fmla="*/ 2147483646 w 166"/>
                  <a:gd name="T91" fmla="*/ 2147483646 h 208"/>
                  <a:gd name="T92" fmla="*/ 2147483646 w 166"/>
                  <a:gd name="T93" fmla="*/ 2147483646 h 208"/>
                  <a:gd name="T94" fmla="*/ 2147483646 w 166"/>
                  <a:gd name="T95" fmla="*/ 2147483646 h 208"/>
                  <a:gd name="T96" fmla="*/ 2147483646 w 166"/>
                  <a:gd name="T97" fmla="*/ 2147483646 h 208"/>
                  <a:gd name="T98" fmla="*/ 2147483646 w 166"/>
                  <a:gd name="T99" fmla="*/ 2147483646 h 208"/>
                  <a:gd name="T100" fmla="*/ 2147483646 w 166"/>
                  <a:gd name="T101" fmla="*/ 2147483646 h 208"/>
                  <a:gd name="T102" fmla="*/ 2128338260 w 166"/>
                  <a:gd name="T103" fmla="*/ 2147483646 h 208"/>
                  <a:gd name="T104" fmla="*/ 1787742181 w 166"/>
                  <a:gd name="T105" fmla="*/ 2147483646 h 208"/>
                  <a:gd name="T106" fmla="*/ 1447146103 w 166"/>
                  <a:gd name="T107" fmla="*/ 2147483646 h 208"/>
                  <a:gd name="T108" fmla="*/ 936445766 w 166"/>
                  <a:gd name="T109" fmla="*/ 2147483646 h 208"/>
                  <a:gd name="T110" fmla="*/ 595849687 w 166"/>
                  <a:gd name="T111" fmla="*/ 2147483646 h 2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66" h="208">
                    <a:moveTo>
                      <a:pt x="7" y="183"/>
                    </a:moveTo>
                    <a:lnTo>
                      <a:pt x="79" y="208"/>
                    </a:lnTo>
                    <a:lnTo>
                      <a:pt x="85" y="207"/>
                    </a:lnTo>
                    <a:lnTo>
                      <a:pt x="90" y="204"/>
                    </a:lnTo>
                    <a:lnTo>
                      <a:pt x="97" y="198"/>
                    </a:lnTo>
                    <a:lnTo>
                      <a:pt x="104" y="192"/>
                    </a:lnTo>
                    <a:lnTo>
                      <a:pt x="117" y="176"/>
                    </a:lnTo>
                    <a:lnTo>
                      <a:pt x="130" y="158"/>
                    </a:lnTo>
                    <a:lnTo>
                      <a:pt x="154" y="122"/>
                    </a:lnTo>
                    <a:lnTo>
                      <a:pt x="166" y="103"/>
                    </a:lnTo>
                    <a:lnTo>
                      <a:pt x="144" y="94"/>
                    </a:lnTo>
                    <a:lnTo>
                      <a:pt x="126" y="84"/>
                    </a:lnTo>
                    <a:lnTo>
                      <a:pt x="108" y="74"/>
                    </a:lnTo>
                    <a:lnTo>
                      <a:pt x="93" y="64"/>
                    </a:lnTo>
                    <a:lnTo>
                      <a:pt x="86" y="58"/>
                    </a:lnTo>
                    <a:lnTo>
                      <a:pt x="81" y="53"/>
                    </a:lnTo>
                    <a:lnTo>
                      <a:pt x="75" y="47"/>
                    </a:lnTo>
                    <a:lnTo>
                      <a:pt x="71" y="40"/>
                    </a:lnTo>
                    <a:lnTo>
                      <a:pt x="67" y="33"/>
                    </a:lnTo>
                    <a:lnTo>
                      <a:pt x="64" y="26"/>
                    </a:lnTo>
                    <a:lnTo>
                      <a:pt x="62" y="18"/>
                    </a:lnTo>
                    <a:lnTo>
                      <a:pt x="60" y="11"/>
                    </a:lnTo>
                    <a:lnTo>
                      <a:pt x="50" y="10"/>
                    </a:lnTo>
                    <a:lnTo>
                      <a:pt x="43" y="8"/>
                    </a:lnTo>
                    <a:lnTo>
                      <a:pt x="40" y="5"/>
                    </a:lnTo>
                    <a:lnTo>
                      <a:pt x="39" y="3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2" y="1"/>
                    </a:lnTo>
                    <a:lnTo>
                      <a:pt x="27" y="5"/>
                    </a:lnTo>
                    <a:lnTo>
                      <a:pt x="20" y="11"/>
                    </a:lnTo>
                    <a:lnTo>
                      <a:pt x="11" y="22"/>
                    </a:lnTo>
                    <a:lnTo>
                      <a:pt x="7" y="29"/>
                    </a:lnTo>
                    <a:lnTo>
                      <a:pt x="4" y="37"/>
                    </a:lnTo>
                    <a:lnTo>
                      <a:pt x="2" y="45"/>
                    </a:lnTo>
                    <a:lnTo>
                      <a:pt x="0" y="54"/>
                    </a:lnTo>
                    <a:lnTo>
                      <a:pt x="0" y="60"/>
                    </a:lnTo>
                    <a:lnTo>
                      <a:pt x="2" y="65"/>
                    </a:lnTo>
                    <a:lnTo>
                      <a:pt x="3" y="70"/>
                    </a:lnTo>
                    <a:lnTo>
                      <a:pt x="5" y="76"/>
                    </a:lnTo>
                    <a:lnTo>
                      <a:pt x="10" y="86"/>
                    </a:lnTo>
                    <a:lnTo>
                      <a:pt x="17" y="98"/>
                    </a:lnTo>
                    <a:lnTo>
                      <a:pt x="22" y="109"/>
                    </a:lnTo>
                    <a:lnTo>
                      <a:pt x="28" y="120"/>
                    </a:lnTo>
                    <a:lnTo>
                      <a:pt x="30" y="126"/>
                    </a:lnTo>
                    <a:lnTo>
                      <a:pt x="32" y="133"/>
                    </a:lnTo>
                    <a:lnTo>
                      <a:pt x="33" y="139"/>
                    </a:lnTo>
                    <a:lnTo>
                      <a:pt x="33" y="147"/>
                    </a:lnTo>
                    <a:lnTo>
                      <a:pt x="32" y="153"/>
                    </a:lnTo>
                    <a:lnTo>
                      <a:pt x="31" y="159"/>
                    </a:lnTo>
                    <a:lnTo>
                      <a:pt x="28" y="165"/>
                    </a:lnTo>
                    <a:lnTo>
                      <a:pt x="25" y="169"/>
                    </a:lnTo>
                    <a:lnTo>
                      <a:pt x="21" y="174"/>
                    </a:lnTo>
                    <a:lnTo>
                      <a:pt x="17" y="177"/>
                    </a:lnTo>
                    <a:lnTo>
                      <a:pt x="11" y="180"/>
                    </a:lnTo>
                    <a:lnTo>
                      <a:pt x="7" y="18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1" name="Freeform 196">
                <a:extLst>
                  <a:ext uri="{FF2B5EF4-FFF2-40B4-BE49-F238E27FC236}">
                    <a16:creationId xmlns:a16="http://schemas.microsoft.com/office/drawing/2014/main" id="{1C6CC313-B18D-5D49-9887-38100FA0BF58}"/>
                  </a:ext>
                </a:extLst>
              </p:cNvPr>
              <p:cNvSpPr>
                <a:spLocks/>
              </p:cNvSpPr>
              <p:nvPr>
                <p:custDataLst>
                  <p:tags r:id="rId123"/>
                </p:custDataLst>
              </p:nvPr>
            </p:nvSpPr>
            <p:spPr bwMode="auto">
              <a:xfrm>
                <a:off x="3694113" y="3046413"/>
                <a:ext cx="69850" cy="58737"/>
              </a:xfrm>
              <a:custGeom>
                <a:avLst/>
                <a:gdLst>
                  <a:gd name="T0" fmla="*/ 2147483646 w 164"/>
                  <a:gd name="T1" fmla="*/ 2147483646 h 104"/>
                  <a:gd name="T2" fmla="*/ 2147483646 w 164"/>
                  <a:gd name="T3" fmla="*/ 2147483646 h 104"/>
                  <a:gd name="T4" fmla="*/ 2147483646 w 164"/>
                  <a:gd name="T5" fmla="*/ 2147483646 h 104"/>
                  <a:gd name="T6" fmla="*/ 2147483646 w 164"/>
                  <a:gd name="T7" fmla="*/ 2147483646 h 104"/>
                  <a:gd name="T8" fmla="*/ 2147483646 w 164"/>
                  <a:gd name="T9" fmla="*/ 2147483646 h 104"/>
                  <a:gd name="T10" fmla="*/ 2147483646 w 164"/>
                  <a:gd name="T11" fmla="*/ 2147483646 h 104"/>
                  <a:gd name="T12" fmla="*/ 2147483646 w 164"/>
                  <a:gd name="T13" fmla="*/ 2147483646 h 104"/>
                  <a:gd name="T14" fmla="*/ 2147483646 w 164"/>
                  <a:gd name="T15" fmla="*/ 2147483646 h 104"/>
                  <a:gd name="T16" fmla="*/ 2147483646 w 164"/>
                  <a:gd name="T17" fmla="*/ 2147483646 h 104"/>
                  <a:gd name="T18" fmla="*/ 2147483646 w 164"/>
                  <a:gd name="T19" fmla="*/ 2147483646 h 104"/>
                  <a:gd name="T20" fmla="*/ 2147483646 w 164"/>
                  <a:gd name="T21" fmla="*/ 2147483646 h 104"/>
                  <a:gd name="T22" fmla="*/ 2086137545 w 164"/>
                  <a:gd name="T23" fmla="*/ 2147483646 h 104"/>
                  <a:gd name="T24" fmla="*/ 1467915213 w 164"/>
                  <a:gd name="T25" fmla="*/ 2147483646 h 104"/>
                  <a:gd name="T26" fmla="*/ 849874320 w 164"/>
                  <a:gd name="T27" fmla="*/ 2147483646 h 104"/>
                  <a:gd name="T28" fmla="*/ 463485416 w 164"/>
                  <a:gd name="T29" fmla="*/ 2147483646 h 104"/>
                  <a:gd name="T30" fmla="*/ 231833428 w 164"/>
                  <a:gd name="T31" fmla="*/ 2147483646 h 104"/>
                  <a:gd name="T32" fmla="*/ 77277951 w 164"/>
                  <a:gd name="T33" fmla="*/ 2147483646 h 104"/>
                  <a:gd name="T34" fmla="*/ 0 w 164"/>
                  <a:gd name="T35" fmla="*/ 2147483646 h 104"/>
                  <a:gd name="T36" fmla="*/ 0 w 164"/>
                  <a:gd name="T37" fmla="*/ 2147483646 h 104"/>
                  <a:gd name="T38" fmla="*/ 0 w 164"/>
                  <a:gd name="T39" fmla="*/ 2147483646 h 104"/>
                  <a:gd name="T40" fmla="*/ 77277951 w 164"/>
                  <a:gd name="T41" fmla="*/ 2147483646 h 104"/>
                  <a:gd name="T42" fmla="*/ 231833428 w 164"/>
                  <a:gd name="T43" fmla="*/ 2147483646 h 104"/>
                  <a:gd name="T44" fmla="*/ 463485416 w 164"/>
                  <a:gd name="T45" fmla="*/ 2147483646 h 104"/>
                  <a:gd name="T46" fmla="*/ 927152271 w 164"/>
                  <a:gd name="T47" fmla="*/ 2147483646 h 104"/>
                  <a:gd name="T48" fmla="*/ 1545193164 w 164"/>
                  <a:gd name="T49" fmla="*/ 2147483646 h 104"/>
                  <a:gd name="T50" fmla="*/ 2147483646 w 164"/>
                  <a:gd name="T51" fmla="*/ 2147483646 h 104"/>
                  <a:gd name="T52" fmla="*/ 2147483646 w 164"/>
                  <a:gd name="T53" fmla="*/ 2147483646 h 104"/>
                  <a:gd name="T54" fmla="*/ 2147483646 w 164"/>
                  <a:gd name="T55" fmla="*/ 2147483646 h 104"/>
                  <a:gd name="T56" fmla="*/ 2147483646 w 164"/>
                  <a:gd name="T57" fmla="*/ 2147483646 h 104"/>
                  <a:gd name="T58" fmla="*/ 2147483646 w 164"/>
                  <a:gd name="T59" fmla="*/ 2147483646 h 104"/>
                  <a:gd name="T60" fmla="*/ 2147483646 w 164"/>
                  <a:gd name="T61" fmla="*/ 2147483646 h 104"/>
                  <a:gd name="T62" fmla="*/ 2147483646 w 164"/>
                  <a:gd name="T63" fmla="*/ 2147483646 h 104"/>
                  <a:gd name="T64" fmla="*/ 2147483646 w 164"/>
                  <a:gd name="T65" fmla="*/ 2147483646 h 104"/>
                  <a:gd name="T66" fmla="*/ 2147483646 w 164"/>
                  <a:gd name="T67" fmla="*/ 2147483646 h 104"/>
                  <a:gd name="T68" fmla="*/ 2147483646 w 164"/>
                  <a:gd name="T69" fmla="*/ 2147483646 h 104"/>
                  <a:gd name="T70" fmla="*/ 2147483646 w 164"/>
                  <a:gd name="T71" fmla="*/ 2147483646 h 104"/>
                  <a:gd name="T72" fmla="*/ 2147483646 w 164"/>
                  <a:gd name="T73" fmla="*/ 2147483646 h 104"/>
                  <a:gd name="T74" fmla="*/ 2147483646 w 164"/>
                  <a:gd name="T75" fmla="*/ 2147483646 h 104"/>
                  <a:gd name="T76" fmla="*/ 2147483646 w 164"/>
                  <a:gd name="T77" fmla="*/ 1801571663 h 104"/>
                  <a:gd name="T78" fmla="*/ 2147483646 w 164"/>
                  <a:gd name="T79" fmla="*/ 1081007044 h 104"/>
                  <a:gd name="T80" fmla="*/ 2147483646 w 164"/>
                  <a:gd name="T81" fmla="*/ 0 h 104"/>
                  <a:gd name="T82" fmla="*/ 2147483646 w 164"/>
                  <a:gd name="T83" fmla="*/ 0 h 104"/>
                  <a:gd name="T84" fmla="*/ 2147483646 w 164"/>
                  <a:gd name="T85" fmla="*/ 1081007044 h 104"/>
                  <a:gd name="T86" fmla="*/ 2147483646 w 164"/>
                  <a:gd name="T87" fmla="*/ 2147483646 h 104"/>
                  <a:gd name="T88" fmla="*/ 2147483646 w 164"/>
                  <a:gd name="T89" fmla="*/ 2147483646 h 104"/>
                  <a:gd name="T90" fmla="*/ 2147483646 w 164"/>
                  <a:gd name="T91" fmla="*/ 2147483646 h 104"/>
                  <a:gd name="T92" fmla="*/ 2147483646 w 164"/>
                  <a:gd name="T93" fmla="*/ 2147483646 h 104"/>
                  <a:gd name="T94" fmla="*/ 2147483646 w 164"/>
                  <a:gd name="T95" fmla="*/ 2147483646 h 104"/>
                  <a:gd name="T96" fmla="*/ 2147483646 w 164"/>
                  <a:gd name="T97" fmla="*/ 2147483646 h 104"/>
                  <a:gd name="T98" fmla="*/ 2147483646 w 164"/>
                  <a:gd name="T99" fmla="*/ 2147483646 h 104"/>
                  <a:gd name="T100" fmla="*/ 2147483646 w 164"/>
                  <a:gd name="T101" fmla="*/ 2147483646 h 104"/>
                  <a:gd name="T102" fmla="*/ 2147483646 w 164"/>
                  <a:gd name="T103" fmla="*/ 2147483646 h 104"/>
                  <a:gd name="T104" fmla="*/ 2147483646 w 164"/>
                  <a:gd name="T105" fmla="*/ 2147483646 h 104"/>
                  <a:gd name="T106" fmla="*/ 2147483646 w 164"/>
                  <a:gd name="T107" fmla="*/ 2147483646 h 104"/>
                  <a:gd name="T108" fmla="*/ 2147483646 w 164"/>
                  <a:gd name="T109" fmla="*/ 2147483646 h 10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64" h="104">
                    <a:moveTo>
                      <a:pt x="153" y="104"/>
                    </a:moveTo>
                    <a:lnTo>
                      <a:pt x="134" y="102"/>
                    </a:lnTo>
                    <a:lnTo>
                      <a:pt x="110" y="97"/>
                    </a:lnTo>
                    <a:lnTo>
                      <a:pt x="96" y="94"/>
                    </a:lnTo>
                    <a:lnTo>
                      <a:pt x="80" y="93"/>
                    </a:lnTo>
                    <a:lnTo>
                      <a:pt x="73" y="93"/>
                    </a:lnTo>
                    <a:lnTo>
                      <a:pt x="64" y="94"/>
                    </a:lnTo>
                    <a:lnTo>
                      <a:pt x="55" y="96"/>
                    </a:lnTo>
                    <a:lnTo>
                      <a:pt x="47" y="98"/>
                    </a:lnTo>
                    <a:lnTo>
                      <a:pt x="41" y="100"/>
                    </a:lnTo>
                    <a:lnTo>
                      <a:pt x="34" y="100"/>
                    </a:lnTo>
                    <a:lnTo>
                      <a:pt x="27" y="99"/>
                    </a:lnTo>
                    <a:lnTo>
                      <a:pt x="19" y="96"/>
                    </a:lnTo>
                    <a:lnTo>
                      <a:pt x="11" y="92"/>
                    </a:lnTo>
                    <a:lnTo>
                      <a:pt x="6" y="88"/>
                    </a:lnTo>
                    <a:lnTo>
                      <a:pt x="3" y="86"/>
                    </a:lnTo>
                    <a:lnTo>
                      <a:pt x="1" y="84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6"/>
                    </a:lnTo>
                    <a:lnTo>
                      <a:pt x="1" y="74"/>
                    </a:lnTo>
                    <a:lnTo>
                      <a:pt x="3" y="71"/>
                    </a:lnTo>
                    <a:lnTo>
                      <a:pt x="6" y="70"/>
                    </a:lnTo>
                    <a:lnTo>
                      <a:pt x="12" y="67"/>
                    </a:lnTo>
                    <a:lnTo>
                      <a:pt x="20" y="66"/>
                    </a:lnTo>
                    <a:lnTo>
                      <a:pt x="40" y="66"/>
                    </a:lnTo>
                    <a:lnTo>
                      <a:pt x="61" y="67"/>
                    </a:lnTo>
                    <a:lnTo>
                      <a:pt x="70" y="67"/>
                    </a:lnTo>
                    <a:lnTo>
                      <a:pt x="79" y="67"/>
                    </a:lnTo>
                    <a:lnTo>
                      <a:pt x="87" y="67"/>
                    </a:lnTo>
                    <a:lnTo>
                      <a:pt x="94" y="67"/>
                    </a:lnTo>
                    <a:lnTo>
                      <a:pt x="94" y="56"/>
                    </a:lnTo>
                    <a:lnTo>
                      <a:pt x="94" y="43"/>
                    </a:lnTo>
                    <a:lnTo>
                      <a:pt x="94" y="29"/>
                    </a:lnTo>
                    <a:lnTo>
                      <a:pt x="94" y="18"/>
                    </a:lnTo>
                    <a:lnTo>
                      <a:pt x="79" y="17"/>
                    </a:lnTo>
                    <a:lnTo>
                      <a:pt x="67" y="15"/>
                    </a:lnTo>
                    <a:lnTo>
                      <a:pt x="62" y="13"/>
                    </a:lnTo>
                    <a:lnTo>
                      <a:pt x="57" y="10"/>
                    </a:lnTo>
                    <a:lnTo>
                      <a:pt x="52" y="6"/>
                    </a:lnTo>
                    <a:lnTo>
                      <a:pt x="47" y="0"/>
                    </a:lnTo>
                    <a:lnTo>
                      <a:pt x="146" y="0"/>
                    </a:lnTo>
                    <a:lnTo>
                      <a:pt x="147" y="6"/>
                    </a:lnTo>
                    <a:lnTo>
                      <a:pt x="148" y="13"/>
                    </a:lnTo>
                    <a:lnTo>
                      <a:pt x="150" y="19"/>
                    </a:lnTo>
                    <a:lnTo>
                      <a:pt x="152" y="25"/>
                    </a:lnTo>
                    <a:lnTo>
                      <a:pt x="156" y="35"/>
                    </a:lnTo>
                    <a:lnTo>
                      <a:pt x="159" y="46"/>
                    </a:lnTo>
                    <a:lnTo>
                      <a:pt x="163" y="54"/>
                    </a:lnTo>
                    <a:lnTo>
                      <a:pt x="164" y="62"/>
                    </a:lnTo>
                    <a:lnTo>
                      <a:pt x="163" y="65"/>
                    </a:lnTo>
                    <a:lnTo>
                      <a:pt x="160" y="68"/>
                    </a:lnTo>
                    <a:lnTo>
                      <a:pt x="157" y="71"/>
                    </a:lnTo>
                    <a:lnTo>
                      <a:pt x="153" y="73"/>
                    </a:lnTo>
                    <a:lnTo>
                      <a:pt x="15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2" name="Freeform 197">
                <a:extLst>
                  <a:ext uri="{FF2B5EF4-FFF2-40B4-BE49-F238E27FC236}">
                    <a16:creationId xmlns:a16="http://schemas.microsoft.com/office/drawing/2014/main" id="{20CAA8AC-A187-724B-859C-62B0CBF3F9E6}"/>
                  </a:ext>
                </a:extLst>
              </p:cNvPr>
              <p:cNvSpPr>
                <a:spLocks/>
              </p:cNvSpPr>
              <p:nvPr>
                <p:custDataLst>
                  <p:tags r:id="rId124"/>
                </p:custDataLst>
              </p:nvPr>
            </p:nvSpPr>
            <p:spPr bwMode="auto">
              <a:xfrm>
                <a:off x="4060825" y="5400675"/>
                <a:ext cx="23813" cy="57150"/>
              </a:xfrm>
              <a:custGeom>
                <a:avLst/>
                <a:gdLst>
                  <a:gd name="T0" fmla="*/ 0 w 53"/>
                  <a:gd name="T1" fmla="*/ 2147483646 h 19"/>
                  <a:gd name="T2" fmla="*/ 634887828 w 53"/>
                  <a:gd name="T3" fmla="*/ 2147483646 h 19"/>
                  <a:gd name="T4" fmla="*/ 1269776106 w 53"/>
                  <a:gd name="T5" fmla="*/ 2147483646 h 19"/>
                  <a:gd name="T6" fmla="*/ 1995506486 w 53"/>
                  <a:gd name="T7" fmla="*/ 2147483646 h 19"/>
                  <a:gd name="T8" fmla="*/ 2147483646 w 53"/>
                  <a:gd name="T9" fmla="*/ 2147483646 h 19"/>
                  <a:gd name="T10" fmla="*/ 2147483646 w 53"/>
                  <a:gd name="T11" fmla="*/ 2147483646 h 19"/>
                  <a:gd name="T12" fmla="*/ 2147483646 w 53"/>
                  <a:gd name="T13" fmla="*/ 2147483646 h 19"/>
                  <a:gd name="T14" fmla="*/ 2147483646 w 53"/>
                  <a:gd name="T15" fmla="*/ 2147483646 h 19"/>
                  <a:gd name="T16" fmla="*/ 2147483646 w 53"/>
                  <a:gd name="T17" fmla="*/ 2147483646 h 19"/>
                  <a:gd name="T18" fmla="*/ 2147483646 w 53"/>
                  <a:gd name="T19" fmla="*/ 2147483646 h 19"/>
                  <a:gd name="T20" fmla="*/ 2147483646 w 53"/>
                  <a:gd name="T21" fmla="*/ 2147483646 h 19"/>
                  <a:gd name="T22" fmla="*/ 2147483646 w 53"/>
                  <a:gd name="T23" fmla="*/ 2147483646 h 19"/>
                  <a:gd name="T24" fmla="*/ 2147483646 w 53"/>
                  <a:gd name="T25" fmla="*/ 0 h 19"/>
                  <a:gd name="T26" fmla="*/ 1995506486 w 53"/>
                  <a:gd name="T27" fmla="*/ 0 h 19"/>
                  <a:gd name="T28" fmla="*/ 1269776106 w 53"/>
                  <a:gd name="T29" fmla="*/ 2147483646 h 19"/>
                  <a:gd name="T30" fmla="*/ 634887828 w 53"/>
                  <a:gd name="T31" fmla="*/ 2147483646 h 19"/>
                  <a:gd name="T32" fmla="*/ 0 w 53"/>
                  <a:gd name="T33" fmla="*/ 2147483646 h 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" h="19">
                    <a:moveTo>
                      <a:pt x="0" y="8"/>
                    </a:moveTo>
                    <a:lnTo>
                      <a:pt x="7" y="13"/>
                    </a:lnTo>
                    <a:lnTo>
                      <a:pt x="14" y="17"/>
                    </a:lnTo>
                    <a:lnTo>
                      <a:pt x="22" y="19"/>
                    </a:lnTo>
                    <a:lnTo>
                      <a:pt x="29" y="19"/>
                    </a:lnTo>
                    <a:lnTo>
                      <a:pt x="35" y="18"/>
                    </a:lnTo>
                    <a:lnTo>
                      <a:pt x="42" y="15"/>
                    </a:lnTo>
                    <a:lnTo>
                      <a:pt x="47" y="12"/>
                    </a:lnTo>
                    <a:lnTo>
                      <a:pt x="53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5" y="1"/>
                    </a:lnTo>
                    <a:lnTo>
                      <a:pt x="29" y="0"/>
                    </a:lnTo>
                    <a:lnTo>
                      <a:pt x="22" y="0"/>
                    </a:lnTo>
                    <a:lnTo>
                      <a:pt x="14" y="1"/>
                    </a:lnTo>
                    <a:lnTo>
                      <a:pt x="7" y="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3" name="Freeform 198">
                <a:extLst>
                  <a:ext uri="{FF2B5EF4-FFF2-40B4-BE49-F238E27FC236}">
                    <a16:creationId xmlns:a16="http://schemas.microsoft.com/office/drawing/2014/main" id="{FCBA1597-D4F0-7C42-9246-42E2F218287E}"/>
                  </a:ext>
                </a:extLst>
              </p:cNvPr>
              <p:cNvSpPr>
                <a:spLocks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4025900" y="5380038"/>
                <a:ext cx="34925" cy="58737"/>
              </a:xfrm>
              <a:custGeom>
                <a:avLst/>
                <a:gdLst>
                  <a:gd name="T0" fmla="*/ 0 w 80"/>
                  <a:gd name="T1" fmla="*/ 0 h 18"/>
                  <a:gd name="T2" fmla="*/ 83286521 w 80"/>
                  <a:gd name="T3" fmla="*/ 2147483646 h 18"/>
                  <a:gd name="T4" fmla="*/ 416051048 w 80"/>
                  <a:gd name="T5" fmla="*/ 2147483646 h 18"/>
                  <a:gd name="T6" fmla="*/ 665719832 w 80"/>
                  <a:gd name="T7" fmla="*/ 2147483646 h 18"/>
                  <a:gd name="T8" fmla="*/ 915197838 w 80"/>
                  <a:gd name="T9" fmla="*/ 2147483646 h 18"/>
                  <a:gd name="T10" fmla="*/ 1247962365 w 80"/>
                  <a:gd name="T11" fmla="*/ 2147483646 h 18"/>
                  <a:gd name="T12" fmla="*/ 1664013412 w 80"/>
                  <a:gd name="T13" fmla="*/ 2147483646 h 18"/>
                  <a:gd name="T14" fmla="*/ 1830395676 w 80"/>
                  <a:gd name="T15" fmla="*/ 2147483646 h 18"/>
                  <a:gd name="T16" fmla="*/ 1996968717 w 80"/>
                  <a:gd name="T17" fmla="*/ 2147483646 h 18"/>
                  <a:gd name="T18" fmla="*/ 2147483646 w 80"/>
                  <a:gd name="T19" fmla="*/ 2147483646 h 18"/>
                  <a:gd name="T20" fmla="*/ 2147483646 w 80"/>
                  <a:gd name="T21" fmla="*/ 2147483646 h 18"/>
                  <a:gd name="T22" fmla="*/ 2147483646 w 80"/>
                  <a:gd name="T23" fmla="*/ 2147483646 h 18"/>
                  <a:gd name="T24" fmla="*/ 2147483646 w 80"/>
                  <a:gd name="T25" fmla="*/ 2147483646 h 18"/>
                  <a:gd name="T26" fmla="*/ 2147483646 w 80"/>
                  <a:gd name="T27" fmla="*/ 2147483646 h 18"/>
                  <a:gd name="T28" fmla="*/ 2147483646 w 80"/>
                  <a:gd name="T29" fmla="*/ 2147483646 h 18"/>
                  <a:gd name="T30" fmla="*/ 2147483646 w 80"/>
                  <a:gd name="T31" fmla="*/ 2147483646 h 18"/>
                  <a:gd name="T32" fmla="*/ 2147483646 w 80"/>
                  <a:gd name="T33" fmla="*/ 2147483646 h 18"/>
                  <a:gd name="T34" fmla="*/ 2147483646 w 80"/>
                  <a:gd name="T35" fmla="*/ 2147483646 h 18"/>
                  <a:gd name="T36" fmla="*/ 2147483646 w 80"/>
                  <a:gd name="T37" fmla="*/ 0 h 18"/>
                  <a:gd name="T38" fmla="*/ 0 w 80"/>
                  <a:gd name="T39" fmla="*/ 0 h 1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0" h="18">
                    <a:moveTo>
                      <a:pt x="0" y="0"/>
                    </a:moveTo>
                    <a:lnTo>
                      <a:pt x="1" y="6"/>
                    </a:lnTo>
                    <a:lnTo>
                      <a:pt x="5" y="12"/>
                    </a:lnTo>
                    <a:lnTo>
                      <a:pt x="8" y="14"/>
                    </a:lnTo>
                    <a:lnTo>
                      <a:pt x="11" y="16"/>
                    </a:lnTo>
                    <a:lnTo>
                      <a:pt x="15" y="18"/>
                    </a:lnTo>
                    <a:lnTo>
                      <a:pt x="20" y="18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6" y="11"/>
                    </a:lnTo>
                    <a:lnTo>
                      <a:pt x="31" y="10"/>
                    </a:lnTo>
                    <a:lnTo>
                      <a:pt x="38" y="8"/>
                    </a:lnTo>
                    <a:lnTo>
                      <a:pt x="47" y="7"/>
                    </a:lnTo>
                    <a:lnTo>
                      <a:pt x="57" y="7"/>
                    </a:lnTo>
                    <a:lnTo>
                      <a:pt x="66" y="6"/>
                    </a:lnTo>
                    <a:lnTo>
                      <a:pt x="70" y="5"/>
                    </a:lnTo>
                    <a:lnTo>
                      <a:pt x="74" y="4"/>
                    </a:lnTo>
                    <a:lnTo>
                      <a:pt x="77" y="2"/>
                    </a:lnTo>
                    <a:lnTo>
                      <a:pt x="8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4" name="Freeform 199">
                <a:extLst>
                  <a:ext uri="{FF2B5EF4-FFF2-40B4-BE49-F238E27FC236}">
                    <a16:creationId xmlns:a16="http://schemas.microsoft.com/office/drawing/2014/main" id="{1E509EEF-0977-814B-A09E-076AA0776CE4}"/>
                  </a:ext>
                </a:extLst>
              </p:cNvPr>
              <p:cNvSpPr>
                <a:spLocks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4025900" y="5359400"/>
                <a:ext cx="22225" cy="60325"/>
              </a:xfrm>
              <a:custGeom>
                <a:avLst/>
                <a:gdLst>
                  <a:gd name="T0" fmla="*/ 2147483646 w 46"/>
                  <a:gd name="T1" fmla="*/ 0 h 27"/>
                  <a:gd name="T2" fmla="*/ 0 w 46"/>
                  <a:gd name="T3" fmla="*/ 2147483646 h 27"/>
                  <a:gd name="T4" fmla="*/ 1014979997 w 46"/>
                  <a:gd name="T5" fmla="*/ 2147483646 h 27"/>
                  <a:gd name="T6" fmla="*/ 1804460312 w 46"/>
                  <a:gd name="T7" fmla="*/ 2147483646 h 27"/>
                  <a:gd name="T8" fmla="*/ 2147483646 w 46"/>
                  <a:gd name="T9" fmla="*/ 2147483646 h 27"/>
                  <a:gd name="T10" fmla="*/ 2147483646 w 46"/>
                  <a:gd name="T11" fmla="*/ 2147483646 h 27"/>
                  <a:gd name="T12" fmla="*/ 2147483646 w 46"/>
                  <a:gd name="T13" fmla="*/ 2147483646 h 27"/>
                  <a:gd name="T14" fmla="*/ 2147483646 w 46"/>
                  <a:gd name="T15" fmla="*/ 2147483646 h 27"/>
                  <a:gd name="T16" fmla="*/ 2147483646 w 46"/>
                  <a:gd name="T17" fmla="*/ 2147483646 h 27"/>
                  <a:gd name="T18" fmla="*/ 2147483646 w 46"/>
                  <a:gd name="T19" fmla="*/ 2147483646 h 27"/>
                  <a:gd name="T20" fmla="*/ 2147483646 w 46"/>
                  <a:gd name="T21" fmla="*/ 2147483646 h 27"/>
                  <a:gd name="T22" fmla="*/ 2147483646 w 46"/>
                  <a:gd name="T23" fmla="*/ 2147483646 h 27"/>
                  <a:gd name="T24" fmla="*/ 2147483646 w 46"/>
                  <a:gd name="T25" fmla="*/ 2147483646 h 27"/>
                  <a:gd name="T26" fmla="*/ 2147483646 w 46"/>
                  <a:gd name="T27" fmla="*/ 0 h 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6" h="27">
                    <a:moveTo>
                      <a:pt x="20" y="0"/>
                    </a:moveTo>
                    <a:lnTo>
                      <a:pt x="0" y="18"/>
                    </a:lnTo>
                    <a:lnTo>
                      <a:pt x="9" y="22"/>
                    </a:lnTo>
                    <a:lnTo>
                      <a:pt x="16" y="25"/>
                    </a:lnTo>
                    <a:lnTo>
                      <a:pt x="23" y="27"/>
                    </a:lnTo>
                    <a:lnTo>
                      <a:pt x="29" y="27"/>
                    </a:lnTo>
                    <a:lnTo>
                      <a:pt x="33" y="27"/>
                    </a:lnTo>
                    <a:lnTo>
                      <a:pt x="37" y="25"/>
                    </a:lnTo>
                    <a:lnTo>
                      <a:pt x="42" y="22"/>
                    </a:lnTo>
                    <a:lnTo>
                      <a:pt x="46" y="18"/>
                    </a:lnTo>
                    <a:lnTo>
                      <a:pt x="41" y="16"/>
                    </a:lnTo>
                    <a:lnTo>
                      <a:pt x="33" y="11"/>
                    </a:lnTo>
                    <a:lnTo>
                      <a:pt x="26" y="5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5" name="Freeform 200">
                <a:extLst>
                  <a:ext uri="{FF2B5EF4-FFF2-40B4-BE49-F238E27FC236}">
                    <a16:creationId xmlns:a16="http://schemas.microsoft.com/office/drawing/2014/main" id="{1F496B55-59EA-E042-9CBF-AD937F6CA80C}"/>
                  </a:ext>
                </a:extLst>
              </p:cNvPr>
              <p:cNvSpPr>
                <a:spLocks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3995738" y="5353050"/>
                <a:ext cx="25400" cy="60325"/>
              </a:xfrm>
              <a:custGeom>
                <a:avLst/>
                <a:gdLst>
                  <a:gd name="T0" fmla="*/ 2147483646 w 54"/>
                  <a:gd name="T1" fmla="*/ 0 h 39"/>
                  <a:gd name="T2" fmla="*/ 2081282585 w 54"/>
                  <a:gd name="T3" fmla="*/ 2147483646 h 39"/>
                  <a:gd name="T4" fmla="*/ 1040751830 w 54"/>
                  <a:gd name="T5" fmla="*/ 2147483646 h 39"/>
                  <a:gd name="T6" fmla="*/ 624362574 w 54"/>
                  <a:gd name="T7" fmla="*/ 2147483646 h 39"/>
                  <a:gd name="T8" fmla="*/ 416168181 w 54"/>
                  <a:gd name="T9" fmla="*/ 2147483646 h 39"/>
                  <a:gd name="T10" fmla="*/ 208194863 w 54"/>
                  <a:gd name="T11" fmla="*/ 2147483646 h 39"/>
                  <a:gd name="T12" fmla="*/ 0 w 54"/>
                  <a:gd name="T13" fmla="*/ 2147483646 h 39"/>
                  <a:gd name="T14" fmla="*/ 208194863 w 54"/>
                  <a:gd name="T15" fmla="*/ 2147483646 h 39"/>
                  <a:gd name="T16" fmla="*/ 312181522 w 54"/>
                  <a:gd name="T17" fmla="*/ 2147483646 h 39"/>
                  <a:gd name="T18" fmla="*/ 520375915 w 54"/>
                  <a:gd name="T19" fmla="*/ 2147483646 h 39"/>
                  <a:gd name="T20" fmla="*/ 832557437 w 54"/>
                  <a:gd name="T21" fmla="*/ 2147483646 h 39"/>
                  <a:gd name="T22" fmla="*/ 1144738489 w 54"/>
                  <a:gd name="T23" fmla="*/ 2147483646 h 39"/>
                  <a:gd name="T24" fmla="*/ 1665114404 w 54"/>
                  <a:gd name="T25" fmla="*/ 2147483646 h 39"/>
                  <a:gd name="T26" fmla="*/ 2081282585 w 54"/>
                  <a:gd name="T27" fmla="*/ 2147483646 h 39"/>
                  <a:gd name="T28" fmla="*/ 2147483646 w 54"/>
                  <a:gd name="T29" fmla="*/ 2147483646 h 39"/>
                  <a:gd name="T30" fmla="*/ 2147483646 w 54"/>
                  <a:gd name="T31" fmla="*/ 2147483646 h 39"/>
                  <a:gd name="T32" fmla="*/ 2147483646 w 54"/>
                  <a:gd name="T33" fmla="*/ 2147483646 h 39"/>
                  <a:gd name="T34" fmla="*/ 2147483646 w 54"/>
                  <a:gd name="T35" fmla="*/ 2147483646 h 39"/>
                  <a:gd name="T36" fmla="*/ 2147483646 w 54"/>
                  <a:gd name="T37" fmla="*/ 2147483646 h 39"/>
                  <a:gd name="T38" fmla="*/ 2147483646 w 54"/>
                  <a:gd name="T39" fmla="*/ 2147483646 h 39"/>
                  <a:gd name="T40" fmla="*/ 2147483646 w 54"/>
                  <a:gd name="T41" fmla="*/ 2147483646 h 39"/>
                  <a:gd name="T42" fmla="*/ 2147483646 w 54"/>
                  <a:gd name="T43" fmla="*/ 2147483646 h 39"/>
                  <a:gd name="T44" fmla="*/ 2147483646 w 54"/>
                  <a:gd name="T45" fmla="*/ 2147483646 h 39"/>
                  <a:gd name="T46" fmla="*/ 2147483646 w 54"/>
                  <a:gd name="T47" fmla="*/ 2147483646 h 39"/>
                  <a:gd name="T48" fmla="*/ 2147483646 w 54"/>
                  <a:gd name="T49" fmla="*/ 2147483646 h 39"/>
                  <a:gd name="T50" fmla="*/ 2147483646 w 54"/>
                  <a:gd name="T51" fmla="*/ 2147483646 h 39"/>
                  <a:gd name="T52" fmla="*/ 2147483646 w 54"/>
                  <a:gd name="T53" fmla="*/ 2147483646 h 39"/>
                  <a:gd name="T54" fmla="*/ 2147483646 w 54"/>
                  <a:gd name="T55" fmla="*/ 2147483646 h 39"/>
                  <a:gd name="T56" fmla="*/ 2147483646 w 54"/>
                  <a:gd name="T57" fmla="*/ 2147483646 h 39"/>
                  <a:gd name="T58" fmla="*/ 2147483646 w 54"/>
                  <a:gd name="T59" fmla="*/ 2147483646 h 39"/>
                  <a:gd name="T60" fmla="*/ 2147483646 w 54"/>
                  <a:gd name="T61" fmla="*/ 0 h 3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4" h="39">
                    <a:moveTo>
                      <a:pt x="34" y="0"/>
                    </a:moveTo>
                    <a:lnTo>
                      <a:pt x="20" y="4"/>
                    </a:lnTo>
                    <a:lnTo>
                      <a:pt x="10" y="10"/>
                    </a:lnTo>
                    <a:lnTo>
                      <a:pt x="6" y="13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6" y="39"/>
                    </a:lnTo>
                    <a:lnTo>
                      <a:pt x="20" y="39"/>
                    </a:lnTo>
                    <a:lnTo>
                      <a:pt x="25" y="39"/>
                    </a:lnTo>
                    <a:lnTo>
                      <a:pt x="30" y="38"/>
                    </a:lnTo>
                    <a:lnTo>
                      <a:pt x="34" y="37"/>
                    </a:lnTo>
                    <a:lnTo>
                      <a:pt x="39" y="35"/>
                    </a:lnTo>
                    <a:lnTo>
                      <a:pt x="43" y="33"/>
                    </a:lnTo>
                    <a:lnTo>
                      <a:pt x="47" y="30"/>
                    </a:lnTo>
                    <a:lnTo>
                      <a:pt x="50" y="26"/>
                    </a:lnTo>
                    <a:lnTo>
                      <a:pt x="52" y="22"/>
                    </a:lnTo>
                    <a:lnTo>
                      <a:pt x="54" y="18"/>
                    </a:lnTo>
                    <a:lnTo>
                      <a:pt x="51" y="17"/>
                    </a:lnTo>
                    <a:lnTo>
                      <a:pt x="48" y="16"/>
                    </a:lnTo>
                    <a:lnTo>
                      <a:pt x="44" y="14"/>
                    </a:lnTo>
                    <a:lnTo>
                      <a:pt x="42" y="11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6" name="Freeform 201">
                <a:extLst>
                  <a:ext uri="{FF2B5EF4-FFF2-40B4-BE49-F238E27FC236}">
                    <a16:creationId xmlns:a16="http://schemas.microsoft.com/office/drawing/2014/main" id="{968469FB-5850-854A-BC7F-1AA7AAE9A532}"/>
                  </a:ext>
                </a:extLst>
              </p:cNvPr>
              <p:cNvSpPr>
                <a:spLocks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3970338" y="5343525"/>
                <a:ext cx="28575" cy="58738"/>
              </a:xfrm>
              <a:custGeom>
                <a:avLst/>
                <a:gdLst>
                  <a:gd name="T0" fmla="*/ 0 w 60"/>
                  <a:gd name="T1" fmla="*/ 2147483646 h 15"/>
                  <a:gd name="T2" fmla="*/ 1080315499 w 60"/>
                  <a:gd name="T3" fmla="*/ 2147483646 h 15"/>
                  <a:gd name="T4" fmla="*/ 1944476839 w 60"/>
                  <a:gd name="T5" fmla="*/ 2147483646 h 15"/>
                  <a:gd name="T6" fmla="*/ 2147483646 w 60"/>
                  <a:gd name="T7" fmla="*/ 2147483646 h 15"/>
                  <a:gd name="T8" fmla="*/ 2147483646 w 60"/>
                  <a:gd name="T9" fmla="*/ 2147483646 h 15"/>
                  <a:gd name="T10" fmla="*/ 2147483646 w 60"/>
                  <a:gd name="T11" fmla="*/ 2147483646 h 15"/>
                  <a:gd name="T12" fmla="*/ 2147483646 w 60"/>
                  <a:gd name="T13" fmla="*/ 2147483646 h 15"/>
                  <a:gd name="T14" fmla="*/ 2147483646 w 60"/>
                  <a:gd name="T15" fmla="*/ 2147483646 h 15"/>
                  <a:gd name="T16" fmla="*/ 2147483646 w 60"/>
                  <a:gd name="T17" fmla="*/ 2147483646 h 15"/>
                  <a:gd name="T18" fmla="*/ 2147483646 w 60"/>
                  <a:gd name="T19" fmla="*/ 2147483646 h 15"/>
                  <a:gd name="T20" fmla="*/ 2147483646 w 60"/>
                  <a:gd name="T21" fmla="*/ 0 h 15"/>
                  <a:gd name="T22" fmla="*/ 2147483646 w 60"/>
                  <a:gd name="T23" fmla="*/ 0 h 15"/>
                  <a:gd name="T24" fmla="*/ 2147483646 w 60"/>
                  <a:gd name="T25" fmla="*/ 0 h 15"/>
                  <a:gd name="T26" fmla="*/ 2147483646 w 60"/>
                  <a:gd name="T27" fmla="*/ 0 h 15"/>
                  <a:gd name="T28" fmla="*/ 2147483646 w 60"/>
                  <a:gd name="T29" fmla="*/ 2147483646 h 15"/>
                  <a:gd name="T30" fmla="*/ 2147483646 w 60"/>
                  <a:gd name="T31" fmla="*/ 2147483646 h 15"/>
                  <a:gd name="T32" fmla="*/ 1728323156 w 60"/>
                  <a:gd name="T33" fmla="*/ 2147483646 h 15"/>
                  <a:gd name="T34" fmla="*/ 756198323 w 60"/>
                  <a:gd name="T35" fmla="*/ 2147483646 h 15"/>
                  <a:gd name="T36" fmla="*/ 0 w 60"/>
                  <a:gd name="T37" fmla="*/ 2147483646 h 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0" h="15">
                    <a:moveTo>
                      <a:pt x="0" y="11"/>
                    </a:moveTo>
                    <a:lnTo>
                      <a:pt x="10" y="13"/>
                    </a:lnTo>
                    <a:lnTo>
                      <a:pt x="18" y="14"/>
                    </a:lnTo>
                    <a:lnTo>
                      <a:pt x="27" y="15"/>
                    </a:lnTo>
                    <a:lnTo>
                      <a:pt x="35" y="15"/>
                    </a:lnTo>
                    <a:lnTo>
                      <a:pt x="41" y="14"/>
                    </a:lnTo>
                    <a:lnTo>
                      <a:pt x="48" y="12"/>
                    </a:lnTo>
                    <a:lnTo>
                      <a:pt x="55" y="9"/>
                    </a:lnTo>
                    <a:lnTo>
                      <a:pt x="60" y="5"/>
                    </a:lnTo>
                    <a:lnTo>
                      <a:pt x="57" y="3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7" y="0"/>
                    </a:lnTo>
                    <a:lnTo>
                      <a:pt x="40" y="0"/>
                    </a:lnTo>
                    <a:lnTo>
                      <a:pt x="33" y="3"/>
                    </a:lnTo>
                    <a:lnTo>
                      <a:pt x="24" y="6"/>
                    </a:lnTo>
                    <a:lnTo>
                      <a:pt x="16" y="8"/>
                    </a:lnTo>
                    <a:lnTo>
                      <a:pt x="7" y="10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7" name="Freeform 202">
                <a:extLst>
                  <a:ext uri="{FF2B5EF4-FFF2-40B4-BE49-F238E27FC236}">
                    <a16:creationId xmlns:a16="http://schemas.microsoft.com/office/drawing/2014/main" id="{ED86C7F6-91E7-9A47-B3EB-5E241E693B57}"/>
                  </a:ext>
                </a:extLst>
              </p:cNvPr>
              <p:cNvSpPr>
                <a:spLocks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3946525" y="5330825"/>
                <a:ext cx="33338" cy="57150"/>
              </a:xfrm>
              <a:custGeom>
                <a:avLst/>
                <a:gdLst>
                  <a:gd name="T0" fmla="*/ 2147483646 w 79"/>
                  <a:gd name="T1" fmla="*/ 0 h 32"/>
                  <a:gd name="T2" fmla="*/ 2147483646 w 79"/>
                  <a:gd name="T3" fmla="*/ 2147483646 h 32"/>
                  <a:gd name="T4" fmla="*/ 2147483646 w 79"/>
                  <a:gd name="T5" fmla="*/ 2147483646 h 32"/>
                  <a:gd name="T6" fmla="*/ 1878786200 w 79"/>
                  <a:gd name="T7" fmla="*/ 2147483646 h 32"/>
                  <a:gd name="T8" fmla="*/ 1503028960 w 79"/>
                  <a:gd name="T9" fmla="*/ 2147483646 h 32"/>
                  <a:gd name="T10" fmla="*/ 1127271720 w 79"/>
                  <a:gd name="T11" fmla="*/ 2147483646 h 32"/>
                  <a:gd name="T12" fmla="*/ 751514480 w 79"/>
                  <a:gd name="T13" fmla="*/ 2147483646 h 32"/>
                  <a:gd name="T14" fmla="*/ 375757240 w 79"/>
                  <a:gd name="T15" fmla="*/ 2147483646 h 32"/>
                  <a:gd name="T16" fmla="*/ 0 w 79"/>
                  <a:gd name="T17" fmla="*/ 2147483646 h 32"/>
                  <a:gd name="T18" fmla="*/ 375757240 w 79"/>
                  <a:gd name="T19" fmla="*/ 2147483646 h 32"/>
                  <a:gd name="T20" fmla="*/ 751514480 w 79"/>
                  <a:gd name="T21" fmla="*/ 2147483646 h 32"/>
                  <a:gd name="T22" fmla="*/ 901817376 w 79"/>
                  <a:gd name="T23" fmla="*/ 2147483646 h 32"/>
                  <a:gd name="T24" fmla="*/ 1127271720 w 79"/>
                  <a:gd name="T25" fmla="*/ 2147483646 h 32"/>
                  <a:gd name="T26" fmla="*/ 1352726064 w 79"/>
                  <a:gd name="T27" fmla="*/ 2147483646 h 32"/>
                  <a:gd name="T28" fmla="*/ 1503028960 w 79"/>
                  <a:gd name="T29" fmla="*/ 2147483646 h 32"/>
                  <a:gd name="T30" fmla="*/ 2029089096 w 79"/>
                  <a:gd name="T31" fmla="*/ 2147483646 h 32"/>
                  <a:gd name="T32" fmla="*/ 2147483646 w 79"/>
                  <a:gd name="T33" fmla="*/ 2147483646 h 32"/>
                  <a:gd name="T34" fmla="*/ 2147483646 w 79"/>
                  <a:gd name="T35" fmla="*/ 2147483646 h 32"/>
                  <a:gd name="T36" fmla="*/ 2147483646 w 79"/>
                  <a:gd name="T37" fmla="*/ 2147483646 h 32"/>
                  <a:gd name="T38" fmla="*/ 2147483646 w 79"/>
                  <a:gd name="T39" fmla="*/ 2147483646 h 32"/>
                  <a:gd name="T40" fmla="*/ 2147483646 w 79"/>
                  <a:gd name="T41" fmla="*/ 2147483646 h 32"/>
                  <a:gd name="T42" fmla="*/ 2147483646 w 79"/>
                  <a:gd name="T43" fmla="*/ 2147483646 h 32"/>
                  <a:gd name="T44" fmla="*/ 2147483646 w 79"/>
                  <a:gd name="T45" fmla="*/ 2147483646 h 32"/>
                  <a:gd name="T46" fmla="*/ 2147483646 w 79"/>
                  <a:gd name="T47" fmla="*/ 2147483646 h 32"/>
                  <a:gd name="T48" fmla="*/ 2147483646 w 79"/>
                  <a:gd name="T49" fmla="*/ 0 h 3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9" h="32">
                    <a:moveTo>
                      <a:pt x="40" y="0"/>
                    </a:moveTo>
                    <a:lnTo>
                      <a:pt x="34" y="1"/>
                    </a:lnTo>
                    <a:lnTo>
                      <a:pt x="30" y="2"/>
                    </a:lnTo>
                    <a:lnTo>
                      <a:pt x="25" y="4"/>
                    </a:lnTo>
                    <a:lnTo>
                      <a:pt x="20" y="6"/>
                    </a:lnTo>
                    <a:lnTo>
                      <a:pt x="15" y="9"/>
                    </a:lnTo>
                    <a:lnTo>
                      <a:pt x="10" y="11"/>
                    </a:lnTo>
                    <a:lnTo>
                      <a:pt x="5" y="12"/>
                    </a:lnTo>
                    <a:lnTo>
                      <a:pt x="0" y="13"/>
                    </a:lnTo>
                    <a:lnTo>
                      <a:pt x="5" y="21"/>
                    </a:lnTo>
                    <a:lnTo>
                      <a:pt x="10" y="26"/>
                    </a:lnTo>
                    <a:lnTo>
                      <a:pt x="12" y="29"/>
                    </a:lnTo>
                    <a:lnTo>
                      <a:pt x="15" y="31"/>
                    </a:lnTo>
                    <a:lnTo>
                      <a:pt x="18" y="31"/>
                    </a:lnTo>
                    <a:lnTo>
                      <a:pt x="20" y="32"/>
                    </a:lnTo>
                    <a:lnTo>
                      <a:pt x="27" y="31"/>
                    </a:lnTo>
                    <a:lnTo>
                      <a:pt x="34" y="30"/>
                    </a:lnTo>
                    <a:lnTo>
                      <a:pt x="41" y="27"/>
                    </a:lnTo>
                    <a:lnTo>
                      <a:pt x="48" y="24"/>
                    </a:lnTo>
                    <a:lnTo>
                      <a:pt x="62" y="18"/>
                    </a:lnTo>
                    <a:lnTo>
                      <a:pt x="79" y="13"/>
                    </a:lnTo>
                    <a:lnTo>
                      <a:pt x="67" y="6"/>
                    </a:lnTo>
                    <a:lnTo>
                      <a:pt x="58" y="2"/>
                    </a:lnTo>
                    <a:lnTo>
                      <a:pt x="49" y="1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8" name="Freeform 203">
                <a:extLst>
                  <a:ext uri="{FF2B5EF4-FFF2-40B4-BE49-F238E27FC236}">
                    <a16:creationId xmlns:a16="http://schemas.microsoft.com/office/drawing/2014/main" id="{3748DD75-9144-F840-9420-F85197F59D0B}"/>
                  </a:ext>
                </a:extLst>
              </p:cNvPr>
              <p:cNvSpPr>
                <a:spLocks/>
              </p:cNvSpPr>
              <p:nvPr>
                <p:custDataLst>
                  <p:tags r:id="rId130"/>
                </p:custDataLst>
              </p:nvPr>
            </p:nvSpPr>
            <p:spPr bwMode="auto">
              <a:xfrm>
                <a:off x="3940175" y="5311775"/>
                <a:ext cx="30163" cy="57150"/>
              </a:xfrm>
              <a:custGeom>
                <a:avLst/>
                <a:gdLst>
                  <a:gd name="T0" fmla="*/ 2147483646 w 66"/>
                  <a:gd name="T1" fmla="*/ 0 h 19"/>
                  <a:gd name="T2" fmla="*/ 2147483646 w 66"/>
                  <a:gd name="T3" fmla="*/ 2147483646 h 19"/>
                  <a:gd name="T4" fmla="*/ 1813556316 w 66"/>
                  <a:gd name="T5" fmla="*/ 2147483646 h 19"/>
                  <a:gd name="T6" fmla="*/ 1240854177 w 66"/>
                  <a:gd name="T7" fmla="*/ 2147483646 h 19"/>
                  <a:gd name="T8" fmla="*/ 859052751 w 66"/>
                  <a:gd name="T9" fmla="*/ 2147483646 h 19"/>
                  <a:gd name="T10" fmla="*/ 477251782 w 66"/>
                  <a:gd name="T11" fmla="*/ 2147483646 h 19"/>
                  <a:gd name="T12" fmla="*/ 190900713 w 66"/>
                  <a:gd name="T13" fmla="*/ 2147483646 h 19"/>
                  <a:gd name="T14" fmla="*/ 0 w 66"/>
                  <a:gd name="T15" fmla="*/ 2147483646 h 19"/>
                  <a:gd name="T16" fmla="*/ 0 w 66"/>
                  <a:gd name="T17" fmla="*/ 2147483646 h 19"/>
                  <a:gd name="T18" fmla="*/ 1813556316 w 66"/>
                  <a:gd name="T19" fmla="*/ 2147483646 h 19"/>
                  <a:gd name="T20" fmla="*/ 2147483646 w 66"/>
                  <a:gd name="T21" fmla="*/ 2147483646 h 19"/>
                  <a:gd name="T22" fmla="*/ 2147483646 w 66"/>
                  <a:gd name="T23" fmla="*/ 2147483646 h 19"/>
                  <a:gd name="T24" fmla="*/ 2147483646 w 66"/>
                  <a:gd name="T25" fmla="*/ 2147483646 h 19"/>
                  <a:gd name="T26" fmla="*/ 2147483646 w 66"/>
                  <a:gd name="T27" fmla="*/ 2147483646 h 19"/>
                  <a:gd name="T28" fmla="*/ 2147483646 w 66"/>
                  <a:gd name="T29" fmla="*/ 2147483646 h 19"/>
                  <a:gd name="T30" fmla="*/ 2147483646 w 66"/>
                  <a:gd name="T31" fmla="*/ 2147483646 h 19"/>
                  <a:gd name="T32" fmla="*/ 2147483646 w 66"/>
                  <a:gd name="T33" fmla="*/ 2147483646 h 19"/>
                  <a:gd name="T34" fmla="*/ 2147483646 w 66"/>
                  <a:gd name="T35" fmla="*/ 2147483646 h 19"/>
                  <a:gd name="T36" fmla="*/ 2147483646 w 66"/>
                  <a:gd name="T37" fmla="*/ 0 h 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6" h="19">
                    <a:moveTo>
                      <a:pt x="33" y="0"/>
                    </a:moveTo>
                    <a:lnTo>
                      <a:pt x="25" y="1"/>
                    </a:lnTo>
                    <a:lnTo>
                      <a:pt x="19" y="2"/>
                    </a:lnTo>
                    <a:lnTo>
                      <a:pt x="13" y="4"/>
                    </a:lnTo>
                    <a:lnTo>
                      <a:pt x="9" y="7"/>
                    </a:lnTo>
                    <a:lnTo>
                      <a:pt x="5" y="11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19" y="19"/>
                    </a:lnTo>
                    <a:lnTo>
                      <a:pt x="38" y="19"/>
                    </a:lnTo>
                    <a:lnTo>
                      <a:pt x="46" y="18"/>
                    </a:lnTo>
                    <a:lnTo>
                      <a:pt x="54" y="17"/>
                    </a:lnTo>
                    <a:lnTo>
                      <a:pt x="61" y="15"/>
                    </a:lnTo>
                    <a:lnTo>
                      <a:pt x="66" y="13"/>
                    </a:lnTo>
                    <a:lnTo>
                      <a:pt x="57" y="8"/>
                    </a:lnTo>
                    <a:lnTo>
                      <a:pt x="50" y="4"/>
                    </a:lnTo>
                    <a:lnTo>
                      <a:pt x="42" y="1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9" name="Freeform 204">
                <a:extLst>
                  <a:ext uri="{FF2B5EF4-FFF2-40B4-BE49-F238E27FC236}">
                    <a16:creationId xmlns:a16="http://schemas.microsoft.com/office/drawing/2014/main" id="{83ADC273-1E26-BF44-B04D-37704EEC422A}"/>
                  </a:ext>
                </a:extLst>
              </p:cNvPr>
              <p:cNvSpPr>
                <a:spLocks/>
              </p:cNvSpPr>
              <p:nvPr>
                <p:custDataLst>
                  <p:tags r:id="rId131"/>
                </p:custDataLst>
              </p:nvPr>
            </p:nvSpPr>
            <p:spPr bwMode="auto">
              <a:xfrm>
                <a:off x="3840163" y="5002213"/>
                <a:ext cx="25400" cy="60325"/>
              </a:xfrm>
              <a:custGeom>
                <a:avLst/>
                <a:gdLst>
                  <a:gd name="T0" fmla="*/ 1430881683 w 53"/>
                  <a:gd name="T1" fmla="*/ 0 h 80"/>
                  <a:gd name="T2" fmla="*/ 880577743 w 53"/>
                  <a:gd name="T3" fmla="*/ 2143660940 h 80"/>
                  <a:gd name="T4" fmla="*/ 440288872 w 53"/>
                  <a:gd name="T5" fmla="*/ 2147483646 h 80"/>
                  <a:gd name="T6" fmla="*/ 220029657 w 53"/>
                  <a:gd name="T7" fmla="*/ 2147483646 h 80"/>
                  <a:gd name="T8" fmla="*/ 110014589 w 53"/>
                  <a:gd name="T9" fmla="*/ 2147483646 h 80"/>
                  <a:gd name="T10" fmla="*/ 0 w 53"/>
                  <a:gd name="T11" fmla="*/ 2147483646 h 80"/>
                  <a:gd name="T12" fmla="*/ 0 w 53"/>
                  <a:gd name="T13" fmla="*/ 2147483646 h 80"/>
                  <a:gd name="T14" fmla="*/ 0 w 53"/>
                  <a:gd name="T15" fmla="*/ 2147483646 h 80"/>
                  <a:gd name="T16" fmla="*/ 220029657 w 53"/>
                  <a:gd name="T17" fmla="*/ 2147483646 h 80"/>
                  <a:gd name="T18" fmla="*/ 660318528 w 53"/>
                  <a:gd name="T19" fmla="*/ 2147483646 h 80"/>
                  <a:gd name="T20" fmla="*/ 990592811 w 53"/>
                  <a:gd name="T21" fmla="*/ 2147483646 h 80"/>
                  <a:gd name="T22" fmla="*/ 1430881683 w 53"/>
                  <a:gd name="T23" fmla="*/ 2147483646 h 80"/>
                  <a:gd name="T24" fmla="*/ 2147483646 w 53"/>
                  <a:gd name="T25" fmla="*/ 2147483646 h 80"/>
                  <a:gd name="T26" fmla="*/ 2147483646 w 53"/>
                  <a:gd name="T27" fmla="*/ 2147483646 h 80"/>
                  <a:gd name="T28" fmla="*/ 2147483646 w 53"/>
                  <a:gd name="T29" fmla="*/ 2147483646 h 80"/>
                  <a:gd name="T30" fmla="*/ 2147483646 w 53"/>
                  <a:gd name="T31" fmla="*/ 2147483646 h 80"/>
                  <a:gd name="T32" fmla="*/ 2147483646 w 53"/>
                  <a:gd name="T33" fmla="*/ 2147483646 h 80"/>
                  <a:gd name="T34" fmla="*/ 2147483646 w 53"/>
                  <a:gd name="T35" fmla="*/ 2147483646 h 80"/>
                  <a:gd name="T36" fmla="*/ 2147483646 w 53"/>
                  <a:gd name="T37" fmla="*/ 2147483646 h 80"/>
                  <a:gd name="T38" fmla="*/ 2147483646 w 53"/>
                  <a:gd name="T39" fmla="*/ 2147483646 h 80"/>
                  <a:gd name="T40" fmla="*/ 2147483646 w 53"/>
                  <a:gd name="T41" fmla="*/ 2147483646 h 80"/>
                  <a:gd name="T42" fmla="*/ 2147483646 w 53"/>
                  <a:gd name="T43" fmla="*/ 2147483646 h 80"/>
                  <a:gd name="T44" fmla="*/ 2147483646 w 53"/>
                  <a:gd name="T45" fmla="*/ 2147483646 h 80"/>
                  <a:gd name="T46" fmla="*/ 2147483646 w 53"/>
                  <a:gd name="T47" fmla="*/ 2147483646 h 80"/>
                  <a:gd name="T48" fmla="*/ 2147483646 w 53"/>
                  <a:gd name="T49" fmla="*/ 2147483646 h 80"/>
                  <a:gd name="T50" fmla="*/ 2147483646 w 53"/>
                  <a:gd name="T51" fmla="*/ 2147483646 h 80"/>
                  <a:gd name="T52" fmla="*/ 2147483646 w 53"/>
                  <a:gd name="T53" fmla="*/ 2147483646 h 80"/>
                  <a:gd name="T54" fmla="*/ 2147483646 w 53"/>
                  <a:gd name="T55" fmla="*/ 2147483646 h 80"/>
                  <a:gd name="T56" fmla="*/ 2147483646 w 53"/>
                  <a:gd name="T57" fmla="*/ 2147483646 h 80"/>
                  <a:gd name="T58" fmla="*/ 2147483646 w 53"/>
                  <a:gd name="T59" fmla="*/ 2147483646 h 80"/>
                  <a:gd name="T60" fmla="*/ 2147483646 w 53"/>
                  <a:gd name="T61" fmla="*/ 2147483646 h 80"/>
                  <a:gd name="T62" fmla="*/ 2147483646 w 53"/>
                  <a:gd name="T63" fmla="*/ 2147483646 h 80"/>
                  <a:gd name="T64" fmla="*/ 2147483646 w 53"/>
                  <a:gd name="T65" fmla="*/ 2147483646 h 80"/>
                  <a:gd name="T66" fmla="*/ 2147483646 w 53"/>
                  <a:gd name="T67" fmla="*/ 2147483646 h 80"/>
                  <a:gd name="T68" fmla="*/ 2147483646 w 53"/>
                  <a:gd name="T69" fmla="*/ 2147483646 h 80"/>
                  <a:gd name="T70" fmla="*/ 2147483646 w 53"/>
                  <a:gd name="T71" fmla="*/ 2147483646 h 80"/>
                  <a:gd name="T72" fmla="*/ 2147483646 w 53"/>
                  <a:gd name="T73" fmla="*/ 1714928903 h 80"/>
                  <a:gd name="T74" fmla="*/ 2091430249 w 53"/>
                  <a:gd name="T75" fmla="*/ 428732037 h 80"/>
                  <a:gd name="T76" fmla="*/ 1430881683 w 53"/>
                  <a:gd name="T77" fmla="*/ 0 h 8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3" h="80">
                    <a:moveTo>
                      <a:pt x="13" y="0"/>
                    </a:moveTo>
                    <a:lnTo>
                      <a:pt x="8" y="5"/>
                    </a:lnTo>
                    <a:lnTo>
                      <a:pt x="4" y="10"/>
                    </a:lnTo>
                    <a:lnTo>
                      <a:pt x="2" y="13"/>
                    </a:lnTo>
                    <a:lnTo>
                      <a:pt x="1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0" y="30"/>
                    </a:lnTo>
                    <a:lnTo>
                      <a:pt x="2" y="39"/>
                    </a:lnTo>
                    <a:lnTo>
                      <a:pt x="6" y="48"/>
                    </a:lnTo>
                    <a:lnTo>
                      <a:pt x="9" y="57"/>
                    </a:lnTo>
                    <a:lnTo>
                      <a:pt x="13" y="66"/>
                    </a:lnTo>
                    <a:lnTo>
                      <a:pt x="20" y="73"/>
                    </a:lnTo>
                    <a:lnTo>
                      <a:pt x="22" y="76"/>
                    </a:lnTo>
                    <a:lnTo>
                      <a:pt x="26" y="78"/>
                    </a:lnTo>
                    <a:lnTo>
                      <a:pt x="30" y="80"/>
                    </a:lnTo>
                    <a:lnTo>
                      <a:pt x="33" y="80"/>
                    </a:lnTo>
                    <a:lnTo>
                      <a:pt x="36" y="79"/>
                    </a:lnTo>
                    <a:lnTo>
                      <a:pt x="38" y="78"/>
                    </a:lnTo>
                    <a:lnTo>
                      <a:pt x="42" y="76"/>
                    </a:lnTo>
                    <a:lnTo>
                      <a:pt x="45" y="73"/>
                    </a:lnTo>
                    <a:lnTo>
                      <a:pt x="48" y="70"/>
                    </a:lnTo>
                    <a:lnTo>
                      <a:pt x="51" y="67"/>
                    </a:lnTo>
                    <a:lnTo>
                      <a:pt x="53" y="64"/>
                    </a:lnTo>
                    <a:lnTo>
                      <a:pt x="53" y="62"/>
                    </a:lnTo>
                    <a:lnTo>
                      <a:pt x="52" y="54"/>
                    </a:lnTo>
                    <a:lnTo>
                      <a:pt x="49" y="47"/>
                    </a:lnTo>
                    <a:lnTo>
                      <a:pt x="46" y="42"/>
                    </a:lnTo>
                    <a:lnTo>
                      <a:pt x="43" y="37"/>
                    </a:lnTo>
                    <a:lnTo>
                      <a:pt x="40" y="32"/>
                    </a:lnTo>
                    <a:lnTo>
                      <a:pt x="36" y="27"/>
                    </a:lnTo>
                    <a:lnTo>
                      <a:pt x="34" y="20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5" y="4"/>
                    </a:lnTo>
                    <a:lnTo>
                      <a:pt x="19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0" name="Freeform 205">
                <a:extLst>
                  <a:ext uri="{FF2B5EF4-FFF2-40B4-BE49-F238E27FC236}">
                    <a16:creationId xmlns:a16="http://schemas.microsoft.com/office/drawing/2014/main" id="{4657E7BB-F326-7446-BF1C-6A7A7C4A71AA}"/>
                  </a:ext>
                </a:extLst>
              </p:cNvPr>
              <p:cNvSpPr>
                <a:spLocks/>
              </p:cNvSpPr>
              <p:nvPr>
                <p:custDataLst>
                  <p:tags r:id="rId132"/>
                </p:custDataLst>
              </p:nvPr>
            </p:nvSpPr>
            <p:spPr bwMode="auto">
              <a:xfrm>
                <a:off x="3870325" y="5097463"/>
                <a:ext cx="17463" cy="53975"/>
              </a:xfrm>
              <a:custGeom>
                <a:avLst/>
                <a:gdLst>
                  <a:gd name="T0" fmla="*/ 0 w 41"/>
                  <a:gd name="T1" fmla="*/ 2147483646 h 43"/>
                  <a:gd name="T2" fmla="*/ 2086257332 w 41"/>
                  <a:gd name="T3" fmla="*/ 2147483646 h 43"/>
                  <a:gd name="T4" fmla="*/ 2147483646 w 41"/>
                  <a:gd name="T5" fmla="*/ 2147483646 h 43"/>
                  <a:gd name="T6" fmla="*/ 2147483646 w 41"/>
                  <a:gd name="T7" fmla="*/ 2147483646 h 43"/>
                  <a:gd name="T8" fmla="*/ 2147483646 w 41"/>
                  <a:gd name="T9" fmla="*/ 0 h 43"/>
                  <a:gd name="T10" fmla="*/ 2086257332 w 41"/>
                  <a:gd name="T11" fmla="*/ 2147483646 h 43"/>
                  <a:gd name="T12" fmla="*/ 1545463148 w 41"/>
                  <a:gd name="T13" fmla="*/ 2147483646 h 43"/>
                  <a:gd name="T14" fmla="*/ 1159052106 w 41"/>
                  <a:gd name="T15" fmla="*/ 2147483646 h 43"/>
                  <a:gd name="T16" fmla="*/ 772640639 w 41"/>
                  <a:gd name="T17" fmla="*/ 2147483646 h 43"/>
                  <a:gd name="T18" fmla="*/ 463693335 w 41"/>
                  <a:gd name="T19" fmla="*/ 2147483646 h 43"/>
                  <a:gd name="T20" fmla="*/ 231846455 w 41"/>
                  <a:gd name="T21" fmla="*/ 2147483646 h 43"/>
                  <a:gd name="T22" fmla="*/ 77282294 w 41"/>
                  <a:gd name="T23" fmla="*/ 2147483646 h 43"/>
                  <a:gd name="T24" fmla="*/ 0 w 41"/>
                  <a:gd name="T25" fmla="*/ 2147483646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1" h="43">
                    <a:moveTo>
                      <a:pt x="0" y="43"/>
                    </a:moveTo>
                    <a:lnTo>
                      <a:pt x="27" y="43"/>
                    </a:lnTo>
                    <a:lnTo>
                      <a:pt x="41" y="24"/>
                    </a:lnTo>
                    <a:lnTo>
                      <a:pt x="38" y="12"/>
                    </a:lnTo>
                    <a:lnTo>
                      <a:pt x="34" y="0"/>
                    </a:lnTo>
                    <a:lnTo>
                      <a:pt x="27" y="4"/>
                    </a:lnTo>
                    <a:lnTo>
                      <a:pt x="20" y="9"/>
                    </a:lnTo>
                    <a:lnTo>
                      <a:pt x="15" y="14"/>
                    </a:lnTo>
                    <a:lnTo>
                      <a:pt x="10" y="19"/>
                    </a:lnTo>
                    <a:lnTo>
                      <a:pt x="6" y="24"/>
                    </a:lnTo>
                    <a:lnTo>
                      <a:pt x="3" y="30"/>
                    </a:lnTo>
                    <a:lnTo>
                      <a:pt x="1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1" name="Freeform 206">
                <a:extLst>
                  <a:ext uri="{FF2B5EF4-FFF2-40B4-BE49-F238E27FC236}">
                    <a16:creationId xmlns:a16="http://schemas.microsoft.com/office/drawing/2014/main" id="{B65B2EBB-20A4-8B4C-B9E0-B70C9DECB3A1}"/>
                  </a:ext>
                </a:extLst>
              </p:cNvPr>
              <p:cNvSpPr>
                <a:spLocks/>
              </p:cNvSpPr>
              <p:nvPr>
                <p:custDataLst>
                  <p:tags r:id="rId133"/>
                </p:custDataLst>
              </p:nvPr>
            </p:nvSpPr>
            <p:spPr bwMode="auto">
              <a:xfrm>
                <a:off x="3875088" y="5119688"/>
                <a:ext cx="7937" cy="58737"/>
              </a:xfrm>
              <a:custGeom>
                <a:avLst/>
                <a:gdLst>
                  <a:gd name="T0" fmla="*/ 1249997336 w 20"/>
                  <a:gd name="T1" fmla="*/ 0 h 24"/>
                  <a:gd name="T2" fmla="*/ 0 w 20"/>
                  <a:gd name="T3" fmla="*/ 0 h 24"/>
                  <a:gd name="T4" fmla="*/ 62523321 w 20"/>
                  <a:gd name="T5" fmla="*/ 2147483646 h 24"/>
                  <a:gd name="T6" fmla="*/ 125047038 w 20"/>
                  <a:gd name="T7" fmla="*/ 2147483646 h 24"/>
                  <a:gd name="T8" fmla="*/ 249936527 w 20"/>
                  <a:gd name="T9" fmla="*/ 2147483646 h 24"/>
                  <a:gd name="T10" fmla="*/ 437506886 w 20"/>
                  <a:gd name="T11" fmla="*/ 2147483646 h 24"/>
                  <a:gd name="T12" fmla="*/ 625077641 w 20"/>
                  <a:gd name="T13" fmla="*/ 2147483646 h 24"/>
                  <a:gd name="T14" fmla="*/ 875014168 w 20"/>
                  <a:gd name="T15" fmla="*/ 2147483646 h 24"/>
                  <a:gd name="T16" fmla="*/ 1062426978 w 20"/>
                  <a:gd name="T17" fmla="*/ 2147483646 h 24"/>
                  <a:gd name="T18" fmla="*/ 1249997336 w 20"/>
                  <a:gd name="T19" fmla="*/ 2147483646 h 24"/>
                  <a:gd name="T20" fmla="*/ 1249997336 w 20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24">
                    <a:moveTo>
                      <a:pt x="20" y="0"/>
                    </a:move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4" y="13"/>
                    </a:lnTo>
                    <a:lnTo>
                      <a:pt x="7" y="17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7" y="24"/>
                    </a:lnTo>
                    <a:lnTo>
                      <a:pt x="20" y="24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2" name="Freeform 207">
                <a:extLst>
                  <a:ext uri="{FF2B5EF4-FFF2-40B4-BE49-F238E27FC236}">
                    <a16:creationId xmlns:a16="http://schemas.microsoft.com/office/drawing/2014/main" id="{C80FDE9C-AC0E-BC46-A0BC-A7FAF2C7D1F9}"/>
                  </a:ext>
                </a:extLst>
              </p:cNvPr>
              <p:cNvSpPr>
                <a:spLocks/>
              </p:cNvSpPr>
              <p:nvPr>
                <p:custDataLst>
                  <p:tags r:id="rId134"/>
                </p:custDataLst>
              </p:nvPr>
            </p:nvSpPr>
            <p:spPr bwMode="auto">
              <a:xfrm>
                <a:off x="3889375" y="5181600"/>
                <a:ext cx="17463" cy="60325"/>
              </a:xfrm>
              <a:custGeom>
                <a:avLst/>
                <a:gdLst>
                  <a:gd name="T0" fmla="*/ 0 w 39"/>
                  <a:gd name="T1" fmla="*/ 2147483646 h 43"/>
                  <a:gd name="T2" fmla="*/ 179645463 w 39"/>
                  <a:gd name="T3" fmla="*/ 2147483646 h 43"/>
                  <a:gd name="T4" fmla="*/ 538736237 w 39"/>
                  <a:gd name="T5" fmla="*/ 2147483646 h 43"/>
                  <a:gd name="T6" fmla="*/ 1077271873 w 39"/>
                  <a:gd name="T7" fmla="*/ 2147483646 h 43"/>
                  <a:gd name="T8" fmla="*/ 1436362646 w 39"/>
                  <a:gd name="T9" fmla="*/ 2147483646 h 43"/>
                  <a:gd name="T10" fmla="*/ 2064921390 w 39"/>
                  <a:gd name="T11" fmla="*/ 2147483646 h 43"/>
                  <a:gd name="T12" fmla="*/ 2147483646 w 39"/>
                  <a:gd name="T13" fmla="*/ 2147483646 h 43"/>
                  <a:gd name="T14" fmla="*/ 2147483646 w 39"/>
                  <a:gd name="T15" fmla="*/ 2147483646 h 43"/>
                  <a:gd name="T16" fmla="*/ 2147483646 w 39"/>
                  <a:gd name="T17" fmla="*/ 2147483646 h 43"/>
                  <a:gd name="T18" fmla="*/ 2147483646 w 39"/>
                  <a:gd name="T19" fmla="*/ 2147483646 h 43"/>
                  <a:gd name="T20" fmla="*/ 2147483646 w 39"/>
                  <a:gd name="T21" fmla="*/ 2147483646 h 43"/>
                  <a:gd name="T22" fmla="*/ 2147483646 w 39"/>
                  <a:gd name="T23" fmla="*/ 2147483646 h 43"/>
                  <a:gd name="T24" fmla="*/ 2147483646 w 39"/>
                  <a:gd name="T25" fmla="*/ 0 h 43"/>
                  <a:gd name="T26" fmla="*/ 1705831065 w 39"/>
                  <a:gd name="T27" fmla="*/ 2147483646 h 43"/>
                  <a:gd name="T28" fmla="*/ 538736237 w 39"/>
                  <a:gd name="T29" fmla="*/ 2147483646 h 43"/>
                  <a:gd name="T30" fmla="*/ 0 w 39"/>
                  <a:gd name="T31" fmla="*/ 2147483646 h 4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" h="43">
                    <a:moveTo>
                      <a:pt x="0" y="12"/>
                    </a:moveTo>
                    <a:lnTo>
                      <a:pt x="2" y="17"/>
                    </a:lnTo>
                    <a:lnTo>
                      <a:pt x="6" y="22"/>
                    </a:lnTo>
                    <a:lnTo>
                      <a:pt x="12" y="27"/>
                    </a:lnTo>
                    <a:lnTo>
                      <a:pt x="16" y="32"/>
                    </a:lnTo>
                    <a:lnTo>
                      <a:pt x="23" y="37"/>
                    </a:lnTo>
                    <a:lnTo>
                      <a:pt x="28" y="40"/>
                    </a:lnTo>
                    <a:lnTo>
                      <a:pt x="34" y="43"/>
                    </a:lnTo>
                    <a:lnTo>
                      <a:pt x="39" y="43"/>
                    </a:lnTo>
                    <a:lnTo>
                      <a:pt x="38" y="32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2" y="0"/>
                    </a:lnTo>
                    <a:lnTo>
                      <a:pt x="19" y="3"/>
                    </a:lnTo>
                    <a:lnTo>
                      <a:pt x="6" y="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3" name="Freeform 208">
                <a:extLst>
                  <a:ext uri="{FF2B5EF4-FFF2-40B4-BE49-F238E27FC236}">
                    <a16:creationId xmlns:a16="http://schemas.microsoft.com/office/drawing/2014/main" id="{324B9DCA-382B-BE45-8802-CC3B6F6CC008}"/>
                  </a:ext>
                </a:extLst>
              </p:cNvPr>
              <p:cNvSpPr>
                <a:spLocks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3876675" y="5194300"/>
                <a:ext cx="26988" cy="58738"/>
              </a:xfrm>
              <a:custGeom>
                <a:avLst/>
                <a:gdLst>
                  <a:gd name="T0" fmla="*/ 2147483646 w 55"/>
                  <a:gd name="T1" fmla="*/ 2147483646 h 62"/>
                  <a:gd name="T2" fmla="*/ 945292974 w 55"/>
                  <a:gd name="T3" fmla="*/ 0 h 62"/>
                  <a:gd name="T4" fmla="*/ 472646242 w 55"/>
                  <a:gd name="T5" fmla="*/ 2147483646 h 62"/>
                  <a:gd name="T6" fmla="*/ 118221670 w 55"/>
                  <a:gd name="T7" fmla="*/ 2147483646 h 62"/>
                  <a:gd name="T8" fmla="*/ 0 w 55"/>
                  <a:gd name="T9" fmla="*/ 2147483646 h 62"/>
                  <a:gd name="T10" fmla="*/ 0 w 55"/>
                  <a:gd name="T11" fmla="*/ 2147483646 h 62"/>
                  <a:gd name="T12" fmla="*/ 236202902 w 55"/>
                  <a:gd name="T13" fmla="*/ 2147483646 h 62"/>
                  <a:gd name="T14" fmla="*/ 472646242 w 55"/>
                  <a:gd name="T15" fmla="*/ 2147483646 h 62"/>
                  <a:gd name="T16" fmla="*/ 945292974 w 55"/>
                  <a:gd name="T17" fmla="*/ 2147483646 h 62"/>
                  <a:gd name="T18" fmla="*/ 1299717545 w 55"/>
                  <a:gd name="T19" fmla="*/ 2147483646 h 62"/>
                  <a:gd name="T20" fmla="*/ 1890344528 w 55"/>
                  <a:gd name="T21" fmla="*/ 2147483646 h 62"/>
                  <a:gd name="T22" fmla="*/ 2147483646 w 55"/>
                  <a:gd name="T23" fmla="*/ 2147483646 h 62"/>
                  <a:gd name="T24" fmla="*/ 2147483646 w 55"/>
                  <a:gd name="T25" fmla="*/ 2147483646 h 62"/>
                  <a:gd name="T26" fmla="*/ 2147483646 w 55"/>
                  <a:gd name="T27" fmla="*/ 2147483646 h 62"/>
                  <a:gd name="T28" fmla="*/ 2147483646 w 55"/>
                  <a:gd name="T29" fmla="*/ 2147483646 h 62"/>
                  <a:gd name="T30" fmla="*/ 2147483646 w 55"/>
                  <a:gd name="T31" fmla="*/ 2147483646 h 62"/>
                  <a:gd name="T32" fmla="*/ 2147483646 w 55"/>
                  <a:gd name="T33" fmla="*/ 2147483646 h 62"/>
                  <a:gd name="T34" fmla="*/ 2147483646 w 55"/>
                  <a:gd name="T35" fmla="*/ 2147483646 h 62"/>
                  <a:gd name="T36" fmla="*/ 2147483646 w 55"/>
                  <a:gd name="T37" fmla="*/ 2147483646 h 62"/>
                  <a:gd name="T38" fmla="*/ 2147483646 w 55"/>
                  <a:gd name="T39" fmla="*/ 2147483646 h 62"/>
                  <a:gd name="T40" fmla="*/ 2147483646 w 55"/>
                  <a:gd name="T41" fmla="*/ 2147483646 h 62"/>
                  <a:gd name="T42" fmla="*/ 2147483646 w 55"/>
                  <a:gd name="T43" fmla="*/ 2147483646 h 62"/>
                  <a:gd name="T44" fmla="*/ 2147483646 w 55"/>
                  <a:gd name="T45" fmla="*/ 2147483646 h 62"/>
                  <a:gd name="T46" fmla="*/ 2147483646 w 55"/>
                  <a:gd name="T47" fmla="*/ 2147483646 h 62"/>
                  <a:gd name="T48" fmla="*/ 2147483646 w 55"/>
                  <a:gd name="T49" fmla="*/ 2147483646 h 62"/>
                  <a:gd name="T50" fmla="*/ 2147483646 w 55"/>
                  <a:gd name="T51" fmla="*/ 2147483646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5" h="62">
                    <a:moveTo>
                      <a:pt x="29" y="26"/>
                    </a:moveTo>
                    <a:lnTo>
                      <a:pt x="8" y="0"/>
                    </a:lnTo>
                    <a:lnTo>
                      <a:pt x="4" y="5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6"/>
                    </a:lnTo>
                    <a:lnTo>
                      <a:pt x="11" y="41"/>
                    </a:lnTo>
                    <a:lnTo>
                      <a:pt x="16" y="45"/>
                    </a:lnTo>
                    <a:lnTo>
                      <a:pt x="21" y="49"/>
                    </a:lnTo>
                    <a:lnTo>
                      <a:pt x="26" y="53"/>
                    </a:lnTo>
                    <a:lnTo>
                      <a:pt x="33" y="56"/>
                    </a:lnTo>
                    <a:lnTo>
                      <a:pt x="38" y="58"/>
                    </a:lnTo>
                    <a:lnTo>
                      <a:pt x="44" y="60"/>
                    </a:lnTo>
                    <a:lnTo>
                      <a:pt x="49" y="61"/>
                    </a:lnTo>
                    <a:lnTo>
                      <a:pt x="55" y="62"/>
                    </a:lnTo>
                    <a:lnTo>
                      <a:pt x="54" y="53"/>
                    </a:lnTo>
                    <a:lnTo>
                      <a:pt x="53" y="46"/>
                    </a:lnTo>
                    <a:lnTo>
                      <a:pt x="49" y="40"/>
                    </a:lnTo>
                    <a:lnTo>
                      <a:pt x="46" y="35"/>
                    </a:lnTo>
                    <a:lnTo>
                      <a:pt x="43" y="31"/>
                    </a:lnTo>
                    <a:lnTo>
                      <a:pt x="38" y="28"/>
                    </a:lnTo>
                    <a:lnTo>
                      <a:pt x="33" y="26"/>
                    </a:lnTo>
                    <a:lnTo>
                      <a:pt x="29" y="2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4" name="Freeform 209">
                <a:extLst>
                  <a:ext uri="{FF2B5EF4-FFF2-40B4-BE49-F238E27FC236}">
                    <a16:creationId xmlns:a16="http://schemas.microsoft.com/office/drawing/2014/main" id="{7C191179-605C-DF42-B0E7-5BE434FD1150}"/>
                  </a:ext>
                </a:extLst>
              </p:cNvPr>
              <p:cNvSpPr>
                <a:spLocks/>
              </p:cNvSpPr>
              <p:nvPr>
                <p:custDataLst>
                  <p:tags r:id="rId136"/>
                </p:custDataLst>
              </p:nvPr>
            </p:nvSpPr>
            <p:spPr bwMode="auto">
              <a:xfrm>
                <a:off x="3906838" y="5227638"/>
                <a:ext cx="11112" cy="58737"/>
              </a:xfrm>
              <a:custGeom>
                <a:avLst/>
                <a:gdLst>
                  <a:gd name="T0" fmla="*/ 1056052096 w 35"/>
                  <a:gd name="T1" fmla="*/ 2147483646 h 43"/>
                  <a:gd name="T2" fmla="*/ 223971250 w 35"/>
                  <a:gd name="T3" fmla="*/ 0 h 43"/>
                  <a:gd name="T4" fmla="*/ 128012462 w 35"/>
                  <a:gd name="T5" fmla="*/ 2147483646 h 43"/>
                  <a:gd name="T6" fmla="*/ 0 w 35"/>
                  <a:gd name="T7" fmla="*/ 2147483646 h 43"/>
                  <a:gd name="T8" fmla="*/ 64006072 w 35"/>
                  <a:gd name="T9" fmla="*/ 2147483646 h 43"/>
                  <a:gd name="T10" fmla="*/ 159965177 w 35"/>
                  <a:gd name="T11" fmla="*/ 2147483646 h 43"/>
                  <a:gd name="T12" fmla="*/ 192018535 w 35"/>
                  <a:gd name="T13" fmla="*/ 2147483646 h 43"/>
                  <a:gd name="T14" fmla="*/ 256024925 w 35"/>
                  <a:gd name="T15" fmla="*/ 2147483646 h 43"/>
                  <a:gd name="T16" fmla="*/ 351983712 w 35"/>
                  <a:gd name="T17" fmla="*/ 2147483646 h 43"/>
                  <a:gd name="T18" fmla="*/ 448043460 w 35"/>
                  <a:gd name="T19" fmla="*/ 2147483646 h 43"/>
                  <a:gd name="T20" fmla="*/ 576055922 w 35"/>
                  <a:gd name="T21" fmla="*/ 2147483646 h 43"/>
                  <a:gd name="T22" fmla="*/ 704068384 w 35"/>
                  <a:gd name="T23" fmla="*/ 2147483646 h 43"/>
                  <a:gd name="T24" fmla="*/ 832080847 w 35"/>
                  <a:gd name="T25" fmla="*/ 2147483646 h 43"/>
                  <a:gd name="T26" fmla="*/ 896086919 w 35"/>
                  <a:gd name="T27" fmla="*/ 2147483646 h 43"/>
                  <a:gd name="T28" fmla="*/ 992045707 w 35"/>
                  <a:gd name="T29" fmla="*/ 2147483646 h 43"/>
                  <a:gd name="T30" fmla="*/ 1056052096 w 35"/>
                  <a:gd name="T31" fmla="*/ 2147483646 h 43"/>
                  <a:gd name="T32" fmla="*/ 1120058169 w 35"/>
                  <a:gd name="T33" fmla="*/ 2147483646 h 43"/>
                  <a:gd name="T34" fmla="*/ 1056052096 w 35"/>
                  <a:gd name="T35" fmla="*/ 2147483646 h 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5" h="43">
                    <a:moveTo>
                      <a:pt x="33" y="13"/>
                    </a:moveTo>
                    <a:lnTo>
                      <a:pt x="7" y="0"/>
                    </a:lnTo>
                    <a:lnTo>
                      <a:pt x="4" y="8"/>
                    </a:lnTo>
                    <a:lnTo>
                      <a:pt x="0" y="19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6" y="39"/>
                    </a:lnTo>
                    <a:lnTo>
                      <a:pt x="8" y="41"/>
                    </a:lnTo>
                    <a:lnTo>
                      <a:pt x="11" y="43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2"/>
                    </a:lnTo>
                    <a:lnTo>
                      <a:pt x="26" y="41"/>
                    </a:lnTo>
                    <a:lnTo>
                      <a:pt x="28" y="39"/>
                    </a:lnTo>
                    <a:lnTo>
                      <a:pt x="31" y="35"/>
                    </a:lnTo>
                    <a:lnTo>
                      <a:pt x="33" y="30"/>
                    </a:lnTo>
                    <a:lnTo>
                      <a:pt x="35" y="20"/>
                    </a:lnTo>
                    <a:lnTo>
                      <a:pt x="33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5" name="Freeform 210">
                <a:extLst>
                  <a:ext uri="{FF2B5EF4-FFF2-40B4-BE49-F238E27FC236}">
                    <a16:creationId xmlns:a16="http://schemas.microsoft.com/office/drawing/2014/main" id="{7D7672C2-2802-D643-B6A6-8C2CE8202BC7}"/>
                  </a:ext>
                </a:extLst>
              </p:cNvPr>
              <p:cNvSpPr>
                <a:spLocks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3903663" y="5260975"/>
                <a:ext cx="20637" cy="55563"/>
              </a:xfrm>
              <a:custGeom>
                <a:avLst/>
                <a:gdLst>
                  <a:gd name="T0" fmla="*/ 2147483646 w 53"/>
                  <a:gd name="T1" fmla="*/ 0 h 21"/>
                  <a:gd name="T2" fmla="*/ 2147483646 w 53"/>
                  <a:gd name="T3" fmla="*/ 2147483646 h 21"/>
                  <a:gd name="T4" fmla="*/ 1889119546 w 53"/>
                  <a:gd name="T5" fmla="*/ 2147483646 h 21"/>
                  <a:gd name="T6" fmla="*/ 1475817675 w 53"/>
                  <a:gd name="T7" fmla="*/ 2147483646 h 21"/>
                  <a:gd name="T8" fmla="*/ 1239753757 w 53"/>
                  <a:gd name="T9" fmla="*/ 2147483646 h 21"/>
                  <a:gd name="T10" fmla="*/ 1003537983 w 53"/>
                  <a:gd name="T11" fmla="*/ 2147483646 h 21"/>
                  <a:gd name="T12" fmla="*/ 767473676 w 53"/>
                  <a:gd name="T13" fmla="*/ 2147483646 h 21"/>
                  <a:gd name="T14" fmla="*/ 472279692 w 53"/>
                  <a:gd name="T15" fmla="*/ 2147483646 h 21"/>
                  <a:gd name="T16" fmla="*/ 0 w 53"/>
                  <a:gd name="T17" fmla="*/ 2147483646 h 21"/>
                  <a:gd name="T18" fmla="*/ 295193984 w 53"/>
                  <a:gd name="T19" fmla="*/ 2147483646 h 21"/>
                  <a:gd name="T20" fmla="*/ 649365789 w 53"/>
                  <a:gd name="T21" fmla="*/ 2147483646 h 21"/>
                  <a:gd name="T22" fmla="*/ 1003537983 w 53"/>
                  <a:gd name="T23" fmla="*/ 2147483646 h 21"/>
                  <a:gd name="T24" fmla="*/ 1416839465 w 53"/>
                  <a:gd name="T25" fmla="*/ 2147483646 h 21"/>
                  <a:gd name="T26" fmla="*/ 2147483646 w 53"/>
                  <a:gd name="T27" fmla="*/ 2147483646 h 21"/>
                  <a:gd name="T28" fmla="*/ 2147483646 w 53"/>
                  <a:gd name="T29" fmla="*/ 2147483646 h 21"/>
                  <a:gd name="T30" fmla="*/ 2147483646 w 53"/>
                  <a:gd name="T31" fmla="*/ 0 h 2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21">
                    <a:moveTo>
                      <a:pt x="53" y="0"/>
                    </a:moveTo>
                    <a:lnTo>
                      <a:pt x="41" y="1"/>
                    </a:lnTo>
                    <a:lnTo>
                      <a:pt x="32" y="2"/>
                    </a:lnTo>
                    <a:lnTo>
                      <a:pt x="25" y="5"/>
                    </a:lnTo>
                    <a:lnTo>
                      <a:pt x="21" y="7"/>
                    </a:lnTo>
                    <a:lnTo>
                      <a:pt x="17" y="10"/>
                    </a:lnTo>
                    <a:lnTo>
                      <a:pt x="13" y="13"/>
                    </a:lnTo>
                    <a:lnTo>
                      <a:pt x="8" y="16"/>
                    </a:lnTo>
                    <a:lnTo>
                      <a:pt x="0" y="18"/>
                    </a:lnTo>
                    <a:lnTo>
                      <a:pt x="5" y="20"/>
                    </a:lnTo>
                    <a:lnTo>
                      <a:pt x="11" y="21"/>
                    </a:lnTo>
                    <a:lnTo>
                      <a:pt x="17" y="21"/>
                    </a:lnTo>
                    <a:lnTo>
                      <a:pt x="24" y="21"/>
                    </a:lnTo>
                    <a:lnTo>
                      <a:pt x="38" y="19"/>
                    </a:lnTo>
                    <a:lnTo>
                      <a:pt x="53" y="18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6" name="Freeform 211">
                <a:extLst>
                  <a:ext uri="{FF2B5EF4-FFF2-40B4-BE49-F238E27FC236}">
                    <a16:creationId xmlns:a16="http://schemas.microsoft.com/office/drawing/2014/main" id="{8E5F9B8C-423C-D646-9156-D4861B5055FA}"/>
                  </a:ext>
                </a:extLst>
              </p:cNvPr>
              <p:cNvSpPr>
                <a:spLocks/>
              </p:cNvSpPr>
              <p:nvPr>
                <p:custDataLst>
                  <p:tags r:id="rId138"/>
                </p:custDataLst>
              </p:nvPr>
            </p:nvSpPr>
            <p:spPr bwMode="auto">
              <a:xfrm>
                <a:off x="3927475" y="5275263"/>
                <a:ext cx="17463" cy="57150"/>
              </a:xfrm>
              <a:custGeom>
                <a:avLst/>
                <a:gdLst>
                  <a:gd name="T0" fmla="*/ 1473653430 w 43"/>
                  <a:gd name="T1" fmla="*/ 0 h 38"/>
                  <a:gd name="T2" fmla="*/ 803706147 w 43"/>
                  <a:gd name="T3" fmla="*/ 0 h 38"/>
                  <a:gd name="T4" fmla="*/ 133923341 w 43"/>
                  <a:gd name="T5" fmla="*/ 0 h 38"/>
                  <a:gd name="T6" fmla="*/ 66961670 w 43"/>
                  <a:gd name="T7" fmla="*/ 0 h 38"/>
                  <a:gd name="T8" fmla="*/ 0 w 43"/>
                  <a:gd name="T9" fmla="*/ 2147483646 h 38"/>
                  <a:gd name="T10" fmla="*/ 0 w 43"/>
                  <a:gd name="T11" fmla="*/ 2147483646 h 38"/>
                  <a:gd name="T12" fmla="*/ 0 w 43"/>
                  <a:gd name="T13" fmla="*/ 2147483646 h 38"/>
                  <a:gd name="T14" fmla="*/ 66961670 w 43"/>
                  <a:gd name="T15" fmla="*/ 2147483646 h 38"/>
                  <a:gd name="T16" fmla="*/ 133923341 w 43"/>
                  <a:gd name="T17" fmla="*/ 2147483646 h 38"/>
                  <a:gd name="T18" fmla="*/ 200885417 w 43"/>
                  <a:gd name="T19" fmla="*/ 2147483646 h 38"/>
                  <a:gd name="T20" fmla="*/ 334973642 w 43"/>
                  <a:gd name="T21" fmla="*/ 2147483646 h 38"/>
                  <a:gd name="T22" fmla="*/ 669782400 w 43"/>
                  <a:gd name="T23" fmla="*/ 2147483646 h 38"/>
                  <a:gd name="T24" fmla="*/ 1004756041 w 43"/>
                  <a:gd name="T25" fmla="*/ 2147483646 h 38"/>
                  <a:gd name="T26" fmla="*/ 1406526876 w 43"/>
                  <a:gd name="T27" fmla="*/ 2147483646 h 38"/>
                  <a:gd name="T28" fmla="*/ 1808462188 w 43"/>
                  <a:gd name="T29" fmla="*/ 2147483646 h 38"/>
                  <a:gd name="T30" fmla="*/ 2147483646 w 43"/>
                  <a:gd name="T31" fmla="*/ 2147483646 h 38"/>
                  <a:gd name="T32" fmla="*/ 2147483646 w 43"/>
                  <a:gd name="T33" fmla="*/ 2147483646 h 38"/>
                  <a:gd name="T34" fmla="*/ 2147483646 w 43"/>
                  <a:gd name="T35" fmla="*/ 2147483646 h 38"/>
                  <a:gd name="T36" fmla="*/ 2147483646 w 43"/>
                  <a:gd name="T37" fmla="*/ 2147483646 h 38"/>
                  <a:gd name="T38" fmla="*/ 2147483646 w 43"/>
                  <a:gd name="T39" fmla="*/ 2147483646 h 38"/>
                  <a:gd name="T40" fmla="*/ 2009347606 w 43"/>
                  <a:gd name="T41" fmla="*/ 2147483646 h 38"/>
                  <a:gd name="T42" fmla="*/ 1808462188 w 43"/>
                  <a:gd name="T43" fmla="*/ 2147483646 h 38"/>
                  <a:gd name="T44" fmla="*/ 1607576771 w 43"/>
                  <a:gd name="T45" fmla="*/ 2147483646 h 38"/>
                  <a:gd name="T46" fmla="*/ 1540615100 w 43"/>
                  <a:gd name="T47" fmla="*/ 2147483646 h 38"/>
                  <a:gd name="T48" fmla="*/ 1473653430 w 43"/>
                  <a:gd name="T49" fmla="*/ 0 h 3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3" h="38">
                    <a:moveTo>
                      <a:pt x="22" y="0"/>
                    </a:moveTo>
                    <a:lnTo>
                      <a:pt x="1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10"/>
                    </a:lnTo>
                    <a:lnTo>
                      <a:pt x="2" y="12"/>
                    </a:lnTo>
                    <a:lnTo>
                      <a:pt x="3" y="18"/>
                    </a:lnTo>
                    <a:lnTo>
                      <a:pt x="5" y="25"/>
                    </a:lnTo>
                    <a:lnTo>
                      <a:pt x="10" y="30"/>
                    </a:lnTo>
                    <a:lnTo>
                      <a:pt x="15" y="34"/>
                    </a:lnTo>
                    <a:lnTo>
                      <a:pt x="21" y="37"/>
                    </a:lnTo>
                    <a:lnTo>
                      <a:pt x="27" y="38"/>
                    </a:lnTo>
                    <a:lnTo>
                      <a:pt x="35" y="38"/>
                    </a:lnTo>
                    <a:lnTo>
                      <a:pt x="43" y="37"/>
                    </a:lnTo>
                    <a:lnTo>
                      <a:pt x="40" y="29"/>
                    </a:lnTo>
                    <a:lnTo>
                      <a:pt x="36" y="23"/>
                    </a:lnTo>
                    <a:lnTo>
                      <a:pt x="33" y="17"/>
                    </a:lnTo>
                    <a:lnTo>
                      <a:pt x="30" y="13"/>
                    </a:lnTo>
                    <a:lnTo>
                      <a:pt x="27" y="10"/>
                    </a:lnTo>
                    <a:lnTo>
                      <a:pt x="24" y="7"/>
                    </a:lnTo>
                    <a:lnTo>
                      <a:pt x="23" y="4"/>
                    </a:lnTo>
                    <a:lnTo>
                      <a:pt x="2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7" name="Freeform 212">
                <a:extLst>
                  <a:ext uri="{FF2B5EF4-FFF2-40B4-BE49-F238E27FC236}">
                    <a16:creationId xmlns:a16="http://schemas.microsoft.com/office/drawing/2014/main" id="{0DC44F19-282D-0E4D-A503-E4AE60211746}"/>
                  </a:ext>
                </a:extLst>
              </p:cNvPr>
              <p:cNvSpPr>
                <a:spLocks/>
              </p:cNvSpPr>
              <p:nvPr>
                <p:custDataLst>
                  <p:tags r:id="rId139"/>
                </p:custDataLst>
              </p:nvPr>
            </p:nvSpPr>
            <p:spPr bwMode="auto">
              <a:xfrm>
                <a:off x="3929063" y="5303838"/>
                <a:ext cx="6350" cy="57150"/>
              </a:xfrm>
              <a:custGeom>
                <a:avLst/>
                <a:gdLst>
                  <a:gd name="T0" fmla="*/ 0 w 20"/>
                  <a:gd name="T1" fmla="*/ 0 h 5"/>
                  <a:gd name="T2" fmla="*/ 32056388 w 20"/>
                  <a:gd name="T3" fmla="*/ 2147483646 h 5"/>
                  <a:gd name="T4" fmla="*/ 64012128 w 20"/>
                  <a:gd name="T5" fmla="*/ 2147483646 h 5"/>
                  <a:gd name="T6" fmla="*/ 128023938 w 20"/>
                  <a:gd name="T7" fmla="*/ 2147483646 h 5"/>
                  <a:gd name="T8" fmla="*/ 224092453 w 20"/>
                  <a:gd name="T9" fmla="*/ 2147483646 h 5"/>
                  <a:gd name="T10" fmla="*/ 352116390 w 20"/>
                  <a:gd name="T11" fmla="*/ 2147483646 h 5"/>
                  <a:gd name="T12" fmla="*/ 448083940 w 20"/>
                  <a:gd name="T13" fmla="*/ 2147483646 h 5"/>
                  <a:gd name="T14" fmla="*/ 544152138 w 20"/>
                  <a:gd name="T15" fmla="*/ 2147483646 h 5"/>
                  <a:gd name="T16" fmla="*/ 640119688 w 20"/>
                  <a:gd name="T17" fmla="*/ 0 h 5"/>
                  <a:gd name="T18" fmla="*/ 0 w 20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5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11" y="4"/>
                    </a:lnTo>
                    <a:lnTo>
                      <a:pt x="14" y="3"/>
                    </a:lnTo>
                    <a:lnTo>
                      <a:pt x="17" y="2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8" name="Freeform 213">
                <a:extLst>
                  <a:ext uri="{FF2B5EF4-FFF2-40B4-BE49-F238E27FC236}">
                    <a16:creationId xmlns:a16="http://schemas.microsoft.com/office/drawing/2014/main" id="{A5C46C0A-E9A0-7741-B76B-85100A25B5BC}"/>
                  </a:ext>
                </a:extLst>
              </p:cNvPr>
              <p:cNvSpPr>
                <a:spLocks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4003675" y="5373688"/>
                <a:ext cx="34925" cy="57150"/>
              </a:xfrm>
              <a:custGeom>
                <a:avLst/>
                <a:gdLst>
                  <a:gd name="T0" fmla="*/ 2147483646 w 73"/>
                  <a:gd name="T1" fmla="*/ 0 h 22"/>
                  <a:gd name="T2" fmla="*/ 2147483646 w 73"/>
                  <a:gd name="T3" fmla="*/ 2147483646 h 22"/>
                  <a:gd name="T4" fmla="*/ 2147483646 w 73"/>
                  <a:gd name="T5" fmla="*/ 2147483646 h 22"/>
                  <a:gd name="T6" fmla="*/ 2147483646 w 73"/>
                  <a:gd name="T7" fmla="*/ 2147483646 h 22"/>
                  <a:gd name="T8" fmla="*/ 1642515574 w 73"/>
                  <a:gd name="T9" fmla="*/ 2147483646 h 22"/>
                  <a:gd name="T10" fmla="*/ 657143537 w 73"/>
                  <a:gd name="T11" fmla="*/ 2147483646 h 22"/>
                  <a:gd name="T12" fmla="*/ 0 w 73"/>
                  <a:gd name="T13" fmla="*/ 2147483646 h 22"/>
                  <a:gd name="T14" fmla="*/ 2147483646 w 73"/>
                  <a:gd name="T15" fmla="*/ 2147483646 h 22"/>
                  <a:gd name="T16" fmla="*/ 2147483646 w 73"/>
                  <a:gd name="T17" fmla="*/ 2147483646 h 22"/>
                  <a:gd name="T18" fmla="*/ 2147483646 w 73"/>
                  <a:gd name="T19" fmla="*/ 2147483646 h 22"/>
                  <a:gd name="T20" fmla="*/ 2147483646 w 73"/>
                  <a:gd name="T21" fmla="*/ 2147483646 h 22"/>
                  <a:gd name="T22" fmla="*/ 2147483646 w 73"/>
                  <a:gd name="T23" fmla="*/ 2147483646 h 22"/>
                  <a:gd name="T24" fmla="*/ 2147483646 w 73"/>
                  <a:gd name="T25" fmla="*/ 2147483646 h 22"/>
                  <a:gd name="T26" fmla="*/ 2147483646 w 73"/>
                  <a:gd name="T27" fmla="*/ 2147483646 h 22"/>
                  <a:gd name="T28" fmla="*/ 2147483646 w 73"/>
                  <a:gd name="T29" fmla="*/ 2147483646 h 22"/>
                  <a:gd name="T30" fmla="*/ 2147483646 w 73"/>
                  <a:gd name="T31" fmla="*/ 2147483646 h 22"/>
                  <a:gd name="T32" fmla="*/ 2147483646 w 73"/>
                  <a:gd name="T33" fmla="*/ 2147483646 h 22"/>
                  <a:gd name="T34" fmla="*/ 2147483646 w 73"/>
                  <a:gd name="T35" fmla="*/ 2147483646 h 22"/>
                  <a:gd name="T36" fmla="*/ 2147483646 w 73"/>
                  <a:gd name="T37" fmla="*/ 0 h 2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73" h="22">
                    <a:moveTo>
                      <a:pt x="40" y="0"/>
                    </a:moveTo>
                    <a:lnTo>
                      <a:pt x="32" y="1"/>
                    </a:lnTo>
                    <a:lnTo>
                      <a:pt x="26" y="2"/>
                    </a:lnTo>
                    <a:lnTo>
                      <a:pt x="20" y="5"/>
                    </a:lnTo>
                    <a:lnTo>
                      <a:pt x="15" y="8"/>
                    </a:lnTo>
                    <a:lnTo>
                      <a:pt x="6" y="14"/>
                    </a:lnTo>
                    <a:lnTo>
                      <a:pt x="0" y="19"/>
                    </a:lnTo>
                    <a:lnTo>
                      <a:pt x="20" y="20"/>
                    </a:lnTo>
                    <a:lnTo>
                      <a:pt x="39" y="22"/>
                    </a:lnTo>
                    <a:lnTo>
                      <a:pt x="49" y="22"/>
                    </a:lnTo>
                    <a:lnTo>
                      <a:pt x="57" y="22"/>
                    </a:lnTo>
                    <a:lnTo>
                      <a:pt x="65" y="21"/>
                    </a:lnTo>
                    <a:lnTo>
                      <a:pt x="73" y="19"/>
                    </a:lnTo>
                    <a:lnTo>
                      <a:pt x="64" y="14"/>
                    </a:lnTo>
                    <a:lnTo>
                      <a:pt x="56" y="8"/>
                    </a:lnTo>
                    <a:lnTo>
                      <a:pt x="53" y="5"/>
                    </a:lnTo>
                    <a:lnTo>
                      <a:pt x="49" y="2"/>
                    </a:lnTo>
                    <a:lnTo>
                      <a:pt x="44" y="1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9" name="Freeform 214">
                <a:extLst>
                  <a:ext uri="{FF2B5EF4-FFF2-40B4-BE49-F238E27FC236}">
                    <a16:creationId xmlns:a16="http://schemas.microsoft.com/office/drawing/2014/main" id="{25625765-A2BC-1043-91D0-AAAF1F38A9B0}"/>
                  </a:ext>
                </a:extLst>
              </p:cNvPr>
              <p:cNvSpPr>
                <a:spLocks/>
              </p:cNvSpPr>
              <p:nvPr>
                <p:custDataLst>
                  <p:tags r:id="rId141"/>
                </p:custDataLst>
              </p:nvPr>
            </p:nvSpPr>
            <p:spPr bwMode="auto">
              <a:xfrm>
                <a:off x="4041775" y="5314950"/>
                <a:ext cx="123825" cy="100013"/>
              </a:xfrm>
              <a:custGeom>
                <a:avLst/>
                <a:gdLst>
                  <a:gd name="T0" fmla="*/ 2147483646 w 281"/>
                  <a:gd name="T1" fmla="*/ 2147483646 h 193"/>
                  <a:gd name="T2" fmla="*/ 2147483646 w 281"/>
                  <a:gd name="T3" fmla="*/ 2147483646 h 193"/>
                  <a:gd name="T4" fmla="*/ 2147483646 w 281"/>
                  <a:gd name="T5" fmla="*/ 2147483646 h 193"/>
                  <a:gd name="T6" fmla="*/ 2147483646 w 281"/>
                  <a:gd name="T7" fmla="*/ 2147483646 h 193"/>
                  <a:gd name="T8" fmla="*/ 2147483646 w 281"/>
                  <a:gd name="T9" fmla="*/ 2147483646 h 193"/>
                  <a:gd name="T10" fmla="*/ 2147483646 w 281"/>
                  <a:gd name="T11" fmla="*/ 2147483646 h 193"/>
                  <a:gd name="T12" fmla="*/ 2147483646 w 281"/>
                  <a:gd name="T13" fmla="*/ 2147483646 h 193"/>
                  <a:gd name="T14" fmla="*/ 2147483646 w 281"/>
                  <a:gd name="T15" fmla="*/ 2147483646 h 193"/>
                  <a:gd name="T16" fmla="*/ 2147483646 w 281"/>
                  <a:gd name="T17" fmla="*/ 2147483646 h 193"/>
                  <a:gd name="T18" fmla="*/ 2147483646 w 281"/>
                  <a:gd name="T19" fmla="*/ 0 h 193"/>
                  <a:gd name="T20" fmla="*/ 2147483646 w 281"/>
                  <a:gd name="T21" fmla="*/ 2147483646 h 193"/>
                  <a:gd name="T22" fmla="*/ 1540234057 w 281"/>
                  <a:gd name="T23" fmla="*/ 2147483646 h 193"/>
                  <a:gd name="T24" fmla="*/ 513411499 w 281"/>
                  <a:gd name="T25" fmla="*/ 2147483646 h 193"/>
                  <a:gd name="T26" fmla="*/ 0 w 281"/>
                  <a:gd name="T27" fmla="*/ 2147483646 h 193"/>
                  <a:gd name="T28" fmla="*/ 85633140 w 281"/>
                  <a:gd name="T29" fmla="*/ 2147483646 h 193"/>
                  <a:gd name="T30" fmla="*/ 770117029 w 281"/>
                  <a:gd name="T31" fmla="*/ 2147483646 h 193"/>
                  <a:gd name="T32" fmla="*/ 2147483646 w 281"/>
                  <a:gd name="T33" fmla="*/ 2147483646 h 193"/>
                  <a:gd name="T34" fmla="*/ 2147483646 w 281"/>
                  <a:gd name="T35" fmla="*/ 2147483646 h 193"/>
                  <a:gd name="T36" fmla="*/ 2147483646 w 281"/>
                  <a:gd name="T37" fmla="*/ 2147483646 h 193"/>
                  <a:gd name="T38" fmla="*/ 2147483646 w 281"/>
                  <a:gd name="T39" fmla="*/ 2147483646 h 193"/>
                  <a:gd name="T40" fmla="*/ 2147483646 w 281"/>
                  <a:gd name="T41" fmla="*/ 2147483646 h 193"/>
                  <a:gd name="T42" fmla="*/ 2147483646 w 281"/>
                  <a:gd name="T43" fmla="*/ 2147483646 h 193"/>
                  <a:gd name="T44" fmla="*/ 2147483646 w 281"/>
                  <a:gd name="T45" fmla="*/ 2147483646 h 193"/>
                  <a:gd name="T46" fmla="*/ 2147483646 w 281"/>
                  <a:gd name="T47" fmla="*/ 2147483646 h 193"/>
                  <a:gd name="T48" fmla="*/ 2147483646 w 281"/>
                  <a:gd name="T49" fmla="*/ 2147483646 h 193"/>
                  <a:gd name="T50" fmla="*/ 2147483646 w 281"/>
                  <a:gd name="T51" fmla="*/ 2147483646 h 193"/>
                  <a:gd name="T52" fmla="*/ 2147483646 w 281"/>
                  <a:gd name="T53" fmla="*/ 2147483646 h 193"/>
                  <a:gd name="T54" fmla="*/ 2147483646 w 281"/>
                  <a:gd name="T55" fmla="*/ 2147483646 h 193"/>
                  <a:gd name="T56" fmla="*/ 2147483646 w 281"/>
                  <a:gd name="T57" fmla="*/ 2147483646 h 193"/>
                  <a:gd name="T58" fmla="*/ 2147483646 w 281"/>
                  <a:gd name="T59" fmla="*/ 2147483646 h 193"/>
                  <a:gd name="T60" fmla="*/ 2147483646 w 281"/>
                  <a:gd name="T61" fmla="*/ 2147483646 h 193"/>
                  <a:gd name="T62" fmla="*/ 2147483646 w 281"/>
                  <a:gd name="T63" fmla="*/ 2147483646 h 193"/>
                  <a:gd name="T64" fmla="*/ 2147483646 w 281"/>
                  <a:gd name="T65" fmla="*/ 2147483646 h 193"/>
                  <a:gd name="T66" fmla="*/ 2147483646 w 281"/>
                  <a:gd name="T67" fmla="*/ 2147483646 h 193"/>
                  <a:gd name="T68" fmla="*/ 2147483646 w 281"/>
                  <a:gd name="T69" fmla="*/ 2147483646 h 193"/>
                  <a:gd name="T70" fmla="*/ 2147483646 w 281"/>
                  <a:gd name="T71" fmla="*/ 2147483646 h 19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81" h="193">
                    <a:moveTo>
                      <a:pt x="275" y="167"/>
                    </a:moveTo>
                    <a:lnTo>
                      <a:pt x="235" y="168"/>
                    </a:lnTo>
                    <a:lnTo>
                      <a:pt x="202" y="171"/>
                    </a:lnTo>
                    <a:lnTo>
                      <a:pt x="188" y="171"/>
                    </a:lnTo>
                    <a:lnTo>
                      <a:pt x="175" y="169"/>
                    </a:lnTo>
                    <a:lnTo>
                      <a:pt x="168" y="168"/>
                    </a:lnTo>
                    <a:lnTo>
                      <a:pt x="162" y="166"/>
                    </a:lnTo>
                    <a:lnTo>
                      <a:pt x="155" y="164"/>
                    </a:lnTo>
                    <a:lnTo>
                      <a:pt x="149" y="161"/>
                    </a:lnTo>
                    <a:lnTo>
                      <a:pt x="130" y="135"/>
                    </a:lnTo>
                    <a:lnTo>
                      <a:pt x="108" y="103"/>
                    </a:lnTo>
                    <a:lnTo>
                      <a:pt x="104" y="94"/>
                    </a:lnTo>
                    <a:lnTo>
                      <a:pt x="98" y="84"/>
                    </a:lnTo>
                    <a:lnTo>
                      <a:pt x="94" y="74"/>
                    </a:lnTo>
                    <a:lnTo>
                      <a:pt x="90" y="63"/>
                    </a:lnTo>
                    <a:lnTo>
                      <a:pt x="87" y="51"/>
                    </a:lnTo>
                    <a:lnTo>
                      <a:pt x="85" y="39"/>
                    </a:lnTo>
                    <a:lnTo>
                      <a:pt x="83" y="27"/>
                    </a:lnTo>
                    <a:lnTo>
                      <a:pt x="83" y="13"/>
                    </a:lnTo>
                    <a:lnTo>
                      <a:pt x="43" y="0"/>
                    </a:lnTo>
                    <a:lnTo>
                      <a:pt x="30" y="50"/>
                    </a:lnTo>
                    <a:lnTo>
                      <a:pt x="28" y="52"/>
                    </a:lnTo>
                    <a:lnTo>
                      <a:pt x="23" y="56"/>
                    </a:lnTo>
                    <a:lnTo>
                      <a:pt x="18" y="61"/>
                    </a:lnTo>
                    <a:lnTo>
                      <a:pt x="11" y="65"/>
                    </a:lnTo>
                    <a:lnTo>
                      <a:pt x="6" y="69"/>
                    </a:lnTo>
                    <a:lnTo>
                      <a:pt x="1" y="72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9" y="81"/>
                    </a:lnTo>
                    <a:lnTo>
                      <a:pt x="23" y="96"/>
                    </a:lnTo>
                    <a:lnTo>
                      <a:pt x="37" y="111"/>
                    </a:lnTo>
                    <a:lnTo>
                      <a:pt x="43" y="118"/>
                    </a:lnTo>
                    <a:lnTo>
                      <a:pt x="45" y="122"/>
                    </a:lnTo>
                    <a:lnTo>
                      <a:pt x="49" y="126"/>
                    </a:lnTo>
                    <a:lnTo>
                      <a:pt x="53" y="129"/>
                    </a:lnTo>
                    <a:lnTo>
                      <a:pt x="57" y="132"/>
                    </a:lnTo>
                    <a:lnTo>
                      <a:pt x="62" y="134"/>
                    </a:lnTo>
                    <a:lnTo>
                      <a:pt x="66" y="135"/>
                    </a:lnTo>
                    <a:lnTo>
                      <a:pt x="71" y="136"/>
                    </a:lnTo>
                    <a:lnTo>
                      <a:pt x="76" y="136"/>
                    </a:lnTo>
                    <a:lnTo>
                      <a:pt x="76" y="141"/>
                    </a:lnTo>
                    <a:lnTo>
                      <a:pt x="77" y="145"/>
                    </a:lnTo>
                    <a:lnTo>
                      <a:pt x="79" y="148"/>
                    </a:lnTo>
                    <a:lnTo>
                      <a:pt x="82" y="150"/>
                    </a:lnTo>
                    <a:lnTo>
                      <a:pt x="86" y="153"/>
                    </a:lnTo>
                    <a:lnTo>
                      <a:pt x="93" y="154"/>
                    </a:lnTo>
                    <a:lnTo>
                      <a:pt x="99" y="154"/>
                    </a:lnTo>
                    <a:lnTo>
                      <a:pt x="104" y="156"/>
                    </a:lnTo>
                    <a:lnTo>
                      <a:pt x="106" y="157"/>
                    </a:lnTo>
                    <a:lnTo>
                      <a:pt x="108" y="160"/>
                    </a:lnTo>
                    <a:lnTo>
                      <a:pt x="109" y="163"/>
                    </a:lnTo>
                    <a:lnTo>
                      <a:pt x="109" y="167"/>
                    </a:lnTo>
                    <a:lnTo>
                      <a:pt x="109" y="179"/>
                    </a:lnTo>
                    <a:lnTo>
                      <a:pt x="111" y="187"/>
                    </a:lnTo>
                    <a:lnTo>
                      <a:pt x="111" y="189"/>
                    </a:lnTo>
                    <a:lnTo>
                      <a:pt x="113" y="191"/>
                    </a:lnTo>
                    <a:lnTo>
                      <a:pt x="115" y="193"/>
                    </a:lnTo>
                    <a:lnTo>
                      <a:pt x="117" y="193"/>
                    </a:lnTo>
                    <a:lnTo>
                      <a:pt x="129" y="193"/>
                    </a:lnTo>
                    <a:lnTo>
                      <a:pt x="149" y="192"/>
                    </a:lnTo>
                    <a:lnTo>
                      <a:pt x="164" y="191"/>
                    </a:lnTo>
                    <a:lnTo>
                      <a:pt x="174" y="190"/>
                    </a:lnTo>
                    <a:lnTo>
                      <a:pt x="180" y="189"/>
                    </a:lnTo>
                    <a:lnTo>
                      <a:pt x="186" y="187"/>
                    </a:lnTo>
                    <a:lnTo>
                      <a:pt x="192" y="186"/>
                    </a:lnTo>
                    <a:lnTo>
                      <a:pt x="200" y="187"/>
                    </a:lnTo>
                    <a:lnTo>
                      <a:pt x="212" y="188"/>
                    </a:lnTo>
                    <a:lnTo>
                      <a:pt x="229" y="192"/>
                    </a:lnTo>
                    <a:lnTo>
                      <a:pt x="281" y="167"/>
                    </a:lnTo>
                    <a:lnTo>
                      <a:pt x="275" y="16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0" name="Freeform 215">
                <a:extLst>
                  <a:ext uri="{FF2B5EF4-FFF2-40B4-BE49-F238E27FC236}">
                    <a16:creationId xmlns:a16="http://schemas.microsoft.com/office/drawing/2014/main" id="{D04C4488-6C77-BD4A-A361-2A9725B19105}"/>
                  </a:ext>
                </a:extLst>
              </p:cNvPr>
              <p:cNvSpPr>
                <a:spLocks/>
              </p:cNvSpPr>
              <p:nvPr>
                <p:custDataLst>
                  <p:tags r:id="rId142"/>
                </p:custDataLst>
              </p:nvPr>
            </p:nvSpPr>
            <p:spPr bwMode="auto">
              <a:xfrm>
                <a:off x="3594100" y="3081338"/>
                <a:ext cx="52388" cy="58737"/>
              </a:xfrm>
              <a:custGeom>
                <a:avLst/>
                <a:gdLst>
                  <a:gd name="T0" fmla="*/ 0 w 120"/>
                  <a:gd name="T1" fmla="*/ 2147483646 h 56"/>
                  <a:gd name="T2" fmla="*/ 332770759 w 120"/>
                  <a:gd name="T3" fmla="*/ 2147483646 h 56"/>
                  <a:gd name="T4" fmla="*/ 832117895 w 120"/>
                  <a:gd name="T5" fmla="*/ 2147483646 h 56"/>
                  <a:gd name="T6" fmla="*/ 1248176843 w 120"/>
                  <a:gd name="T7" fmla="*/ 2147483646 h 56"/>
                  <a:gd name="T8" fmla="*/ 1747333199 w 120"/>
                  <a:gd name="T9" fmla="*/ 2147483646 h 56"/>
                  <a:gd name="T10" fmla="*/ 2147483646 w 120"/>
                  <a:gd name="T11" fmla="*/ 2147483646 h 56"/>
                  <a:gd name="T12" fmla="*/ 2147483646 w 120"/>
                  <a:gd name="T13" fmla="*/ 2147483646 h 56"/>
                  <a:gd name="T14" fmla="*/ 2147483646 w 120"/>
                  <a:gd name="T15" fmla="*/ 2147483646 h 56"/>
                  <a:gd name="T16" fmla="*/ 2147483646 w 120"/>
                  <a:gd name="T17" fmla="*/ 2147483646 h 56"/>
                  <a:gd name="T18" fmla="*/ 2147483646 w 120"/>
                  <a:gd name="T19" fmla="*/ 2147483646 h 56"/>
                  <a:gd name="T20" fmla="*/ 2147483646 w 120"/>
                  <a:gd name="T21" fmla="*/ 2147483646 h 56"/>
                  <a:gd name="T22" fmla="*/ 2147483646 w 120"/>
                  <a:gd name="T23" fmla="*/ 2147483646 h 56"/>
                  <a:gd name="T24" fmla="*/ 2147483646 w 120"/>
                  <a:gd name="T25" fmla="*/ 2147483646 h 56"/>
                  <a:gd name="T26" fmla="*/ 2147483646 w 120"/>
                  <a:gd name="T27" fmla="*/ 2147483646 h 56"/>
                  <a:gd name="T28" fmla="*/ 2147483646 w 120"/>
                  <a:gd name="T29" fmla="*/ 2147483646 h 56"/>
                  <a:gd name="T30" fmla="*/ 2147483646 w 120"/>
                  <a:gd name="T31" fmla="*/ 2147483646 h 56"/>
                  <a:gd name="T32" fmla="*/ 2147483646 w 120"/>
                  <a:gd name="T33" fmla="*/ 2147483646 h 56"/>
                  <a:gd name="T34" fmla="*/ 2147483646 w 120"/>
                  <a:gd name="T35" fmla="*/ 2147483646 h 56"/>
                  <a:gd name="T36" fmla="*/ 2147483646 w 120"/>
                  <a:gd name="T37" fmla="*/ 2147483646 h 56"/>
                  <a:gd name="T38" fmla="*/ 2147483646 w 120"/>
                  <a:gd name="T39" fmla="*/ 2147483646 h 56"/>
                  <a:gd name="T40" fmla="*/ 2147483646 w 120"/>
                  <a:gd name="T41" fmla="*/ 2147483646 h 56"/>
                  <a:gd name="T42" fmla="*/ 2147483646 w 120"/>
                  <a:gd name="T43" fmla="*/ 0 h 56"/>
                  <a:gd name="T44" fmla="*/ 2147483646 w 120"/>
                  <a:gd name="T45" fmla="*/ 1154045696 h 56"/>
                  <a:gd name="T46" fmla="*/ 2147483646 w 120"/>
                  <a:gd name="T47" fmla="*/ 2147483646 h 56"/>
                  <a:gd name="T48" fmla="*/ 2147483646 w 120"/>
                  <a:gd name="T49" fmla="*/ 2147483646 h 56"/>
                  <a:gd name="T50" fmla="*/ 2147483646 w 120"/>
                  <a:gd name="T51" fmla="*/ 2147483646 h 56"/>
                  <a:gd name="T52" fmla="*/ 1997006985 w 120"/>
                  <a:gd name="T53" fmla="*/ 2147483646 h 56"/>
                  <a:gd name="T54" fmla="*/ 1331274252 w 120"/>
                  <a:gd name="T55" fmla="*/ 2147483646 h 56"/>
                  <a:gd name="T56" fmla="*/ 665732297 w 120"/>
                  <a:gd name="T57" fmla="*/ 2147483646 h 56"/>
                  <a:gd name="T58" fmla="*/ 0 w 120"/>
                  <a:gd name="T59" fmla="*/ 2147483646 h 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0" h="56">
                    <a:moveTo>
                      <a:pt x="0" y="18"/>
                    </a:moveTo>
                    <a:lnTo>
                      <a:pt x="4" y="26"/>
                    </a:lnTo>
                    <a:lnTo>
                      <a:pt x="10" y="33"/>
                    </a:lnTo>
                    <a:lnTo>
                      <a:pt x="15" y="37"/>
                    </a:lnTo>
                    <a:lnTo>
                      <a:pt x="21" y="41"/>
                    </a:lnTo>
                    <a:lnTo>
                      <a:pt x="27" y="44"/>
                    </a:lnTo>
                    <a:lnTo>
                      <a:pt x="35" y="46"/>
                    </a:lnTo>
                    <a:lnTo>
                      <a:pt x="43" y="48"/>
                    </a:lnTo>
                    <a:lnTo>
                      <a:pt x="51" y="49"/>
                    </a:lnTo>
                    <a:lnTo>
                      <a:pt x="67" y="50"/>
                    </a:lnTo>
                    <a:lnTo>
                      <a:pt x="85" y="51"/>
                    </a:lnTo>
                    <a:lnTo>
                      <a:pt x="102" y="52"/>
                    </a:lnTo>
                    <a:lnTo>
                      <a:pt x="120" y="56"/>
                    </a:lnTo>
                    <a:lnTo>
                      <a:pt x="120" y="37"/>
                    </a:lnTo>
                    <a:lnTo>
                      <a:pt x="111" y="34"/>
                    </a:lnTo>
                    <a:lnTo>
                      <a:pt x="102" y="30"/>
                    </a:lnTo>
                    <a:lnTo>
                      <a:pt x="94" y="24"/>
                    </a:lnTo>
                    <a:lnTo>
                      <a:pt x="88" y="18"/>
                    </a:lnTo>
                    <a:lnTo>
                      <a:pt x="81" y="13"/>
                    </a:lnTo>
                    <a:lnTo>
                      <a:pt x="75" y="7"/>
                    </a:lnTo>
                    <a:lnTo>
                      <a:pt x="67" y="3"/>
                    </a:lnTo>
                    <a:lnTo>
                      <a:pt x="60" y="0"/>
                    </a:lnTo>
                    <a:lnTo>
                      <a:pt x="55" y="1"/>
                    </a:lnTo>
                    <a:lnTo>
                      <a:pt x="48" y="3"/>
                    </a:lnTo>
                    <a:lnTo>
                      <a:pt x="41" y="6"/>
                    </a:lnTo>
                    <a:lnTo>
                      <a:pt x="33" y="9"/>
                    </a:lnTo>
                    <a:lnTo>
                      <a:pt x="24" y="13"/>
                    </a:lnTo>
                    <a:lnTo>
                      <a:pt x="16" y="15"/>
                    </a:lnTo>
                    <a:lnTo>
                      <a:pt x="8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1" name="Freeform 216">
                <a:extLst>
                  <a:ext uri="{FF2B5EF4-FFF2-40B4-BE49-F238E27FC236}">
                    <a16:creationId xmlns:a16="http://schemas.microsoft.com/office/drawing/2014/main" id="{25C336A0-1DB6-584A-BBED-EBA73F4FA370}"/>
                  </a:ext>
                </a:extLst>
              </p:cNvPr>
              <p:cNvSpPr>
                <a:spLocks/>
              </p:cNvSpPr>
              <p:nvPr>
                <p:custDataLst>
                  <p:tags r:id="rId143"/>
                </p:custDataLst>
              </p:nvPr>
            </p:nvSpPr>
            <p:spPr bwMode="auto">
              <a:xfrm>
                <a:off x="3451225" y="2943225"/>
                <a:ext cx="250825" cy="109538"/>
              </a:xfrm>
              <a:custGeom>
                <a:avLst/>
                <a:gdLst>
                  <a:gd name="T0" fmla="*/ 2147483646 w 574"/>
                  <a:gd name="T1" fmla="*/ 154826057 h 204"/>
                  <a:gd name="T2" fmla="*/ 2147483646 w 574"/>
                  <a:gd name="T3" fmla="*/ 928955265 h 204"/>
                  <a:gd name="T4" fmla="*/ 2147483646 w 574"/>
                  <a:gd name="T5" fmla="*/ 2147483646 h 204"/>
                  <a:gd name="T6" fmla="*/ 2147483646 w 574"/>
                  <a:gd name="T7" fmla="*/ 2147483646 h 204"/>
                  <a:gd name="T8" fmla="*/ 2147483646 w 574"/>
                  <a:gd name="T9" fmla="*/ 2147483646 h 204"/>
                  <a:gd name="T10" fmla="*/ 1335117004 w 574"/>
                  <a:gd name="T11" fmla="*/ 2147483646 h 204"/>
                  <a:gd name="T12" fmla="*/ 333779033 w 574"/>
                  <a:gd name="T13" fmla="*/ 2147483646 h 204"/>
                  <a:gd name="T14" fmla="*/ 0 w 574"/>
                  <a:gd name="T15" fmla="*/ 2147483646 h 204"/>
                  <a:gd name="T16" fmla="*/ 83444758 w 574"/>
                  <a:gd name="T17" fmla="*/ 2147483646 h 204"/>
                  <a:gd name="T18" fmla="*/ 1084782293 w 574"/>
                  <a:gd name="T19" fmla="*/ 2147483646 h 204"/>
                  <a:gd name="T20" fmla="*/ 2147483646 w 574"/>
                  <a:gd name="T21" fmla="*/ 2147483646 h 204"/>
                  <a:gd name="T22" fmla="*/ 2147483646 w 574"/>
                  <a:gd name="T23" fmla="*/ 2147483646 h 204"/>
                  <a:gd name="T24" fmla="*/ 2147483646 w 574"/>
                  <a:gd name="T25" fmla="*/ 2147483646 h 204"/>
                  <a:gd name="T26" fmla="*/ 2147483646 w 574"/>
                  <a:gd name="T27" fmla="*/ 2147483646 h 204"/>
                  <a:gd name="T28" fmla="*/ 2147483646 w 574"/>
                  <a:gd name="T29" fmla="*/ 2147483646 h 204"/>
                  <a:gd name="T30" fmla="*/ 2147483646 w 574"/>
                  <a:gd name="T31" fmla="*/ 2147483646 h 204"/>
                  <a:gd name="T32" fmla="*/ 2147483646 w 574"/>
                  <a:gd name="T33" fmla="*/ 2147483646 h 204"/>
                  <a:gd name="T34" fmla="*/ 2147483646 w 574"/>
                  <a:gd name="T35" fmla="*/ 2147483646 h 204"/>
                  <a:gd name="T36" fmla="*/ 2147483646 w 574"/>
                  <a:gd name="T37" fmla="*/ 2147483646 h 204"/>
                  <a:gd name="T38" fmla="*/ 2147483646 w 574"/>
                  <a:gd name="T39" fmla="*/ 2147483646 h 204"/>
                  <a:gd name="T40" fmla="*/ 2147483646 w 574"/>
                  <a:gd name="T41" fmla="*/ 2147483646 h 204"/>
                  <a:gd name="T42" fmla="*/ 2147483646 w 574"/>
                  <a:gd name="T43" fmla="*/ 2147483646 h 204"/>
                  <a:gd name="T44" fmla="*/ 2147483646 w 574"/>
                  <a:gd name="T45" fmla="*/ 2147483646 h 204"/>
                  <a:gd name="T46" fmla="*/ 2147483646 w 574"/>
                  <a:gd name="T47" fmla="*/ 2147483646 h 204"/>
                  <a:gd name="T48" fmla="*/ 2147483646 w 574"/>
                  <a:gd name="T49" fmla="*/ 2147483646 h 204"/>
                  <a:gd name="T50" fmla="*/ 2147483646 w 574"/>
                  <a:gd name="T51" fmla="*/ 2147483646 h 204"/>
                  <a:gd name="T52" fmla="*/ 2147483646 w 574"/>
                  <a:gd name="T53" fmla="*/ 2147483646 h 204"/>
                  <a:gd name="T54" fmla="*/ 2147483646 w 574"/>
                  <a:gd name="T55" fmla="*/ 2147483646 h 204"/>
                  <a:gd name="T56" fmla="*/ 2147483646 w 574"/>
                  <a:gd name="T57" fmla="*/ 2147483646 h 204"/>
                  <a:gd name="T58" fmla="*/ 2147483646 w 574"/>
                  <a:gd name="T59" fmla="*/ 2147483646 h 204"/>
                  <a:gd name="T60" fmla="*/ 2147483646 w 574"/>
                  <a:gd name="T61" fmla="*/ 2147483646 h 204"/>
                  <a:gd name="T62" fmla="*/ 2147483646 w 574"/>
                  <a:gd name="T63" fmla="*/ 2147483646 h 204"/>
                  <a:gd name="T64" fmla="*/ 2147483646 w 574"/>
                  <a:gd name="T65" fmla="*/ 2147483646 h 204"/>
                  <a:gd name="T66" fmla="*/ 2147483646 w 574"/>
                  <a:gd name="T67" fmla="*/ 2147483646 h 204"/>
                  <a:gd name="T68" fmla="*/ 2147483646 w 574"/>
                  <a:gd name="T69" fmla="*/ 2147483646 h 204"/>
                  <a:gd name="T70" fmla="*/ 2147483646 w 574"/>
                  <a:gd name="T71" fmla="*/ 2147483646 h 204"/>
                  <a:gd name="T72" fmla="*/ 2147483646 w 574"/>
                  <a:gd name="T73" fmla="*/ 2147483646 h 204"/>
                  <a:gd name="T74" fmla="*/ 2147483646 w 574"/>
                  <a:gd name="T75" fmla="*/ 2147483646 h 204"/>
                  <a:gd name="T76" fmla="*/ 2147483646 w 574"/>
                  <a:gd name="T77" fmla="*/ 2147483646 h 204"/>
                  <a:gd name="T78" fmla="*/ 2147483646 w 574"/>
                  <a:gd name="T79" fmla="*/ 2147483646 h 204"/>
                  <a:gd name="T80" fmla="*/ 2147483646 w 574"/>
                  <a:gd name="T81" fmla="*/ 2147483646 h 204"/>
                  <a:gd name="T82" fmla="*/ 2147483646 w 574"/>
                  <a:gd name="T83" fmla="*/ 2147483646 h 204"/>
                  <a:gd name="T84" fmla="*/ 2147483646 w 574"/>
                  <a:gd name="T85" fmla="*/ 2147483646 h 204"/>
                  <a:gd name="T86" fmla="*/ 2147483646 w 574"/>
                  <a:gd name="T87" fmla="*/ 2147483646 h 204"/>
                  <a:gd name="T88" fmla="*/ 2147483646 w 574"/>
                  <a:gd name="T89" fmla="*/ 2147483646 h 204"/>
                  <a:gd name="T90" fmla="*/ 2147483646 w 574"/>
                  <a:gd name="T91" fmla="*/ 2147483646 h 204"/>
                  <a:gd name="T92" fmla="*/ 2147483646 w 574"/>
                  <a:gd name="T93" fmla="*/ 2147483646 h 204"/>
                  <a:gd name="T94" fmla="*/ 2147483646 w 574"/>
                  <a:gd name="T95" fmla="*/ 2147483646 h 204"/>
                  <a:gd name="T96" fmla="*/ 2147483646 w 574"/>
                  <a:gd name="T97" fmla="*/ 2147483646 h 204"/>
                  <a:gd name="T98" fmla="*/ 2147483646 w 574"/>
                  <a:gd name="T99" fmla="*/ 2147483646 h 204"/>
                  <a:gd name="T100" fmla="*/ 2147483646 w 574"/>
                  <a:gd name="T101" fmla="*/ 2147483646 h 204"/>
                  <a:gd name="T102" fmla="*/ 2147483646 w 574"/>
                  <a:gd name="T103" fmla="*/ 2147483646 h 204"/>
                  <a:gd name="T104" fmla="*/ 2147483646 w 574"/>
                  <a:gd name="T105" fmla="*/ 0 h 20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74" h="204">
                    <a:moveTo>
                      <a:pt x="142" y="0"/>
                    </a:moveTo>
                    <a:lnTo>
                      <a:pt x="127" y="1"/>
                    </a:lnTo>
                    <a:lnTo>
                      <a:pt x="111" y="3"/>
                    </a:lnTo>
                    <a:lnTo>
                      <a:pt x="95" y="6"/>
                    </a:lnTo>
                    <a:lnTo>
                      <a:pt x="80" y="11"/>
                    </a:lnTo>
                    <a:lnTo>
                      <a:pt x="66" y="16"/>
                    </a:lnTo>
                    <a:lnTo>
                      <a:pt x="52" y="21"/>
                    </a:lnTo>
                    <a:lnTo>
                      <a:pt x="43" y="26"/>
                    </a:lnTo>
                    <a:lnTo>
                      <a:pt x="36" y="31"/>
                    </a:lnTo>
                    <a:lnTo>
                      <a:pt x="30" y="35"/>
                    </a:lnTo>
                    <a:lnTo>
                      <a:pt x="24" y="42"/>
                    </a:lnTo>
                    <a:lnTo>
                      <a:pt x="16" y="51"/>
                    </a:lnTo>
                    <a:lnTo>
                      <a:pt x="10" y="61"/>
                    </a:lnTo>
                    <a:lnTo>
                      <a:pt x="4" y="71"/>
                    </a:lnTo>
                    <a:lnTo>
                      <a:pt x="1" y="79"/>
                    </a:lnTo>
                    <a:lnTo>
                      <a:pt x="0" y="82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3" y="87"/>
                    </a:lnTo>
                    <a:lnTo>
                      <a:pt x="13" y="86"/>
                    </a:lnTo>
                    <a:lnTo>
                      <a:pt x="22" y="85"/>
                    </a:lnTo>
                    <a:lnTo>
                      <a:pt x="29" y="83"/>
                    </a:lnTo>
                    <a:lnTo>
                      <a:pt x="38" y="81"/>
                    </a:lnTo>
                    <a:lnTo>
                      <a:pt x="52" y="75"/>
                    </a:lnTo>
                    <a:lnTo>
                      <a:pt x="66" y="66"/>
                    </a:lnTo>
                    <a:lnTo>
                      <a:pt x="80" y="58"/>
                    </a:lnTo>
                    <a:lnTo>
                      <a:pt x="94" y="50"/>
                    </a:lnTo>
                    <a:lnTo>
                      <a:pt x="102" y="46"/>
                    </a:lnTo>
                    <a:lnTo>
                      <a:pt x="111" y="43"/>
                    </a:lnTo>
                    <a:lnTo>
                      <a:pt x="119" y="40"/>
                    </a:lnTo>
                    <a:lnTo>
                      <a:pt x="129" y="37"/>
                    </a:lnTo>
                    <a:lnTo>
                      <a:pt x="175" y="37"/>
                    </a:lnTo>
                    <a:lnTo>
                      <a:pt x="175" y="43"/>
                    </a:lnTo>
                    <a:lnTo>
                      <a:pt x="176" y="48"/>
                    </a:lnTo>
                    <a:lnTo>
                      <a:pt x="178" y="52"/>
                    </a:lnTo>
                    <a:lnTo>
                      <a:pt x="180" y="55"/>
                    </a:lnTo>
                    <a:lnTo>
                      <a:pt x="181" y="58"/>
                    </a:lnTo>
                    <a:lnTo>
                      <a:pt x="184" y="59"/>
                    </a:lnTo>
                    <a:lnTo>
                      <a:pt x="186" y="60"/>
                    </a:lnTo>
                    <a:lnTo>
                      <a:pt x="190" y="61"/>
                    </a:lnTo>
                    <a:lnTo>
                      <a:pt x="206" y="60"/>
                    </a:lnTo>
                    <a:lnTo>
                      <a:pt x="229" y="61"/>
                    </a:lnTo>
                    <a:lnTo>
                      <a:pt x="250" y="69"/>
                    </a:lnTo>
                    <a:lnTo>
                      <a:pt x="269" y="78"/>
                    </a:lnTo>
                    <a:lnTo>
                      <a:pt x="285" y="86"/>
                    </a:lnTo>
                    <a:lnTo>
                      <a:pt x="302" y="95"/>
                    </a:lnTo>
                    <a:lnTo>
                      <a:pt x="318" y="103"/>
                    </a:lnTo>
                    <a:lnTo>
                      <a:pt x="336" y="111"/>
                    </a:lnTo>
                    <a:lnTo>
                      <a:pt x="354" y="118"/>
                    </a:lnTo>
                    <a:lnTo>
                      <a:pt x="375" y="123"/>
                    </a:lnTo>
                    <a:lnTo>
                      <a:pt x="375" y="129"/>
                    </a:lnTo>
                    <a:lnTo>
                      <a:pt x="376" y="134"/>
                    </a:lnTo>
                    <a:lnTo>
                      <a:pt x="379" y="138"/>
                    </a:lnTo>
                    <a:lnTo>
                      <a:pt x="382" y="142"/>
                    </a:lnTo>
                    <a:lnTo>
                      <a:pt x="388" y="147"/>
                    </a:lnTo>
                    <a:lnTo>
                      <a:pt x="396" y="152"/>
                    </a:lnTo>
                    <a:lnTo>
                      <a:pt x="415" y="159"/>
                    </a:lnTo>
                    <a:lnTo>
                      <a:pt x="428" y="166"/>
                    </a:lnTo>
                    <a:lnTo>
                      <a:pt x="417" y="176"/>
                    </a:lnTo>
                    <a:lnTo>
                      <a:pt x="402" y="191"/>
                    </a:lnTo>
                    <a:lnTo>
                      <a:pt x="404" y="195"/>
                    </a:lnTo>
                    <a:lnTo>
                      <a:pt x="407" y="197"/>
                    </a:lnTo>
                    <a:lnTo>
                      <a:pt x="410" y="199"/>
                    </a:lnTo>
                    <a:lnTo>
                      <a:pt x="414" y="201"/>
                    </a:lnTo>
                    <a:lnTo>
                      <a:pt x="421" y="203"/>
                    </a:lnTo>
                    <a:lnTo>
                      <a:pt x="429" y="204"/>
                    </a:lnTo>
                    <a:lnTo>
                      <a:pt x="445" y="204"/>
                    </a:lnTo>
                    <a:lnTo>
                      <a:pt x="461" y="204"/>
                    </a:lnTo>
                    <a:lnTo>
                      <a:pt x="554" y="191"/>
                    </a:lnTo>
                    <a:lnTo>
                      <a:pt x="555" y="189"/>
                    </a:lnTo>
                    <a:lnTo>
                      <a:pt x="556" y="186"/>
                    </a:lnTo>
                    <a:lnTo>
                      <a:pt x="559" y="183"/>
                    </a:lnTo>
                    <a:lnTo>
                      <a:pt x="562" y="179"/>
                    </a:lnTo>
                    <a:lnTo>
                      <a:pt x="565" y="177"/>
                    </a:lnTo>
                    <a:lnTo>
                      <a:pt x="568" y="174"/>
                    </a:lnTo>
                    <a:lnTo>
                      <a:pt x="572" y="173"/>
                    </a:lnTo>
                    <a:lnTo>
                      <a:pt x="574" y="172"/>
                    </a:lnTo>
                    <a:lnTo>
                      <a:pt x="574" y="161"/>
                    </a:lnTo>
                    <a:lnTo>
                      <a:pt x="574" y="154"/>
                    </a:lnTo>
                    <a:lnTo>
                      <a:pt x="561" y="153"/>
                    </a:lnTo>
                    <a:lnTo>
                      <a:pt x="546" y="151"/>
                    </a:lnTo>
                    <a:lnTo>
                      <a:pt x="532" y="148"/>
                    </a:lnTo>
                    <a:lnTo>
                      <a:pt x="518" y="143"/>
                    </a:lnTo>
                    <a:lnTo>
                      <a:pt x="504" y="138"/>
                    </a:lnTo>
                    <a:lnTo>
                      <a:pt x="489" y="132"/>
                    </a:lnTo>
                    <a:lnTo>
                      <a:pt x="475" y="124"/>
                    </a:lnTo>
                    <a:lnTo>
                      <a:pt x="461" y="116"/>
                    </a:lnTo>
                    <a:lnTo>
                      <a:pt x="433" y="100"/>
                    </a:lnTo>
                    <a:lnTo>
                      <a:pt x="407" y="84"/>
                    </a:lnTo>
                    <a:lnTo>
                      <a:pt x="383" y="68"/>
                    </a:lnTo>
                    <a:lnTo>
                      <a:pt x="362" y="55"/>
                    </a:lnTo>
                    <a:lnTo>
                      <a:pt x="358" y="54"/>
                    </a:lnTo>
                    <a:lnTo>
                      <a:pt x="353" y="52"/>
                    </a:lnTo>
                    <a:lnTo>
                      <a:pt x="348" y="52"/>
                    </a:lnTo>
                    <a:lnTo>
                      <a:pt x="342" y="52"/>
                    </a:lnTo>
                    <a:lnTo>
                      <a:pt x="330" y="52"/>
                    </a:lnTo>
                    <a:lnTo>
                      <a:pt x="318" y="52"/>
                    </a:lnTo>
                    <a:lnTo>
                      <a:pt x="312" y="51"/>
                    </a:lnTo>
                    <a:lnTo>
                      <a:pt x="306" y="50"/>
                    </a:lnTo>
                    <a:lnTo>
                      <a:pt x="302" y="49"/>
                    </a:lnTo>
                    <a:lnTo>
                      <a:pt x="297" y="46"/>
                    </a:lnTo>
                    <a:lnTo>
                      <a:pt x="294" y="43"/>
                    </a:lnTo>
                    <a:lnTo>
                      <a:pt x="291" y="38"/>
                    </a:lnTo>
                    <a:lnTo>
                      <a:pt x="290" y="32"/>
                    </a:lnTo>
                    <a:lnTo>
                      <a:pt x="288" y="25"/>
                    </a:lnTo>
                    <a:lnTo>
                      <a:pt x="14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2" name="Freeform 217">
                <a:extLst>
                  <a:ext uri="{FF2B5EF4-FFF2-40B4-BE49-F238E27FC236}">
                    <a16:creationId xmlns:a16="http://schemas.microsoft.com/office/drawing/2014/main" id="{D452CC26-8B82-264E-9543-946D57651148}"/>
                  </a:ext>
                </a:extLst>
              </p:cNvPr>
              <p:cNvSpPr>
                <a:spLocks/>
              </p:cNvSpPr>
              <p:nvPr>
                <p:custDataLst>
                  <p:tags r:id="rId144"/>
                </p:custDataLst>
              </p:nvPr>
            </p:nvSpPr>
            <p:spPr bwMode="auto">
              <a:xfrm>
                <a:off x="3756025" y="3046413"/>
                <a:ext cx="88900" cy="69850"/>
              </a:xfrm>
              <a:custGeom>
                <a:avLst/>
                <a:gdLst>
                  <a:gd name="T0" fmla="*/ 2147483646 w 207"/>
                  <a:gd name="T1" fmla="*/ 2147483646 h 129"/>
                  <a:gd name="T2" fmla="*/ 2147483646 w 207"/>
                  <a:gd name="T3" fmla="*/ 2147483646 h 129"/>
                  <a:gd name="T4" fmla="*/ 2147483646 w 207"/>
                  <a:gd name="T5" fmla="*/ 2147483646 h 129"/>
                  <a:gd name="T6" fmla="*/ 2147483646 w 207"/>
                  <a:gd name="T7" fmla="*/ 2147483646 h 129"/>
                  <a:gd name="T8" fmla="*/ 2147483646 w 207"/>
                  <a:gd name="T9" fmla="*/ 2147483646 h 129"/>
                  <a:gd name="T10" fmla="*/ 2147483646 w 207"/>
                  <a:gd name="T11" fmla="*/ 2147483646 h 129"/>
                  <a:gd name="T12" fmla="*/ 2147483646 w 207"/>
                  <a:gd name="T13" fmla="*/ 2147483646 h 129"/>
                  <a:gd name="T14" fmla="*/ 2147483646 w 207"/>
                  <a:gd name="T15" fmla="*/ 2147483646 h 129"/>
                  <a:gd name="T16" fmla="*/ 2147483646 w 207"/>
                  <a:gd name="T17" fmla="*/ 2147483646 h 129"/>
                  <a:gd name="T18" fmla="*/ 2147483646 w 207"/>
                  <a:gd name="T19" fmla="*/ 2147483646 h 129"/>
                  <a:gd name="T20" fmla="*/ 2147483646 w 207"/>
                  <a:gd name="T21" fmla="*/ 2147483646 h 129"/>
                  <a:gd name="T22" fmla="*/ 2147483646 w 207"/>
                  <a:gd name="T23" fmla="*/ 2147483646 h 129"/>
                  <a:gd name="T24" fmla="*/ 2147483646 w 207"/>
                  <a:gd name="T25" fmla="*/ 2147483646 h 129"/>
                  <a:gd name="T26" fmla="*/ 2147483646 w 207"/>
                  <a:gd name="T27" fmla="*/ 2147483646 h 129"/>
                  <a:gd name="T28" fmla="*/ 2147483646 w 207"/>
                  <a:gd name="T29" fmla="*/ 2147483646 h 129"/>
                  <a:gd name="T30" fmla="*/ 2147483646 w 207"/>
                  <a:gd name="T31" fmla="*/ 2147483646 h 129"/>
                  <a:gd name="T32" fmla="*/ 2147483646 w 207"/>
                  <a:gd name="T33" fmla="*/ 2147483646 h 129"/>
                  <a:gd name="T34" fmla="*/ 2147483646 w 207"/>
                  <a:gd name="T35" fmla="*/ 2147483646 h 129"/>
                  <a:gd name="T36" fmla="*/ 2147483646 w 207"/>
                  <a:gd name="T37" fmla="*/ 2147483646 h 129"/>
                  <a:gd name="T38" fmla="*/ 2147483646 w 207"/>
                  <a:gd name="T39" fmla="*/ 2147483646 h 129"/>
                  <a:gd name="T40" fmla="*/ 2147483646 w 207"/>
                  <a:gd name="T41" fmla="*/ 2063784851 h 129"/>
                  <a:gd name="T42" fmla="*/ 2147483646 w 207"/>
                  <a:gd name="T43" fmla="*/ 1111200874 h 129"/>
                  <a:gd name="T44" fmla="*/ 2147483646 w 207"/>
                  <a:gd name="T45" fmla="*/ 0 h 129"/>
                  <a:gd name="T46" fmla="*/ 0 w 207"/>
                  <a:gd name="T47" fmla="*/ 0 h 129"/>
                  <a:gd name="T48" fmla="*/ 79126154 w 207"/>
                  <a:gd name="T49" fmla="*/ 952583436 h 129"/>
                  <a:gd name="T50" fmla="*/ 158436979 w 207"/>
                  <a:gd name="T51" fmla="*/ 2063784851 h 129"/>
                  <a:gd name="T52" fmla="*/ 316873528 w 207"/>
                  <a:gd name="T53" fmla="*/ 2147483646 h 129"/>
                  <a:gd name="T54" fmla="*/ 475310507 w 207"/>
                  <a:gd name="T55" fmla="*/ 2147483646 h 129"/>
                  <a:gd name="T56" fmla="*/ 792184035 w 207"/>
                  <a:gd name="T57" fmla="*/ 2147483646 h 129"/>
                  <a:gd name="T58" fmla="*/ 1029746738 w 207"/>
                  <a:gd name="T59" fmla="*/ 2147483646 h 129"/>
                  <a:gd name="T60" fmla="*/ 1346620266 w 207"/>
                  <a:gd name="T61" fmla="*/ 2147483646 h 129"/>
                  <a:gd name="T62" fmla="*/ 1425746419 w 207"/>
                  <a:gd name="T63" fmla="*/ 2147483646 h 129"/>
                  <a:gd name="T64" fmla="*/ 1346620266 w 207"/>
                  <a:gd name="T65" fmla="*/ 2147483646 h 129"/>
                  <a:gd name="T66" fmla="*/ 1109057563 w 207"/>
                  <a:gd name="T67" fmla="*/ 2147483646 h 129"/>
                  <a:gd name="T68" fmla="*/ 871310188 w 207"/>
                  <a:gd name="T69" fmla="*/ 2147483646 h 129"/>
                  <a:gd name="T70" fmla="*/ 554436660 w 207"/>
                  <a:gd name="T71" fmla="*/ 2147483646 h 129"/>
                  <a:gd name="T72" fmla="*/ 0 w 207"/>
                  <a:gd name="T73" fmla="*/ 2147483646 h 129"/>
                  <a:gd name="T74" fmla="*/ 316873528 w 207"/>
                  <a:gd name="T75" fmla="*/ 2147483646 h 129"/>
                  <a:gd name="T76" fmla="*/ 1029746738 w 207"/>
                  <a:gd name="T77" fmla="*/ 2147483646 h 129"/>
                  <a:gd name="T78" fmla="*/ 1505057244 w 207"/>
                  <a:gd name="T79" fmla="*/ 2147483646 h 129"/>
                  <a:gd name="T80" fmla="*/ 1980367322 w 207"/>
                  <a:gd name="T81" fmla="*/ 2147483646 h 129"/>
                  <a:gd name="T82" fmla="*/ 2147483646 w 207"/>
                  <a:gd name="T83" fmla="*/ 2147483646 h 129"/>
                  <a:gd name="T84" fmla="*/ 2147483646 w 207"/>
                  <a:gd name="T85" fmla="*/ 2147483646 h 12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07" h="129">
                    <a:moveTo>
                      <a:pt x="41" y="129"/>
                    </a:moveTo>
                    <a:lnTo>
                      <a:pt x="50" y="121"/>
                    </a:lnTo>
                    <a:lnTo>
                      <a:pt x="60" y="115"/>
                    </a:lnTo>
                    <a:lnTo>
                      <a:pt x="70" y="110"/>
                    </a:lnTo>
                    <a:lnTo>
                      <a:pt x="81" y="105"/>
                    </a:lnTo>
                    <a:lnTo>
                      <a:pt x="105" y="99"/>
                    </a:lnTo>
                    <a:lnTo>
                      <a:pt x="129" y="92"/>
                    </a:lnTo>
                    <a:lnTo>
                      <a:pt x="152" y="87"/>
                    </a:lnTo>
                    <a:lnTo>
                      <a:pt x="173" y="81"/>
                    </a:lnTo>
                    <a:lnTo>
                      <a:pt x="182" y="77"/>
                    </a:lnTo>
                    <a:lnTo>
                      <a:pt x="191" y="73"/>
                    </a:lnTo>
                    <a:lnTo>
                      <a:pt x="200" y="67"/>
                    </a:lnTo>
                    <a:lnTo>
                      <a:pt x="207" y="61"/>
                    </a:lnTo>
                    <a:lnTo>
                      <a:pt x="198" y="54"/>
                    </a:lnTo>
                    <a:lnTo>
                      <a:pt x="188" y="47"/>
                    </a:lnTo>
                    <a:lnTo>
                      <a:pt x="179" y="42"/>
                    </a:lnTo>
                    <a:lnTo>
                      <a:pt x="169" y="36"/>
                    </a:lnTo>
                    <a:lnTo>
                      <a:pt x="150" y="29"/>
                    </a:lnTo>
                    <a:lnTo>
                      <a:pt x="129" y="23"/>
                    </a:lnTo>
                    <a:lnTo>
                      <a:pt x="107" y="18"/>
                    </a:lnTo>
                    <a:lnTo>
                      <a:pt x="85" y="13"/>
                    </a:lnTo>
                    <a:lnTo>
                      <a:pt x="63" y="7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1" y="6"/>
                    </a:lnTo>
                    <a:lnTo>
                      <a:pt x="2" y="13"/>
                    </a:lnTo>
                    <a:lnTo>
                      <a:pt x="4" y="19"/>
                    </a:lnTo>
                    <a:lnTo>
                      <a:pt x="6" y="25"/>
                    </a:lnTo>
                    <a:lnTo>
                      <a:pt x="10" y="35"/>
                    </a:lnTo>
                    <a:lnTo>
                      <a:pt x="13" y="46"/>
                    </a:lnTo>
                    <a:lnTo>
                      <a:pt x="17" y="54"/>
                    </a:lnTo>
                    <a:lnTo>
                      <a:pt x="18" y="62"/>
                    </a:lnTo>
                    <a:lnTo>
                      <a:pt x="17" y="65"/>
                    </a:lnTo>
                    <a:lnTo>
                      <a:pt x="14" y="68"/>
                    </a:lnTo>
                    <a:lnTo>
                      <a:pt x="11" y="71"/>
                    </a:lnTo>
                    <a:lnTo>
                      <a:pt x="7" y="73"/>
                    </a:lnTo>
                    <a:lnTo>
                      <a:pt x="0" y="104"/>
                    </a:lnTo>
                    <a:lnTo>
                      <a:pt x="4" y="106"/>
                    </a:lnTo>
                    <a:lnTo>
                      <a:pt x="13" y="110"/>
                    </a:lnTo>
                    <a:lnTo>
                      <a:pt x="19" y="113"/>
                    </a:lnTo>
                    <a:lnTo>
                      <a:pt x="25" y="117"/>
                    </a:lnTo>
                    <a:lnTo>
                      <a:pt x="33" y="122"/>
                    </a:lnTo>
                    <a:lnTo>
                      <a:pt x="41" y="12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3" name="Freeform 218">
                <a:extLst>
                  <a:ext uri="{FF2B5EF4-FFF2-40B4-BE49-F238E27FC236}">
                    <a16:creationId xmlns:a16="http://schemas.microsoft.com/office/drawing/2014/main" id="{5B206A38-D339-F149-BFE7-07F6CAE30471}"/>
                  </a:ext>
                </a:extLst>
              </p:cNvPr>
              <p:cNvSpPr>
                <a:spLocks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3324225" y="3106738"/>
                <a:ext cx="33338" cy="84137"/>
              </a:xfrm>
              <a:custGeom>
                <a:avLst/>
                <a:gdLst>
                  <a:gd name="T0" fmla="*/ 2147483646 w 72"/>
                  <a:gd name="T1" fmla="*/ 0 h 154"/>
                  <a:gd name="T2" fmla="*/ 2147483646 w 72"/>
                  <a:gd name="T3" fmla="*/ 652204892 h 154"/>
                  <a:gd name="T4" fmla="*/ 2147483646 w 72"/>
                  <a:gd name="T5" fmla="*/ 1467684735 h 154"/>
                  <a:gd name="T6" fmla="*/ 2147483646 w 72"/>
                  <a:gd name="T7" fmla="*/ 2119889627 h 154"/>
                  <a:gd name="T8" fmla="*/ 2147483646 w 72"/>
                  <a:gd name="T9" fmla="*/ 2147483646 h 154"/>
                  <a:gd name="T10" fmla="*/ 2147483646 w 72"/>
                  <a:gd name="T11" fmla="*/ 2147483646 h 154"/>
                  <a:gd name="T12" fmla="*/ 2147483646 w 72"/>
                  <a:gd name="T13" fmla="*/ 2147483646 h 154"/>
                  <a:gd name="T14" fmla="*/ 2147483646 w 72"/>
                  <a:gd name="T15" fmla="*/ 2147483646 h 154"/>
                  <a:gd name="T16" fmla="*/ 2147483646 w 72"/>
                  <a:gd name="T17" fmla="*/ 2147483646 h 154"/>
                  <a:gd name="T18" fmla="*/ 2147483646 w 72"/>
                  <a:gd name="T19" fmla="*/ 2147483646 h 154"/>
                  <a:gd name="T20" fmla="*/ 2147483646 w 72"/>
                  <a:gd name="T21" fmla="*/ 2147483646 h 154"/>
                  <a:gd name="T22" fmla="*/ 2147483646 w 72"/>
                  <a:gd name="T23" fmla="*/ 2147483646 h 154"/>
                  <a:gd name="T24" fmla="*/ 2147483646 w 72"/>
                  <a:gd name="T25" fmla="*/ 2147483646 h 154"/>
                  <a:gd name="T26" fmla="*/ 2147483646 w 72"/>
                  <a:gd name="T27" fmla="*/ 2147483646 h 154"/>
                  <a:gd name="T28" fmla="*/ 2147483646 w 72"/>
                  <a:gd name="T29" fmla="*/ 2147483646 h 154"/>
                  <a:gd name="T30" fmla="*/ 2147483646 w 72"/>
                  <a:gd name="T31" fmla="*/ 2147483646 h 154"/>
                  <a:gd name="T32" fmla="*/ 2147483646 w 72"/>
                  <a:gd name="T33" fmla="*/ 2147483646 h 154"/>
                  <a:gd name="T34" fmla="*/ 2147483646 w 72"/>
                  <a:gd name="T35" fmla="*/ 2147483646 h 154"/>
                  <a:gd name="T36" fmla="*/ 2147483646 w 72"/>
                  <a:gd name="T37" fmla="*/ 2147483646 h 154"/>
                  <a:gd name="T38" fmla="*/ 2147483646 w 72"/>
                  <a:gd name="T39" fmla="*/ 2147483646 h 154"/>
                  <a:gd name="T40" fmla="*/ 1488971390 w 72"/>
                  <a:gd name="T41" fmla="*/ 2147483646 h 154"/>
                  <a:gd name="T42" fmla="*/ 0 w 72"/>
                  <a:gd name="T43" fmla="*/ 2147483646 h 154"/>
                  <a:gd name="T44" fmla="*/ 297794463 w 72"/>
                  <a:gd name="T45" fmla="*/ 2147483646 h 154"/>
                  <a:gd name="T46" fmla="*/ 794118105 w 72"/>
                  <a:gd name="T47" fmla="*/ 2147483646 h 154"/>
                  <a:gd name="T48" fmla="*/ 893382926 w 72"/>
                  <a:gd name="T49" fmla="*/ 2147483646 h 154"/>
                  <a:gd name="T50" fmla="*/ 1191176927 w 72"/>
                  <a:gd name="T51" fmla="*/ 2147483646 h 154"/>
                  <a:gd name="T52" fmla="*/ 1488971390 w 72"/>
                  <a:gd name="T53" fmla="*/ 2147483646 h 154"/>
                  <a:gd name="T54" fmla="*/ 1985509414 w 72"/>
                  <a:gd name="T55" fmla="*/ 2147483646 h 154"/>
                  <a:gd name="T56" fmla="*/ 1985509414 w 72"/>
                  <a:gd name="T57" fmla="*/ 0 h 154"/>
                  <a:gd name="T58" fmla="*/ 2147483646 w 72"/>
                  <a:gd name="T59" fmla="*/ 0 h 154"/>
                  <a:gd name="T60" fmla="*/ 2147483646 w 72"/>
                  <a:gd name="T61" fmla="*/ 0 h 154"/>
                  <a:gd name="T62" fmla="*/ 2147483646 w 72"/>
                  <a:gd name="T63" fmla="*/ 0 h 154"/>
                  <a:gd name="T64" fmla="*/ 2147483646 w 72"/>
                  <a:gd name="T65" fmla="*/ 0 h 15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72" h="154">
                    <a:moveTo>
                      <a:pt x="72" y="0"/>
                    </a:moveTo>
                    <a:lnTo>
                      <a:pt x="69" y="4"/>
                    </a:lnTo>
                    <a:lnTo>
                      <a:pt x="67" y="9"/>
                    </a:lnTo>
                    <a:lnTo>
                      <a:pt x="66" y="13"/>
                    </a:lnTo>
                    <a:lnTo>
                      <a:pt x="66" y="18"/>
                    </a:lnTo>
                    <a:lnTo>
                      <a:pt x="66" y="27"/>
                    </a:lnTo>
                    <a:lnTo>
                      <a:pt x="66" y="37"/>
                    </a:lnTo>
                    <a:lnTo>
                      <a:pt x="69" y="43"/>
                    </a:lnTo>
                    <a:lnTo>
                      <a:pt x="71" y="50"/>
                    </a:lnTo>
                    <a:lnTo>
                      <a:pt x="71" y="57"/>
                    </a:lnTo>
                    <a:lnTo>
                      <a:pt x="71" y="65"/>
                    </a:lnTo>
                    <a:lnTo>
                      <a:pt x="69" y="73"/>
                    </a:lnTo>
                    <a:lnTo>
                      <a:pt x="67" y="82"/>
                    </a:lnTo>
                    <a:lnTo>
                      <a:pt x="65" y="91"/>
                    </a:lnTo>
                    <a:lnTo>
                      <a:pt x="61" y="100"/>
                    </a:lnTo>
                    <a:lnTo>
                      <a:pt x="53" y="116"/>
                    </a:lnTo>
                    <a:lnTo>
                      <a:pt x="44" y="131"/>
                    </a:lnTo>
                    <a:lnTo>
                      <a:pt x="34" y="144"/>
                    </a:lnTo>
                    <a:lnTo>
                      <a:pt x="26" y="154"/>
                    </a:lnTo>
                    <a:lnTo>
                      <a:pt x="26" y="141"/>
                    </a:lnTo>
                    <a:lnTo>
                      <a:pt x="15" y="144"/>
                    </a:lnTo>
                    <a:lnTo>
                      <a:pt x="0" y="148"/>
                    </a:lnTo>
                    <a:lnTo>
                      <a:pt x="3" y="129"/>
                    </a:lnTo>
                    <a:lnTo>
                      <a:pt x="8" y="105"/>
                    </a:lnTo>
                    <a:lnTo>
                      <a:pt x="9" y="92"/>
                    </a:lnTo>
                    <a:lnTo>
                      <a:pt x="12" y="77"/>
                    </a:lnTo>
                    <a:lnTo>
                      <a:pt x="15" y="63"/>
                    </a:lnTo>
                    <a:lnTo>
                      <a:pt x="20" y="49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38" y="0"/>
                    </a:lnTo>
                    <a:lnTo>
                      <a:pt x="56" y="0"/>
                    </a:lnTo>
                    <a:lnTo>
                      <a:pt x="7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4" name="Freeform 219">
                <a:extLst>
                  <a:ext uri="{FF2B5EF4-FFF2-40B4-BE49-F238E27FC236}">
                    <a16:creationId xmlns:a16="http://schemas.microsoft.com/office/drawing/2014/main" id="{EDD9E07F-A5BA-7647-AC83-5A026942F4FE}"/>
                  </a:ext>
                </a:extLst>
              </p:cNvPr>
              <p:cNvSpPr>
                <a:spLocks/>
              </p:cNvSpPr>
              <p:nvPr>
                <p:custDataLst>
                  <p:tags r:id="rId146"/>
                </p:custDataLst>
              </p:nvPr>
            </p:nvSpPr>
            <p:spPr bwMode="auto">
              <a:xfrm>
                <a:off x="3244850" y="3106738"/>
                <a:ext cx="93663" cy="146050"/>
              </a:xfrm>
              <a:custGeom>
                <a:avLst/>
                <a:gdLst>
                  <a:gd name="T0" fmla="*/ 670657280 w 214"/>
                  <a:gd name="T1" fmla="*/ 2147483646 h 271"/>
                  <a:gd name="T2" fmla="*/ 1006081990 w 214"/>
                  <a:gd name="T3" fmla="*/ 2147483646 h 271"/>
                  <a:gd name="T4" fmla="*/ 2012163542 w 214"/>
                  <a:gd name="T5" fmla="*/ 2147483646 h 271"/>
                  <a:gd name="T6" fmla="*/ 2147483646 w 214"/>
                  <a:gd name="T7" fmla="*/ 2147483646 h 271"/>
                  <a:gd name="T8" fmla="*/ 2147483646 w 214"/>
                  <a:gd name="T9" fmla="*/ 2147483646 h 271"/>
                  <a:gd name="T10" fmla="*/ 2147483646 w 214"/>
                  <a:gd name="T11" fmla="*/ 2147483646 h 271"/>
                  <a:gd name="T12" fmla="*/ 2147483646 w 214"/>
                  <a:gd name="T13" fmla="*/ 2147483646 h 271"/>
                  <a:gd name="T14" fmla="*/ 2147483646 w 214"/>
                  <a:gd name="T15" fmla="*/ 2147483646 h 271"/>
                  <a:gd name="T16" fmla="*/ 2147483646 w 214"/>
                  <a:gd name="T17" fmla="*/ 2147483646 h 271"/>
                  <a:gd name="T18" fmla="*/ 2147483646 w 214"/>
                  <a:gd name="T19" fmla="*/ 2147483646 h 271"/>
                  <a:gd name="T20" fmla="*/ 2147483646 w 214"/>
                  <a:gd name="T21" fmla="*/ 2147483646 h 271"/>
                  <a:gd name="T22" fmla="*/ 2147483646 w 214"/>
                  <a:gd name="T23" fmla="*/ 2147483646 h 271"/>
                  <a:gd name="T24" fmla="*/ 2147483646 w 214"/>
                  <a:gd name="T25" fmla="*/ 2147483646 h 271"/>
                  <a:gd name="T26" fmla="*/ 2147483646 w 214"/>
                  <a:gd name="T27" fmla="*/ 2147483646 h 271"/>
                  <a:gd name="T28" fmla="*/ 2147483646 w 214"/>
                  <a:gd name="T29" fmla="*/ 2147483646 h 271"/>
                  <a:gd name="T30" fmla="*/ 2147483646 w 214"/>
                  <a:gd name="T31" fmla="*/ 2147483646 h 271"/>
                  <a:gd name="T32" fmla="*/ 2147483646 w 214"/>
                  <a:gd name="T33" fmla="*/ 2147483646 h 271"/>
                  <a:gd name="T34" fmla="*/ 2147483646 w 214"/>
                  <a:gd name="T35" fmla="*/ 469650452 h 271"/>
                  <a:gd name="T36" fmla="*/ 2147483646 w 214"/>
                  <a:gd name="T37" fmla="*/ 0 h 271"/>
                  <a:gd name="T38" fmla="*/ 2147483646 w 214"/>
                  <a:gd name="T39" fmla="*/ 0 h 271"/>
                  <a:gd name="T40" fmla="*/ 2147483646 w 214"/>
                  <a:gd name="T41" fmla="*/ 2147483646 h 271"/>
                  <a:gd name="T42" fmla="*/ 2147483646 w 214"/>
                  <a:gd name="T43" fmla="*/ 2147483646 h 271"/>
                  <a:gd name="T44" fmla="*/ 2147483646 w 214"/>
                  <a:gd name="T45" fmla="*/ 2147483646 h 271"/>
                  <a:gd name="T46" fmla="*/ 2147483646 w 214"/>
                  <a:gd name="T47" fmla="*/ 2147483646 h 271"/>
                  <a:gd name="T48" fmla="*/ 2147483646 w 214"/>
                  <a:gd name="T49" fmla="*/ 2147483646 h 271"/>
                  <a:gd name="T50" fmla="*/ 2147483646 w 214"/>
                  <a:gd name="T51" fmla="*/ 2147483646 h 271"/>
                  <a:gd name="T52" fmla="*/ 2147483646 w 214"/>
                  <a:gd name="T53" fmla="*/ 2147483646 h 271"/>
                  <a:gd name="T54" fmla="*/ 2147483646 w 214"/>
                  <a:gd name="T55" fmla="*/ 2147483646 h 271"/>
                  <a:gd name="T56" fmla="*/ 2147483646 w 214"/>
                  <a:gd name="T57" fmla="*/ 2147483646 h 271"/>
                  <a:gd name="T58" fmla="*/ 2147483646 w 214"/>
                  <a:gd name="T59" fmla="*/ 2147483646 h 271"/>
                  <a:gd name="T60" fmla="*/ 2147483646 w 214"/>
                  <a:gd name="T61" fmla="*/ 2147483646 h 271"/>
                  <a:gd name="T62" fmla="*/ 2147483646 w 214"/>
                  <a:gd name="T63" fmla="*/ 2147483646 h 271"/>
                  <a:gd name="T64" fmla="*/ 2147483646 w 214"/>
                  <a:gd name="T65" fmla="*/ 2147483646 h 271"/>
                  <a:gd name="T66" fmla="*/ 2147483646 w 214"/>
                  <a:gd name="T67" fmla="*/ 2147483646 h 271"/>
                  <a:gd name="T68" fmla="*/ 2147483646 w 214"/>
                  <a:gd name="T69" fmla="*/ 2147483646 h 271"/>
                  <a:gd name="T70" fmla="*/ 0 w 214"/>
                  <a:gd name="T71" fmla="*/ 2147483646 h 2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14" h="271">
                    <a:moveTo>
                      <a:pt x="7" y="221"/>
                    </a:moveTo>
                    <a:lnTo>
                      <a:pt x="8" y="207"/>
                    </a:lnTo>
                    <a:lnTo>
                      <a:pt x="9" y="192"/>
                    </a:lnTo>
                    <a:lnTo>
                      <a:pt x="12" y="181"/>
                    </a:lnTo>
                    <a:lnTo>
                      <a:pt x="16" y="170"/>
                    </a:lnTo>
                    <a:lnTo>
                      <a:pt x="24" y="148"/>
                    </a:lnTo>
                    <a:lnTo>
                      <a:pt x="34" y="123"/>
                    </a:lnTo>
                    <a:lnTo>
                      <a:pt x="35" y="118"/>
                    </a:lnTo>
                    <a:lnTo>
                      <a:pt x="40" y="114"/>
                    </a:lnTo>
                    <a:lnTo>
                      <a:pt x="44" y="112"/>
                    </a:lnTo>
                    <a:lnTo>
                      <a:pt x="51" y="111"/>
                    </a:lnTo>
                    <a:lnTo>
                      <a:pt x="65" y="111"/>
                    </a:lnTo>
                    <a:lnTo>
                      <a:pt x="82" y="111"/>
                    </a:lnTo>
                    <a:lnTo>
                      <a:pt x="89" y="111"/>
                    </a:lnTo>
                    <a:lnTo>
                      <a:pt x="98" y="111"/>
                    </a:lnTo>
                    <a:lnTo>
                      <a:pt x="106" y="110"/>
                    </a:lnTo>
                    <a:lnTo>
                      <a:pt x="113" y="108"/>
                    </a:lnTo>
                    <a:lnTo>
                      <a:pt x="120" y="105"/>
                    </a:lnTo>
                    <a:lnTo>
                      <a:pt x="125" y="100"/>
                    </a:lnTo>
                    <a:lnTo>
                      <a:pt x="130" y="94"/>
                    </a:lnTo>
                    <a:lnTo>
                      <a:pt x="133" y="85"/>
                    </a:lnTo>
                    <a:lnTo>
                      <a:pt x="113" y="73"/>
                    </a:lnTo>
                    <a:lnTo>
                      <a:pt x="94" y="63"/>
                    </a:lnTo>
                    <a:lnTo>
                      <a:pt x="86" y="58"/>
                    </a:lnTo>
                    <a:lnTo>
                      <a:pt x="79" y="52"/>
                    </a:lnTo>
                    <a:lnTo>
                      <a:pt x="77" y="49"/>
                    </a:lnTo>
                    <a:lnTo>
                      <a:pt x="75" y="45"/>
                    </a:lnTo>
                    <a:lnTo>
                      <a:pt x="74" y="41"/>
                    </a:lnTo>
                    <a:lnTo>
                      <a:pt x="74" y="37"/>
                    </a:lnTo>
                    <a:lnTo>
                      <a:pt x="75" y="34"/>
                    </a:lnTo>
                    <a:lnTo>
                      <a:pt x="77" y="31"/>
                    </a:lnTo>
                    <a:lnTo>
                      <a:pt x="82" y="28"/>
                    </a:lnTo>
                    <a:lnTo>
                      <a:pt x="87" y="25"/>
                    </a:lnTo>
                    <a:lnTo>
                      <a:pt x="101" y="19"/>
                    </a:lnTo>
                    <a:lnTo>
                      <a:pt x="118" y="13"/>
                    </a:lnTo>
                    <a:lnTo>
                      <a:pt x="150" y="3"/>
                    </a:lnTo>
                    <a:lnTo>
                      <a:pt x="167" y="0"/>
                    </a:lnTo>
                    <a:lnTo>
                      <a:pt x="180" y="0"/>
                    </a:lnTo>
                    <a:lnTo>
                      <a:pt x="190" y="0"/>
                    </a:lnTo>
                    <a:lnTo>
                      <a:pt x="198" y="0"/>
                    </a:lnTo>
                    <a:lnTo>
                      <a:pt x="200" y="0"/>
                    </a:lnTo>
                    <a:lnTo>
                      <a:pt x="207" y="49"/>
                    </a:lnTo>
                    <a:lnTo>
                      <a:pt x="202" y="63"/>
                    </a:lnTo>
                    <a:lnTo>
                      <a:pt x="199" y="77"/>
                    </a:lnTo>
                    <a:lnTo>
                      <a:pt x="196" y="92"/>
                    </a:lnTo>
                    <a:lnTo>
                      <a:pt x="195" y="105"/>
                    </a:lnTo>
                    <a:lnTo>
                      <a:pt x="190" y="129"/>
                    </a:lnTo>
                    <a:lnTo>
                      <a:pt x="187" y="148"/>
                    </a:lnTo>
                    <a:lnTo>
                      <a:pt x="202" y="151"/>
                    </a:lnTo>
                    <a:lnTo>
                      <a:pt x="213" y="154"/>
                    </a:lnTo>
                    <a:lnTo>
                      <a:pt x="214" y="158"/>
                    </a:lnTo>
                    <a:lnTo>
                      <a:pt x="214" y="166"/>
                    </a:lnTo>
                    <a:lnTo>
                      <a:pt x="213" y="170"/>
                    </a:lnTo>
                    <a:lnTo>
                      <a:pt x="210" y="174"/>
                    </a:lnTo>
                    <a:lnTo>
                      <a:pt x="209" y="176"/>
                    </a:lnTo>
                    <a:lnTo>
                      <a:pt x="207" y="177"/>
                    </a:lnTo>
                    <a:lnTo>
                      <a:pt x="203" y="178"/>
                    </a:lnTo>
                    <a:lnTo>
                      <a:pt x="200" y="178"/>
                    </a:lnTo>
                    <a:lnTo>
                      <a:pt x="197" y="187"/>
                    </a:lnTo>
                    <a:lnTo>
                      <a:pt x="192" y="196"/>
                    </a:lnTo>
                    <a:lnTo>
                      <a:pt x="188" y="205"/>
                    </a:lnTo>
                    <a:lnTo>
                      <a:pt x="181" y="214"/>
                    </a:lnTo>
                    <a:lnTo>
                      <a:pt x="169" y="229"/>
                    </a:lnTo>
                    <a:lnTo>
                      <a:pt x="155" y="243"/>
                    </a:lnTo>
                    <a:lnTo>
                      <a:pt x="131" y="263"/>
                    </a:lnTo>
                    <a:lnTo>
                      <a:pt x="120" y="271"/>
                    </a:lnTo>
                    <a:lnTo>
                      <a:pt x="103" y="266"/>
                    </a:lnTo>
                    <a:lnTo>
                      <a:pt x="87" y="261"/>
                    </a:lnTo>
                    <a:lnTo>
                      <a:pt x="71" y="254"/>
                    </a:lnTo>
                    <a:lnTo>
                      <a:pt x="55" y="248"/>
                    </a:lnTo>
                    <a:lnTo>
                      <a:pt x="27" y="235"/>
                    </a:lnTo>
                    <a:lnTo>
                      <a:pt x="0" y="221"/>
                    </a:lnTo>
                    <a:lnTo>
                      <a:pt x="7" y="22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5" name="Freeform 220">
                <a:extLst>
                  <a:ext uri="{FF2B5EF4-FFF2-40B4-BE49-F238E27FC236}">
                    <a16:creationId xmlns:a16="http://schemas.microsoft.com/office/drawing/2014/main" id="{F9CE7DE4-B9C9-054A-86EB-3266AFD4F1B7}"/>
                  </a:ext>
                </a:extLst>
              </p:cNvPr>
              <p:cNvSpPr>
                <a:spLocks/>
              </p:cNvSpPr>
              <p:nvPr>
                <p:custDataLst>
                  <p:tags r:id="rId147"/>
                </p:custDataLst>
              </p:nvPr>
            </p:nvSpPr>
            <p:spPr bwMode="auto">
              <a:xfrm>
                <a:off x="3292475" y="3217863"/>
                <a:ext cx="71438" cy="57150"/>
              </a:xfrm>
              <a:custGeom>
                <a:avLst/>
                <a:gdLst>
                  <a:gd name="T0" fmla="*/ 2147483646 w 153"/>
                  <a:gd name="T1" fmla="*/ 0 h 80"/>
                  <a:gd name="T2" fmla="*/ 2147483646 w 153"/>
                  <a:gd name="T3" fmla="*/ 2147483646 h 80"/>
                  <a:gd name="T4" fmla="*/ 2147483646 w 153"/>
                  <a:gd name="T5" fmla="*/ 2147483646 h 80"/>
                  <a:gd name="T6" fmla="*/ 2147483646 w 153"/>
                  <a:gd name="T7" fmla="*/ 2147483646 h 80"/>
                  <a:gd name="T8" fmla="*/ 2147483646 w 153"/>
                  <a:gd name="T9" fmla="*/ 2147483646 h 80"/>
                  <a:gd name="T10" fmla="*/ 2147483646 w 153"/>
                  <a:gd name="T11" fmla="*/ 2147483646 h 80"/>
                  <a:gd name="T12" fmla="*/ 2147483646 w 153"/>
                  <a:gd name="T13" fmla="*/ 2147483646 h 80"/>
                  <a:gd name="T14" fmla="*/ 2147483646 w 153"/>
                  <a:gd name="T15" fmla="*/ 2147483646 h 80"/>
                  <a:gd name="T16" fmla="*/ 2147483646 w 153"/>
                  <a:gd name="T17" fmla="*/ 2147483646 h 80"/>
                  <a:gd name="T18" fmla="*/ 2147483646 w 153"/>
                  <a:gd name="T19" fmla="*/ 2147483646 h 80"/>
                  <a:gd name="T20" fmla="*/ 2147483646 w 153"/>
                  <a:gd name="T21" fmla="*/ 2147483646 h 80"/>
                  <a:gd name="T22" fmla="*/ 2147483646 w 153"/>
                  <a:gd name="T23" fmla="*/ 2147483646 h 80"/>
                  <a:gd name="T24" fmla="*/ 2147483646 w 153"/>
                  <a:gd name="T25" fmla="*/ 2147483646 h 80"/>
                  <a:gd name="T26" fmla="*/ 2147483646 w 153"/>
                  <a:gd name="T27" fmla="*/ 2147483646 h 80"/>
                  <a:gd name="T28" fmla="*/ 2147483646 w 153"/>
                  <a:gd name="T29" fmla="*/ 2147483646 h 80"/>
                  <a:gd name="T30" fmla="*/ 2147483646 w 153"/>
                  <a:gd name="T31" fmla="*/ 2147483646 h 80"/>
                  <a:gd name="T32" fmla="*/ 2147483646 w 153"/>
                  <a:gd name="T33" fmla="*/ 2147483646 h 80"/>
                  <a:gd name="T34" fmla="*/ 2147483646 w 153"/>
                  <a:gd name="T35" fmla="*/ 2147483646 h 80"/>
                  <a:gd name="T36" fmla="*/ 2147483646 w 153"/>
                  <a:gd name="T37" fmla="*/ 2147483646 h 80"/>
                  <a:gd name="T38" fmla="*/ 2147483646 w 153"/>
                  <a:gd name="T39" fmla="*/ 2147483646 h 80"/>
                  <a:gd name="T40" fmla="*/ 2147483646 w 153"/>
                  <a:gd name="T41" fmla="*/ 2147483646 h 80"/>
                  <a:gd name="T42" fmla="*/ 2147483646 w 153"/>
                  <a:gd name="T43" fmla="*/ 2147483646 h 80"/>
                  <a:gd name="T44" fmla="*/ 2147483646 w 153"/>
                  <a:gd name="T45" fmla="*/ 2147483646 h 80"/>
                  <a:gd name="T46" fmla="*/ 2147483646 w 153"/>
                  <a:gd name="T47" fmla="*/ 2147483646 h 80"/>
                  <a:gd name="T48" fmla="*/ 1425129269 w 153"/>
                  <a:gd name="T49" fmla="*/ 2147483646 h 80"/>
                  <a:gd name="T50" fmla="*/ 0 w 153"/>
                  <a:gd name="T51" fmla="*/ 2147483646 h 80"/>
                  <a:gd name="T52" fmla="*/ 712455376 w 153"/>
                  <a:gd name="T53" fmla="*/ 2147483646 h 80"/>
                  <a:gd name="T54" fmla="*/ 2147483646 w 153"/>
                  <a:gd name="T55" fmla="*/ 2147483646 h 80"/>
                  <a:gd name="T56" fmla="*/ 2147483646 w 153"/>
                  <a:gd name="T57" fmla="*/ 2147483646 h 80"/>
                  <a:gd name="T58" fmla="*/ 2147483646 w 153"/>
                  <a:gd name="T59" fmla="*/ 2147483646 h 80"/>
                  <a:gd name="T60" fmla="*/ 2147483646 w 153"/>
                  <a:gd name="T61" fmla="*/ 2147483646 h 80"/>
                  <a:gd name="T62" fmla="*/ 2147483646 w 153"/>
                  <a:gd name="T63" fmla="*/ 2147483646 h 80"/>
                  <a:gd name="T64" fmla="*/ 2147483646 w 153"/>
                  <a:gd name="T65" fmla="*/ 0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53" h="80">
                    <a:moveTo>
                      <a:pt x="60" y="0"/>
                    </a:moveTo>
                    <a:lnTo>
                      <a:pt x="83" y="14"/>
                    </a:lnTo>
                    <a:lnTo>
                      <a:pt x="104" y="24"/>
                    </a:lnTo>
                    <a:lnTo>
                      <a:pt x="115" y="28"/>
                    </a:lnTo>
                    <a:lnTo>
                      <a:pt x="126" y="31"/>
                    </a:lnTo>
                    <a:lnTo>
                      <a:pt x="133" y="32"/>
                    </a:lnTo>
                    <a:lnTo>
                      <a:pt x="139" y="32"/>
                    </a:lnTo>
                    <a:lnTo>
                      <a:pt x="146" y="31"/>
                    </a:lnTo>
                    <a:lnTo>
                      <a:pt x="153" y="30"/>
                    </a:lnTo>
                    <a:lnTo>
                      <a:pt x="153" y="56"/>
                    </a:lnTo>
                    <a:lnTo>
                      <a:pt x="149" y="60"/>
                    </a:lnTo>
                    <a:lnTo>
                      <a:pt x="145" y="65"/>
                    </a:lnTo>
                    <a:lnTo>
                      <a:pt x="138" y="69"/>
                    </a:lnTo>
                    <a:lnTo>
                      <a:pt x="132" y="72"/>
                    </a:lnTo>
                    <a:lnTo>
                      <a:pt x="125" y="75"/>
                    </a:lnTo>
                    <a:lnTo>
                      <a:pt x="119" y="78"/>
                    </a:lnTo>
                    <a:lnTo>
                      <a:pt x="112" y="79"/>
                    </a:lnTo>
                    <a:lnTo>
                      <a:pt x="106" y="80"/>
                    </a:lnTo>
                    <a:lnTo>
                      <a:pt x="90" y="74"/>
                    </a:lnTo>
                    <a:lnTo>
                      <a:pt x="76" y="71"/>
                    </a:lnTo>
                    <a:lnTo>
                      <a:pt x="63" y="69"/>
                    </a:lnTo>
                    <a:lnTo>
                      <a:pt x="50" y="69"/>
                    </a:lnTo>
                    <a:lnTo>
                      <a:pt x="39" y="68"/>
                    </a:lnTo>
                    <a:lnTo>
                      <a:pt x="27" y="67"/>
                    </a:lnTo>
                    <a:lnTo>
                      <a:pt x="14" y="65"/>
                    </a:lnTo>
                    <a:lnTo>
                      <a:pt x="0" y="62"/>
                    </a:lnTo>
                    <a:lnTo>
                      <a:pt x="7" y="58"/>
                    </a:lnTo>
                    <a:lnTo>
                      <a:pt x="23" y="45"/>
                    </a:lnTo>
                    <a:lnTo>
                      <a:pt x="34" y="37"/>
                    </a:lnTo>
                    <a:lnTo>
                      <a:pt x="45" y="28"/>
                    </a:lnTo>
                    <a:lnTo>
                      <a:pt x="56" y="17"/>
                    </a:lnTo>
                    <a:lnTo>
                      <a:pt x="67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6" name="Freeform 221">
                <a:extLst>
                  <a:ext uri="{FF2B5EF4-FFF2-40B4-BE49-F238E27FC236}">
                    <a16:creationId xmlns:a16="http://schemas.microsoft.com/office/drawing/2014/main" id="{5F5EF11E-9D00-A54A-A89D-556A262845ED}"/>
                  </a:ext>
                </a:extLst>
              </p:cNvPr>
              <p:cNvSpPr>
                <a:spLocks/>
              </p:cNvSpPr>
              <p:nvPr>
                <p:custDataLst>
                  <p:tags r:id="rId148"/>
                </p:custDataLst>
              </p:nvPr>
            </p:nvSpPr>
            <p:spPr bwMode="auto">
              <a:xfrm>
                <a:off x="3324225" y="3179763"/>
                <a:ext cx="142875" cy="87312"/>
              </a:xfrm>
              <a:custGeom>
                <a:avLst/>
                <a:gdLst>
                  <a:gd name="T0" fmla="*/ 0 w 332"/>
                  <a:gd name="T1" fmla="*/ 2147483646 h 169"/>
                  <a:gd name="T2" fmla="*/ 2147483646 w 332"/>
                  <a:gd name="T3" fmla="*/ 2147483646 h 169"/>
                  <a:gd name="T4" fmla="*/ 2147483646 w 332"/>
                  <a:gd name="T5" fmla="*/ 2147483646 h 169"/>
                  <a:gd name="T6" fmla="*/ 2147483646 w 332"/>
                  <a:gd name="T7" fmla="*/ 2147483646 h 169"/>
                  <a:gd name="T8" fmla="*/ 2147483646 w 332"/>
                  <a:gd name="T9" fmla="*/ 2147483646 h 169"/>
                  <a:gd name="T10" fmla="*/ 2147483646 w 332"/>
                  <a:gd name="T11" fmla="*/ 2147483646 h 169"/>
                  <a:gd name="T12" fmla="*/ 2147483646 w 332"/>
                  <a:gd name="T13" fmla="*/ 2147483646 h 169"/>
                  <a:gd name="T14" fmla="*/ 2147483646 w 332"/>
                  <a:gd name="T15" fmla="*/ 2147483646 h 169"/>
                  <a:gd name="T16" fmla="*/ 2147483646 w 332"/>
                  <a:gd name="T17" fmla="*/ 2147483646 h 169"/>
                  <a:gd name="T18" fmla="*/ 2147483646 w 332"/>
                  <a:gd name="T19" fmla="*/ 2147483646 h 169"/>
                  <a:gd name="T20" fmla="*/ 2147483646 w 332"/>
                  <a:gd name="T21" fmla="*/ 2147483646 h 169"/>
                  <a:gd name="T22" fmla="*/ 2147483646 w 332"/>
                  <a:gd name="T23" fmla="*/ 2147483646 h 169"/>
                  <a:gd name="T24" fmla="*/ 2147483646 w 332"/>
                  <a:gd name="T25" fmla="*/ 2147483646 h 169"/>
                  <a:gd name="T26" fmla="*/ 2147483646 w 332"/>
                  <a:gd name="T27" fmla="*/ 2147483646 h 169"/>
                  <a:gd name="T28" fmla="*/ 2147483646 w 332"/>
                  <a:gd name="T29" fmla="*/ 2147483646 h 169"/>
                  <a:gd name="T30" fmla="*/ 2147483646 w 332"/>
                  <a:gd name="T31" fmla="*/ 2147483646 h 169"/>
                  <a:gd name="T32" fmla="*/ 2147483646 w 332"/>
                  <a:gd name="T33" fmla="*/ 2147483646 h 169"/>
                  <a:gd name="T34" fmla="*/ 2147483646 w 332"/>
                  <a:gd name="T35" fmla="*/ 2147483646 h 169"/>
                  <a:gd name="T36" fmla="*/ 2147483646 w 332"/>
                  <a:gd name="T37" fmla="*/ 2147483646 h 169"/>
                  <a:gd name="T38" fmla="*/ 2147483646 w 332"/>
                  <a:gd name="T39" fmla="*/ 275724063 h 169"/>
                  <a:gd name="T40" fmla="*/ 2147483646 w 332"/>
                  <a:gd name="T41" fmla="*/ 137995324 h 169"/>
                  <a:gd name="T42" fmla="*/ 2147483646 w 332"/>
                  <a:gd name="T43" fmla="*/ 0 h 169"/>
                  <a:gd name="T44" fmla="*/ 2147483646 w 332"/>
                  <a:gd name="T45" fmla="*/ 137995324 h 169"/>
                  <a:gd name="T46" fmla="*/ 2147483646 w 332"/>
                  <a:gd name="T47" fmla="*/ 551715228 h 169"/>
                  <a:gd name="T48" fmla="*/ 2147483646 w 332"/>
                  <a:gd name="T49" fmla="*/ 1378887418 h 169"/>
                  <a:gd name="T50" fmla="*/ 2147483646 w 332"/>
                  <a:gd name="T51" fmla="*/ 2147483646 h 169"/>
                  <a:gd name="T52" fmla="*/ 2147483646 w 332"/>
                  <a:gd name="T53" fmla="*/ 2147483646 h 169"/>
                  <a:gd name="T54" fmla="*/ 2147483646 w 332"/>
                  <a:gd name="T55" fmla="*/ 2147483646 h 169"/>
                  <a:gd name="T56" fmla="*/ 2147483646 w 332"/>
                  <a:gd name="T57" fmla="*/ 2147483646 h 169"/>
                  <a:gd name="T58" fmla="*/ 2147483646 w 332"/>
                  <a:gd name="T59" fmla="*/ 2147483646 h 169"/>
                  <a:gd name="T60" fmla="*/ 2147483646 w 332"/>
                  <a:gd name="T61" fmla="*/ 2147483646 h 169"/>
                  <a:gd name="T62" fmla="*/ 1833090123 w 332"/>
                  <a:gd name="T63" fmla="*/ 2147483646 h 169"/>
                  <a:gd name="T64" fmla="*/ 1514363971 w 332"/>
                  <a:gd name="T65" fmla="*/ 2147483646 h 169"/>
                  <a:gd name="T66" fmla="*/ 876727477 w 332"/>
                  <a:gd name="T67" fmla="*/ 2147483646 h 169"/>
                  <a:gd name="T68" fmla="*/ 557816276 w 332"/>
                  <a:gd name="T69" fmla="*/ 2147483646 h 16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32" h="169">
                    <a:moveTo>
                      <a:pt x="7" y="83"/>
                    </a:moveTo>
                    <a:lnTo>
                      <a:pt x="0" y="77"/>
                    </a:lnTo>
                    <a:lnTo>
                      <a:pt x="23" y="91"/>
                    </a:lnTo>
                    <a:lnTo>
                      <a:pt x="44" y="101"/>
                    </a:lnTo>
                    <a:lnTo>
                      <a:pt x="55" y="105"/>
                    </a:lnTo>
                    <a:lnTo>
                      <a:pt x="66" y="108"/>
                    </a:lnTo>
                    <a:lnTo>
                      <a:pt x="73" y="109"/>
                    </a:lnTo>
                    <a:lnTo>
                      <a:pt x="79" y="109"/>
                    </a:lnTo>
                    <a:lnTo>
                      <a:pt x="86" y="108"/>
                    </a:lnTo>
                    <a:lnTo>
                      <a:pt x="93" y="107"/>
                    </a:lnTo>
                    <a:lnTo>
                      <a:pt x="86" y="139"/>
                    </a:lnTo>
                    <a:lnTo>
                      <a:pt x="90" y="144"/>
                    </a:lnTo>
                    <a:lnTo>
                      <a:pt x="94" y="149"/>
                    </a:lnTo>
                    <a:lnTo>
                      <a:pt x="95" y="154"/>
                    </a:lnTo>
                    <a:lnTo>
                      <a:pt x="97" y="158"/>
                    </a:lnTo>
                    <a:lnTo>
                      <a:pt x="99" y="163"/>
                    </a:lnTo>
                    <a:lnTo>
                      <a:pt x="102" y="166"/>
                    </a:lnTo>
                    <a:lnTo>
                      <a:pt x="107" y="168"/>
                    </a:lnTo>
                    <a:lnTo>
                      <a:pt x="113" y="169"/>
                    </a:lnTo>
                    <a:lnTo>
                      <a:pt x="117" y="169"/>
                    </a:lnTo>
                    <a:lnTo>
                      <a:pt x="120" y="167"/>
                    </a:lnTo>
                    <a:lnTo>
                      <a:pt x="123" y="166"/>
                    </a:lnTo>
                    <a:lnTo>
                      <a:pt x="127" y="163"/>
                    </a:lnTo>
                    <a:lnTo>
                      <a:pt x="132" y="157"/>
                    </a:lnTo>
                    <a:lnTo>
                      <a:pt x="138" y="150"/>
                    </a:lnTo>
                    <a:lnTo>
                      <a:pt x="146" y="136"/>
                    </a:lnTo>
                    <a:lnTo>
                      <a:pt x="153" y="127"/>
                    </a:lnTo>
                    <a:lnTo>
                      <a:pt x="174" y="115"/>
                    </a:lnTo>
                    <a:lnTo>
                      <a:pt x="195" y="105"/>
                    </a:lnTo>
                    <a:lnTo>
                      <a:pt x="214" y="96"/>
                    </a:lnTo>
                    <a:lnTo>
                      <a:pt x="235" y="88"/>
                    </a:lnTo>
                    <a:lnTo>
                      <a:pt x="256" y="80"/>
                    </a:lnTo>
                    <a:lnTo>
                      <a:pt x="279" y="73"/>
                    </a:lnTo>
                    <a:lnTo>
                      <a:pt x="304" y="65"/>
                    </a:lnTo>
                    <a:lnTo>
                      <a:pt x="332" y="58"/>
                    </a:lnTo>
                    <a:lnTo>
                      <a:pt x="332" y="46"/>
                    </a:lnTo>
                    <a:lnTo>
                      <a:pt x="332" y="35"/>
                    </a:lnTo>
                    <a:lnTo>
                      <a:pt x="332" y="22"/>
                    </a:lnTo>
                    <a:lnTo>
                      <a:pt x="332" y="3"/>
                    </a:lnTo>
                    <a:lnTo>
                      <a:pt x="320" y="2"/>
                    </a:lnTo>
                    <a:lnTo>
                      <a:pt x="303" y="2"/>
                    </a:lnTo>
                    <a:lnTo>
                      <a:pt x="283" y="1"/>
                    </a:lnTo>
                    <a:lnTo>
                      <a:pt x="259" y="0"/>
                    </a:lnTo>
                    <a:lnTo>
                      <a:pt x="234" y="0"/>
                    </a:lnTo>
                    <a:lnTo>
                      <a:pt x="208" y="0"/>
                    </a:lnTo>
                    <a:lnTo>
                      <a:pt x="180" y="1"/>
                    </a:lnTo>
                    <a:lnTo>
                      <a:pt x="153" y="3"/>
                    </a:lnTo>
                    <a:lnTo>
                      <a:pt x="131" y="4"/>
                    </a:lnTo>
                    <a:lnTo>
                      <a:pt x="110" y="6"/>
                    </a:lnTo>
                    <a:lnTo>
                      <a:pt x="90" y="10"/>
                    </a:lnTo>
                    <a:lnTo>
                      <a:pt x="73" y="15"/>
                    </a:lnTo>
                    <a:lnTo>
                      <a:pt x="59" y="19"/>
                    </a:lnTo>
                    <a:lnTo>
                      <a:pt x="46" y="22"/>
                    </a:lnTo>
                    <a:lnTo>
                      <a:pt x="42" y="22"/>
                    </a:lnTo>
                    <a:lnTo>
                      <a:pt x="38" y="23"/>
                    </a:lnTo>
                    <a:lnTo>
                      <a:pt x="35" y="23"/>
                    </a:lnTo>
                    <a:lnTo>
                      <a:pt x="33" y="22"/>
                    </a:lnTo>
                    <a:lnTo>
                      <a:pt x="34" y="26"/>
                    </a:lnTo>
                    <a:lnTo>
                      <a:pt x="34" y="34"/>
                    </a:lnTo>
                    <a:lnTo>
                      <a:pt x="33" y="38"/>
                    </a:lnTo>
                    <a:lnTo>
                      <a:pt x="30" y="42"/>
                    </a:lnTo>
                    <a:lnTo>
                      <a:pt x="29" y="44"/>
                    </a:lnTo>
                    <a:lnTo>
                      <a:pt x="27" y="45"/>
                    </a:lnTo>
                    <a:lnTo>
                      <a:pt x="23" y="46"/>
                    </a:lnTo>
                    <a:lnTo>
                      <a:pt x="20" y="46"/>
                    </a:lnTo>
                    <a:lnTo>
                      <a:pt x="19" y="55"/>
                    </a:lnTo>
                    <a:lnTo>
                      <a:pt x="16" y="63"/>
                    </a:lnTo>
                    <a:lnTo>
                      <a:pt x="11" y="72"/>
                    </a:lnTo>
                    <a:lnTo>
                      <a:pt x="7" y="77"/>
                    </a:lnTo>
                    <a:lnTo>
                      <a:pt x="7" y="8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7" name="Freeform 222">
                <a:extLst>
                  <a:ext uri="{FF2B5EF4-FFF2-40B4-BE49-F238E27FC236}">
                    <a16:creationId xmlns:a16="http://schemas.microsoft.com/office/drawing/2014/main" id="{188E1259-0D44-5847-A048-CCED69B9336B}"/>
                  </a:ext>
                </a:extLst>
              </p:cNvPr>
              <p:cNvSpPr>
                <a:spLocks/>
              </p:cNvSpPr>
              <p:nvPr>
                <p:custDataLst>
                  <p:tags r:id="rId149"/>
                </p:custDataLst>
              </p:nvPr>
            </p:nvSpPr>
            <p:spPr bwMode="auto">
              <a:xfrm>
                <a:off x="3341688" y="3209925"/>
                <a:ext cx="125412" cy="122238"/>
              </a:xfrm>
              <a:custGeom>
                <a:avLst/>
                <a:gdLst>
                  <a:gd name="T0" fmla="*/ 2147483646 w 286"/>
                  <a:gd name="T1" fmla="*/ 2147483646 h 235"/>
                  <a:gd name="T2" fmla="*/ 2147483646 w 286"/>
                  <a:gd name="T3" fmla="*/ 2147483646 h 235"/>
                  <a:gd name="T4" fmla="*/ 2147483646 w 286"/>
                  <a:gd name="T5" fmla="*/ 2147483646 h 235"/>
                  <a:gd name="T6" fmla="*/ 2147483646 w 286"/>
                  <a:gd name="T7" fmla="*/ 2147483646 h 235"/>
                  <a:gd name="T8" fmla="*/ 2147483646 w 286"/>
                  <a:gd name="T9" fmla="*/ 2147483646 h 235"/>
                  <a:gd name="T10" fmla="*/ 2147483646 w 286"/>
                  <a:gd name="T11" fmla="*/ 2147483646 h 235"/>
                  <a:gd name="T12" fmla="*/ 2147483646 w 286"/>
                  <a:gd name="T13" fmla="*/ 2147483646 h 235"/>
                  <a:gd name="T14" fmla="*/ 2147483646 w 286"/>
                  <a:gd name="T15" fmla="*/ 2147483646 h 235"/>
                  <a:gd name="T16" fmla="*/ 2147483646 w 286"/>
                  <a:gd name="T17" fmla="*/ 2147483646 h 235"/>
                  <a:gd name="T18" fmla="*/ 2147483646 w 286"/>
                  <a:gd name="T19" fmla="*/ 2147483646 h 235"/>
                  <a:gd name="T20" fmla="*/ 2147483646 w 286"/>
                  <a:gd name="T21" fmla="*/ 2147483646 h 235"/>
                  <a:gd name="T22" fmla="*/ 2147483646 w 286"/>
                  <a:gd name="T23" fmla="*/ 985138929 h 235"/>
                  <a:gd name="T24" fmla="*/ 2147483646 w 286"/>
                  <a:gd name="T25" fmla="*/ 1548191085 h 235"/>
                  <a:gd name="T26" fmla="*/ 2147483646 w 286"/>
                  <a:gd name="T27" fmla="*/ 2147483646 h 235"/>
                  <a:gd name="T28" fmla="*/ 2147483646 w 286"/>
                  <a:gd name="T29" fmla="*/ 2147483646 h 235"/>
                  <a:gd name="T30" fmla="*/ 2147483646 w 286"/>
                  <a:gd name="T31" fmla="*/ 2147483646 h 235"/>
                  <a:gd name="T32" fmla="*/ 2147483646 w 286"/>
                  <a:gd name="T33" fmla="*/ 2147483646 h 235"/>
                  <a:gd name="T34" fmla="*/ 2147483646 w 286"/>
                  <a:gd name="T35" fmla="*/ 2147483646 h 235"/>
                  <a:gd name="T36" fmla="*/ 2147483646 w 286"/>
                  <a:gd name="T37" fmla="*/ 2147483646 h 235"/>
                  <a:gd name="T38" fmla="*/ 2147483646 w 286"/>
                  <a:gd name="T39" fmla="*/ 2147483646 h 235"/>
                  <a:gd name="T40" fmla="*/ 2147483646 w 286"/>
                  <a:gd name="T41" fmla="*/ 2147483646 h 235"/>
                  <a:gd name="T42" fmla="*/ 2147483646 w 286"/>
                  <a:gd name="T43" fmla="*/ 2147483646 h 235"/>
                  <a:gd name="T44" fmla="*/ 2147483646 w 286"/>
                  <a:gd name="T45" fmla="*/ 2147483646 h 235"/>
                  <a:gd name="T46" fmla="*/ 2147483646 w 286"/>
                  <a:gd name="T47" fmla="*/ 2147483646 h 235"/>
                  <a:gd name="T48" fmla="*/ 2147483646 w 286"/>
                  <a:gd name="T49" fmla="*/ 2147483646 h 235"/>
                  <a:gd name="T50" fmla="*/ 2147483646 w 286"/>
                  <a:gd name="T51" fmla="*/ 2147483646 h 235"/>
                  <a:gd name="T52" fmla="*/ 2147483646 w 286"/>
                  <a:gd name="T53" fmla="*/ 2147483646 h 235"/>
                  <a:gd name="T54" fmla="*/ 1854976347 w 286"/>
                  <a:gd name="T55" fmla="*/ 2147483646 h 235"/>
                  <a:gd name="T56" fmla="*/ 0 w 286"/>
                  <a:gd name="T57" fmla="*/ 2147483646 h 235"/>
                  <a:gd name="T58" fmla="*/ 1096218399 w 286"/>
                  <a:gd name="T59" fmla="*/ 2147483646 h 235"/>
                  <a:gd name="T60" fmla="*/ 2147483646 w 286"/>
                  <a:gd name="T61" fmla="*/ 2147483646 h 235"/>
                  <a:gd name="T62" fmla="*/ 2147483646 w 286"/>
                  <a:gd name="T63" fmla="*/ 2147483646 h 235"/>
                  <a:gd name="T64" fmla="*/ 2147483646 w 286"/>
                  <a:gd name="T65" fmla="*/ 2147483646 h 23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86" h="235">
                    <a:moveTo>
                      <a:pt x="40" y="81"/>
                    </a:moveTo>
                    <a:lnTo>
                      <a:pt x="44" y="86"/>
                    </a:lnTo>
                    <a:lnTo>
                      <a:pt x="48" y="91"/>
                    </a:lnTo>
                    <a:lnTo>
                      <a:pt x="49" y="96"/>
                    </a:lnTo>
                    <a:lnTo>
                      <a:pt x="51" y="100"/>
                    </a:lnTo>
                    <a:lnTo>
                      <a:pt x="53" y="105"/>
                    </a:lnTo>
                    <a:lnTo>
                      <a:pt x="56" y="108"/>
                    </a:lnTo>
                    <a:lnTo>
                      <a:pt x="61" y="110"/>
                    </a:lnTo>
                    <a:lnTo>
                      <a:pt x="67" y="111"/>
                    </a:lnTo>
                    <a:lnTo>
                      <a:pt x="71" y="111"/>
                    </a:lnTo>
                    <a:lnTo>
                      <a:pt x="74" y="109"/>
                    </a:lnTo>
                    <a:lnTo>
                      <a:pt x="77" y="108"/>
                    </a:lnTo>
                    <a:lnTo>
                      <a:pt x="81" y="105"/>
                    </a:lnTo>
                    <a:lnTo>
                      <a:pt x="86" y="99"/>
                    </a:lnTo>
                    <a:lnTo>
                      <a:pt x="92" y="92"/>
                    </a:lnTo>
                    <a:lnTo>
                      <a:pt x="100" y="78"/>
                    </a:lnTo>
                    <a:lnTo>
                      <a:pt x="107" y="69"/>
                    </a:lnTo>
                    <a:lnTo>
                      <a:pt x="128" y="57"/>
                    </a:lnTo>
                    <a:lnTo>
                      <a:pt x="149" y="47"/>
                    </a:lnTo>
                    <a:lnTo>
                      <a:pt x="168" y="38"/>
                    </a:lnTo>
                    <a:lnTo>
                      <a:pt x="189" y="30"/>
                    </a:lnTo>
                    <a:lnTo>
                      <a:pt x="210" y="22"/>
                    </a:lnTo>
                    <a:lnTo>
                      <a:pt x="233" y="15"/>
                    </a:lnTo>
                    <a:lnTo>
                      <a:pt x="258" y="7"/>
                    </a:lnTo>
                    <a:lnTo>
                      <a:pt x="286" y="0"/>
                    </a:lnTo>
                    <a:lnTo>
                      <a:pt x="286" y="11"/>
                    </a:lnTo>
                    <a:lnTo>
                      <a:pt x="284" y="21"/>
                    </a:lnTo>
                    <a:lnTo>
                      <a:pt x="282" y="32"/>
                    </a:lnTo>
                    <a:lnTo>
                      <a:pt x="279" y="44"/>
                    </a:lnTo>
                    <a:lnTo>
                      <a:pt x="272" y="70"/>
                    </a:lnTo>
                    <a:lnTo>
                      <a:pt x="263" y="97"/>
                    </a:lnTo>
                    <a:lnTo>
                      <a:pt x="254" y="128"/>
                    </a:lnTo>
                    <a:lnTo>
                      <a:pt x="246" y="158"/>
                    </a:lnTo>
                    <a:lnTo>
                      <a:pt x="244" y="174"/>
                    </a:lnTo>
                    <a:lnTo>
                      <a:pt x="242" y="190"/>
                    </a:lnTo>
                    <a:lnTo>
                      <a:pt x="240" y="206"/>
                    </a:lnTo>
                    <a:lnTo>
                      <a:pt x="240" y="222"/>
                    </a:lnTo>
                    <a:lnTo>
                      <a:pt x="146" y="216"/>
                    </a:lnTo>
                    <a:lnTo>
                      <a:pt x="142" y="216"/>
                    </a:lnTo>
                    <a:lnTo>
                      <a:pt x="138" y="218"/>
                    </a:lnTo>
                    <a:lnTo>
                      <a:pt x="134" y="220"/>
                    </a:lnTo>
                    <a:lnTo>
                      <a:pt x="132" y="223"/>
                    </a:lnTo>
                    <a:lnTo>
                      <a:pt x="128" y="229"/>
                    </a:lnTo>
                    <a:lnTo>
                      <a:pt x="127" y="235"/>
                    </a:lnTo>
                    <a:lnTo>
                      <a:pt x="117" y="226"/>
                    </a:lnTo>
                    <a:lnTo>
                      <a:pt x="109" y="217"/>
                    </a:lnTo>
                    <a:lnTo>
                      <a:pt x="101" y="208"/>
                    </a:lnTo>
                    <a:lnTo>
                      <a:pt x="94" y="199"/>
                    </a:lnTo>
                    <a:lnTo>
                      <a:pt x="81" y="180"/>
                    </a:lnTo>
                    <a:lnTo>
                      <a:pt x="69" y="160"/>
                    </a:lnTo>
                    <a:lnTo>
                      <a:pt x="62" y="150"/>
                    </a:lnTo>
                    <a:lnTo>
                      <a:pt x="55" y="142"/>
                    </a:lnTo>
                    <a:lnTo>
                      <a:pt x="49" y="133"/>
                    </a:lnTo>
                    <a:lnTo>
                      <a:pt x="41" y="125"/>
                    </a:lnTo>
                    <a:lnTo>
                      <a:pt x="32" y="117"/>
                    </a:lnTo>
                    <a:lnTo>
                      <a:pt x="22" y="110"/>
                    </a:lnTo>
                    <a:lnTo>
                      <a:pt x="13" y="104"/>
                    </a:lnTo>
                    <a:lnTo>
                      <a:pt x="0" y="99"/>
                    </a:lnTo>
                    <a:lnTo>
                      <a:pt x="6" y="98"/>
                    </a:lnTo>
                    <a:lnTo>
                      <a:pt x="13" y="97"/>
                    </a:lnTo>
                    <a:lnTo>
                      <a:pt x="19" y="94"/>
                    </a:lnTo>
                    <a:lnTo>
                      <a:pt x="26" y="91"/>
                    </a:lnTo>
                    <a:lnTo>
                      <a:pt x="32" y="88"/>
                    </a:lnTo>
                    <a:lnTo>
                      <a:pt x="39" y="84"/>
                    </a:lnTo>
                    <a:lnTo>
                      <a:pt x="43" y="79"/>
                    </a:lnTo>
                    <a:lnTo>
                      <a:pt x="47" y="75"/>
                    </a:lnTo>
                    <a:lnTo>
                      <a:pt x="40" y="8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8" name="Freeform 223">
                <a:extLst>
                  <a:ext uri="{FF2B5EF4-FFF2-40B4-BE49-F238E27FC236}">
                    <a16:creationId xmlns:a16="http://schemas.microsoft.com/office/drawing/2014/main" id="{A46867A6-0CC2-7C4F-8465-B2455DF261F4}"/>
                  </a:ext>
                </a:extLst>
              </p:cNvPr>
              <p:cNvSpPr>
                <a:spLocks/>
              </p:cNvSpPr>
              <p:nvPr>
                <p:custDataLst>
                  <p:tags r:id="rId150"/>
                </p:custDataLst>
              </p:nvPr>
            </p:nvSpPr>
            <p:spPr bwMode="auto">
              <a:xfrm>
                <a:off x="3392488" y="3322638"/>
                <a:ext cx="84137" cy="100012"/>
              </a:xfrm>
              <a:custGeom>
                <a:avLst/>
                <a:gdLst>
                  <a:gd name="T0" fmla="*/ 2147483646 w 205"/>
                  <a:gd name="T1" fmla="*/ 2147483646 h 191"/>
                  <a:gd name="T2" fmla="*/ 2147483646 w 205"/>
                  <a:gd name="T3" fmla="*/ 2147483646 h 191"/>
                  <a:gd name="T4" fmla="*/ 2147483646 w 205"/>
                  <a:gd name="T5" fmla="*/ 2147483646 h 191"/>
                  <a:gd name="T6" fmla="*/ 2147483646 w 205"/>
                  <a:gd name="T7" fmla="*/ 2147483646 h 191"/>
                  <a:gd name="T8" fmla="*/ 2147483646 w 205"/>
                  <a:gd name="T9" fmla="*/ 2147483646 h 191"/>
                  <a:gd name="T10" fmla="*/ 2147483646 w 205"/>
                  <a:gd name="T11" fmla="*/ 2147483646 h 191"/>
                  <a:gd name="T12" fmla="*/ 2147483646 w 205"/>
                  <a:gd name="T13" fmla="*/ 2147483646 h 191"/>
                  <a:gd name="T14" fmla="*/ 2147483646 w 205"/>
                  <a:gd name="T15" fmla="*/ 2147483646 h 191"/>
                  <a:gd name="T16" fmla="*/ 2147483646 w 205"/>
                  <a:gd name="T17" fmla="*/ 2147483646 h 191"/>
                  <a:gd name="T18" fmla="*/ 2147483646 w 205"/>
                  <a:gd name="T19" fmla="*/ 2147483646 h 191"/>
                  <a:gd name="T20" fmla="*/ 2147483646 w 205"/>
                  <a:gd name="T21" fmla="*/ 2147483646 h 191"/>
                  <a:gd name="T22" fmla="*/ 2147483646 w 205"/>
                  <a:gd name="T23" fmla="*/ 2147483646 h 191"/>
                  <a:gd name="T24" fmla="*/ 2147483646 w 205"/>
                  <a:gd name="T25" fmla="*/ 2147483646 h 191"/>
                  <a:gd name="T26" fmla="*/ 2147483646 w 205"/>
                  <a:gd name="T27" fmla="*/ 2147483646 h 191"/>
                  <a:gd name="T28" fmla="*/ 2147483646 w 205"/>
                  <a:gd name="T29" fmla="*/ 2147483646 h 191"/>
                  <a:gd name="T30" fmla="*/ 2143166394 w 205"/>
                  <a:gd name="T31" fmla="*/ 2147483646 h 191"/>
                  <a:gd name="T32" fmla="*/ 1797510666 w 205"/>
                  <a:gd name="T33" fmla="*/ 2147483646 h 191"/>
                  <a:gd name="T34" fmla="*/ 2004870202 w 205"/>
                  <a:gd name="T35" fmla="*/ 2147483646 h 191"/>
                  <a:gd name="T36" fmla="*/ 2147483646 w 205"/>
                  <a:gd name="T37" fmla="*/ 2147483646 h 191"/>
                  <a:gd name="T38" fmla="*/ 2147483646 w 205"/>
                  <a:gd name="T39" fmla="*/ 2147483646 h 191"/>
                  <a:gd name="T40" fmla="*/ 2147483646 w 205"/>
                  <a:gd name="T41" fmla="*/ 2147483646 h 191"/>
                  <a:gd name="T42" fmla="*/ 898839675 w 205"/>
                  <a:gd name="T43" fmla="*/ 2147483646 h 191"/>
                  <a:gd name="T44" fmla="*/ 276591974 w 205"/>
                  <a:gd name="T45" fmla="*/ 2147483646 h 191"/>
                  <a:gd name="T46" fmla="*/ 0 w 205"/>
                  <a:gd name="T47" fmla="*/ 2147483646 h 191"/>
                  <a:gd name="T48" fmla="*/ 0 w 205"/>
                  <a:gd name="T49" fmla="*/ 2147483646 h 191"/>
                  <a:gd name="T50" fmla="*/ 207359536 w 205"/>
                  <a:gd name="T51" fmla="*/ 2147483646 h 191"/>
                  <a:gd name="T52" fmla="*/ 553015263 w 205"/>
                  <a:gd name="T53" fmla="*/ 2147483646 h 191"/>
                  <a:gd name="T54" fmla="*/ 967903429 w 205"/>
                  <a:gd name="T55" fmla="*/ 1866350637 h 191"/>
                  <a:gd name="T56" fmla="*/ 1382622500 w 205"/>
                  <a:gd name="T57" fmla="*/ 574135380 h 191"/>
                  <a:gd name="T58" fmla="*/ 1935806448 w 205"/>
                  <a:gd name="T59" fmla="*/ 0 h 191"/>
                  <a:gd name="T60" fmla="*/ 2147483646 w 205"/>
                  <a:gd name="T61" fmla="*/ 861477187 h 191"/>
                  <a:gd name="T62" fmla="*/ 2147483646 w 205"/>
                  <a:gd name="T63" fmla="*/ 2147483646 h 191"/>
                  <a:gd name="T64" fmla="*/ 2147483646 w 205"/>
                  <a:gd name="T65" fmla="*/ 2147483646 h 191"/>
                  <a:gd name="T66" fmla="*/ 2147483646 w 205"/>
                  <a:gd name="T67" fmla="*/ 2147483646 h 191"/>
                  <a:gd name="T68" fmla="*/ 2147483646 w 205"/>
                  <a:gd name="T69" fmla="*/ 2147483646 h 191"/>
                  <a:gd name="T70" fmla="*/ 2147483646 w 205"/>
                  <a:gd name="T71" fmla="*/ 2147483646 h 191"/>
                  <a:gd name="T72" fmla="*/ 2147483646 w 205"/>
                  <a:gd name="T73" fmla="*/ 2147483646 h 191"/>
                  <a:gd name="T74" fmla="*/ 2147483646 w 205"/>
                  <a:gd name="T75" fmla="*/ 2147483646 h 191"/>
                  <a:gd name="T76" fmla="*/ 2147483646 w 205"/>
                  <a:gd name="T77" fmla="*/ 2147483646 h 191"/>
                  <a:gd name="T78" fmla="*/ 2147483646 w 205"/>
                  <a:gd name="T79" fmla="*/ 2147483646 h 191"/>
                  <a:gd name="T80" fmla="*/ 2147483646 w 205"/>
                  <a:gd name="T81" fmla="*/ 2147483646 h 19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05" h="191">
                    <a:moveTo>
                      <a:pt x="205" y="185"/>
                    </a:moveTo>
                    <a:lnTo>
                      <a:pt x="188" y="185"/>
                    </a:lnTo>
                    <a:lnTo>
                      <a:pt x="181" y="185"/>
                    </a:lnTo>
                    <a:lnTo>
                      <a:pt x="175" y="185"/>
                    </a:lnTo>
                    <a:lnTo>
                      <a:pt x="165" y="185"/>
                    </a:lnTo>
                    <a:lnTo>
                      <a:pt x="158" y="185"/>
                    </a:lnTo>
                    <a:lnTo>
                      <a:pt x="151" y="182"/>
                    </a:lnTo>
                    <a:lnTo>
                      <a:pt x="144" y="180"/>
                    </a:lnTo>
                    <a:lnTo>
                      <a:pt x="140" y="177"/>
                    </a:lnTo>
                    <a:lnTo>
                      <a:pt x="136" y="173"/>
                    </a:lnTo>
                    <a:lnTo>
                      <a:pt x="132" y="168"/>
                    </a:lnTo>
                    <a:lnTo>
                      <a:pt x="129" y="163"/>
                    </a:lnTo>
                    <a:lnTo>
                      <a:pt x="127" y="158"/>
                    </a:lnTo>
                    <a:lnTo>
                      <a:pt x="120" y="147"/>
                    </a:lnTo>
                    <a:lnTo>
                      <a:pt x="114" y="136"/>
                    </a:lnTo>
                    <a:lnTo>
                      <a:pt x="110" y="131"/>
                    </a:lnTo>
                    <a:lnTo>
                      <a:pt x="105" y="125"/>
                    </a:lnTo>
                    <a:lnTo>
                      <a:pt x="99" y="121"/>
                    </a:lnTo>
                    <a:lnTo>
                      <a:pt x="93" y="117"/>
                    </a:lnTo>
                    <a:lnTo>
                      <a:pt x="93" y="126"/>
                    </a:lnTo>
                    <a:lnTo>
                      <a:pt x="93" y="136"/>
                    </a:lnTo>
                    <a:lnTo>
                      <a:pt x="90" y="135"/>
                    </a:lnTo>
                    <a:lnTo>
                      <a:pt x="86" y="133"/>
                    </a:lnTo>
                    <a:lnTo>
                      <a:pt x="84" y="130"/>
                    </a:lnTo>
                    <a:lnTo>
                      <a:pt x="80" y="124"/>
                    </a:lnTo>
                    <a:lnTo>
                      <a:pt x="72" y="113"/>
                    </a:lnTo>
                    <a:lnTo>
                      <a:pt x="64" y="100"/>
                    </a:lnTo>
                    <a:lnTo>
                      <a:pt x="56" y="87"/>
                    </a:lnTo>
                    <a:lnTo>
                      <a:pt x="46" y="74"/>
                    </a:lnTo>
                    <a:lnTo>
                      <a:pt x="41" y="67"/>
                    </a:lnTo>
                    <a:lnTo>
                      <a:pt x="36" y="62"/>
                    </a:lnTo>
                    <a:lnTo>
                      <a:pt x="31" y="58"/>
                    </a:lnTo>
                    <a:lnTo>
                      <a:pt x="26" y="55"/>
                    </a:lnTo>
                    <a:lnTo>
                      <a:pt x="26" y="60"/>
                    </a:lnTo>
                    <a:lnTo>
                      <a:pt x="27" y="64"/>
                    </a:lnTo>
                    <a:lnTo>
                      <a:pt x="29" y="69"/>
                    </a:lnTo>
                    <a:lnTo>
                      <a:pt x="31" y="74"/>
                    </a:lnTo>
                    <a:lnTo>
                      <a:pt x="34" y="78"/>
                    </a:lnTo>
                    <a:lnTo>
                      <a:pt x="37" y="81"/>
                    </a:lnTo>
                    <a:lnTo>
                      <a:pt x="41" y="84"/>
                    </a:lnTo>
                    <a:lnTo>
                      <a:pt x="46" y="87"/>
                    </a:lnTo>
                    <a:lnTo>
                      <a:pt x="46" y="105"/>
                    </a:lnTo>
                    <a:lnTo>
                      <a:pt x="19" y="105"/>
                    </a:lnTo>
                    <a:lnTo>
                      <a:pt x="13" y="98"/>
                    </a:lnTo>
                    <a:lnTo>
                      <a:pt x="8" y="91"/>
                    </a:lnTo>
                    <a:lnTo>
                      <a:pt x="4" y="84"/>
                    </a:lnTo>
                    <a:lnTo>
                      <a:pt x="2" y="77"/>
                    </a:lnTo>
                    <a:lnTo>
                      <a:pt x="0" y="60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8"/>
                    </a:lnTo>
                    <a:lnTo>
                      <a:pt x="5" y="25"/>
                    </a:lnTo>
                    <a:lnTo>
                      <a:pt x="8" y="22"/>
                    </a:lnTo>
                    <a:lnTo>
                      <a:pt x="13" y="19"/>
                    </a:lnTo>
                    <a:lnTo>
                      <a:pt x="14" y="13"/>
                    </a:lnTo>
                    <a:lnTo>
                      <a:pt x="18" y="7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126" y="6"/>
                    </a:lnTo>
                    <a:lnTo>
                      <a:pt x="126" y="13"/>
                    </a:lnTo>
                    <a:lnTo>
                      <a:pt x="127" y="21"/>
                    </a:lnTo>
                    <a:lnTo>
                      <a:pt x="128" y="29"/>
                    </a:lnTo>
                    <a:lnTo>
                      <a:pt x="130" y="37"/>
                    </a:lnTo>
                    <a:lnTo>
                      <a:pt x="136" y="53"/>
                    </a:lnTo>
                    <a:lnTo>
                      <a:pt x="143" y="70"/>
                    </a:lnTo>
                    <a:lnTo>
                      <a:pt x="153" y="87"/>
                    </a:lnTo>
                    <a:lnTo>
                      <a:pt x="165" y="102"/>
                    </a:lnTo>
                    <a:lnTo>
                      <a:pt x="171" y="110"/>
                    </a:lnTo>
                    <a:lnTo>
                      <a:pt x="177" y="117"/>
                    </a:lnTo>
                    <a:lnTo>
                      <a:pt x="185" y="123"/>
                    </a:lnTo>
                    <a:lnTo>
                      <a:pt x="192" y="130"/>
                    </a:lnTo>
                    <a:lnTo>
                      <a:pt x="191" y="137"/>
                    </a:lnTo>
                    <a:lnTo>
                      <a:pt x="189" y="143"/>
                    </a:lnTo>
                    <a:lnTo>
                      <a:pt x="189" y="149"/>
                    </a:lnTo>
                    <a:lnTo>
                      <a:pt x="189" y="156"/>
                    </a:lnTo>
                    <a:lnTo>
                      <a:pt x="192" y="171"/>
                    </a:lnTo>
                    <a:lnTo>
                      <a:pt x="192" y="191"/>
                    </a:lnTo>
                    <a:lnTo>
                      <a:pt x="192" y="185"/>
                    </a:lnTo>
                    <a:lnTo>
                      <a:pt x="205" y="18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9" name="Freeform 224">
                <a:extLst>
                  <a:ext uri="{FF2B5EF4-FFF2-40B4-BE49-F238E27FC236}">
                    <a16:creationId xmlns:a16="http://schemas.microsoft.com/office/drawing/2014/main" id="{060D363D-8352-A24F-9A59-14CD3645C00C}"/>
                  </a:ext>
                </a:extLst>
              </p:cNvPr>
              <p:cNvSpPr>
                <a:spLocks/>
              </p:cNvSpPr>
              <p:nvPr>
                <p:custDataLst>
                  <p:tags r:id="rId151"/>
                </p:custDataLst>
              </p:nvPr>
            </p:nvSpPr>
            <p:spPr bwMode="auto">
              <a:xfrm>
                <a:off x="3473450" y="3376613"/>
                <a:ext cx="142875" cy="79375"/>
              </a:xfrm>
              <a:custGeom>
                <a:avLst/>
                <a:gdLst>
                  <a:gd name="T0" fmla="*/ 245733709 w 329"/>
                  <a:gd name="T1" fmla="*/ 2147483646 h 154"/>
                  <a:gd name="T2" fmla="*/ 0 w 329"/>
                  <a:gd name="T3" fmla="*/ 2147483646 h 154"/>
                  <a:gd name="T4" fmla="*/ 163885442 w 329"/>
                  <a:gd name="T5" fmla="*/ 2147483646 h 154"/>
                  <a:gd name="T6" fmla="*/ 1392366382 w 329"/>
                  <a:gd name="T7" fmla="*/ 2147483646 h 154"/>
                  <a:gd name="T8" fmla="*/ 2147483646 w 329"/>
                  <a:gd name="T9" fmla="*/ 2147483646 h 154"/>
                  <a:gd name="T10" fmla="*/ 2147483646 w 329"/>
                  <a:gd name="T11" fmla="*/ 2147483646 h 154"/>
                  <a:gd name="T12" fmla="*/ 2147483646 w 329"/>
                  <a:gd name="T13" fmla="*/ 2147483646 h 154"/>
                  <a:gd name="T14" fmla="*/ 2147483646 w 329"/>
                  <a:gd name="T15" fmla="*/ 2147483646 h 154"/>
                  <a:gd name="T16" fmla="*/ 2147483646 w 329"/>
                  <a:gd name="T17" fmla="*/ 2147483646 h 154"/>
                  <a:gd name="T18" fmla="*/ 2147483646 w 329"/>
                  <a:gd name="T19" fmla="*/ 1779921494 h 154"/>
                  <a:gd name="T20" fmla="*/ 2147483646 w 329"/>
                  <a:gd name="T21" fmla="*/ 547790584 h 154"/>
                  <a:gd name="T22" fmla="*/ 2147483646 w 329"/>
                  <a:gd name="T23" fmla="*/ 0 h 154"/>
                  <a:gd name="T24" fmla="*/ 2147483646 w 329"/>
                  <a:gd name="T25" fmla="*/ 0 h 154"/>
                  <a:gd name="T26" fmla="*/ 2147483646 w 329"/>
                  <a:gd name="T27" fmla="*/ 821685877 h 154"/>
                  <a:gd name="T28" fmla="*/ 2147483646 w 329"/>
                  <a:gd name="T29" fmla="*/ 2053816786 h 154"/>
                  <a:gd name="T30" fmla="*/ 2147483646 w 329"/>
                  <a:gd name="T31" fmla="*/ 2147483646 h 154"/>
                  <a:gd name="T32" fmla="*/ 2147483646 w 329"/>
                  <a:gd name="T33" fmla="*/ 2147483646 h 154"/>
                  <a:gd name="T34" fmla="*/ 2147483646 w 329"/>
                  <a:gd name="T35" fmla="*/ 2147483646 h 154"/>
                  <a:gd name="T36" fmla="*/ 2147483646 w 329"/>
                  <a:gd name="T37" fmla="*/ 2147483646 h 154"/>
                  <a:gd name="T38" fmla="*/ 2147483646 w 329"/>
                  <a:gd name="T39" fmla="*/ 2147483646 h 154"/>
                  <a:gd name="T40" fmla="*/ 2147483646 w 329"/>
                  <a:gd name="T41" fmla="*/ 2147483646 h 154"/>
                  <a:gd name="T42" fmla="*/ 2147483646 w 329"/>
                  <a:gd name="T43" fmla="*/ 2147483646 h 154"/>
                  <a:gd name="T44" fmla="*/ 2147483646 w 329"/>
                  <a:gd name="T45" fmla="*/ 2147483646 h 154"/>
                  <a:gd name="T46" fmla="*/ 2147483646 w 329"/>
                  <a:gd name="T47" fmla="*/ 2147483646 h 154"/>
                  <a:gd name="T48" fmla="*/ 2147483646 w 329"/>
                  <a:gd name="T49" fmla="*/ 2147483646 h 154"/>
                  <a:gd name="T50" fmla="*/ 2147483646 w 329"/>
                  <a:gd name="T51" fmla="*/ 2147483646 h 154"/>
                  <a:gd name="T52" fmla="*/ 2147483646 w 329"/>
                  <a:gd name="T53" fmla="*/ 2147483646 h 154"/>
                  <a:gd name="T54" fmla="*/ 2147483646 w 329"/>
                  <a:gd name="T55" fmla="*/ 2147483646 h 154"/>
                  <a:gd name="T56" fmla="*/ 2147483646 w 329"/>
                  <a:gd name="T57" fmla="*/ 2147483646 h 154"/>
                  <a:gd name="T58" fmla="*/ 2147483646 w 329"/>
                  <a:gd name="T59" fmla="*/ 2147483646 h 154"/>
                  <a:gd name="T60" fmla="*/ 2147483646 w 329"/>
                  <a:gd name="T61" fmla="*/ 2147483646 h 154"/>
                  <a:gd name="T62" fmla="*/ 2147483646 w 329"/>
                  <a:gd name="T63" fmla="*/ 2147483646 h 154"/>
                  <a:gd name="T64" fmla="*/ 2147483646 w 329"/>
                  <a:gd name="T65" fmla="*/ 2147483646 h 154"/>
                  <a:gd name="T66" fmla="*/ 2147483646 w 329"/>
                  <a:gd name="T67" fmla="*/ 2147483646 h 154"/>
                  <a:gd name="T68" fmla="*/ 2147483646 w 329"/>
                  <a:gd name="T69" fmla="*/ 2147483646 h 154"/>
                  <a:gd name="T70" fmla="*/ 2147483646 w 329"/>
                  <a:gd name="T71" fmla="*/ 2147483646 h 154"/>
                  <a:gd name="T72" fmla="*/ 2147483646 w 329"/>
                  <a:gd name="T73" fmla="*/ 2147483646 h 154"/>
                  <a:gd name="T74" fmla="*/ 2147483646 w 329"/>
                  <a:gd name="T75" fmla="*/ 2147483646 h 154"/>
                  <a:gd name="T76" fmla="*/ 2147483646 w 329"/>
                  <a:gd name="T77" fmla="*/ 2147483646 h 154"/>
                  <a:gd name="T78" fmla="*/ 2147483646 w 329"/>
                  <a:gd name="T79" fmla="*/ 2147483646 h 154"/>
                  <a:gd name="T80" fmla="*/ 2147483646 w 329"/>
                  <a:gd name="T81" fmla="*/ 2147483646 h 154"/>
                  <a:gd name="T82" fmla="*/ 2147483646 w 329"/>
                  <a:gd name="T83" fmla="*/ 2147483646 h 154"/>
                  <a:gd name="T84" fmla="*/ 2147483646 w 329"/>
                  <a:gd name="T85" fmla="*/ 2147483646 h 154"/>
                  <a:gd name="T86" fmla="*/ 2147483646 w 329"/>
                  <a:gd name="T87" fmla="*/ 2147483646 h 154"/>
                  <a:gd name="T88" fmla="*/ 2147483646 w 329"/>
                  <a:gd name="T89" fmla="*/ 2147483646 h 154"/>
                  <a:gd name="T90" fmla="*/ 2147483646 w 329"/>
                  <a:gd name="T91" fmla="*/ 2147483646 h 154"/>
                  <a:gd name="T92" fmla="*/ 2147483646 w 329"/>
                  <a:gd name="T93" fmla="*/ 2147483646 h 154"/>
                  <a:gd name="T94" fmla="*/ 1801797494 w 329"/>
                  <a:gd name="T95" fmla="*/ 2147483646 h 154"/>
                  <a:gd name="T96" fmla="*/ 245733709 w 329"/>
                  <a:gd name="T97" fmla="*/ 2147483646 h 15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29" h="154">
                    <a:moveTo>
                      <a:pt x="3" y="73"/>
                    </a:moveTo>
                    <a:lnTo>
                      <a:pt x="3" y="58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1"/>
                    </a:lnTo>
                    <a:lnTo>
                      <a:pt x="3" y="25"/>
                    </a:lnTo>
                    <a:lnTo>
                      <a:pt x="17" y="33"/>
                    </a:lnTo>
                    <a:lnTo>
                      <a:pt x="30" y="39"/>
                    </a:lnTo>
                    <a:lnTo>
                      <a:pt x="36" y="41"/>
                    </a:lnTo>
                    <a:lnTo>
                      <a:pt x="42" y="42"/>
                    </a:lnTo>
                    <a:lnTo>
                      <a:pt x="49" y="43"/>
                    </a:lnTo>
                    <a:lnTo>
                      <a:pt x="56" y="43"/>
                    </a:lnTo>
                    <a:lnTo>
                      <a:pt x="67" y="43"/>
                    </a:lnTo>
                    <a:lnTo>
                      <a:pt x="77" y="41"/>
                    </a:lnTo>
                    <a:lnTo>
                      <a:pt x="86" y="39"/>
                    </a:lnTo>
                    <a:lnTo>
                      <a:pt x="95" y="36"/>
                    </a:lnTo>
                    <a:lnTo>
                      <a:pt x="110" y="30"/>
                    </a:lnTo>
                    <a:lnTo>
                      <a:pt x="126" y="21"/>
                    </a:lnTo>
                    <a:lnTo>
                      <a:pt x="140" y="13"/>
                    </a:lnTo>
                    <a:lnTo>
                      <a:pt x="154" y="6"/>
                    </a:lnTo>
                    <a:lnTo>
                      <a:pt x="162" y="4"/>
                    </a:lnTo>
                    <a:lnTo>
                      <a:pt x="171" y="2"/>
                    </a:lnTo>
                    <a:lnTo>
                      <a:pt x="179" y="0"/>
                    </a:lnTo>
                    <a:lnTo>
                      <a:pt x="189" y="0"/>
                    </a:lnTo>
                    <a:lnTo>
                      <a:pt x="203" y="0"/>
                    </a:lnTo>
                    <a:lnTo>
                      <a:pt x="214" y="3"/>
                    </a:lnTo>
                    <a:lnTo>
                      <a:pt x="224" y="6"/>
                    </a:lnTo>
                    <a:lnTo>
                      <a:pt x="234" y="10"/>
                    </a:lnTo>
                    <a:lnTo>
                      <a:pt x="243" y="15"/>
                    </a:lnTo>
                    <a:lnTo>
                      <a:pt x="251" y="21"/>
                    </a:lnTo>
                    <a:lnTo>
                      <a:pt x="259" y="28"/>
                    </a:lnTo>
                    <a:lnTo>
                      <a:pt x="266" y="34"/>
                    </a:lnTo>
                    <a:lnTo>
                      <a:pt x="280" y="46"/>
                    </a:lnTo>
                    <a:lnTo>
                      <a:pt x="295" y="57"/>
                    </a:lnTo>
                    <a:lnTo>
                      <a:pt x="302" y="61"/>
                    </a:lnTo>
                    <a:lnTo>
                      <a:pt x="310" y="64"/>
                    </a:lnTo>
                    <a:lnTo>
                      <a:pt x="319" y="67"/>
                    </a:lnTo>
                    <a:lnTo>
                      <a:pt x="329" y="67"/>
                    </a:lnTo>
                    <a:lnTo>
                      <a:pt x="313" y="82"/>
                    </a:lnTo>
                    <a:lnTo>
                      <a:pt x="301" y="94"/>
                    </a:lnTo>
                    <a:lnTo>
                      <a:pt x="293" y="106"/>
                    </a:lnTo>
                    <a:lnTo>
                      <a:pt x="286" y="117"/>
                    </a:lnTo>
                    <a:lnTo>
                      <a:pt x="277" y="138"/>
                    </a:lnTo>
                    <a:lnTo>
                      <a:pt x="268" y="154"/>
                    </a:lnTo>
                    <a:lnTo>
                      <a:pt x="265" y="153"/>
                    </a:lnTo>
                    <a:lnTo>
                      <a:pt x="260" y="150"/>
                    </a:lnTo>
                    <a:lnTo>
                      <a:pt x="253" y="146"/>
                    </a:lnTo>
                    <a:lnTo>
                      <a:pt x="246" y="141"/>
                    </a:lnTo>
                    <a:lnTo>
                      <a:pt x="240" y="136"/>
                    </a:lnTo>
                    <a:lnTo>
                      <a:pt x="234" y="130"/>
                    </a:lnTo>
                    <a:lnTo>
                      <a:pt x="230" y="126"/>
                    </a:lnTo>
                    <a:lnTo>
                      <a:pt x="229" y="123"/>
                    </a:lnTo>
                    <a:lnTo>
                      <a:pt x="230" y="114"/>
                    </a:lnTo>
                    <a:lnTo>
                      <a:pt x="232" y="107"/>
                    </a:lnTo>
                    <a:lnTo>
                      <a:pt x="235" y="100"/>
                    </a:lnTo>
                    <a:lnTo>
                      <a:pt x="240" y="95"/>
                    </a:lnTo>
                    <a:lnTo>
                      <a:pt x="249" y="86"/>
                    </a:lnTo>
                    <a:lnTo>
                      <a:pt x="255" y="80"/>
                    </a:lnTo>
                    <a:lnTo>
                      <a:pt x="233" y="68"/>
                    </a:lnTo>
                    <a:lnTo>
                      <a:pt x="215" y="60"/>
                    </a:lnTo>
                    <a:lnTo>
                      <a:pt x="207" y="55"/>
                    </a:lnTo>
                    <a:lnTo>
                      <a:pt x="200" y="49"/>
                    </a:lnTo>
                    <a:lnTo>
                      <a:pt x="195" y="41"/>
                    </a:lnTo>
                    <a:lnTo>
                      <a:pt x="189" y="31"/>
                    </a:lnTo>
                    <a:lnTo>
                      <a:pt x="179" y="34"/>
                    </a:lnTo>
                    <a:lnTo>
                      <a:pt x="171" y="37"/>
                    </a:lnTo>
                    <a:lnTo>
                      <a:pt x="163" y="41"/>
                    </a:lnTo>
                    <a:lnTo>
                      <a:pt x="156" y="45"/>
                    </a:lnTo>
                    <a:lnTo>
                      <a:pt x="150" y="50"/>
                    </a:lnTo>
                    <a:lnTo>
                      <a:pt x="144" y="55"/>
                    </a:lnTo>
                    <a:lnTo>
                      <a:pt x="140" y="61"/>
                    </a:lnTo>
                    <a:lnTo>
                      <a:pt x="136" y="67"/>
                    </a:lnTo>
                    <a:lnTo>
                      <a:pt x="132" y="74"/>
                    </a:lnTo>
                    <a:lnTo>
                      <a:pt x="130" y="81"/>
                    </a:lnTo>
                    <a:lnTo>
                      <a:pt x="128" y="88"/>
                    </a:lnTo>
                    <a:lnTo>
                      <a:pt x="126" y="95"/>
                    </a:lnTo>
                    <a:lnTo>
                      <a:pt x="123" y="109"/>
                    </a:lnTo>
                    <a:lnTo>
                      <a:pt x="122" y="123"/>
                    </a:lnTo>
                    <a:lnTo>
                      <a:pt x="122" y="125"/>
                    </a:lnTo>
                    <a:lnTo>
                      <a:pt x="120" y="127"/>
                    </a:lnTo>
                    <a:lnTo>
                      <a:pt x="118" y="129"/>
                    </a:lnTo>
                    <a:lnTo>
                      <a:pt x="115" y="131"/>
                    </a:lnTo>
                    <a:lnTo>
                      <a:pt x="108" y="135"/>
                    </a:lnTo>
                    <a:lnTo>
                      <a:pt x="103" y="136"/>
                    </a:lnTo>
                    <a:lnTo>
                      <a:pt x="96" y="135"/>
                    </a:lnTo>
                    <a:lnTo>
                      <a:pt x="89" y="132"/>
                    </a:lnTo>
                    <a:lnTo>
                      <a:pt x="83" y="129"/>
                    </a:lnTo>
                    <a:lnTo>
                      <a:pt x="77" y="125"/>
                    </a:lnTo>
                    <a:lnTo>
                      <a:pt x="66" y="116"/>
                    </a:lnTo>
                    <a:lnTo>
                      <a:pt x="58" y="105"/>
                    </a:lnTo>
                    <a:lnTo>
                      <a:pt x="48" y="94"/>
                    </a:lnTo>
                    <a:lnTo>
                      <a:pt x="38" y="84"/>
                    </a:lnTo>
                    <a:lnTo>
                      <a:pt x="33" y="80"/>
                    </a:lnTo>
                    <a:lnTo>
                      <a:pt x="28" y="76"/>
                    </a:lnTo>
                    <a:lnTo>
                      <a:pt x="22" y="74"/>
                    </a:lnTo>
                    <a:lnTo>
                      <a:pt x="16" y="73"/>
                    </a:lnTo>
                    <a:lnTo>
                      <a:pt x="3" y="7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0" name="Freeform 225">
                <a:extLst>
                  <a:ext uri="{FF2B5EF4-FFF2-40B4-BE49-F238E27FC236}">
                    <a16:creationId xmlns:a16="http://schemas.microsoft.com/office/drawing/2014/main" id="{1260ED30-FA78-1447-A1E8-A449ED0D0278}"/>
                  </a:ext>
                </a:extLst>
              </p:cNvPr>
              <p:cNvSpPr>
                <a:spLocks/>
              </p:cNvSpPr>
              <p:nvPr>
                <p:custDataLst>
                  <p:tags r:id="rId152"/>
                </p:custDataLst>
              </p:nvPr>
            </p:nvSpPr>
            <p:spPr bwMode="auto">
              <a:xfrm>
                <a:off x="4154488" y="4630738"/>
                <a:ext cx="133350" cy="155575"/>
              </a:xfrm>
              <a:custGeom>
                <a:avLst/>
                <a:gdLst>
                  <a:gd name="T0" fmla="*/ 2147483646 w 306"/>
                  <a:gd name="T1" fmla="*/ 2147483646 h 293"/>
                  <a:gd name="T2" fmla="*/ 2147483646 w 306"/>
                  <a:gd name="T3" fmla="*/ 2147483646 h 293"/>
                  <a:gd name="T4" fmla="*/ 2147483646 w 306"/>
                  <a:gd name="T5" fmla="*/ 2147483646 h 293"/>
                  <a:gd name="T6" fmla="*/ 2147483646 w 306"/>
                  <a:gd name="T7" fmla="*/ 2147483646 h 293"/>
                  <a:gd name="T8" fmla="*/ 2147483646 w 306"/>
                  <a:gd name="T9" fmla="*/ 2147483646 h 293"/>
                  <a:gd name="T10" fmla="*/ 2147483646 w 306"/>
                  <a:gd name="T11" fmla="*/ 2147483646 h 293"/>
                  <a:gd name="T12" fmla="*/ 2147483646 w 306"/>
                  <a:gd name="T13" fmla="*/ 2147483646 h 293"/>
                  <a:gd name="T14" fmla="*/ 2147483646 w 306"/>
                  <a:gd name="T15" fmla="*/ 2147483646 h 293"/>
                  <a:gd name="T16" fmla="*/ 2147483646 w 306"/>
                  <a:gd name="T17" fmla="*/ 2147483646 h 293"/>
                  <a:gd name="T18" fmla="*/ 2147483646 w 306"/>
                  <a:gd name="T19" fmla="*/ 2147483646 h 293"/>
                  <a:gd name="T20" fmla="*/ 2147483646 w 306"/>
                  <a:gd name="T21" fmla="*/ 2147483646 h 293"/>
                  <a:gd name="T22" fmla="*/ 2147483646 w 306"/>
                  <a:gd name="T23" fmla="*/ 2147483646 h 293"/>
                  <a:gd name="T24" fmla="*/ 2147483646 w 306"/>
                  <a:gd name="T25" fmla="*/ 2147483646 h 293"/>
                  <a:gd name="T26" fmla="*/ 2147483646 w 306"/>
                  <a:gd name="T27" fmla="*/ 2147483646 h 293"/>
                  <a:gd name="T28" fmla="*/ 2147483646 w 306"/>
                  <a:gd name="T29" fmla="*/ 2147483646 h 293"/>
                  <a:gd name="T30" fmla="*/ 2147483646 w 306"/>
                  <a:gd name="T31" fmla="*/ 2147483646 h 293"/>
                  <a:gd name="T32" fmla="*/ 2147483646 w 306"/>
                  <a:gd name="T33" fmla="*/ 2147483646 h 293"/>
                  <a:gd name="T34" fmla="*/ 2147483646 w 306"/>
                  <a:gd name="T35" fmla="*/ 2147483646 h 293"/>
                  <a:gd name="T36" fmla="*/ 82799891 w 306"/>
                  <a:gd name="T37" fmla="*/ 2147483646 h 293"/>
                  <a:gd name="T38" fmla="*/ 0 w 306"/>
                  <a:gd name="T39" fmla="*/ 2147483646 h 293"/>
                  <a:gd name="T40" fmla="*/ 82799891 w 306"/>
                  <a:gd name="T41" fmla="*/ 2147483646 h 293"/>
                  <a:gd name="T42" fmla="*/ 331009563 w 306"/>
                  <a:gd name="T43" fmla="*/ 2147483646 h 293"/>
                  <a:gd name="T44" fmla="*/ 910418799 w 306"/>
                  <a:gd name="T45" fmla="*/ 2147483646 h 293"/>
                  <a:gd name="T46" fmla="*/ 1655237816 w 306"/>
                  <a:gd name="T47" fmla="*/ 1197647146 h 293"/>
                  <a:gd name="T48" fmla="*/ 2147483646 w 306"/>
                  <a:gd name="T49" fmla="*/ 299411787 h 293"/>
                  <a:gd name="T50" fmla="*/ 2147483646 w 306"/>
                  <a:gd name="T51" fmla="*/ 0 h 293"/>
                  <a:gd name="T52" fmla="*/ 2147483646 w 306"/>
                  <a:gd name="T53" fmla="*/ 898235360 h 293"/>
                  <a:gd name="T54" fmla="*/ 2147483646 w 306"/>
                  <a:gd name="T55" fmla="*/ 1047941519 h 293"/>
                  <a:gd name="T56" fmla="*/ 2147483646 w 306"/>
                  <a:gd name="T57" fmla="*/ 598823573 h 293"/>
                  <a:gd name="T58" fmla="*/ 2147483646 w 306"/>
                  <a:gd name="T59" fmla="*/ 748529732 h 293"/>
                  <a:gd name="T60" fmla="*/ 2147483646 w 306"/>
                  <a:gd name="T61" fmla="*/ 1646765092 h 293"/>
                  <a:gd name="T62" fmla="*/ 2147483646 w 306"/>
                  <a:gd name="T63" fmla="*/ 2147483646 h 293"/>
                  <a:gd name="T64" fmla="*/ 2147483646 w 306"/>
                  <a:gd name="T65" fmla="*/ 2147483646 h 293"/>
                  <a:gd name="T66" fmla="*/ 2147483646 w 306"/>
                  <a:gd name="T67" fmla="*/ 2147483646 h 293"/>
                  <a:gd name="T68" fmla="*/ 2147483646 w 306"/>
                  <a:gd name="T69" fmla="*/ 2147483646 h 293"/>
                  <a:gd name="T70" fmla="*/ 2147483646 w 306"/>
                  <a:gd name="T71" fmla="*/ 2147483646 h 293"/>
                  <a:gd name="T72" fmla="*/ 2147483646 w 306"/>
                  <a:gd name="T73" fmla="*/ 2147483646 h 293"/>
                  <a:gd name="T74" fmla="*/ 2147483646 w 306"/>
                  <a:gd name="T75" fmla="*/ 2147483646 h 293"/>
                  <a:gd name="T76" fmla="*/ 2147483646 w 306"/>
                  <a:gd name="T77" fmla="*/ 2147483646 h 293"/>
                  <a:gd name="T78" fmla="*/ 2147483646 w 306"/>
                  <a:gd name="T79" fmla="*/ 2147483646 h 293"/>
                  <a:gd name="T80" fmla="*/ 2147483646 w 306"/>
                  <a:gd name="T81" fmla="*/ 2147483646 h 293"/>
                  <a:gd name="T82" fmla="*/ 2147483646 w 306"/>
                  <a:gd name="T83" fmla="*/ 2147483646 h 293"/>
                  <a:gd name="T84" fmla="*/ 2147483646 w 306"/>
                  <a:gd name="T85" fmla="*/ 2147483646 h 29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06" h="293">
                    <a:moveTo>
                      <a:pt x="300" y="169"/>
                    </a:moveTo>
                    <a:lnTo>
                      <a:pt x="297" y="181"/>
                    </a:lnTo>
                    <a:lnTo>
                      <a:pt x="297" y="185"/>
                    </a:lnTo>
                    <a:lnTo>
                      <a:pt x="296" y="185"/>
                    </a:lnTo>
                    <a:lnTo>
                      <a:pt x="294" y="187"/>
                    </a:lnTo>
                    <a:lnTo>
                      <a:pt x="291" y="194"/>
                    </a:lnTo>
                    <a:lnTo>
                      <a:pt x="286" y="197"/>
                    </a:lnTo>
                    <a:lnTo>
                      <a:pt x="282" y="199"/>
                    </a:lnTo>
                    <a:lnTo>
                      <a:pt x="276" y="200"/>
                    </a:lnTo>
                    <a:lnTo>
                      <a:pt x="272" y="201"/>
                    </a:lnTo>
                    <a:lnTo>
                      <a:pt x="267" y="203"/>
                    </a:lnTo>
                    <a:lnTo>
                      <a:pt x="263" y="207"/>
                    </a:lnTo>
                    <a:lnTo>
                      <a:pt x="260" y="212"/>
                    </a:lnTo>
                    <a:lnTo>
                      <a:pt x="253" y="229"/>
                    </a:lnTo>
                    <a:lnTo>
                      <a:pt x="248" y="242"/>
                    </a:lnTo>
                    <a:lnTo>
                      <a:pt x="242" y="254"/>
                    </a:lnTo>
                    <a:lnTo>
                      <a:pt x="236" y="263"/>
                    </a:lnTo>
                    <a:lnTo>
                      <a:pt x="231" y="267"/>
                    </a:lnTo>
                    <a:lnTo>
                      <a:pt x="227" y="270"/>
                    </a:lnTo>
                    <a:lnTo>
                      <a:pt x="221" y="273"/>
                    </a:lnTo>
                    <a:lnTo>
                      <a:pt x="215" y="276"/>
                    </a:lnTo>
                    <a:lnTo>
                      <a:pt x="200" y="281"/>
                    </a:lnTo>
                    <a:lnTo>
                      <a:pt x="181" y="286"/>
                    </a:lnTo>
                    <a:lnTo>
                      <a:pt x="164" y="290"/>
                    </a:lnTo>
                    <a:lnTo>
                      <a:pt x="148" y="292"/>
                    </a:lnTo>
                    <a:lnTo>
                      <a:pt x="139" y="293"/>
                    </a:lnTo>
                    <a:lnTo>
                      <a:pt x="130" y="293"/>
                    </a:lnTo>
                    <a:lnTo>
                      <a:pt x="123" y="293"/>
                    </a:lnTo>
                    <a:lnTo>
                      <a:pt x="114" y="292"/>
                    </a:lnTo>
                    <a:lnTo>
                      <a:pt x="106" y="290"/>
                    </a:lnTo>
                    <a:lnTo>
                      <a:pt x="98" y="288"/>
                    </a:lnTo>
                    <a:lnTo>
                      <a:pt x="92" y="286"/>
                    </a:lnTo>
                    <a:lnTo>
                      <a:pt x="85" y="282"/>
                    </a:lnTo>
                    <a:lnTo>
                      <a:pt x="80" y="278"/>
                    </a:lnTo>
                    <a:lnTo>
                      <a:pt x="74" y="274"/>
                    </a:lnTo>
                    <a:lnTo>
                      <a:pt x="71" y="268"/>
                    </a:lnTo>
                    <a:lnTo>
                      <a:pt x="68" y="262"/>
                    </a:lnTo>
                    <a:lnTo>
                      <a:pt x="1" y="236"/>
                    </a:lnTo>
                    <a:lnTo>
                      <a:pt x="1" y="119"/>
                    </a:lnTo>
                    <a:lnTo>
                      <a:pt x="0" y="88"/>
                    </a:lnTo>
                    <a:lnTo>
                      <a:pt x="0" y="56"/>
                    </a:lnTo>
                    <a:lnTo>
                      <a:pt x="1" y="49"/>
                    </a:lnTo>
                    <a:lnTo>
                      <a:pt x="2" y="42"/>
                    </a:lnTo>
                    <a:lnTo>
                      <a:pt x="4" y="35"/>
                    </a:lnTo>
                    <a:lnTo>
                      <a:pt x="6" y="28"/>
                    </a:lnTo>
                    <a:lnTo>
                      <a:pt x="11" y="21"/>
                    </a:lnTo>
                    <a:lnTo>
                      <a:pt x="15" y="14"/>
                    </a:lnTo>
                    <a:lnTo>
                      <a:pt x="20" y="8"/>
                    </a:lnTo>
                    <a:lnTo>
                      <a:pt x="28" y="2"/>
                    </a:lnTo>
                    <a:lnTo>
                      <a:pt x="41" y="2"/>
                    </a:lnTo>
                    <a:lnTo>
                      <a:pt x="48" y="0"/>
                    </a:lnTo>
                    <a:lnTo>
                      <a:pt x="53" y="0"/>
                    </a:lnTo>
                    <a:lnTo>
                      <a:pt x="68" y="2"/>
                    </a:lnTo>
                    <a:lnTo>
                      <a:pt x="72" y="6"/>
                    </a:lnTo>
                    <a:lnTo>
                      <a:pt x="76" y="7"/>
                    </a:lnTo>
                    <a:lnTo>
                      <a:pt x="80" y="7"/>
                    </a:lnTo>
                    <a:lnTo>
                      <a:pt x="82" y="6"/>
                    </a:lnTo>
                    <a:lnTo>
                      <a:pt x="84" y="4"/>
                    </a:lnTo>
                    <a:lnTo>
                      <a:pt x="86" y="4"/>
                    </a:lnTo>
                    <a:lnTo>
                      <a:pt x="87" y="5"/>
                    </a:lnTo>
                    <a:lnTo>
                      <a:pt x="87" y="9"/>
                    </a:lnTo>
                    <a:lnTo>
                      <a:pt x="90" y="11"/>
                    </a:lnTo>
                    <a:lnTo>
                      <a:pt x="94" y="15"/>
                    </a:lnTo>
                    <a:lnTo>
                      <a:pt x="99" y="19"/>
                    </a:lnTo>
                    <a:lnTo>
                      <a:pt x="107" y="23"/>
                    </a:lnTo>
                    <a:lnTo>
                      <a:pt x="121" y="31"/>
                    </a:lnTo>
                    <a:lnTo>
                      <a:pt x="127" y="34"/>
                    </a:lnTo>
                    <a:lnTo>
                      <a:pt x="148" y="41"/>
                    </a:lnTo>
                    <a:lnTo>
                      <a:pt x="165" y="49"/>
                    </a:lnTo>
                    <a:lnTo>
                      <a:pt x="182" y="59"/>
                    </a:lnTo>
                    <a:lnTo>
                      <a:pt x="196" y="69"/>
                    </a:lnTo>
                    <a:lnTo>
                      <a:pt x="210" y="79"/>
                    </a:lnTo>
                    <a:lnTo>
                      <a:pt x="226" y="91"/>
                    </a:lnTo>
                    <a:lnTo>
                      <a:pt x="241" y="102"/>
                    </a:lnTo>
                    <a:lnTo>
                      <a:pt x="260" y="113"/>
                    </a:lnTo>
                    <a:lnTo>
                      <a:pt x="261" y="117"/>
                    </a:lnTo>
                    <a:lnTo>
                      <a:pt x="263" y="120"/>
                    </a:lnTo>
                    <a:lnTo>
                      <a:pt x="266" y="124"/>
                    </a:lnTo>
                    <a:lnTo>
                      <a:pt x="270" y="128"/>
                    </a:lnTo>
                    <a:lnTo>
                      <a:pt x="280" y="135"/>
                    </a:lnTo>
                    <a:lnTo>
                      <a:pt x="291" y="144"/>
                    </a:lnTo>
                    <a:lnTo>
                      <a:pt x="299" y="151"/>
                    </a:lnTo>
                    <a:lnTo>
                      <a:pt x="305" y="158"/>
                    </a:lnTo>
                    <a:lnTo>
                      <a:pt x="306" y="161"/>
                    </a:lnTo>
                    <a:lnTo>
                      <a:pt x="306" y="164"/>
                    </a:lnTo>
                    <a:lnTo>
                      <a:pt x="304" y="166"/>
                    </a:lnTo>
                    <a:lnTo>
                      <a:pt x="300" y="16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1" name="Freeform 226">
                <a:extLst>
                  <a:ext uri="{FF2B5EF4-FFF2-40B4-BE49-F238E27FC236}">
                    <a16:creationId xmlns:a16="http://schemas.microsoft.com/office/drawing/2014/main" id="{612F9209-5B92-2548-941C-F6E69581B1F3}"/>
                  </a:ext>
                </a:extLst>
              </p:cNvPr>
              <p:cNvSpPr>
                <a:spLocks/>
              </p:cNvSpPr>
              <p:nvPr>
                <p:custDataLst>
                  <p:tags r:id="rId153"/>
                </p:custDataLst>
              </p:nvPr>
            </p:nvSpPr>
            <p:spPr bwMode="auto">
              <a:xfrm>
                <a:off x="5700713" y="1247775"/>
                <a:ext cx="236537" cy="92075"/>
              </a:xfrm>
              <a:custGeom>
                <a:avLst/>
                <a:gdLst>
                  <a:gd name="T0" fmla="*/ 2147483646 w 546"/>
                  <a:gd name="T1" fmla="*/ 2147483646 h 173"/>
                  <a:gd name="T2" fmla="*/ 2147483646 w 546"/>
                  <a:gd name="T3" fmla="*/ 2147483646 h 173"/>
                  <a:gd name="T4" fmla="*/ 2147483646 w 546"/>
                  <a:gd name="T5" fmla="*/ 2147483646 h 173"/>
                  <a:gd name="T6" fmla="*/ 2147483646 w 546"/>
                  <a:gd name="T7" fmla="*/ 2147483646 h 173"/>
                  <a:gd name="T8" fmla="*/ 2147483646 w 546"/>
                  <a:gd name="T9" fmla="*/ 2147483646 h 173"/>
                  <a:gd name="T10" fmla="*/ 2147483646 w 546"/>
                  <a:gd name="T11" fmla="*/ 2147483646 h 173"/>
                  <a:gd name="T12" fmla="*/ 2147483646 w 546"/>
                  <a:gd name="T13" fmla="*/ 2147483646 h 173"/>
                  <a:gd name="T14" fmla="*/ 2147483646 w 546"/>
                  <a:gd name="T15" fmla="*/ 2147483646 h 173"/>
                  <a:gd name="T16" fmla="*/ 2147483646 w 546"/>
                  <a:gd name="T17" fmla="*/ 2110599566 h 173"/>
                  <a:gd name="T18" fmla="*/ 2147483646 w 546"/>
                  <a:gd name="T19" fmla="*/ 1658227108 h 173"/>
                  <a:gd name="T20" fmla="*/ 2147483646 w 546"/>
                  <a:gd name="T21" fmla="*/ 452372458 h 173"/>
                  <a:gd name="T22" fmla="*/ 2147483646 w 546"/>
                  <a:gd name="T23" fmla="*/ 753765335 h 173"/>
                  <a:gd name="T24" fmla="*/ 2147483646 w 546"/>
                  <a:gd name="T25" fmla="*/ 1809206690 h 173"/>
                  <a:gd name="T26" fmla="*/ 2147483646 w 546"/>
                  <a:gd name="T27" fmla="*/ 1055441355 h 173"/>
                  <a:gd name="T28" fmla="*/ 2147483646 w 546"/>
                  <a:gd name="T29" fmla="*/ 0 h 173"/>
                  <a:gd name="T30" fmla="*/ 2147483646 w 546"/>
                  <a:gd name="T31" fmla="*/ 1055441355 h 173"/>
                  <a:gd name="T32" fmla="*/ 2147483646 w 546"/>
                  <a:gd name="T33" fmla="*/ 1055441355 h 173"/>
                  <a:gd name="T34" fmla="*/ 2147483646 w 546"/>
                  <a:gd name="T35" fmla="*/ 150696438 h 173"/>
                  <a:gd name="T36" fmla="*/ 2147483646 w 546"/>
                  <a:gd name="T37" fmla="*/ 904461773 h 173"/>
                  <a:gd name="T38" fmla="*/ 2147483646 w 546"/>
                  <a:gd name="T39" fmla="*/ 1809206690 h 173"/>
                  <a:gd name="T40" fmla="*/ 2147483646 w 546"/>
                  <a:gd name="T41" fmla="*/ 2147483646 h 173"/>
                  <a:gd name="T42" fmla="*/ 2147483646 w 546"/>
                  <a:gd name="T43" fmla="*/ 2147483646 h 173"/>
                  <a:gd name="T44" fmla="*/ 2147483646 w 546"/>
                  <a:gd name="T45" fmla="*/ 2147483646 h 173"/>
                  <a:gd name="T46" fmla="*/ 2147483646 w 546"/>
                  <a:gd name="T47" fmla="*/ 2147483646 h 173"/>
                  <a:gd name="T48" fmla="*/ 2147483646 w 546"/>
                  <a:gd name="T49" fmla="*/ 2147483646 h 173"/>
                  <a:gd name="T50" fmla="*/ 2147483646 w 546"/>
                  <a:gd name="T51" fmla="*/ 2147483646 h 173"/>
                  <a:gd name="T52" fmla="*/ 2147483646 w 546"/>
                  <a:gd name="T53" fmla="*/ 2147483646 h 173"/>
                  <a:gd name="T54" fmla="*/ 2147483646 w 546"/>
                  <a:gd name="T55" fmla="*/ 2147483646 h 173"/>
                  <a:gd name="T56" fmla="*/ 2147483646 w 546"/>
                  <a:gd name="T57" fmla="*/ 2147483646 h 173"/>
                  <a:gd name="T58" fmla="*/ 2147483646 w 546"/>
                  <a:gd name="T59" fmla="*/ 2147483646 h 173"/>
                  <a:gd name="T60" fmla="*/ 2147483646 w 546"/>
                  <a:gd name="T61" fmla="*/ 2147483646 h 173"/>
                  <a:gd name="T62" fmla="*/ 2147483646 w 546"/>
                  <a:gd name="T63" fmla="*/ 2147483646 h 173"/>
                  <a:gd name="T64" fmla="*/ 2147483646 w 546"/>
                  <a:gd name="T65" fmla="*/ 2147483646 h 173"/>
                  <a:gd name="T66" fmla="*/ 2147483646 w 546"/>
                  <a:gd name="T67" fmla="*/ 2147483646 h 173"/>
                  <a:gd name="T68" fmla="*/ 2147483646 w 546"/>
                  <a:gd name="T69" fmla="*/ 2147483646 h 173"/>
                  <a:gd name="T70" fmla="*/ 2147483646 w 546"/>
                  <a:gd name="T71" fmla="*/ 2147483646 h 173"/>
                  <a:gd name="T72" fmla="*/ 2147483646 w 546"/>
                  <a:gd name="T73" fmla="*/ 2147483646 h 173"/>
                  <a:gd name="T74" fmla="*/ 2147483646 w 546"/>
                  <a:gd name="T75" fmla="*/ 2147483646 h 173"/>
                  <a:gd name="T76" fmla="*/ 2147483646 w 546"/>
                  <a:gd name="T77" fmla="*/ 2147483646 h 173"/>
                  <a:gd name="T78" fmla="*/ 2147483646 w 546"/>
                  <a:gd name="T79" fmla="*/ 2147483646 h 173"/>
                  <a:gd name="T80" fmla="*/ 2147483646 w 546"/>
                  <a:gd name="T81" fmla="*/ 2147483646 h 173"/>
                  <a:gd name="T82" fmla="*/ 2147483646 w 546"/>
                  <a:gd name="T83" fmla="*/ 2147483646 h 173"/>
                  <a:gd name="T84" fmla="*/ 2147483646 w 546"/>
                  <a:gd name="T85" fmla="*/ 2147483646 h 173"/>
                  <a:gd name="T86" fmla="*/ 2147483646 w 546"/>
                  <a:gd name="T87" fmla="*/ 2147483646 h 173"/>
                  <a:gd name="T88" fmla="*/ 2147483646 w 546"/>
                  <a:gd name="T89" fmla="*/ 2147483646 h 173"/>
                  <a:gd name="T90" fmla="*/ 2147483646 w 546"/>
                  <a:gd name="T91" fmla="*/ 2147483646 h 173"/>
                  <a:gd name="T92" fmla="*/ 2147483646 w 546"/>
                  <a:gd name="T93" fmla="*/ 2147483646 h 173"/>
                  <a:gd name="T94" fmla="*/ 1300794942 w 546"/>
                  <a:gd name="T95" fmla="*/ 2147483646 h 173"/>
                  <a:gd name="T96" fmla="*/ 894284880 w 546"/>
                  <a:gd name="T97" fmla="*/ 2147483646 h 173"/>
                  <a:gd name="T98" fmla="*/ 2147483646 w 546"/>
                  <a:gd name="T99" fmla="*/ 2147483646 h 173"/>
                  <a:gd name="T100" fmla="*/ 2147483646 w 546"/>
                  <a:gd name="T101" fmla="*/ 1809206690 h 17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546" h="173">
                    <a:moveTo>
                      <a:pt x="47" y="12"/>
                    </a:moveTo>
                    <a:lnTo>
                      <a:pt x="61" y="15"/>
                    </a:lnTo>
                    <a:lnTo>
                      <a:pt x="74" y="19"/>
                    </a:lnTo>
                    <a:lnTo>
                      <a:pt x="61" y="38"/>
                    </a:lnTo>
                    <a:lnTo>
                      <a:pt x="87" y="38"/>
                    </a:lnTo>
                    <a:lnTo>
                      <a:pt x="94" y="34"/>
                    </a:lnTo>
                    <a:lnTo>
                      <a:pt x="102" y="31"/>
                    </a:lnTo>
                    <a:lnTo>
                      <a:pt x="107" y="29"/>
                    </a:lnTo>
                    <a:lnTo>
                      <a:pt x="110" y="27"/>
                    </a:lnTo>
                    <a:lnTo>
                      <a:pt x="112" y="23"/>
                    </a:lnTo>
                    <a:lnTo>
                      <a:pt x="113" y="19"/>
                    </a:lnTo>
                    <a:lnTo>
                      <a:pt x="132" y="27"/>
                    </a:lnTo>
                    <a:lnTo>
                      <a:pt x="142" y="32"/>
                    </a:lnTo>
                    <a:lnTo>
                      <a:pt x="150" y="36"/>
                    </a:lnTo>
                    <a:lnTo>
                      <a:pt x="161" y="44"/>
                    </a:lnTo>
                    <a:lnTo>
                      <a:pt x="161" y="19"/>
                    </a:lnTo>
                    <a:lnTo>
                      <a:pt x="188" y="19"/>
                    </a:lnTo>
                    <a:lnTo>
                      <a:pt x="209" y="19"/>
                    </a:lnTo>
                    <a:lnTo>
                      <a:pt x="224" y="19"/>
                    </a:lnTo>
                    <a:lnTo>
                      <a:pt x="233" y="19"/>
                    </a:lnTo>
                    <a:lnTo>
                      <a:pt x="243" y="19"/>
                    </a:lnTo>
                    <a:lnTo>
                      <a:pt x="253" y="19"/>
                    </a:lnTo>
                    <a:lnTo>
                      <a:pt x="256" y="17"/>
                    </a:lnTo>
                    <a:lnTo>
                      <a:pt x="260" y="16"/>
                    </a:lnTo>
                    <a:lnTo>
                      <a:pt x="264" y="14"/>
                    </a:lnTo>
                    <a:lnTo>
                      <a:pt x="266" y="12"/>
                    </a:lnTo>
                    <a:lnTo>
                      <a:pt x="269" y="14"/>
                    </a:lnTo>
                    <a:lnTo>
                      <a:pt x="273" y="14"/>
                    </a:lnTo>
                    <a:lnTo>
                      <a:pt x="276" y="13"/>
                    </a:lnTo>
                    <a:lnTo>
                      <a:pt x="279" y="11"/>
                    </a:lnTo>
                    <a:lnTo>
                      <a:pt x="281" y="8"/>
                    </a:lnTo>
                    <a:lnTo>
                      <a:pt x="285" y="6"/>
                    </a:lnTo>
                    <a:lnTo>
                      <a:pt x="286" y="3"/>
                    </a:lnTo>
                    <a:lnTo>
                      <a:pt x="287" y="0"/>
                    </a:lnTo>
                    <a:lnTo>
                      <a:pt x="320" y="0"/>
                    </a:lnTo>
                    <a:lnTo>
                      <a:pt x="321" y="5"/>
                    </a:lnTo>
                    <a:lnTo>
                      <a:pt x="324" y="9"/>
                    </a:lnTo>
                    <a:lnTo>
                      <a:pt x="329" y="11"/>
                    </a:lnTo>
                    <a:lnTo>
                      <a:pt x="333" y="12"/>
                    </a:lnTo>
                    <a:lnTo>
                      <a:pt x="338" y="11"/>
                    </a:lnTo>
                    <a:lnTo>
                      <a:pt x="345" y="9"/>
                    </a:lnTo>
                    <a:lnTo>
                      <a:pt x="348" y="7"/>
                    </a:lnTo>
                    <a:lnTo>
                      <a:pt x="351" y="5"/>
                    </a:lnTo>
                    <a:lnTo>
                      <a:pt x="353" y="3"/>
                    </a:lnTo>
                    <a:lnTo>
                      <a:pt x="353" y="0"/>
                    </a:lnTo>
                    <a:lnTo>
                      <a:pt x="358" y="3"/>
                    </a:lnTo>
                    <a:lnTo>
                      <a:pt x="363" y="6"/>
                    </a:lnTo>
                    <a:lnTo>
                      <a:pt x="367" y="7"/>
                    </a:lnTo>
                    <a:lnTo>
                      <a:pt x="371" y="8"/>
                    </a:lnTo>
                    <a:lnTo>
                      <a:pt x="380" y="8"/>
                    </a:lnTo>
                    <a:lnTo>
                      <a:pt x="389" y="7"/>
                    </a:lnTo>
                    <a:lnTo>
                      <a:pt x="404" y="3"/>
                    </a:lnTo>
                    <a:lnTo>
                      <a:pt x="420" y="0"/>
                    </a:lnTo>
                    <a:lnTo>
                      <a:pt x="436" y="1"/>
                    </a:lnTo>
                    <a:lnTo>
                      <a:pt x="453" y="2"/>
                    </a:lnTo>
                    <a:lnTo>
                      <a:pt x="467" y="4"/>
                    </a:lnTo>
                    <a:lnTo>
                      <a:pt x="482" y="6"/>
                    </a:lnTo>
                    <a:lnTo>
                      <a:pt x="498" y="9"/>
                    </a:lnTo>
                    <a:lnTo>
                      <a:pt x="513" y="11"/>
                    </a:lnTo>
                    <a:lnTo>
                      <a:pt x="528" y="12"/>
                    </a:lnTo>
                    <a:lnTo>
                      <a:pt x="546" y="12"/>
                    </a:lnTo>
                    <a:lnTo>
                      <a:pt x="546" y="44"/>
                    </a:lnTo>
                    <a:lnTo>
                      <a:pt x="545" y="49"/>
                    </a:lnTo>
                    <a:lnTo>
                      <a:pt x="542" y="55"/>
                    </a:lnTo>
                    <a:lnTo>
                      <a:pt x="539" y="58"/>
                    </a:lnTo>
                    <a:lnTo>
                      <a:pt x="537" y="60"/>
                    </a:lnTo>
                    <a:lnTo>
                      <a:pt x="535" y="61"/>
                    </a:lnTo>
                    <a:lnTo>
                      <a:pt x="533" y="62"/>
                    </a:lnTo>
                    <a:lnTo>
                      <a:pt x="513" y="62"/>
                    </a:lnTo>
                    <a:lnTo>
                      <a:pt x="498" y="60"/>
                    </a:lnTo>
                    <a:lnTo>
                      <a:pt x="490" y="57"/>
                    </a:lnTo>
                    <a:lnTo>
                      <a:pt x="483" y="54"/>
                    </a:lnTo>
                    <a:lnTo>
                      <a:pt x="478" y="50"/>
                    </a:lnTo>
                    <a:lnTo>
                      <a:pt x="472" y="44"/>
                    </a:lnTo>
                    <a:lnTo>
                      <a:pt x="413" y="44"/>
                    </a:lnTo>
                    <a:lnTo>
                      <a:pt x="421" y="58"/>
                    </a:lnTo>
                    <a:lnTo>
                      <a:pt x="428" y="70"/>
                    </a:lnTo>
                    <a:lnTo>
                      <a:pt x="438" y="81"/>
                    </a:lnTo>
                    <a:lnTo>
                      <a:pt x="448" y="89"/>
                    </a:lnTo>
                    <a:lnTo>
                      <a:pt x="459" y="96"/>
                    </a:lnTo>
                    <a:lnTo>
                      <a:pt x="471" y="102"/>
                    </a:lnTo>
                    <a:lnTo>
                      <a:pt x="484" y="107"/>
                    </a:lnTo>
                    <a:lnTo>
                      <a:pt x="499" y="111"/>
                    </a:lnTo>
                    <a:lnTo>
                      <a:pt x="493" y="119"/>
                    </a:lnTo>
                    <a:lnTo>
                      <a:pt x="488" y="126"/>
                    </a:lnTo>
                    <a:lnTo>
                      <a:pt x="481" y="132"/>
                    </a:lnTo>
                    <a:lnTo>
                      <a:pt x="475" y="136"/>
                    </a:lnTo>
                    <a:lnTo>
                      <a:pt x="466" y="139"/>
                    </a:lnTo>
                    <a:lnTo>
                      <a:pt x="458" y="141"/>
                    </a:lnTo>
                    <a:lnTo>
                      <a:pt x="449" y="142"/>
                    </a:lnTo>
                    <a:lnTo>
                      <a:pt x="439" y="142"/>
                    </a:lnTo>
                    <a:lnTo>
                      <a:pt x="432" y="142"/>
                    </a:lnTo>
                    <a:lnTo>
                      <a:pt x="426" y="141"/>
                    </a:lnTo>
                    <a:lnTo>
                      <a:pt x="421" y="139"/>
                    </a:lnTo>
                    <a:lnTo>
                      <a:pt x="416" y="136"/>
                    </a:lnTo>
                    <a:lnTo>
                      <a:pt x="412" y="134"/>
                    </a:lnTo>
                    <a:lnTo>
                      <a:pt x="409" y="132"/>
                    </a:lnTo>
                    <a:lnTo>
                      <a:pt x="404" y="131"/>
                    </a:lnTo>
                    <a:lnTo>
                      <a:pt x="399" y="130"/>
                    </a:lnTo>
                    <a:lnTo>
                      <a:pt x="394" y="128"/>
                    </a:lnTo>
                    <a:lnTo>
                      <a:pt x="390" y="125"/>
                    </a:lnTo>
                    <a:lnTo>
                      <a:pt x="385" y="121"/>
                    </a:lnTo>
                    <a:lnTo>
                      <a:pt x="381" y="116"/>
                    </a:lnTo>
                    <a:lnTo>
                      <a:pt x="378" y="110"/>
                    </a:lnTo>
                    <a:lnTo>
                      <a:pt x="375" y="104"/>
                    </a:lnTo>
                    <a:lnTo>
                      <a:pt x="374" y="98"/>
                    </a:lnTo>
                    <a:lnTo>
                      <a:pt x="372" y="93"/>
                    </a:lnTo>
                    <a:lnTo>
                      <a:pt x="365" y="92"/>
                    </a:lnTo>
                    <a:lnTo>
                      <a:pt x="358" y="90"/>
                    </a:lnTo>
                    <a:lnTo>
                      <a:pt x="351" y="87"/>
                    </a:lnTo>
                    <a:lnTo>
                      <a:pt x="344" y="84"/>
                    </a:lnTo>
                    <a:lnTo>
                      <a:pt x="337" y="81"/>
                    </a:lnTo>
                    <a:lnTo>
                      <a:pt x="331" y="78"/>
                    </a:lnTo>
                    <a:lnTo>
                      <a:pt x="325" y="76"/>
                    </a:lnTo>
                    <a:lnTo>
                      <a:pt x="320" y="75"/>
                    </a:lnTo>
                    <a:lnTo>
                      <a:pt x="314" y="78"/>
                    </a:lnTo>
                    <a:lnTo>
                      <a:pt x="303" y="87"/>
                    </a:lnTo>
                    <a:lnTo>
                      <a:pt x="289" y="101"/>
                    </a:lnTo>
                    <a:lnTo>
                      <a:pt x="274" y="117"/>
                    </a:lnTo>
                    <a:lnTo>
                      <a:pt x="258" y="134"/>
                    </a:lnTo>
                    <a:lnTo>
                      <a:pt x="246" y="150"/>
                    </a:lnTo>
                    <a:lnTo>
                      <a:pt x="241" y="157"/>
                    </a:lnTo>
                    <a:lnTo>
                      <a:pt x="236" y="163"/>
                    </a:lnTo>
                    <a:lnTo>
                      <a:pt x="234" y="169"/>
                    </a:lnTo>
                    <a:lnTo>
                      <a:pt x="233" y="173"/>
                    </a:lnTo>
                    <a:lnTo>
                      <a:pt x="220" y="172"/>
                    </a:lnTo>
                    <a:lnTo>
                      <a:pt x="209" y="171"/>
                    </a:lnTo>
                    <a:lnTo>
                      <a:pt x="198" y="169"/>
                    </a:lnTo>
                    <a:lnTo>
                      <a:pt x="188" y="167"/>
                    </a:lnTo>
                    <a:lnTo>
                      <a:pt x="180" y="163"/>
                    </a:lnTo>
                    <a:lnTo>
                      <a:pt x="172" y="160"/>
                    </a:lnTo>
                    <a:lnTo>
                      <a:pt x="165" y="155"/>
                    </a:lnTo>
                    <a:lnTo>
                      <a:pt x="158" y="151"/>
                    </a:lnTo>
                    <a:lnTo>
                      <a:pt x="136" y="128"/>
                    </a:lnTo>
                    <a:lnTo>
                      <a:pt x="113" y="105"/>
                    </a:lnTo>
                    <a:lnTo>
                      <a:pt x="108" y="100"/>
                    </a:lnTo>
                    <a:lnTo>
                      <a:pt x="101" y="95"/>
                    </a:lnTo>
                    <a:lnTo>
                      <a:pt x="95" y="91"/>
                    </a:lnTo>
                    <a:lnTo>
                      <a:pt x="88" y="87"/>
                    </a:lnTo>
                    <a:lnTo>
                      <a:pt x="74" y="81"/>
                    </a:lnTo>
                    <a:lnTo>
                      <a:pt x="60" y="76"/>
                    </a:lnTo>
                    <a:lnTo>
                      <a:pt x="45" y="70"/>
                    </a:lnTo>
                    <a:lnTo>
                      <a:pt x="31" y="64"/>
                    </a:lnTo>
                    <a:lnTo>
                      <a:pt x="16" y="58"/>
                    </a:lnTo>
                    <a:lnTo>
                      <a:pt x="0" y="50"/>
                    </a:lnTo>
                    <a:lnTo>
                      <a:pt x="6" y="41"/>
                    </a:lnTo>
                    <a:lnTo>
                      <a:pt x="11" y="34"/>
                    </a:lnTo>
                    <a:lnTo>
                      <a:pt x="16" y="28"/>
                    </a:lnTo>
                    <a:lnTo>
                      <a:pt x="21" y="22"/>
                    </a:lnTo>
                    <a:lnTo>
                      <a:pt x="28" y="19"/>
                    </a:lnTo>
                    <a:lnTo>
                      <a:pt x="33" y="15"/>
                    </a:lnTo>
                    <a:lnTo>
                      <a:pt x="40" y="13"/>
                    </a:lnTo>
                    <a:lnTo>
                      <a:pt x="4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2" name="Freeform 227">
                <a:extLst>
                  <a:ext uri="{FF2B5EF4-FFF2-40B4-BE49-F238E27FC236}">
                    <a16:creationId xmlns:a16="http://schemas.microsoft.com/office/drawing/2014/main" id="{FF6054CF-F9CC-9045-9067-66A62416101C}"/>
                  </a:ext>
                </a:extLst>
              </p:cNvPr>
              <p:cNvSpPr>
                <a:spLocks/>
              </p:cNvSpPr>
              <p:nvPr>
                <p:custDataLst>
                  <p:tags r:id="rId154"/>
                </p:custDataLst>
              </p:nvPr>
            </p:nvSpPr>
            <p:spPr bwMode="auto">
              <a:xfrm>
                <a:off x="5627688" y="1477963"/>
                <a:ext cx="449262" cy="361950"/>
              </a:xfrm>
              <a:custGeom>
                <a:avLst/>
                <a:gdLst>
                  <a:gd name="T0" fmla="*/ 2147483646 w 1037"/>
                  <a:gd name="T1" fmla="*/ 2147483646 h 690"/>
                  <a:gd name="T2" fmla="*/ 2147483646 w 1037"/>
                  <a:gd name="T3" fmla="*/ 2147483646 h 690"/>
                  <a:gd name="T4" fmla="*/ 2147483646 w 1037"/>
                  <a:gd name="T5" fmla="*/ 2147483646 h 690"/>
                  <a:gd name="T6" fmla="*/ 2147483646 w 1037"/>
                  <a:gd name="T7" fmla="*/ 2147483646 h 690"/>
                  <a:gd name="T8" fmla="*/ 1463608950 w 1037"/>
                  <a:gd name="T9" fmla="*/ 2147483646 h 690"/>
                  <a:gd name="T10" fmla="*/ 2147483646 w 1037"/>
                  <a:gd name="T11" fmla="*/ 2147483646 h 690"/>
                  <a:gd name="T12" fmla="*/ 2147483646 w 1037"/>
                  <a:gd name="T13" fmla="*/ 2147483646 h 690"/>
                  <a:gd name="T14" fmla="*/ 650534842 w 1037"/>
                  <a:gd name="T15" fmla="*/ 2147483646 h 690"/>
                  <a:gd name="T16" fmla="*/ 2147483646 w 1037"/>
                  <a:gd name="T17" fmla="*/ 2147483646 h 690"/>
                  <a:gd name="T18" fmla="*/ 0 w 1037"/>
                  <a:gd name="T19" fmla="*/ 2147483646 h 690"/>
                  <a:gd name="T20" fmla="*/ 1626336671 w 1037"/>
                  <a:gd name="T21" fmla="*/ 2147483646 h 690"/>
                  <a:gd name="T22" fmla="*/ 2147483646 w 1037"/>
                  <a:gd name="T23" fmla="*/ 2147483646 h 690"/>
                  <a:gd name="T24" fmla="*/ 2147483646 w 1037"/>
                  <a:gd name="T25" fmla="*/ 2147483646 h 690"/>
                  <a:gd name="T26" fmla="*/ 2147483646 w 1037"/>
                  <a:gd name="T27" fmla="*/ 2147483646 h 690"/>
                  <a:gd name="T28" fmla="*/ 2147483646 w 1037"/>
                  <a:gd name="T29" fmla="*/ 2147483646 h 690"/>
                  <a:gd name="T30" fmla="*/ 2147483646 w 1037"/>
                  <a:gd name="T31" fmla="*/ 2147483646 h 690"/>
                  <a:gd name="T32" fmla="*/ 2147483646 w 1037"/>
                  <a:gd name="T33" fmla="*/ 2147483646 h 690"/>
                  <a:gd name="T34" fmla="*/ 2147483646 w 1037"/>
                  <a:gd name="T35" fmla="*/ 2147483646 h 690"/>
                  <a:gd name="T36" fmla="*/ 2147483646 w 1037"/>
                  <a:gd name="T37" fmla="*/ 2147483646 h 690"/>
                  <a:gd name="T38" fmla="*/ 2147483646 w 1037"/>
                  <a:gd name="T39" fmla="*/ 2147483646 h 690"/>
                  <a:gd name="T40" fmla="*/ 2147483646 w 1037"/>
                  <a:gd name="T41" fmla="*/ 2147483646 h 690"/>
                  <a:gd name="T42" fmla="*/ 2147483646 w 1037"/>
                  <a:gd name="T43" fmla="*/ 2147483646 h 690"/>
                  <a:gd name="T44" fmla="*/ 2147483646 w 1037"/>
                  <a:gd name="T45" fmla="*/ 2147483646 h 690"/>
                  <a:gd name="T46" fmla="*/ 2147483646 w 1037"/>
                  <a:gd name="T47" fmla="*/ 2147483646 h 690"/>
                  <a:gd name="T48" fmla="*/ 2147483646 w 1037"/>
                  <a:gd name="T49" fmla="*/ 2147483646 h 690"/>
                  <a:gd name="T50" fmla="*/ 2147483646 w 1037"/>
                  <a:gd name="T51" fmla="*/ 2147483646 h 690"/>
                  <a:gd name="T52" fmla="*/ 2147483646 w 1037"/>
                  <a:gd name="T53" fmla="*/ 2147483646 h 690"/>
                  <a:gd name="T54" fmla="*/ 2147483646 w 1037"/>
                  <a:gd name="T55" fmla="*/ 2147483646 h 690"/>
                  <a:gd name="T56" fmla="*/ 2147483646 w 1037"/>
                  <a:gd name="T57" fmla="*/ 2147483646 h 690"/>
                  <a:gd name="T58" fmla="*/ 2147483646 w 1037"/>
                  <a:gd name="T59" fmla="*/ 2147483646 h 690"/>
                  <a:gd name="T60" fmla="*/ 2147483646 w 1037"/>
                  <a:gd name="T61" fmla="*/ 2147483646 h 690"/>
                  <a:gd name="T62" fmla="*/ 2147483646 w 1037"/>
                  <a:gd name="T63" fmla="*/ 2147483646 h 690"/>
                  <a:gd name="T64" fmla="*/ 2147483646 w 1037"/>
                  <a:gd name="T65" fmla="*/ 2147483646 h 690"/>
                  <a:gd name="T66" fmla="*/ 2147483646 w 1037"/>
                  <a:gd name="T67" fmla="*/ 2147483646 h 690"/>
                  <a:gd name="T68" fmla="*/ 2147483646 w 1037"/>
                  <a:gd name="T69" fmla="*/ 1876375028 h 690"/>
                  <a:gd name="T70" fmla="*/ 2147483646 w 1037"/>
                  <a:gd name="T71" fmla="*/ 2147483646 h 690"/>
                  <a:gd name="T72" fmla="*/ 2147483646 w 1037"/>
                  <a:gd name="T73" fmla="*/ 2147483646 h 690"/>
                  <a:gd name="T74" fmla="*/ 2147483646 w 1037"/>
                  <a:gd name="T75" fmla="*/ 1732186738 h 690"/>
                  <a:gd name="T76" fmla="*/ 2147483646 w 1037"/>
                  <a:gd name="T77" fmla="*/ 865955933 h 690"/>
                  <a:gd name="T78" fmla="*/ 2147483646 w 1037"/>
                  <a:gd name="T79" fmla="*/ 1154882783 h 690"/>
                  <a:gd name="T80" fmla="*/ 2147483646 w 1037"/>
                  <a:gd name="T81" fmla="*/ 1587723051 h 690"/>
                  <a:gd name="T82" fmla="*/ 2147483646 w 1037"/>
                  <a:gd name="T83" fmla="*/ 865955933 h 690"/>
                  <a:gd name="T84" fmla="*/ 2147483646 w 1037"/>
                  <a:gd name="T85" fmla="*/ 2147483646 h 690"/>
                  <a:gd name="T86" fmla="*/ 2147483646 w 1037"/>
                  <a:gd name="T87" fmla="*/ 2147483646 h 690"/>
                  <a:gd name="T88" fmla="*/ 2147483646 w 1037"/>
                  <a:gd name="T89" fmla="*/ 2147483646 h 690"/>
                  <a:gd name="T90" fmla="*/ 2147483646 w 1037"/>
                  <a:gd name="T91" fmla="*/ 2147483646 h 690"/>
                  <a:gd name="T92" fmla="*/ 2147483646 w 1037"/>
                  <a:gd name="T93" fmla="*/ 2147483646 h 690"/>
                  <a:gd name="T94" fmla="*/ 2147483646 w 1037"/>
                  <a:gd name="T95" fmla="*/ 2147483646 h 690"/>
                  <a:gd name="T96" fmla="*/ 2147483646 w 1037"/>
                  <a:gd name="T97" fmla="*/ 2147483646 h 690"/>
                  <a:gd name="T98" fmla="*/ 2147483646 w 1037"/>
                  <a:gd name="T99" fmla="*/ 2147483646 h 690"/>
                  <a:gd name="T100" fmla="*/ 2147483646 w 1037"/>
                  <a:gd name="T101" fmla="*/ 2147483646 h 690"/>
                  <a:gd name="T102" fmla="*/ 2147483646 w 1037"/>
                  <a:gd name="T103" fmla="*/ 2147483646 h 690"/>
                  <a:gd name="T104" fmla="*/ 2147483646 w 1037"/>
                  <a:gd name="T105" fmla="*/ 2147483646 h 690"/>
                  <a:gd name="T106" fmla="*/ 2147483646 w 1037"/>
                  <a:gd name="T107" fmla="*/ 2147483646 h 690"/>
                  <a:gd name="T108" fmla="*/ 2147483646 w 1037"/>
                  <a:gd name="T109" fmla="*/ 2147483646 h 690"/>
                  <a:gd name="T110" fmla="*/ 2147483646 w 1037"/>
                  <a:gd name="T111" fmla="*/ 2147483646 h 690"/>
                  <a:gd name="T112" fmla="*/ 2147483646 w 1037"/>
                  <a:gd name="T113" fmla="*/ 2147483646 h 690"/>
                  <a:gd name="T114" fmla="*/ 2147483646 w 1037"/>
                  <a:gd name="T115" fmla="*/ 2147483646 h 690"/>
                  <a:gd name="T116" fmla="*/ 2147483646 w 1037"/>
                  <a:gd name="T117" fmla="*/ 2147483646 h 690"/>
                  <a:gd name="T118" fmla="*/ 2147483646 w 1037"/>
                  <a:gd name="T119" fmla="*/ 2147483646 h 69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037" h="690">
                    <a:moveTo>
                      <a:pt x="286" y="647"/>
                    </a:moveTo>
                    <a:lnTo>
                      <a:pt x="273" y="631"/>
                    </a:lnTo>
                    <a:lnTo>
                      <a:pt x="262" y="621"/>
                    </a:lnTo>
                    <a:lnTo>
                      <a:pt x="253" y="612"/>
                    </a:lnTo>
                    <a:lnTo>
                      <a:pt x="246" y="604"/>
                    </a:lnTo>
                    <a:lnTo>
                      <a:pt x="243" y="613"/>
                    </a:lnTo>
                    <a:lnTo>
                      <a:pt x="240" y="622"/>
                    </a:lnTo>
                    <a:lnTo>
                      <a:pt x="239" y="627"/>
                    </a:lnTo>
                    <a:lnTo>
                      <a:pt x="235" y="632"/>
                    </a:lnTo>
                    <a:lnTo>
                      <a:pt x="231" y="638"/>
                    </a:lnTo>
                    <a:lnTo>
                      <a:pt x="224" y="644"/>
                    </a:lnTo>
                    <a:lnTo>
                      <a:pt x="208" y="655"/>
                    </a:lnTo>
                    <a:lnTo>
                      <a:pt x="190" y="665"/>
                    </a:lnTo>
                    <a:lnTo>
                      <a:pt x="155" y="683"/>
                    </a:lnTo>
                    <a:lnTo>
                      <a:pt x="140" y="690"/>
                    </a:lnTo>
                    <a:lnTo>
                      <a:pt x="107" y="690"/>
                    </a:lnTo>
                    <a:lnTo>
                      <a:pt x="86" y="683"/>
                    </a:lnTo>
                    <a:lnTo>
                      <a:pt x="60" y="672"/>
                    </a:lnTo>
                    <a:lnTo>
                      <a:pt x="48" y="666"/>
                    </a:lnTo>
                    <a:lnTo>
                      <a:pt x="37" y="658"/>
                    </a:lnTo>
                    <a:lnTo>
                      <a:pt x="32" y="654"/>
                    </a:lnTo>
                    <a:lnTo>
                      <a:pt x="30" y="650"/>
                    </a:lnTo>
                    <a:lnTo>
                      <a:pt x="28" y="646"/>
                    </a:lnTo>
                    <a:lnTo>
                      <a:pt x="27" y="641"/>
                    </a:lnTo>
                    <a:lnTo>
                      <a:pt x="40" y="641"/>
                    </a:lnTo>
                    <a:lnTo>
                      <a:pt x="50" y="640"/>
                    </a:lnTo>
                    <a:lnTo>
                      <a:pt x="58" y="639"/>
                    </a:lnTo>
                    <a:lnTo>
                      <a:pt x="67" y="634"/>
                    </a:lnTo>
                    <a:lnTo>
                      <a:pt x="59" y="627"/>
                    </a:lnTo>
                    <a:lnTo>
                      <a:pt x="49" y="620"/>
                    </a:lnTo>
                    <a:lnTo>
                      <a:pt x="38" y="613"/>
                    </a:lnTo>
                    <a:lnTo>
                      <a:pt x="27" y="606"/>
                    </a:lnTo>
                    <a:lnTo>
                      <a:pt x="8" y="596"/>
                    </a:lnTo>
                    <a:lnTo>
                      <a:pt x="0" y="592"/>
                    </a:lnTo>
                    <a:lnTo>
                      <a:pt x="18" y="596"/>
                    </a:lnTo>
                    <a:lnTo>
                      <a:pt x="32" y="599"/>
                    </a:lnTo>
                    <a:lnTo>
                      <a:pt x="38" y="600"/>
                    </a:lnTo>
                    <a:lnTo>
                      <a:pt x="43" y="600"/>
                    </a:lnTo>
                    <a:lnTo>
                      <a:pt x="49" y="600"/>
                    </a:lnTo>
                    <a:lnTo>
                      <a:pt x="54" y="598"/>
                    </a:lnTo>
                    <a:lnTo>
                      <a:pt x="49" y="597"/>
                    </a:lnTo>
                    <a:lnTo>
                      <a:pt x="44" y="595"/>
                    </a:lnTo>
                    <a:lnTo>
                      <a:pt x="40" y="591"/>
                    </a:lnTo>
                    <a:lnTo>
                      <a:pt x="36" y="587"/>
                    </a:lnTo>
                    <a:lnTo>
                      <a:pt x="32" y="583"/>
                    </a:lnTo>
                    <a:lnTo>
                      <a:pt x="29" y="576"/>
                    </a:lnTo>
                    <a:lnTo>
                      <a:pt x="28" y="571"/>
                    </a:lnTo>
                    <a:lnTo>
                      <a:pt x="27" y="567"/>
                    </a:lnTo>
                    <a:lnTo>
                      <a:pt x="67" y="567"/>
                    </a:lnTo>
                    <a:lnTo>
                      <a:pt x="56" y="566"/>
                    </a:lnTo>
                    <a:lnTo>
                      <a:pt x="45" y="564"/>
                    </a:lnTo>
                    <a:lnTo>
                      <a:pt x="35" y="562"/>
                    </a:lnTo>
                    <a:lnTo>
                      <a:pt x="25" y="558"/>
                    </a:lnTo>
                    <a:lnTo>
                      <a:pt x="16" y="554"/>
                    </a:lnTo>
                    <a:lnTo>
                      <a:pt x="10" y="549"/>
                    </a:lnTo>
                    <a:lnTo>
                      <a:pt x="8" y="546"/>
                    </a:lnTo>
                    <a:lnTo>
                      <a:pt x="7" y="543"/>
                    </a:lnTo>
                    <a:lnTo>
                      <a:pt x="7" y="540"/>
                    </a:lnTo>
                    <a:lnTo>
                      <a:pt x="7" y="536"/>
                    </a:lnTo>
                    <a:lnTo>
                      <a:pt x="0" y="523"/>
                    </a:lnTo>
                    <a:lnTo>
                      <a:pt x="29" y="523"/>
                    </a:lnTo>
                    <a:lnTo>
                      <a:pt x="54" y="523"/>
                    </a:lnTo>
                    <a:lnTo>
                      <a:pt x="74" y="523"/>
                    </a:lnTo>
                    <a:lnTo>
                      <a:pt x="87" y="523"/>
                    </a:lnTo>
                    <a:lnTo>
                      <a:pt x="72" y="519"/>
                    </a:lnTo>
                    <a:lnTo>
                      <a:pt x="39" y="511"/>
                    </a:lnTo>
                    <a:lnTo>
                      <a:pt x="22" y="507"/>
                    </a:lnTo>
                    <a:lnTo>
                      <a:pt x="8" y="503"/>
                    </a:lnTo>
                    <a:lnTo>
                      <a:pt x="0" y="500"/>
                    </a:lnTo>
                    <a:lnTo>
                      <a:pt x="0" y="499"/>
                    </a:lnTo>
                    <a:lnTo>
                      <a:pt x="2" y="485"/>
                    </a:lnTo>
                    <a:lnTo>
                      <a:pt x="3" y="476"/>
                    </a:lnTo>
                    <a:lnTo>
                      <a:pt x="4" y="472"/>
                    </a:lnTo>
                    <a:lnTo>
                      <a:pt x="4" y="467"/>
                    </a:lnTo>
                    <a:lnTo>
                      <a:pt x="3" y="462"/>
                    </a:lnTo>
                    <a:lnTo>
                      <a:pt x="0" y="456"/>
                    </a:lnTo>
                    <a:lnTo>
                      <a:pt x="20" y="456"/>
                    </a:lnTo>
                    <a:lnTo>
                      <a:pt x="21" y="460"/>
                    </a:lnTo>
                    <a:lnTo>
                      <a:pt x="24" y="463"/>
                    </a:lnTo>
                    <a:lnTo>
                      <a:pt x="25" y="464"/>
                    </a:lnTo>
                    <a:lnTo>
                      <a:pt x="26" y="464"/>
                    </a:lnTo>
                    <a:lnTo>
                      <a:pt x="27" y="463"/>
                    </a:lnTo>
                    <a:lnTo>
                      <a:pt x="27" y="462"/>
                    </a:lnTo>
                    <a:lnTo>
                      <a:pt x="37" y="461"/>
                    </a:lnTo>
                    <a:lnTo>
                      <a:pt x="51" y="459"/>
                    </a:lnTo>
                    <a:lnTo>
                      <a:pt x="67" y="457"/>
                    </a:lnTo>
                    <a:lnTo>
                      <a:pt x="81" y="456"/>
                    </a:lnTo>
                    <a:lnTo>
                      <a:pt x="78" y="455"/>
                    </a:lnTo>
                    <a:lnTo>
                      <a:pt x="77" y="454"/>
                    </a:lnTo>
                    <a:lnTo>
                      <a:pt x="77" y="452"/>
                    </a:lnTo>
                    <a:lnTo>
                      <a:pt x="77" y="449"/>
                    </a:lnTo>
                    <a:lnTo>
                      <a:pt x="80" y="443"/>
                    </a:lnTo>
                    <a:lnTo>
                      <a:pt x="81" y="437"/>
                    </a:lnTo>
                    <a:lnTo>
                      <a:pt x="91" y="437"/>
                    </a:lnTo>
                    <a:lnTo>
                      <a:pt x="100" y="437"/>
                    </a:lnTo>
                    <a:lnTo>
                      <a:pt x="99" y="433"/>
                    </a:lnTo>
                    <a:lnTo>
                      <a:pt x="96" y="428"/>
                    </a:lnTo>
                    <a:lnTo>
                      <a:pt x="92" y="424"/>
                    </a:lnTo>
                    <a:lnTo>
                      <a:pt x="87" y="419"/>
                    </a:lnTo>
                    <a:lnTo>
                      <a:pt x="97" y="416"/>
                    </a:lnTo>
                    <a:lnTo>
                      <a:pt x="107" y="413"/>
                    </a:lnTo>
                    <a:lnTo>
                      <a:pt x="117" y="412"/>
                    </a:lnTo>
                    <a:lnTo>
                      <a:pt x="127" y="412"/>
                    </a:lnTo>
                    <a:lnTo>
                      <a:pt x="129" y="412"/>
                    </a:lnTo>
                    <a:lnTo>
                      <a:pt x="130" y="409"/>
                    </a:lnTo>
                    <a:lnTo>
                      <a:pt x="130" y="406"/>
                    </a:lnTo>
                    <a:lnTo>
                      <a:pt x="129" y="402"/>
                    </a:lnTo>
                    <a:lnTo>
                      <a:pt x="128" y="394"/>
                    </a:lnTo>
                    <a:lnTo>
                      <a:pt x="127" y="388"/>
                    </a:lnTo>
                    <a:lnTo>
                      <a:pt x="147" y="388"/>
                    </a:lnTo>
                    <a:lnTo>
                      <a:pt x="133" y="382"/>
                    </a:lnTo>
                    <a:lnTo>
                      <a:pt x="220" y="382"/>
                    </a:lnTo>
                    <a:lnTo>
                      <a:pt x="207" y="376"/>
                    </a:lnTo>
                    <a:lnTo>
                      <a:pt x="213" y="373"/>
                    </a:lnTo>
                    <a:lnTo>
                      <a:pt x="218" y="370"/>
                    </a:lnTo>
                    <a:lnTo>
                      <a:pt x="221" y="367"/>
                    </a:lnTo>
                    <a:lnTo>
                      <a:pt x="224" y="362"/>
                    </a:lnTo>
                    <a:lnTo>
                      <a:pt x="227" y="351"/>
                    </a:lnTo>
                    <a:lnTo>
                      <a:pt x="227" y="339"/>
                    </a:lnTo>
                    <a:lnTo>
                      <a:pt x="243" y="339"/>
                    </a:lnTo>
                    <a:lnTo>
                      <a:pt x="255" y="339"/>
                    </a:lnTo>
                    <a:lnTo>
                      <a:pt x="266" y="339"/>
                    </a:lnTo>
                    <a:lnTo>
                      <a:pt x="279" y="339"/>
                    </a:lnTo>
                    <a:lnTo>
                      <a:pt x="279" y="333"/>
                    </a:lnTo>
                    <a:lnTo>
                      <a:pt x="282" y="327"/>
                    </a:lnTo>
                    <a:lnTo>
                      <a:pt x="283" y="325"/>
                    </a:lnTo>
                    <a:lnTo>
                      <a:pt x="285" y="323"/>
                    </a:lnTo>
                    <a:lnTo>
                      <a:pt x="288" y="321"/>
                    </a:lnTo>
                    <a:lnTo>
                      <a:pt x="293" y="321"/>
                    </a:lnTo>
                    <a:lnTo>
                      <a:pt x="286" y="318"/>
                    </a:lnTo>
                    <a:lnTo>
                      <a:pt x="279" y="314"/>
                    </a:lnTo>
                    <a:lnTo>
                      <a:pt x="280" y="312"/>
                    </a:lnTo>
                    <a:lnTo>
                      <a:pt x="282" y="310"/>
                    </a:lnTo>
                    <a:lnTo>
                      <a:pt x="284" y="308"/>
                    </a:lnTo>
                    <a:lnTo>
                      <a:pt x="287" y="305"/>
                    </a:lnTo>
                    <a:lnTo>
                      <a:pt x="294" y="300"/>
                    </a:lnTo>
                    <a:lnTo>
                      <a:pt x="299" y="295"/>
                    </a:lnTo>
                    <a:lnTo>
                      <a:pt x="298" y="292"/>
                    </a:lnTo>
                    <a:lnTo>
                      <a:pt x="297" y="288"/>
                    </a:lnTo>
                    <a:lnTo>
                      <a:pt x="298" y="285"/>
                    </a:lnTo>
                    <a:lnTo>
                      <a:pt x="299" y="281"/>
                    </a:lnTo>
                    <a:lnTo>
                      <a:pt x="305" y="274"/>
                    </a:lnTo>
                    <a:lnTo>
                      <a:pt x="311" y="267"/>
                    </a:lnTo>
                    <a:lnTo>
                      <a:pt x="325" y="254"/>
                    </a:lnTo>
                    <a:lnTo>
                      <a:pt x="333" y="246"/>
                    </a:lnTo>
                    <a:lnTo>
                      <a:pt x="333" y="244"/>
                    </a:lnTo>
                    <a:lnTo>
                      <a:pt x="335" y="243"/>
                    </a:lnTo>
                    <a:lnTo>
                      <a:pt x="338" y="243"/>
                    </a:lnTo>
                    <a:lnTo>
                      <a:pt x="340" y="244"/>
                    </a:lnTo>
                    <a:lnTo>
                      <a:pt x="344" y="245"/>
                    </a:lnTo>
                    <a:lnTo>
                      <a:pt x="346" y="246"/>
                    </a:lnTo>
                    <a:lnTo>
                      <a:pt x="344" y="239"/>
                    </a:lnTo>
                    <a:lnTo>
                      <a:pt x="343" y="233"/>
                    </a:lnTo>
                    <a:lnTo>
                      <a:pt x="343" y="226"/>
                    </a:lnTo>
                    <a:lnTo>
                      <a:pt x="344" y="220"/>
                    </a:lnTo>
                    <a:lnTo>
                      <a:pt x="345" y="210"/>
                    </a:lnTo>
                    <a:lnTo>
                      <a:pt x="346" y="204"/>
                    </a:lnTo>
                    <a:lnTo>
                      <a:pt x="370" y="204"/>
                    </a:lnTo>
                    <a:lnTo>
                      <a:pt x="385" y="203"/>
                    </a:lnTo>
                    <a:lnTo>
                      <a:pt x="388" y="202"/>
                    </a:lnTo>
                    <a:lnTo>
                      <a:pt x="390" y="200"/>
                    </a:lnTo>
                    <a:lnTo>
                      <a:pt x="392" y="198"/>
                    </a:lnTo>
                    <a:lnTo>
                      <a:pt x="394" y="196"/>
                    </a:lnTo>
                    <a:lnTo>
                      <a:pt x="397" y="188"/>
                    </a:lnTo>
                    <a:lnTo>
                      <a:pt x="399" y="178"/>
                    </a:lnTo>
                    <a:lnTo>
                      <a:pt x="395" y="173"/>
                    </a:lnTo>
                    <a:lnTo>
                      <a:pt x="390" y="166"/>
                    </a:lnTo>
                    <a:lnTo>
                      <a:pt x="387" y="157"/>
                    </a:lnTo>
                    <a:lnTo>
                      <a:pt x="386" y="148"/>
                    </a:lnTo>
                    <a:lnTo>
                      <a:pt x="384" y="148"/>
                    </a:lnTo>
                    <a:lnTo>
                      <a:pt x="379" y="147"/>
                    </a:lnTo>
                    <a:lnTo>
                      <a:pt x="377" y="147"/>
                    </a:lnTo>
                    <a:lnTo>
                      <a:pt x="375" y="146"/>
                    </a:lnTo>
                    <a:lnTo>
                      <a:pt x="373" y="144"/>
                    </a:lnTo>
                    <a:lnTo>
                      <a:pt x="373" y="142"/>
                    </a:lnTo>
                    <a:lnTo>
                      <a:pt x="363" y="150"/>
                    </a:lnTo>
                    <a:lnTo>
                      <a:pt x="353" y="156"/>
                    </a:lnTo>
                    <a:lnTo>
                      <a:pt x="347" y="158"/>
                    </a:lnTo>
                    <a:lnTo>
                      <a:pt x="343" y="159"/>
                    </a:lnTo>
                    <a:lnTo>
                      <a:pt x="338" y="160"/>
                    </a:lnTo>
                    <a:lnTo>
                      <a:pt x="333" y="160"/>
                    </a:lnTo>
                    <a:lnTo>
                      <a:pt x="334" y="154"/>
                    </a:lnTo>
                    <a:lnTo>
                      <a:pt x="338" y="148"/>
                    </a:lnTo>
                    <a:lnTo>
                      <a:pt x="341" y="143"/>
                    </a:lnTo>
                    <a:lnTo>
                      <a:pt x="345" y="138"/>
                    </a:lnTo>
                    <a:lnTo>
                      <a:pt x="355" y="128"/>
                    </a:lnTo>
                    <a:lnTo>
                      <a:pt x="367" y="120"/>
                    </a:lnTo>
                    <a:lnTo>
                      <a:pt x="378" y="112"/>
                    </a:lnTo>
                    <a:lnTo>
                      <a:pt x="390" y="103"/>
                    </a:lnTo>
                    <a:lnTo>
                      <a:pt x="395" y="98"/>
                    </a:lnTo>
                    <a:lnTo>
                      <a:pt x="399" y="93"/>
                    </a:lnTo>
                    <a:lnTo>
                      <a:pt x="403" y="87"/>
                    </a:lnTo>
                    <a:lnTo>
                      <a:pt x="406" y="80"/>
                    </a:lnTo>
                    <a:lnTo>
                      <a:pt x="407" y="83"/>
                    </a:lnTo>
                    <a:lnTo>
                      <a:pt x="409" y="88"/>
                    </a:lnTo>
                    <a:lnTo>
                      <a:pt x="411" y="96"/>
                    </a:lnTo>
                    <a:lnTo>
                      <a:pt x="412" y="105"/>
                    </a:lnTo>
                    <a:lnTo>
                      <a:pt x="414" y="107"/>
                    </a:lnTo>
                    <a:lnTo>
                      <a:pt x="420" y="111"/>
                    </a:lnTo>
                    <a:lnTo>
                      <a:pt x="426" y="115"/>
                    </a:lnTo>
                    <a:lnTo>
                      <a:pt x="432" y="117"/>
                    </a:lnTo>
                    <a:lnTo>
                      <a:pt x="450" y="116"/>
                    </a:lnTo>
                    <a:lnTo>
                      <a:pt x="463" y="114"/>
                    </a:lnTo>
                    <a:lnTo>
                      <a:pt x="473" y="112"/>
                    </a:lnTo>
                    <a:lnTo>
                      <a:pt x="479" y="111"/>
                    </a:lnTo>
                    <a:lnTo>
                      <a:pt x="474" y="106"/>
                    </a:lnTo>
                    <a:lnTo>
                      <a:pt x="469" y="101"/>
                    </a:lnTo>
                    <a:lnTo>
                      <a:pt x="468" y="98"/>
                    </a:lnTo>
                    <a:lnTo>
                      <a:pt x="467" y="95"/>
                    </a:lnTo>
                    <a:lnTo>
                      <a:pt x="466" y="91"/>
                    </a:lnTo>
                    <a:lnTo>
                      <a:pt x="466" y="87"/>
                    </a:lnTo>
                    <a:lnTo>
                      <a:pt x="485" y="83"/>
                    </a:lnTo>
                    <a:lnTo>
                      <a:pt x="510" y="78"/>
                    </a:lnTo>
                    <a:lnTo>
                      <a:pt x="523" y="75"/>
                    </a:lnTo>
                    <a:lnTo>
                      <a:pt x="536" y="72"/>
                    </a:lnTo>
                    <a:lnTo>
                      <a:pt x="548" y="67"/>
                    </a:lnTo>
                    <a:lnTo>
                      <a:pt x="558" y="61"/>
                    </a:lnTo>
                    <a:lnTo>
                      <a:pt x="565" y="57"/>
                    </a:lnTo>
                    <a:lnTo>
                      <a:pt x="573" y="53"/>
                    </a:lnTo>
                    <a:lnTo>
                      <a:pt x="579" y="50"/>
                    </a:lnTo>
                    <a:lnTo>
                      <a:pt x="586" y="49"/>
                    </a:lnTo>
                    <a:lnTo>
                      <a:pt x="587" y="55"/>
                    </a:lnTo>
                    <a:lnTo>
                      <a:pt x="589" y="61"/>
                    </a:lnTo>
                    <a:lnTo>
                      <a:pt x="591" y="63"/>
                    </a:lnTo>
                    <a:lnTo>
                      <a:pt x="593" y="65"/>
                    </a:lnTo>
                    <a:lnTo>
                      <a:pt x="596" y="67"/>
                    </a:lnTo>
                    <a:lnTo>
                      <a:pt x="599" y="67"/>
                    </a:lnTo>
                    <a:lnTo>
                      <a:pt x="609" y="66"/>
                    </a:lnTo>
                    <a:lnTo>
                      <a:pt x="624" y="61"/>
                    </a:lnTo>
                    <a:lnTo>
                      <a:pt x="638" y="57"/>
                    </a:lnTo>
                    <a:lnTo>
                      <a:pt x="645" y="55"/>
                    </a:lnTo>
                    <a:lnTo>
                      <a:pt x="643" y="53"/>
                    </a:lnTo>
                    <a:lnTo>
                      <a:pt x="641" y="51"/>
                    </a:lnTo>
                    <a:lnTo>
                      <a:pt x="638" y="48"/>
                    </a:lnTo>
                    <a:lnTo>
                      <a:pt x="638" y="46"/>
                    </a:lnTo>
                    <a:lnTo>
                      <a:pt x="638" y="42"/>
                    </a:lnTo>
                    <a:lnTo>
                      <a:pt x="641" y="37"/>
                    </a:lnTo>
                    <a:lnTo>
                      <a:pt x="645" y="33"/>
                    </a:lnTo>
                    <a:lnTo>
                      <a:pt x="650" y="28"/>
                    </a:lnTo>
                    <a:lnTo>
                      <a:pt x="657" y="24"/>
                    </a:lnTo>
                    <a:lnTo>
                      <a:pt x="665" y="20"/>
                    </a:lnTo>
                    <a:lnTo>
                      <a:pt x="674" y="17"/>
                    </a:lnTo>
                    <a:lnTo>
                      <a:pt x="682" y="15"/>
                    </a:lnTo>
                    <a:lnTo>
                      <a:pt x="691" y="14"/>
                    </a:lnTo>
                    <a:lnTo>
                      <a:pt x="699" y="13"/>
                    </a:lnTo>
                    <a:lnTo>
                      <a:pt x="708" y="13"/>
                    </a:lnTo>
                    <a:lnTo>
                      <a:pt x="714" y="13"/>
                    </a:lnTo>
                    <a:lnTo>
                      <a:pt x="721" y="15"/>
                    </a:lnTo>
                    <a:lnTo>
                      <a:pt x="725" y="18"/>
                    </a:lnTo>
                    <a:lnTo>
                      <a:pt x="717" y="20"/>
                    </a:lnTo>
                    <a:lnTo>
                      <a:pt x="709" y="26"/>
                    </a:lnTo>
                    <a:lnTo>
                      <a:pt x="705" y="29"/>
                    </a:lnTo>
                    <a:lnTo>
                      <a:pt x="701" y="32"/>
                    </a:lnTo>
                    <a:lnTo>
                      <a:pt x="699" y="35"/>
                    </a:lnTo>
                    <a:lnTo>
                      <a:pt x="699" y="37"/>
                    </a:lnTo>
                    <a:lnTo>
                      <a:pt x="702" y="39"/>
                    </a:lnTo>
                    <a:lnTo>
                      <a:pt x="705" y="40"/>
                    </a:lnTo>
                    <a:lnTo>
                      <a:pt x="709" y="41"/>
                    </a:lnTo>
                    <a:lnTo>
                      <a:pt x="712" y="40"/>
                    </a:lnTo>
                    <a:lnTo>
                      <a:pt x="719" y="39"/>
                    </a:lnTo>
                    <a:lnTo>
                      <a:pt x="725" y="36"/>
                    </a:lnTo>
                    <a:lnTo>
                      <a:pt x="733" y="32"/>
                    </a:lnTo>
                    <a:lnTo>
                      <a:pt x="741" y="29"/>
                    </a:lnTo>
                    <a:lnTo>
                      <a:pt x="748" y="26"/>
                    </a:lnTo>
                    <a:lnTo>
                      <a:pt x="758" y="24"/>
                    </a:lnTo>
                    <a:lnTo>
                      <a:pt x="758" y="12"/>
                    </a:lnTo>
                    <a:lnTo>
                      <a:pt x="758" y="0"/>
                    </a:lnTo>
                    <a:lnTo>
                      <a:pt x="777" y="0"/>
                    </a:lnTo>
                    <a:lnTo>
                      <a:pt x="793" y="1"/>
                    </a:lnTo>
                    <a:lnTo>
                      <a:pt x="800" y="1"/>
                    </a:lnTo>
                    <a:lnTo>
                      <a:pt x="806" y="2"/>
                    </a:lnTo>
                    <a:lnTo>
                      <a:pt x="813" y="4"/>
                    </a:lnTo>
                    <a:lnTo>
                      <a:pt x="817" y="6"/>
                    </a:lnTo>
                    <a:lnTo>
                      <a:pt x="812" y="11"/>
                    </a:lnTo>
                    <a:lnTo>
                      <a:pt x="805" y="18"/>
                    </a:lnTo>
                    <a:lnTo>
                      <a:pt x="800" y="26"/>
                    </a:lnTo>
                    <a:lnTo>
                      <a:pt x="798" y="31"/>
                    </a:lnTo>
                    <a:lnTo>
                      <a:pt x="815" y="22"/>
                    </a:lnTo>
                    <a:lnTo>
                      <a:pt x="828" y="15"/>
                    </a:lnTo>
                    <a:lnTo>
                      <a:pt x="844" y="8"/>
                    </a:lnTo>
                    <a:lnTo>
                      <a:pt x="865" y="0"/>
                    </a:lnTo>
                    <a:lnTo>
                      <a:pt x="865" y="4"/>
                    </a:lnTo>
                    <a:lnTo>
                      <a:pt x="864" y="9"/>
                    </a:lnTo>
                    <a:lnTo>
                      <a:pt x="861" y="14"/>
                    </a:lnTo>
                    <a:lnTo>
                      <a:pt x="858" y="18"/>
                    </a:lnTo>
                    <a:lnTo>
                      <a:pt x="860" y="14"/>
                    </a:lnTo>
                    <a:lnTo>
                      <a:pt x="862" y="11"/>
                    </a:lnTo>
                    <a:lnTo>
                      <a:pt x="866" y="9"/>
                    </a:lnTo>
                    <a:lnTo>
                      <a:pt x="869" y="7"/>
                    </a:lnTo>
                    <a:lnTo>
                      <a:pt x="876" y="6"/>
                    </a:lnTo>
                    <a:lnTo>
                      <a:pt x="884" y="6"/>
                    </a:lnTo>
                    <a:lnTo>
                      <a:pt x="892" y="6"/>
                    </a:lnTo>
                    <a:lnTo>
                      <a:pt x="907" y="6"/>
                    </a:lnTo>
                    <a:lnTo>
                      <a:pt x="924" y="6"/>
                    </a:lnTo>
                    <a:lnTo>
                      <a:pt x="930" y="6"/>
                    </a:lnTo>
                    <a:lnTo>
                      <a:pt x="947" y="12"/>
                    </a:lnTo>
                    <a:lnTo>
                      <a:pt x="979" y="22"/>
                    </a:lnTo>
                    <a:lnTo>
                      <a:pt x="996" y="28"/>
                    </a:lnTo>
                    <a:lnTo>
                      <a:pt x="1013" y="33"/>
                    </a:lnTo>
                    <a:lnTo>
                      <a:pt x="1027" y="38"/>
                    </a:lnTo>
                    <a:lnTo>
                      <a:pt x="1037" y="43"/>
                    </a:lnTo>
                    <a:lnTo>
                      <a:pt x="1031" y="52"/>
                    </a:lnTo>
                    <a:lnTo>
                      <a:pt x="1025" y="61"/>
                    </a:lnTo>
                    <a:lnTo>
                      <a:pt x="1022" y="66"/>
                    </a:lnTo>
                    <a:lnTo>
                      <a:pt x="1019" y="70"/>
                    </a:lnTo>
                    <a:lnTo>
                      <a:pt x="1017" y="75"/>
                    </a:lnTo>
                    <a:lnTo>
                      <a:pt x="1017" y="80"/>
                    </a:lnTo>
                    <a:lnTo>
                      <a:pt x="1005" y="79"/>
                    </a:lnTo>
                    <a:lnTo>
                      <a:pt x="993" y="76"/>
                    </a:lnTo>
                    <a:lnTo>
                      <a:pt x="982" y="72"/>
                    </a:lnTo>
                    <a:lnTo>
                      <a:pt x="971" y="67"/>
                    </a:lnTo>
                    <a:lnTo>
                      <a:pt x="961" y="63"/>
                    </a:lnTo>
                    <a:lnTo>
                      <a:pt x="951" y="59"/>
                    </a:lnTo>
                    <a:lnTo>
                      <a:pt x="940" y="56"/>
                    </a:lnTo>
                    <a:lnTo>
                      <a:pt x="930" y="55"/>
                    </a:lnTo>
                    <a:lnTo>
                      <a:pt x="919" y="55"/>
                    </a:lnTo>
                    <a:lnTo>
                      <a:pt x="906" y="55"/>
                    </a:lnTo>
                    <a:lnTo>
                      <a:pt x="892" y="55"/>
                    </a:lnTo>
                    <a:lnTo>
                      <a:pt x="878" y="55"/>
                    </a:lnTo>
                    <a:lnTo>
                      <a:pt x="877" y="62"/>
                    </a:lnTo>
                    <a:lnTo>
                      <a:pt x="876" y="68"/>
                    </a:lnTo>
                    <a:lnTo>
                      <a:pt x="873" y="74"/>
                    </a:lnTo>
                    <a:lnTo>
                      <a:pt x="871" y="80"/>
                    </a:lnTo>
                    <a:lnTo>
                      <a:pt x="869" y="88"/>
                    </a:lnTo>
                    <a:lnTo>
                      <a:pt x="867" y="95"/>
                    </a:lnTo>
                    <a:lnTo>
                      <a:pt x="865" y="102"/>
                    </a:lnTo>
                    <a:lnTo>
                      <a:pt x="865" y="111"/>
                    </a:lnTo>
                    <a:lnTo>
                      <a:pt x="854" y="114"/>
                    </a:lnTo>
                    <a:lnTo>
                      <a:pt x="848" y="116"/>
                    </a:lnTo>
                    <a:lnTo>
                      <a:pt x="844" y="116"/>
                    </a:lnTo>
                    <a:lnTo>
                      <a:pt x="842" y="115"/>
                    </a:lnTo>
                    <a:lnTo>
                      <a:pt x="838" y="114"/>
                    </a:lnTo>
                    <a:lnTo>
                      <a:pt x="835" y="113"/>
                    </a:lnTo>
                    <a:lnTo>
                      <a:pt x="828" y="111"/>
                    </a:lnTo>
                    <a:lnTo>
                      <a:pt x="817" y="111"/>
                    </a:lnTo>
                    <a:lnTo>
                      <a:pt x="811" y="111"/>
                    </a:lnTo>
                    <a:lnTo>
                      <a:pt x="804" y="112"/>
                    </a:lnTo>
                    <a:lnTo>
                      <a:pt x="798" y="113"/>
                    </a:lnTo>
                    <a:lnTo>
                      <a:pt x="790" y="115"/>
                    </a:lnTo>
                    <a:lnTo>
                      <a:pt x="776" y="121"/>
                    </a:lnTo>
                    <a:lnTo>
                      <a:pt x="758" y="129"/>
                    </a:lnTo>
                    <a:lnTo>
                      <a:pt x="750" y="129"/>
                    </a:lnTo>
                    <a:lnTo>
                      <a:pt x="745" y="128"/>
                    </a:lnTo>
                    <a:lnTo>
                      <a:pt x="738" y="126"/>
                    </a:lnTo>
                    <a:lnTo>
                      <a:pt x="734" y="124"/>
                    </a:lnTo>
                    <a:lnTo>
                      <a:pt x="724" y="119"/>
                    </a:lnTo>
                    <a:lnTo>
                      <a:pt x="716" y="112"/>
                    </a:lnTo>
                    <a:lnTo>
                      <a:pt x="709" y="105"/>
                    </a:lnTo>
                    <a:lnTo>
                      <a:pt x="702" y="98"/>
                    </a:lnTo>
                    <a:lnTo>
                      <a:pt x="694" y="92"/>
                    </a:lnTo>
                    <a:lnTo>
                      <a:pt x="685" y="87"/>
                    </a:lnTo>
                    <a:lnTo>
                      <a:pt x="677" y="92"/>
                    </a:lnTo>
                    <a:lnTo>
                      <a:pt x="669" y="96"/>
                    </a:lnTo>
                    <a:lnTo>
                      <a:pt x="661" y="100"/>
                    </a:lnTo>
                    <a:lnTo>
                      <a:pt x="654" y="103"/>
                    </a:lnTo>
                    <a:lnTo>
                      <a:pt x="637" y="109"/>
                    </a:lnTo>
                    <a:lnTo>
                      <a:pt x="620" y="112"/>
                    </a:lnTo>
                    <a:lnTo>
                      <a:pt x="602" y="116"/>
                    </a:lnTo>
                    <a:lnTo>
                      <a:pt x="584" y="119"/>
                    </a:lnTo>
                    <a:lnTo>
                      <a:pt x="565" y="123"/>
                    </a:lnTo>
                    <a:lnTo>
                      <a:pt x="545" y="129"/>
                    </a:lnTo>
                    <a:lnTo>
                      <a:pt x="542" y="130"/>
                    </a:lnTo>
                    <a:lnTo>
                      <a:pt x="537" y="131"/>
                    </a:lnTo>
                    <a:lnTo>
                      <a:pt x="534" y="134"/>
                    </a:lnTo>
                    <a:lnTo>
                      <a:pt x="530" y="138"/>
                    </a:lnTo>
                    <a:lnTo>
                      <a:pt x="521" y="147"/>
                    </a:lnTo>
                    <a:lnTo>
                      <a:pt x="513" y="158"/>
                    </a:lnTo>
                    <a:lnTo>
                      <a:pt x="506" y="170"/>
                    </a:lnTo>
                    <a:lnTo>
                      <a:pt x="498" y="184"/>
                    </a:lnTo>
                    <a:lnTo>
                      <a:pt x="491" y="198"/>
                    </a:lnTo>
                    <a:lnTo>
                      <a:pt x="486" y="210"/>
                    </a:lnTo>
                    <a:lnTo>
                      <a:pt x="482" y="217"/>
                    </a:lnTo>
                    <a:lnTo>
                      <a:pt x="478" y="225"/>
                    </a:lnTo>
                    <a:lnTo>
                      <a:pt x="473" y="232"/>
                    </a:lnTo>
                    <a:lnTo>
                      <a:pt x="466" y="239"/>
                    </a:lnTo>
                    <a:lnTo>
                      <a:pt x="453" y="255"/>
                    </a:lnTo>
                    <a:lnTo>
                      <a:pt x="437" y="270"/>
                    </a:lnTo>
                    <a:lnTo>
                      <a:pt x="430" y="279"/>
                    </a:lnTo>
                    <a:lnTo>
                      <a:pt x="423" y="288"/>
                    </a:lnTo>
                    <a:lnTo>
                      <a:pt x="417" y="298"/>
                    </a:lnTo>
                    <a:lnTo>
                      <a:pt x="411" y="309"/>
                    </a:lnTo>
                    <a:lnTo>
                      <a:pt x="406" y="321"/>
                    </a:lnTo>
                    <a:lnTo>
                      <a:pt x="402" y="334"/>
                    </a:lnTo>
                    <a:lnTo>
                      <a:pt x="400" y="348"/>
                    </a:lnTo>
                    <a:lnTo>
                      <a:pt x="399" y="364"/>
                    </a:lnTo>
                    <a:lnTo>
                      <a:pt x="396" y="362"/>
                    </a:lnTo>
                    <a:lnTo>
                      <a:pt x="392" y="361"/>
                    </a:lnTo>
                    <a:lnTo>
                      <a:pt x="387" y="361"/>
                    </a:lnTo>
                    <a:lnTo>
                      <a:pt x="381" y="362"/>
                    </a:lnTo>
                    <a:lnTo>
                      <a:pt x="367" y="363"/>
                    </a:lnTo>
                    <a:lnTo>
                      <a:pt x="353" y="364"/>
                    </a:lnTo>
                    <a:lnTo>
                      <a:pt x="333" y="425"/>
                    </a:lnTo>
                    <a:lnTo>
                      <a:pt x="333" y="441"/>
                    </a:lnTo>
                    <a:lnTo>
                      <a:pt x="336" y="464"/>
                    </a:lnTo>
                    <a:lnTo>
                      <a:pt x="340" y="477"/>
                    </a:lnTo>
                    <a:lnTo>
                      <a:pt x="344" y="487"/>
                    </a:lnTo>
                    <a:lnTo>
                      <a:pt x="347" y="491"/>
                    </a:lnTo>
                    <a:lnTo>
                      <a:pt x="351" y="495"/>
                    </a:lnTo>
                    <a:lnTo>
                      <a:pt x="355" y="497"/>
                    </a:lnTo>
                    <a:lnTo>
                      <a:pt x="360" y="499"/>
                    </a:lnTo>
                    <a:lnTo>
                      <a:pt x="358" y="515"/>
                    </a:lnTo>
                    <a:lnTo>
                      <a:pt x="357" y="528"/>
                    </a:lnTo>
                    <a:lnTo>
                      <a:pt x="356" y="537"/>
                    </a:lnTo>
                    <a:lnTo>
                      <a:pt x="354" y="544"/>
                    </a:lnTo>
                    <a:lnTo>
                      <a:pt x="354" y="551"/>
                    </a:lnTo>
                    <a:lnTo>
                      <a:pt x="354" y="558"/>
                    </a:lnTo>
                    <a:lnTo>
                      <a:pt x="355" y="567"/>
                    </a:lnTo>
                    <a:lnTo>
                      <a:pt x="360" y="579"/>
                    </a:lnTo>
                    <a:lnTo>
                      <a:pt x="352" y="585"/>
                    </a:lnTo>
                    <a:lnTo>
                      <a:pt x="346" y="591"/>
                    </a:lnTo>
                    <a:lnTo>
                      <a:pt x="340" y="598"/>
                    </a:lnTo>
                    <a:lnTo>
                      <a:pt x="335" y="606"/>
                    </a:lnTo>
                    <a:lnTo>
                      <a:pt x="331" y="615"/>
                    </a:lnTo>
                    <a:lnTo>
                      <a:pt x="329" y="625"/>
                    </a:lnTo>
                    <a:lnTo>
                      <a:pt x="327" y="635"/>
                    </a:lnTo>
                    <a:lnTo>
                      <a:pt x="327" y="647"/>
                    </a:lnTo>
                    <a:lnTo>
                      <a:pt x="318" y="646"/>
                    </a:lnTo>
                    <a:lnTo>
                      <a:pt x="306" y="645"/>
                    </a:lnTo>
                    <a:lnTo>
                      <a:pt x="300" y="645"/>
                    </a:lnTo>
                    <a:lnTo>
                      <a:pt x="295" y="645"/>
                    </a:lnTo>
                    <a:lnTo>
                      <a:pt x="289" y="646"/>
                    </a:lnTo>
                    <a:lnTo>
                      <a:pt x="286" y="6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3" name="Freeform 228">
                <a:extLst>
                  <a:ext uri="{FF2B5EF4-FFF2-40B4-BE49-F238E27FC236}">
                    <a16:creationId xmlns:a16="http://schemas.microsoft.com/office/drawing/2014/main" id="{EF317ED7-DC6F-DB4C-BEE3-9E322C8E3570}"/>
                  </a:ext>
                </a:extLst>
              </p:cNvPr>
              <p:cNvSpPr>
                <a:spLocks/>
              </p:cNvSpPr>
              <p:nvPr>
                <p:custDataLst>
                  <p:tags r:id="rId155"/>
                </p:custDataLst>
              </p:nvPr>
            </p:nvSpPr>
            <p:spPr bwMode="auto">
              <a:xfrm>
                <a:off x="5967413" y="2319338"/>
                <a:ext cx="49212" cy="90487"/>
              </a:xfrm>
              <a:custGeom>
                <a:avLst/>
                <a:gdLst>
                  <a:gd name="T0" fmla="*/ 2147483646 w 120"/>
                  <a:gd name="T1" fmla="*/ 2147483646 h 173"/>
                  <a:gd name="T2" fmla="*/ 2147483646 w 120"/>
                  <a:gd name="T3" fmla="*/ 2147483646 h 173"/>
                  <a:gd name="T4" fmla="*/ 2147483646 w 120"/>
                  <a:gd name="T5" fmla="*/ 2147483646 h 173"/>
                  <a:gd name="T6" fmla="*/ 2147483646 w 120"/>
                  <a:gd name="T7" fmla="*/ 2147483646 h 173"/>
                  <a:gd name="T8" fmla="*/ 2147483646 w 120"/>
                  <a:gd name="T9" fmla="*/ 1144647474 h 173"/>
                  <a:gd name="T10" fmla="*/ 2147483646 w 120"/>
                  <a:gd name="T11" fmla="*/ 572323998 h 173"/>
                  <a:gd name="T12" fmla="*/ 2147483646 w 120"/>
                  <a:gd name="T13" fmla="*/ 286161738 h 173"/>
                  <a:gd name="T14" fmla="*/ 2147483646 w 120"/>
                  <a:gd name="T15" fmla="*/ 143080869 h 173"/>
                  <a:gd name="T16" fmla="*/ 2147483646 w 120"/>
                  <a:gd name="T17" fmla="*/ 0 h 173"/>
                  <a:gd name="T18" fmla="*/ 2147483646 w 120"/>
                  <a:gd name="T19" fmla="*/ 0 h 173"/>
                  <a:gd name="T20" fmla="*/ 1862279274 w 120"/>
                  <a:gd name="T21" fmla="*/ 143080869 h 173"/>
                  <a:gd name="T22" fmla="*/ 1655247260 w 120"/>
                  <a:gd name="T23" fmla="*/ 429243130 h 173"/>
                  <a:gd name="T24" fmla="*/ 1448383388 w 120"/>
                  <a:gd name="T25" fmla="*/ 715404867 h 173"/>
                  <a:gd name="T26" fmla="*/ 1310474140 w 120"/>
                  <a:gd name="T27" fmla="*/ 1144647474 h 173"/>
                  <a:gd name="T28" fmla="*/ 1103610268 w 120"/>
                  <a:gd name="T29" fmla="*/ 1717245025 h 173"/>
                  <a:gd name="T30" fmla="*/ 1034655644 w 120"/>
                  <a:gd name="T31" fmla="*/ 2146488155 h 173"/>
                  <a:gd name="T32" fmla="*/ 1034655644 w 120"/>
                  <a:gd name="T33" fmla="*/ 2147483646 h 173"/>
                  <a:gd name="T34" fmla="*/ 965532878 w 120"/>
                  <a:gd name="T35" fmla="*/ 2147483646 h 173"/>
                  <a:gd name="T36" fmla="*/ 827623630 w 120"/>
                  <a:gd name="T37" fmla="*/ 2147483646 h 173"/>
                  <a:gd name="T38" fmla="*/ 689714382 w 120"/>
                  <a:gd name="T39" fmla="*/ 2147483646 h 173"/>
                  <a:gd name="T40" fmla="*/ 551805134 w 120"/>
                  <a:gd name="T41" fmla="*/ 2147483646 h 173"/>
                  <a:gd name="T42" fmla="*/ 275818496 w 120"/>
                  <a:gd name="T43" fmla="*/ 2147483646 h 173"/>
                  <a:gd name="T44" fmla="*/ 0 w 120"/>
                  <a:gd name="T45" fmla="*/ 2147483646 h 173"/>
                  <a:gd name="T46" fmla="*/ 344941262 w 120"/>
                  <a:gd name="T47" fmla="*/ 2147483646 h 173"/>
                  <a:gd name="T48" fmla="*/ 689714382 w 120"/>
                  <a:gd name="T49" fmla="*/ 2147483646 h 173"/>
                  <a:gd name="T50" fmla="*/ 1034655644 w 120"/>
                  <a:gd name="T51" fmla="*/ 2147483646 h 173"/>
                  <a:gd name="T52" fmla="*/ 1379428764 w 120"/>
                  <a:gd name="T53" fmla="*/ 2147483646 h 173"/>
                  <a:gd name="T54" fmla="*/ 1655247260 w 120"/>
                  <a:gd name="T55" fmla="*/ 2147483646 h 173"/>
                  <a:gd name="T56" fmla="*/ 2069143146 w 120"/>
                  <a:gd name="T57" fmla="*/ 2147483646 h 173"/>
                  <a:gd name="T58" fmla="*/ 2147483646 w 120"/>
                  <a:gd name="T59" fmla="*/ 2147483646 h 173"/>
                  <a:gd name="T60" fmla="*/ 2147483646 w 120"/>
                  <a:gd name="T61" fmla="*/ 2147483646 h 173"/>
                  <a:gd name="T62" fmla="*/ 2147483646 w 120"/>
                  <a:gd name="T63" fmla="*/ 2147483646 h 173"/>
                  <a:gd name="T64" fmla="*/ 2147483646 w 120"/>
                  <a:gd name="T65" fmla="*/ 2147483646 h 173"/>
                  <a:gd name="T66" fmla="*/ 2147483646 w 120"/>
                  <a:gd name="T67" fmla="*/ 2147483646 h 173"/>
                  <a:gd name="T68" fmla="*/ 2147483646 w 120"/>
                  <a:gd name="T69" fmla="*/ 2147483646 h 173"/>
                  <a:gd name="T70" fmla="*/ 2147483646 w 120"/>
                  <a:gd name="T71" fmla="*/ 2147483646 h 173"/>
                  <a:gd name="T72" fmla="*/ 2147483646 w 120"/>
                  <a:gd name="T73" fmla="*/ 2147483646 h 173"/>
                  <a:gd name="T74" fmla="*/ 2147483646 w 120"/>
                  <a:gd name="T75" fmla="*/ 2147483646 h 173"/>
                  <a:gd name="T76" fmla="*/ 2147483646 w 120"/>
                  <a:gd name="T77" fmla="*/ 2147483646 h 173"/>
                  <a:gd name="T78" fmla="*/ 2147483646 w 120"/>
                  <a:gd name="T79" fmla="*/ 2147483646 h 173"/>
                  <a:gd name="T80" fmla="*/ 2147483646 w 120"/>
                  <a:gd name="T81" fmla="*/ 2147483646 h 173"/>
                  <a:gd name="T82" fmla="*/ 2147483646 w 120"/>
                  <a:gd name="T83" fmla="*/ 2147483646 h 173"/>
                  <a:gd name="T84" fmla="*/ 2147483646 w 120"/>
                  <a:gd name="T85" fmla="*/ 2147483646 h 173"/>
                  <a:gd name="T86" fmla="*/ 2147483646 w 120"/>
                  <a:gd name="T87" fmla="*/ 2147483646 h 173"/>
                  <a:gd name="T88" fmla="*/ 2147483646 w 120"/>
                  <a:gd name="T89" fmla="*/ 2147483646 h 1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0" h="173">
                    <a:moveTo>
                      <a:pt x="120" y="99"/>
                    </a:moveTo>
                    <a:lnTo>
                      <a:pt x="92" y="60"/>
                    </a:lnTo>
                    <a:lnTo>
                      <a:pt x="70" y="28"/>
                    </a:lnTo>
                    <a:lnTo>
                      <a:pt x="60" y="16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39" y="0"/>
                    </a:lnTo>
                    <a:lnTo>
                      <a:pt x="33" y="0"/>
                    </a:lnTo>
                    <a:lnTo>
                      <a:pt x="27" y="1"/>
                    </a:lnTo>
                    <a:lnTo>
                      <a:pt x="24" y="3"/>
                    </a:lnTo>
                    <a:lnTo>
                      <a:pt x="21" y="5"/>
                    </a:lnTo>
                    <a:lnTo>
                      <a:pt x="19" y="8"/>
                    </a:lnTo>
                    <a:lnTo>
                      <a:pt x="16" y="12"/>
                    </a:lnTo>
                    <a:lnTo>
                      <a:pt x="15" y="15"/>
                    </a:lnTo>
                    <a:lnTo>
                      <a:pt x="15" y="20"/>
                    </a:lnTo>
                    <a:lnTo>
                      <a:pt x="14" y="30"/>
                    </a:lnTo>
                    <a:lnTo>
                      <a:pt x="12" y="42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4" y="61"/>
                    </a:lnTo>
                    <a:lnTo>
                      <a:pt x="0" y="68"/>
                    </a:lnTo>
                    <a:lnTo>
                      <a:pt x="5" y="82"/>
                    </a:lnTo>
                    <a:lnTo>
                      <a:pt x="10" y="99"/>
                    </a:lnTo>
                    <a:lnTo>
                      <a:pt x="15" y="115"/>
                    </a:lnTo>
                    <a:lnTo>
                      <a:pt x="20" y="129"/>
                    </a:lnTo>
                    <a:lnTo>
                      <a:pt x="24" y="134"/>
                    </a:lnTo>
                    <a:lnTo>
                      <a:pt x="30" y="139"/>
                    </a:lnTo>
                    <a:lnTo>
                      <a:pt x="37" y="145"/>
                    </a:lnTo>
                    <a:lnTo>
                      <a:pt x="46" y="151"/>
                    </a:lnTo>
                    <a:lnTo>
                      <a:pt x="54" y="157"/>
                    </a:lnTo>
                    <a:lnTo>
                      <a:pt x="60" y="163"/>
                    </a:lnTo>
                    <a:lnTo>
                      <a:pt x="62" y="165"/>
                    </a:lnTo>
                    <a:lnTo>
                      <a:pt x="65" y="168"/>
                    </a:lnTo>
                    <a:lnTo>
                      <a:pt x="66" y="170"/>
                    </a:lnTo>
                    <a:lnTo>
                      <a:pt x="67" y="173"/>
                    </a:lnTo>
                    <a:lnTo>
                      <a:pt x="76" y="167"/>
                    </a:lnTo>
                    <a:lnTo>
                      <a:pt x="86" y="160"/>
                    </a:lnTo>
                    <a:lnTo>
                      <a:pt x="93" y="152"/>
                    </a:lnTo>
                    <a:lnTo>
                      <a:pt x="101" y="142"/>
                    </a:lnTo>
                    <a:lnTo>
                      <a:pt x="106" y="132"/>
                    </a:lnTo>
                    <a:lnTo>
                      <a:pt x="112" y="121"/>
                    </a:lnTo>
                    <a:lnTo>
                      <a:pt x="116" y="110"/>
                    </a:lnTo>
                    <a:lnTo>
                      <a:pt x="120" y="9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4" name="Freeform 229">
                <a:extLst>
                  <a:ext uri="{FF2B5EF4-FFF2-40B4-BE49-F238E27FC236}">
                    <a16:creationId xmlns:a16="http://schemas.microsoft.com/office/drawing/2014/main" id="{08C422AA-0ECB-5B49-9AB7-4E560263420F}"/>
                  </a:ext>
                </a:extLst>
              </p:cNvPr>
              <p:cNvSpPr>
                <a:spLocks/>
              </p:cNvSpPr>
              <p:nvPr>
                <p:custDataLst>
                  <p:tags r:id="rId156"/>
                </p:custDataLst>
              </p:nvPr>
            </p:nvSpPr>
            <p:spPr bwMode="auto">
              <a:xfrm>
                <a:off x="5675313" y="2159000"/>
                <a:ext cx="84137" cy="58738"/>
              </a:xfrm>
              <a:custGeom>
                <a:avLst/>
                <a:gdLst>
                  <a:gd name="T0" fmla="*/ 2147483646 w 200"/>
                  <a:gd name="T1" fmla="*/ 2147483646 h 98"/>
                  <a:gd name="T2" fmla="*/ 2147483646 w 200"/>
                  <a:gd name="T3" fmla="*/ 2147483646 h 98"/>
                  <a:gd name="T4" fmla="*/ 2147483646 w 200"/>
                  <a:gd name="T5" fmla="*/ 2147483646 h 98"/>
                  <a:gd name="T6" fmla="*/ 2147483646 w 200"/>
                  <a:gd name="T7" fmla="*/ 2147483646 h 98"/>
                  <a:gd name="T8" fmla="*/ 2147483646 w 200"/>
                  <a:gd name="T9" fmla="*/ 2147483646 h 98"/>
                  <a:gd name="T10" fmla="*/ 2147483646 w 200"/>
                  <a:gd name="T11" fmla="*/ 2147483646 h 98"/>
                  <a:gd name="T12" fmla="*/ 2147483646 w 200"/>
                  <a:gd name="T13" fmla="*/ 2147483646 h 98"/>
                  <a:gd name="T14" fmla="*/ 2147483646 w 200"/>
                  <a:gd name="T15" fmla="*/ 2147483646 h 98"/>
                  <a:gd name="T16" fmla="*/ 2147483646 w 200"/>
                  <a:gd name="T17" fmla="*/ 2147483646 h 98"/>
                  <a:gd name="T18" fmla="*/ 2147483646 w 200"/>
                  <a:gd name="T19" fmla="*/ 2147483646 h 98"/>
                  <a:gd name="T20" fmla="*/ 2147483646 w 200"/>
                  <a:gd name="T21" fmla="*/ 2147483646 h 98"/>
                  <a:gd name="T22" fmla="*/ 2147483646 w 200"/>
                  <a:gd name="T23" fmla="*/ 2147483646 h 98"/>
                  <a:gd name="T24" fmla="*/ 2147483646 w 200"/>
                  <a:gd name="T25" fmla="*/ 2147483646 h 98"/>
                  <a:gd name="T26" fmla="*/ 2147483646 w 200"/>
                  <a:gd name="T27" fmla="*/ 2147483646 h 98"/>
                  <a:gd name="T28" fmla="*/ 2147483646 w 200"/>
                  <a:gd name="T29" fmla="*/ 2147483646 h 98"/>
                  <a:gd name="T30" fmla="*/ 2147483646 w 200"/>
                  <a:gd name="T31" fmla="*/ 2147483646 h 98"/>
                  <a:gd name="T32" fmla="*/ 2147483646 w 200"/>
                  <a:gd name="T33" fmla="*/ 2147483646 h 98"/>
                  <a:gd name="T34" fmla="*/ 2147483646 w 200"/>
                  <a:gd name="T35" fmla="*/ 2147483646 h 98"/>
                  <a:gd name="T36" fmla="*/ 2147483646 w 200"/>
                  <a:gd name="T37" fmla="*/ 2147483646 h 98"/>
                  <a:gd name="T38" fmla="*/ 2147483646 w 200"/>
                  <a:gd name="T39" fmla="*/ 2147483646 h 98"/>
                  <a:gd name="T40" fmla="*/ 2147483646 w 200"/>
                  <a:gd name="T41" fmla="*/ 2147483646 h 98"/>
                  <a:gd name="T42" fmla="*/ 2147483646 w 200"/>
                  <a:gd name="T43" fmla="*/ 2147483646 h 98"/>
                  <a:gd name="T44" fmla="*/ 2147483646 w 200"/>
                  <a:gd name="T45" fmla="*/ 2147483646 h 98"/>
                  <a:gd name="T46" fmla="*/ 2147483646 w 200"/>
                  <a:gd name="T47" fmla="*/ 2147483646 h 98"/>
                  <a:gd name="T48" fmla="*/ 2147483646 w 200"/>
                  <a:gd name="T49" fmla="*/ 2147483646 h 98"/>
                  <a:gd name="T50" fmla="*/ 2084598926 w 200"/>
                  <a:gd name="T51" fmla="*/ 2147483646 h 98"/>
                  <a:gd name="T52" fmla="*/ 1637911806 w 200"/>
                  <a:gd name="T53" fmla="*/ 2147483646 h 98"/>
                  <a:gd name="T54" fmla="*/ 1116717588 w 200"/>
                  <a:gd name="T55" fmla="*/ 2147483646 h 98"/>
                  <a:gd name="T56" fmla="*/ 670030468 w 200"/>
                  <a:gd name="T57" fmla="*/ 2147483646 h 98"/>
                  <a:gd name="T58" fmla="*/ 297850449 w 200"/>
                  <a:gd name="T59" fmla="*/ 2147483646 h 98"/>
                  <a:gd name="T60" fmla="*/ 74506679 w 200"/>
                  <a:gd name="T61" fmla="*/ 2147483646 h 98"/>
                  <a:gd name="T62" fmla="*/ 0 w 200"/>
                  <a:gd name="T63" fmla="*/ 2147483646 h 98"/>
                  <a:gd name="T64" fmla="*/ 372180440 w 200"/>
                  <a:gd name="T65" fmla="*/ 2147483646 h 98"/>
                  <a:gd name="T66" fmla="*/ 744537568 w 200"/>
                  <a:gd name="T67" fmla="*/ 2147483646 h 98"/>
                  <a:gd name="T68" fmla="*/ 1042388017 w 200"/>
                  <a:gd name="T69" fmla="*/ 2147483646 h 98"/>
                  <a:gd name="T70" fmla="*/ 1489075136 w 200"/>
                  <a:gd name="T71" fmla="*/ 2147483646 h 98"/>
                  <a:gd name="T72" fmla="*/ 1712418485 w 200"/>
                  <a:gd name="T73" fmla="*/ 2147483646 h 98"/>
                  <a:gd name="T74" fmla="*/ 2010091826 w 200"/>
                  <a:gd name="T75" fmla="*/ 2147483646 h 98"/>
                  <a:gd name="T76" fmla="*/ 2147483646 w 200"/>
                  <a:gd name="T77" fmla="*/ 2147483646 h 98"/>
                  <a:gd name="T78" fmla="*/ 2147483646 w 200"/>
                  <a:gd name="T79" fmla="*/ 2147483646 h 98"/>
                  <a:gd name="T80" fmla="*/ 2147483646 w 200"/>
                  <a:gd name="T81" fmla="*/ 2147483646 h 98"/>
                  <a:gd name="T82" fmla="*/ 2147483646 w 200"/>
                  <a:gd name="T83" fmla="*/ 1937746841 h 98"/>
                  <a:gd name="T84" fmla="*/ 2147483646 w 200"/>
                  <a:gd name="T85" fmla="*/ 861101477 h 98"/>
                  <a:gd name="T86" fmla="*/ 2147483646 w 200"/>
                  <a:gd name="T87" fmla="*/ 0 h 98"/>
                  <a:gd name="T88" fmla="*/ 2147483646 w 200"/>
                  <a:gd name="T89" fmla="*/ 2147483646 h 98"/>
                  <a:gd name="T90" fmla="*/ 2147483646 w 200"/>
                  <a:gd name="T91" fmla="*/ 2147483646 h 98"/>
                  <a:gd name="T92" fmla="*/ 2147483646 w 200"/>
                  <a:gd name="T93" fmla="*/ 2147483646 h 98"/>
                  <a:gd name="T94" fmla="*/ 2147483646 w 200"/>
                  <a:gd name="T95" fmla="*/ 2147483646 h 98"/>
                  <a:gd name="T96" fmla="*/ 2147483646 w 200"/>
                  <a:gd name="T97" fmla="*/ 2147483646 h 98"/>
                  <a:gd name="T98" fmla="*/ 2147483646 w 200"/>
                  <a:gd name="T99" fmla="*/ 2147483646 h 98"/>
                  <a:gd name="T100" fmla="*/ 2147483646 w 200"/>
                  <a:gd name="T101" fmla="*/ 2147483646 h 98"/>
                  <a:gd name="T102" fmla="*/ 2147483646 w 200"/>
                  <a:gd name="T103" fmla="*/ 2147483646 h 98"/>
                  <a:gd name="T104" fmla="*/ 2147483646 w 200"/>
                  <a:gd name="T105" fmla="*/ 2147483646 h 98"/>
                  <a:gd name="T106" fmla="*/ 2147483646 w 200"/>
                  <a:gd name="T107" fmla="*/ 2147483646 h 98"/>
                  <a:gd name="T108" fmla="*/ 2147483646 w 200"/>
                  <a:gd name="T109" fmla="*/ 2147483646 h 98"/>
                  <a:gd name="T110" fmla="*/ 2147483646 w 200"/>
                  <a:gd name="T111" fmla="*/ 2147483646 h 98"/>
                  <a:gd name="T112" fmla="*/ 2147483646 w 200"/>
                  <a:gd name="T113" fmla="*/ 2147483646 h 9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00" h="98">
                    <a:moveTo>
                      <a:pt x="200" y="55"/>
                    </a:moveTo>
                    <a:lnTo>
                      <a:pt x="195" y="56"/>
                    </a:lnTo>
                    <a:lnTo>
                      <a:pt x="186" y="60"/>
                    </a:lnTo>
                    <a:lnTo>
                      <a:pt x="177" y="65"/>
                    </a:lnTo>
                    <a:lnTo>
                      <a:pt x="166" y="73"/>
                    </a:lnTo>
                    <a:lnTo>
                      <a:pt x="155" y="80"/>
                    </a:lnTo>
                    <a:lnTo>
                      <a:pt x="145" y="87"/>
                    </a:lnTo>
                    <a:lnTo>
                      <a:pt x="137" y="93"/>
                    </a:lnTo>
                    <a:lnTo>
                      <a:pt x="133" y="98"/>
                    </a:lnTo>
                    <a:lnTo>
                      <a:pt x="127" y="98"/>
                    </a:lnTo>
                    <a:lnTo>
                      <a:pt x="122" y="98"/>
                    </a:lnTo>
                    <a:lnTo>
                      <a:pt x="116" y="97"/>
                    </a:lnTo>
                    <a:lnTo>
                      <a:pt x="111" y="95"/>
                    </a:lnTo>
                    <a:lnTo>
                      <a:pt x="106" y="93"/>
                    </a:lnTo>
                    <a:lnTo>
                      <a:pt x="103" y="88"/>
                    </a:lnTo>
                    <a:lnTo>
                      <a:pt x="101" y="82"/>
                    </a:lnTo>
                    <a:lnTo>
                      <a:pt x="100" y="74"/>
                    </a:lnTo>
                    <a:lnTo>
                      <a:pt x="91" y="80"/>
                    </a:lnTo>
                    <a:lnTo>
                      <a:pt x="82" y="86"/>
                    </a:lnTo>
                    <a:lnTo>
                      <a:pt x="78" y="90"/>
                    </a:lnTo>
                    <a:lnTo>
                      <a:pt x="72" y="93"/>
                    </a:lnTo>
                    <a:lnTo>
                      <a:pt x="67" y="96"/>
                    </a:lnTo>
                    <a:lnTo>
                      <a:pt x="60" y="98"/>
                    </a:lnTo>
                    <a:lnTo>
                      <a:pt x="39" y="98"/>
                    </a:lnTo>
                    <a:lnTo>
                      <a:pt x="34" y="98"/>
                    </a:lnTo>
                    <a:lnTo>
                      <a:pt x="28" y="95"/>
                    </a:lnTo>
                    <a:lnTo>
                      <a:pt x="22" y="92"/>
                    </a:lnTo>
                    <a:lnTo>
                      <a:pt x="15" y="89"/>
                    </a:lnTo>
                    <a:lnTo>
                      <a:pt x="9" y="85"/>
                    </a:lnTo>
                    <a:lnTo>
                      <a:pt x="4" y="81"/>
                    </a:lnTo>
                    <a:lnTo>
                      <a:pt x="1" y="77"/>
                    </a:lnTo>
                    <a:lnTo>
                      <a:pt x="0" y="74"/>
                    </a:lnTo>
                    <a:lnTo>
                      <a:pt x="5" y="71"/>
                    </a:lnTo>
                    <a:lnTo>
                      <a:pt x="10" y="67"/>
                    </a:lnTo>
                    <a:lnTo>
                      <a:pt x="14" y="60"/>
                    </a:lnTo>
                    <a:lnTo>
                      <a:pt x="20" y="53"/>
                    </a:lnTo>
                    <a:lnTo>
                      <a:pt x="23" y="45"/>
                    </a:lnTo>
                    <a:lnTo>
                      <a:pt x="27" y="37"/>
                    </a:lnTo>
                    <a:lnTo>
                      <a:pt x="30" y="28"/>
                    </a:lnTo>
                    <a:lnTo>
                      <a:pt x="33" y="19"/>
                    </a:lnTo>
                    <a:lnTo>
                      <a:pt x="66" y="14"/>
                    </a:lnTo>
                    <a:lnTo>
                      <a:pt x="103" y="9"/>
                    </a:lnTo>
                    <a:lnTo>
                      <a:pt x="145" y="4"/>
                    </a:lnTo>
                    <a:lnTo>
                      <a:pt x="193" y="0"/>
                    </a:lnTo>
                    <a:lnTo>
                      <a:pt x="166" y="31"/>
                    </a:lnTo>
                    <a:lnTo>
                      <a:pt x="166" y="34"/>
                    </a:lnTo>
                    <a:lnTo>
                      <a:pt x="164" y="37"/>
                    </a:lnTo>
                    <a:lnTo>
                      <a:pt x="162" y="39"/>
                    </a:lnTo>
                    <a:lnTo>
                      <a:pt x="161" y="41"/>
                    </a:lnTo>
                    <a:lnTo>
                      <a:pt x="157" y="45"/>
                    </a:lnTo>
                    <a:lnTo>
                      <a:pt x="156" y="47"/>
                    </a:lnTo>
                    <a:lnTo>
                      <a:pt x="156" y="49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3" y="51"/>
                    </a:lnTo>
                    <a:lnTo>
                      <a:pt x="177" y="53"/>
                    </a:lnTo>
                    <a:lnTo>
                      <a:pt x="200" y="55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5" name="Freeform 230">
                <a:extLst>
                  <a:ext uri="{FF2B5EF4-FFF2-40B4-BE49-F238E27FC236}">
                    <a16:creationId xmlns:a16="http://schemas.microsoft.com/office/drawing/2014/main" id="{570D01A9-3DA4-9742-9B34-0A1C24BAA917}"/>
                  </a:ext>
                </a:extLst>
              </p:cNvPr>
              <p:cNvSpPr>
                <a:spLocks/>
              </p:cNvSpPr>
              <p:nvPr>
                <p:custDataLst>
                  <p:tags r:id="rId157"/>
                </p:custDataLst>
              </p:nvPr>
            </p:nvSpPr>
            <p:spPr bwMode="auto">
              <a:xfrm>
                <a:off x="5613400" y="1978025"/>
                <a:ext cx="84138" cy="73025"/>
              </a:xfrm>
              <a:custGeom>
                <a:avLst/>
                <a:gdLst>
                  <a:gd name="T0" fmla="*/ 0 w 186"/>
                  <a:gd name="T1" fmla="*/ 2147483646 h 142"/>
                  <a:gd name="T2" fmla="*/ 185185476 w 186"/>
                  <a:gd name="T3" fmla="*/ 2147483646 h 142"/>
                  <a:gd name="T4" fmla="*/ 277676208 w 186"/>
                  <a:gd name="T5" fmla="*/ 2147483646 h 142"/>
                  <a:gd name="T6" fmla="*/ 277676208 w 186"/>
                  <a:gd name="T7" fmla="*/ 2147483646 h 142"/>
                  <a:gd name="T8" fmla="*/ 833028173 w 186"/>
                  <a:gd name="T9" fmla="*/ 2147483646 h 142"/>
                  <a:gd name="T10" fmla="*/ 1573565613 w 186"/>
                  <a:gd name="T11" fmla="*/ 2147483646 h 142"/>
                  <a:gd name="T12" fmla="*/ 1851241369 w 186"/>
                  <a:gd name="T13" fmla="*/ 2147483646 h 142"/>
                  <a:gd name="T14" fmla="*/ 2128917577 w 186"/>
                  <a:gd name="T15" fmla="*/ 2147483646 h 142"/>
                  <a:gd name="T16" fmla="*/ 2147483646 w 186"/>
                  <a:gd name="T17" fmla="*/ 2147483646 h 142"/>
                  <a:gd name="T18" fmla="*/ 2147483646 w 186"/>
                  <a:gd name="T19" fmla="*/ 2147483646 h 142"/>
                  <a:gd name="T20" fmla="*/ 2147483646 w 186"/>
                  <a:gd name="T21" fmla="*/ 2147483646 h 142"/>
                  <a:gd name="T22" fmla="*/ 2147483646 w 186"/>
                  <a:gd name="T23" fmla="*/ 2147483646 h 142"/>
                  <a:gd name="T24" fmla="*/ 2147483646 w 186"/>
                  <a:gd name="T25" fmla="*/ 2147483646 h 142"/>
                  <a:gd name="T26" fmla="*/ 2147483646 w 186"/>
                  <a:gd name="T27" fmla="*/ 2147483646 h 142"/>
                  <a:gd name="T28" fmla="*/ 2147483646 w 186"/>
                  <a:gd name="T29" fmla="*/ 2147483646 h 142"/>
                  <a:gd name="T30" fmla="*/ 2147483646 w 186"/>
                  <a:gd name="T31" fmla="*/ 2147483646 h 142"/>
                  <a:gd name="T32" fmla="*/ 2147483646 w 186"/>
                  <a:gd name="T33" fmla="*/ 2147483646 h 142"/>
                  <a:gd name="T34" fmla="*/ 2147483646 w 186"/>
                  <a:gd name="T35" fmla="*/ 2147483646 h 142"/>
                  <a:gd name="T36" fmla="*/ 2147483646 w 186"/>
                  <a:gd name="T37" fmla="*/ 2147483646 h 142"/>
                  <a:gd name="T38" fmla="*/ 2147483646 w 186"/>
                  <a:gd name="T39" fmla="*/ 2147483646 h 142"/>
                  <a:gd name="T40" fmla="*/ 2147483646 w 186"/>
                  <a:gd name="T41" fmla="*/ 1904140246 h 142"/>
                  <a:gd name="T42" fmla="*/ 2147483646 w 186"/>
                  <a:gd name="T43" fmla="*/ 1360137937 h 142"/>
                  <a:gd name="T44" fmla="*/ 2147483646 w 186"/>
                  <a:gd name="T45" fmla="*/ 816135628 h 142"/>
                  <a:gd name="T46" fmla="*/ 2147483646 w 186"/>
                  <a:gd name="T47" fmla="*/ 408067814 h 142"/>
                  <a:gd name="T48" fmla="*/ 2147483646 w 186"/>
                  <a:gd name="T49" fmla="*/ 135934495 h 142"/>
                  <a:gd name="T50" fmla="*/ 2147483646 w 186"/>
                  <a:gd name="T51" fmla="*/ 272133319 h 142"/>
                  <a:gd name="T52" fmla="*/ 2147483646 w 186"/>
                  <a:gd name="T53" fmla="*/ 135934495 h 142"/>
                  <a:gd name="T54" fmla="*/ 2147483646 w 186"/>
                  <a:gd name="T55" fmla="*/ 1360137937 h 142"/>
                  <a:gd name="T56" fmla="*/ 2147483646 w 186"/>
                  <a:gd name="T57" fmla="*/ 2147483646 h 142"/>
                  <a:gd name="T58" fmla="*/ 2147483646 w 186"/>
                  <a:gd name="T59" fmla="*/ 2147483646 h 142"/>
                  <a:gd name="T60" fmla="*/ 2147483646 w 186"/>
                  <a:gd name="T61" fmla="*/ 2147483646 h 142"/>
                  <a:gd name="T62" fmla="*/ 2147483646 w 186"/>
                  <a:gd name="T63" fmla="*/ 2147483646 h 142"/>
                  <a:gd name="T64" fmla="*/ 2147483646 w 186"/>
                  <a:gd name="T65" fmla="*/ 2147483646 h 142"/>
                  <a:gd name="T66" fmla="*/ 2147483646 w 186"/>
                  <a:gd name="T67" fmla="*/ 2147483646 h 142"/>
                  <a:gd name="T68" fmla="*/ 2147483646 w 186"/>
                  <a:gd name="T69" fmla="*/ 2147483646 h 142"/>
                  <a:gd name="T70" fmla="*/ 2147483646 w 186"/>
                  <a:gd name="T71" fmla="*/ 2147483646 h 142"/>
                  <a:gd name="T72" fmla="*/ 740537441 w 186"/>
                  <a:gd name="T73" fmla="*/ 2147483646 h 1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86" h="142">
                    <a:moveTo>
                      <a:pt x="0" y="111"/>
                    </a:moveTo>
                    <a:lnTo>
                      <a:pt x="0" y="112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7" y="117"/>
                    </a:lnTo>
                    <a:lnTo>
                      <a:pt x="3" y="107"/>
                    </a:lnTo>
                    <a:lnTo>
                      <a:pt x="2" y="99"/>
                    </a:lnTo>
                    <a:lnTo>
                      <a:pt x="3" y="93"/>
                    </a:lnTo>
                    <a:lnTo>
                      <a:pt x="6" y="87"/>
                    </a:lnTo>
                    <a:lnTo>
                      <a:pt x="9" y="82"/>
                    </a:lnTo>
                    <a:lnTo>
                      <a:pt x="13" y="76"/>
                    </a:lnTo>
                    <a:lnTo>
                      <a:pt x="17" y="69"/>
                    </a:lnTo>
                    <a:lnTo>
                      <a:pt x="20" y="61"/>
                    </a:lnTo>
                    <a:lnTo>
                      <a:pt x="20" y="56"/>
                    </a:lnTo>
                    <a:lnTo>
                      <a:pt x="21" y="51"/>
                    </a:lnTo>
                    <a:lnTo>
                      <a:pt x="23" y="46"/>
                    </a:lnTo>
                    <a:lnTo>
                      <a:pt x="25" y="42"/>
                    </a:lnTo>
                    <a:lnTo>
                      <a:pt x="28" y="37"/>
                    </a:lnTo>
                    <a:lnTo>
                      <a:pt x="31" y="34"/>
                    </a:lnTo>
                    <a:lnTo>
                      <a:pt x="35" y="32"/>
                    </a:lnTo>
                    <a:lnTo>
                      <a:pt x="40" y="31"/>
                    </a:lnTo>
                    <a:lnTo>
                      <a:pt x="41" y="38"/>
                    </a:lnTo>
                    <a:lnTo>
                      <a:pt x="41" y="43"/>
                    </a:lnTo>
                    <a:lnTo>
                      <a:pt x="43" y="49"/>
                    </a:lnTo>
                    <a:lnTo>
                      <a:pt x="45" y="54"/>
                    </a:lnTo>
                    <a:lnTo>
                      <a:pt x="47" y="58"/>
                    </a:lnTo>
                    <a:lnTo>
                      <a:pt x="51" y="62"/>
                    </a:lnTo>
                    <a:lnTo>
                      <a:pt x="55" y="65"/>
                    </a:lnTo>
                    <a:lnTo>
                      <a:pt x="59" y="67"/>
                    </a:lnTo>
                    <a:lnTo>
                      <a:pt x="87" y="67"/>
                    </a:lnTo>
                    <a:lnTo>
                      <a:pt x="87" y="43"/>
                    </a:lnTo>
                    <a:lnTo>
                      <a:pt x="79" y="41"/>
                    </a:lnTo>
                    <a:lnTo>
                      <a:pt x="74" y="38"/>
                    </a:lnTo>
                    <a:lnTo>
                      <a:pt x="69" y="36"/>
                    </a:lnTo>
                    <a:lnTo>
                      <a:pt x="66" y="33"/>
                    </a:lnTo>
                    <a:lnTo>
                      <a:pt x="63" y="30"/>
                    </a:lnTo>
                    <a:lnTo>
                      <a:pt x="62" y="27"/>
                    </a:lnTo>
                    <a:lnTo>
                      <a:pt x="61" y="23"/>
                    </a:lnTo>
                    <a:lnTo>
                      <a:pt x="59" y="18"/>
                    </a:lnTo>
                    <a:lnTo>
                      <a:pt x="70" y="17"/>
                    </a:lnTo>
                    <a:lnTo>
                      <a:pt x="79" y="16"/>
                    </a:lnTo>
                    <a:lnTo>
                      <a:pt x="87" y="14"/>
                    </a:lnTo>
                    <a:lnTo>
                      <a:pt x="92" y="12"/>
                    </a:lnTo>
                    <a:lnTo>
                      <a:pt x="98" y="10"/>
                    </a:lnTo>
                    <a:lnTo>
                      <a:pt x="103" y="8"/>
                    </a:lnTo>
                    <a:lnTo>
                      <a:pt x="111" y="6"/>
                    </a:lnTo>
                    <a:lnTo>
                      <a:pt x="120" y="6"/>
                    </a:lnTo>
                    <a:lnTo>
                      <a:pt x="130" y="3"/>
                    </a:lnTo>
                    <a:lnTo>
                      <a:pt x="140" y="0"/>
                    </a:lnTo>
                    <a:lnTo>
                      <a:pt x="147" y="1"/>
                    </a:lnTo>
                    <a:lnTo>
                      <a:pt x="154" y="2"/>
                    </a:lnTo>
                    <a:lnTo>
                      <a:pt x="159" y="2"/>
                    </a:lnTo>
                    <a:lnTo>
                      <a:pt x="165" y="2"/>
                    </a:lnTo>
                    <a:lnTo>
                      <a:pt x="176" y="1"/>
                    </a:lnTo>
                    <a:lnTo>
                      <a:pt x="186" y="0"/>
                    </a:lnTo>
                    <a:lnTo>
                      <a:pt x="183" y="10"/>
                    </a:lnTo>
                    <a:lnTo>
                      <a:pt x="181" y="19"/>
                    </a:lnTo>
                    <a:lnTo>
                      <a:pt x="178" y="26"/>
                    </a:lnTo>
                    <a:lnTo>
                      <a:pt x="176" y="32"/>
                    </a:lnTo>
                    <a:lnTo>
                      <a:pt x="169" y="40"/>
                    </a:lnTo>
                    <a:lnTo>
                      <a:pt x="165" y="45"/>
                    </a:lnTo>
                    <a:lnTo>
                      <a:pt x="159" y="51"/>
                    </a:lnTo>
                    <a:lnTo>
                      <a:pt x="156" y="58"/>
                    </a:lnTo>
                    <a:lnTo>
                      <a:pt x="155" y="63"/>
                    </a:lnTo>
                    <a:lnTo>
                      <a:pt x="154" y="69"/>
                    </a:lnTo>
                    <a:lnTo>
                      <a:pt x="153" y="76"/>
                    </a:lnTo>
                    <a:lnTo>
                      <a:pt x="153" y="86"/>
                    </a:lnTo>
                    <a:lnTo>
                      <a:pt x="120" y="142"/>
                    </a:lnTo>
                    <a:lnTo>
                      <a:pt x="93" y="123"/>
                    </a:lnTo>
                    <a:lnTo>
                      <a:pt x="80" y="122"/>
                    </a:lnTo>
                    <a:lnTo>
                      <a:pt x="52" y="119"/>
                    </a:lnTo>
                    <a:lnTo>
                      <a:pt x="35" y="117"/>
                    </a:lnTo>
                    <a:lnTo>
                      <a:pt x="20" y="115"/>
                    </a:lnTo>
                    <a:lnTo>
                      <a:pt x="8" y="113"/>
                    </a:lnTo>
                    <a:lnTo>
                      <a:pt x="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6" name="Freeform 231">
                <a:extLst>
                  <a:ext uri="{FF2B5EF4-FFF2-40B4-BE49-F238E27FC236}">
                    <a16:creationId xmlns:a16="http://schemas.microsoft.com/office/drawing/2014/main" id="{41B1EEA8-0B0E-C049-A515-ECD470793639}"/>
                  </a:ext>
                </a:extLst>
              </p:cNvPr>
              <p:cNvSpPr>
                <a:spLocks/>
              </p:cNvSpPr>
              <p:nvPr>
                <p:custDataLst>
                  <p:tags r:id="rId158"/>
                </p:custDataLst>
              </p:nvPr>
            </p:nvSpPr>
            <p:spPr bwMode="auto">
              <a:xfrm>
                <a:off x="5594350" y="2041525"/>
                <a:ext cx="84138" cy="57150"/>
              </a:xfrm>
              <a:custGeom>
                <a:avLst/>
                <a:gdLst>
                  <a:gd name="T0" fmla="*/ 2147483646 w 192"/>
                  <a:gd name="T1" fmla="*/ 2147483646 h 105"/>
                  <a:gd name="T2" fmla="*/ 2147483646 w 192"/>
                  <a:gd name="T3" fmla="*/ 2147483646 h 105"/>
                  <a:gd name="T4" fmla="*/ 2147483646 w 192"/>
                  <a:gd name="T5" fmla="*/ 2147483646 h 105"/>
                  <a:gd name="T6" fmla="*/ 2147483646 w 192"/>
                  <a:gd name="T7" fmla="*/ 2147483646 h 105"/>
                  <a:gd name="T8" fmla="*/ 2147483646 w 192"/>
                  <a:gd name="T9" fmla="*/ 2147483646 h 105"/>
                  <a:gd name="T10" fmla="*/ 2147483646 w 192"/>
                  <a:gd name="T11" fmla="*/ 2147483646 h 105"/>
                  <a:gd name="T12" fmla="*/ 2147483646 w 192"/>
                  <a:gd name="T13" fmla="*/ 2147483646 h 105"/>
                  <a:gd name="T14" fmla="*/ 2147483646 w 192"/>
                  <a:gd name="T15" fmla="*/ 2147483646 h 105"/>
                  <a:gd name="T16" fmla="*/ 2147483646 w 192"/>
                  <a:gd name="T17" fmla="*/ 2147483646 h 105"/>
                  <a:gd name="T18" fmla="*/ 2147483646 w 192"/>
                  <a:gd name="T19" fmla="*/ 2147483646 h 105"/>
                  <a:gd name="T20" fmla="*/ 2147483646 w 192"/>
                  <a:gd name="T21" fmla="*/ 2147483646 h 105"/>
                  <a:gd name="T22" fmla="*/ 2147483646 w 192"/>
                  <a:gd name="T23" fmla="*/ 2147483646 h 105"/>
                  <a:gd name="T24" fmla="*/ 2147483646 w 192"/>
                  <a:gd name="T25" fmla="*/ 2147483646 h 105"/>
                  <a:gd name="T26" fmla="*/ 2147483646 w 192"/>
                  <a:gd name="T27" fmla="*/ 2147483646 h 105"/>
                  <a:gd name="T28" fmla="*/ 2147483646 w 192"/>
                  <a:gd name="T29" fmla="*/ 2147483646 h 105"/>
                  <a:gd name="T30" fmla="*/ 2147483646 w 192"/>
                  <a:gd name="T31" fmla="*/ 2147483646 h 105"/>
                  <a:gd name="T32" fmla="*/ 2147483646 w 192"/>
                  <a:gd name="T33" fmla="*/ 2147483646 h 105"/>
                  <a:gd name="T34" fmla="*/ 1598888875 w 192"/>
                  <a:gd name="T35" fmla="*/ 2147483646 h 105"/>
                  <a:gd name="T36" fmla="*/ 0 w 192"/>
                  <a:gd name="T37" fmla="*/ 2147483646 h 105"/>
                  <a:gd name="T38" fmla="*/ 0 w 192"/>
                  <a:gd name="T39" fmla="*/ 2096243494 h 105"/>
                  <a:gd name="T40" fmla="*/ 589165390 w 192"/>
                  <a:gd name="T41" fmla="*/ 1128701070 h 105"/>
                  <a:gd name="T42" fmla="*/ 1346554193 w 192"/>
                  <a:gd name="T43" fmla="*/ 644929586 h 105"/>
                  <a:gd name="T44" fmla="*/ 2147483646 w 192"/>
                  <a:gd name="T45" fmla="*/ 161158101 h 105"/>
                  <a:gd name="T46" fmla="*/ 2147483646 w 192"/>
                  <a:gd name="T47" fmla="*/ 0 h 105"/>
                  <a:gd name="T48" fmla="*/ 2147483646 w 192"/>
                  <a:gd name="T49" fmla="*/ 322612839 h 105"/>
                  <a:gd name="T50" fmla="*/ 2147483646 w 192"/>
                  <a:gd name="T51" fmla="*/ 806087687 h 105"/>
                  <a:gd name="T52" fmla="*/ 2147483646 w 192"/>
                  <a:gd name="T53" fmla="*/ 1128701070 h 105"/>
                  <a:gd name="T54" fmla="*/ 2147483646 w 192"/>
                  <a:gd name="T55" fmla="*/ 1128701070 h 105"/>
                  <a:gd name="T56" fmla="*/ 2147483646 w 192"/>
                  <a:gd name="T57" fmla="*/ 1128701070 h 105"/>
                  <a:gd name="T58" fmla="*/ 2147483646 w 192"/>
                  <a:gd name="T59" fmla="*/ 967542424 h 105"/>
                  <a:gd name="T60" fmla="*/ 2147483646 w 192"/>
                  <a:gd name="T61" fmla="*/ 1773630656 h 105"/>
                  <a:gd name="T62" fmla="*/ 2147483646 w 192"/>
                  <a:gd name="T63" fmla="*/ 2147483646 h 105"/>
                  <a:gd name="T64" fmla="*/ 2147483646 w 192"/>
                  <a:gd name="T65" fmla="*/ 2147483646 h 105"/>
                  <a:gd name="T66" fmla="*/ 2147483646 w 192"/>
                  <a:gd name="T67" fmla="*/ 2147483646 h 105"/>
                  <a:gd name="T68" fmla="*/ 2147483646 w 192"/>
                  <a:gd name="T69" fmla="*/ 2147483646 h 105"/>
                  <a:gd name="T70" fmla="*/ 2147483646 w 192"/>
                  <a:gd name="T71" fmla="*/ 2147483646 h 105"/>
                  <a:gd name="T72" fmla="*/ 2147483646 w 192"/>
                  <a:gd name="T73" fmla="*/ 2147483646 h 105"/>
                  <a:gd name="T74" fmla="*/ 2147483646 w 192"/>
                  <a:gd name="T75" fmla="*/ 2147483646 h 105"/>
                  <a:gd name="T76" fmla="*/ 2147483646 w 192"/>
                  <a:gd name="T77" fmla="*/ 2147483646 h 105"/>
                  <a:gd name="T78" fmla="*/ 2147483646 w 192"/>
                  <a:gd name="T79" fmla="*/ 2147483646 h 105"/>
                  <a:gd name="T80" fmla="*/ 2147483646 w 192"/>
                  <a:gd name="T81" fmla="*/ 2147483646 h 105"/>
                  <a:gd name="T82" fmla="*/ 2147483646 w 192"/>
                  <a:gd name="T83" fmla="*/ 2147483646 h 105"/>
                  <a:gd name="T84" fmla="*/ 2147483646 w 192"/>
                  <a:gd name="T85" fmla="*/ 2147483646 h 1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92" h="105">
                    <a:moveTo>
                      <a:pt x="192" y="61"/>
                    </a:moveTo>
                    <a:lnTo>
                      <a:pt x="189" y="62"/>
                    </a:lnTo>
                    <a:lnTo>
                      <a:pt x="184" y="63"/>
                    </a:lnTo>
                    <a:lnTo>
                      <a:pt x="180" y="64"/>
                    </a:lnTo>
                    <a:lnTo>
                      <a:pt x="177" y="67"/>
                    </a:lnTo>
                    <a:lnTo>
                      <a:pt x="168" y="72"/>
                    </a:lnTo>
                    <a:lnTo>
                      <a:pt x="160" y="79"/>
                    </a:lnTo>
                    <a:lnTo>
                      <a:pt x="154" y="86"/>
                    </a:lnTo>
                    <a:lnTo>
                      <a:pt x="147" y="93"/>
                    </a:lnTo>
                    <a:lnTo>
                      <a:pt x="143" y="99"/>
                    </a:lnTo>
                    <a:lnTo>
                      <a:pt x="139" y="105"/>
                    </a:lnTo>
                    <a:lnTo>
                      <a:pt x="120" y="97"/>
                    </a:lnTo>
                    <a:lnTo>
                      <a:pt x="102" y="89"/>
                    </a:lnTo>
                    <a:lnTo>
                      <a:pt x="86" y="80"/>
                    </a:lnTo>
                    <a:lnTo>
                      <a:pt x="69" y="71"/>
                    </a:lnTo>
                    <a:lnTo>
                      <a:pt x="53" y="61"/>
                    </a:lnTo>
                    <a:lnTo>
                      <a:pt x="36" y="53"/>
                    </a:lnTo>
                    <a:lnTo>
                      <a:pt x="19" y="44"/>
                    </a:lnTo>
                    <a:lnTo>
                      <a:pt x="0" y="37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6" y="4"/>
                    </a:lnTo>
                    <a:lnTo>
                      <a:pt x="29" y="1"/>
                    </a:lnTo>
                    <a:lnTo>
                      <a:pt x="40" y="0"/>
                    </a:lnTo>
                    <a:lnTo>
                      <a:pt x="60" y="2"/>
                    </a:lnTo>
                    <a:lnTo>
                      <a:pt x="93" y="5"/>
                    </a:lnTo>
                    <a:lnTo>
                      <a:pt x="111" y="7"/>
                    </a:lnTo>
                    <a:lnTo>
                      <a:pt x="128" y="7"/>
                    </a:lnTo>
                    <a:lnTo>
                      <a:pt x="143" y="7"/>
                    </a:lnTo>
                    <a:lnTo>
                      <a:pt x="153" y="6"/>
                    </a:lnTo>
                    <a:lnTo>
                      <a:pt x="155" y="11"/>
                    </a:lnTo>
                    <a:lnTo>
                      <a:pt x="159" y="17"/>
                    </a:lnTo>
                    <a:lnTo>
                      <a:pt x="161" y="20"/>
                    </a:lnTo>
                    <a:lnTo>
                      <a:pt x="164" y="23"/>
                    </a:lnTo>
                    <a:lnTo>
                      <a:pt x="165" y="27"/>
                    </a:lnTo>
                    <a:lnTo>
                      <a:pt x="166" y="31"/>
                    </a:lnTo>
                    <a:lnTo>
                      <a:pt x="170" y="32"/>
                    </a:lnTo>
                    <a:lnTo>
                      <a:pt x="177" y="33"/>
                    </a:lnTo>
                    <a:lnTo>
                      <a:pt x="180" y="34"/>
                    </a:lnTo>
                    <a:lnTo>
                      <a:pt x="183" y="34"/>
                    </a:lnTo>
                    <a:lnTo>
                      <a:pt x="188" y="33"/>
                    </a:lnTo>
                    <a:lnTo>
                      <a:pt x="192" y="31"/>
                    </a:lnTo>
                    <a:lnTo>
                      <a:pt x="192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7" name="Freeform 232">
                <a:extLst>
                  <a:ext uri="{FF2B5EF4-FFF2-40B4-BE49-F238E27FC236}">
                    <a16:creationId xmlns:a16="http://schemas.microsoft.com/office/drawing/2014/main" id="{2532E465-361E-DC4B-AB06-A93253D91786}"/>
                  </a:ext>
                </a:extLst>
              </p:cNvPr>
              <p:cNvSpPr>
                <a:spLocks/>
              </p:cNvSpPr>
              <p:nvPr>
                <p:custDataLst>
                  <p:tags r:id="rId159"/>
                </p:custDataLst>
              </p:nvPr>
            </p:nvSpPr>
            <p:spPr bwMode="auto">
              <a:xfrm>
                <a:off x="6354763" y="2595563"/>
                <a:ext cx="33337" cy="131762"/>
              </a:xfrm>
              <a:custGeom>
                <a:avLst/>
                <a:gdLst>
                  <a:gd name="T0" fmla="*/ 2147483646 w 80"/>
                  <a:gd name="T1" fmla="*/ 0 h 254"/>
                  <a:gd name="T2" fmla="*/ 2147483646 w 80"/>
                  <a:gd name="T3" fmla="*/ 279056354 h 254"/>
                  <a:gd name="T4" fmla="*/ 2147483646 w 80"/>
                  <a:gd name="T5" fmla="*/ 558381419 h 254"/>
                  <a:gd name="T6" fmla="*/ 2147483646 w 80"/>
                  <a:gd name="T7" fmla="*/ 977100305 h 254"/>
                  <a:gd name="T8" fmla="*/ 2147483646 w 80"/>
                  <a:gd name="T9" fmla="*/ 1395819191 h 254"/>
                  <a:gd name="T10" fmla="*/ 2147483646 w 80"/>
                  <a:gd name="T11" fmla="*/ 2147483646 h 254"/>
                  <a:gd name="T12" fmla="*/ 2147483646 w 80"/>
                  <a:gd name="T13" fmla="*/ 2147483646 h 254"/>
                  <a:gd name="T14" fmla="*/ 2147483646 w 80"/>
                  <a:gd name="T15" fmla="*/ 2147483646 h 254"/>
                  <a:gd name="T16" fmla="*/ 2147483646 w 80"/>
                  <a:gd name="T17" fmla="*/ 2147483646 h 254"/>
                  <a:gd name="T18" fmla="*/ 2147483646 w 80"/>
                  <a:gd name="T19" fmla="*/ 2147483646 h 254"/>
                  <a:gd name="T20" fmla="*/ 2147483646 w 80"/>
                  <a:gd name="T21" fmla="*/ 2147483646 h 254"/>
                  <a:gd name="T22" fmla="*/ 2147483646 w 80"/>
                  <a:gd name="T23" fmla="*/ 2147483646 h 254"/>
                  <a:gd name="T24" fmla="*/ 2147483646 w 80"/>
                  <a:gd name="T25" fmla="*/ 2147483646 h 254"/>
                  <a:gd name="T26" fmla="*/ 2147483646 w 80"/>
                  <a:gd name="T27" fmla="*/ 2147483646 h 254"/>
                  <a:gd name="T28" fmla="*/ 2147483646 w 80"/>
                  <a:gd name="T29" fmla="*/ 2147483646 h 254"/>
                  <a:gd name="T30" fmla="*/ 2147483646 w 80"/>
                  <a:gd name="T31" fmla="*/ 2147483646 h 254"/>
                  <a:gd name="T32" fmla="*/ 0 w 80"/>
                  <a:gd name="T33" fmla="*/ 2147483646 h 254"/>
                  <a:gd name="T34" fmla="*/ 289473505 w 80"/>
                  <a:gd name="T35" fmla="*/ 2147483646 h 254"/>
                  <a:gd name="T36" fmla="*/ 796008385 w 80"/>
                  <a:gd name="T37" fmla="*/ 2147483646 h 254"/>
                  <a:gd name="T38" fmla="*/ 1230131550 w 80"/>
                  <a:gd name="T39" fmla="*/ 2147483646 h 254"/>
                  <a:gd name="T40" fmla="*/ 1592016769 w 80"/>
                  <a:gd name="T41" fmla="*/ 2147483646 h 254"/>
                  <a:gd name="T42" fmla="*/ 2026139934 w 80"/>
                  <a:gd name="T43" fmla="*/ 2147483646 h 254"/>
                  <a:gd name="T44" fmla="*/ 2147483646 w 80"/>
                  <a:gd name="T45" fmla="*/ 0 h 2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0" h="254">
                    <a:moveTo>
                      <a:pt x="33" y="0"/>
                    </a:moveTo>
                    <a:lnTo>
                      <a:pt x="37" y="2"/>
                    </a:lnTo>
                    <a:lnTo>
                      <a:pt x="40" y="4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52" y="18"/>
                    </a:lnTo>
                    <a:lnTo>
                      <a:pt x="56" y="25"/>
                    </a:lnTo>
                    <a:lnTo>
                      <a:pt x="62" y="32"/>
                    </a:lnTo>
                    <a:lnTo>
                      <a:pt x="67" y="38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6" y="43"/>
                    </a:lnTo>
                    <a:lnTo>
                      <a:pt x="80" y="44"/>
                    </a:lnTo>
                    <a:lnTo>
                      <a:pt x="80" y="53"/>
                    </a:lnTo>
                    <a:lnTo>
                      <a:pt x="80" y="62"/>
                    </a:lnTo>
                    <a:lnTo>
                      <a:pt x="53" y="254"/>
                    </a:lnTo>
                    <a:lnTo>
                      <a:pt x="0" y="93"/>
                    </a:lnTo>
                    <a:lnTo>
                      <a:pt x="4" y="88"/>
                    </a:lnTo>
                    <a:lnTo>
                      <a:pt x="11" y="71"/>
                    </a:lnTo>
                    <a:lnTo>
                      <a:pt x="17" y="57"/>
                    </a:lnTo>
                    <a:lnTo>
                      <a:pt x="22" y="41"/>
                    </a:lnTo>
                    <a:lnTo>
                      <a:pt x="28" y="23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8" name="Freeform 233">
                <a:extLst>
                  <a:ext uri="{FF2B5EF4-FFF2-40B4-BE49-F238E27FC236}">
                    <a16:creationId xmlns:a16="http://schemas.microsoft.com/office/drawing/2014/main" id="{914AFB48-6298-404E-837A-228BF1FBEF37}"/>
                  </a:ext>
                </a:extLst>
              </p:cNvPr>
              <p:cNvSpPr>
                <a:spLocks/>
              </p:cNvSpPr>
              <p:nvPr>
                <p:custDataLst>
                  <p:tags r:id="rId160"/>
                </p:custDataLst>
              </p:nvPr>
            </p:nvSpPr>
            <p:spPr bwMode="auto">
              <a:xfrm>
                <a:off x="6303963" y="2647950"/>
                <a:ext cx="69850" cy="130175"/>
              </a:xfrm>
              <a:custGeom>
                <a:avLst/>
                <a:gdLst>
                  <a:gd name="T0" fmla="*/ 2147483646 w 167"/>
                  <a:gd name="T1" fmla="*/ 0 h 259"/>
                  <a:gd name="T2" fmla="*/ 2147483646 w 167"/>
                  <a:gd name="T3" fmla="*/ 2147483646 h 259"/>
                  <a:gd name="T4" fmla="*/ 2147483646 w 167"/>
                  <a:gd name="T5" fmla="*/ 2147483646 h 259"/>
                  <a:gd name="T6" fmla="*/ 2147483646 w 167"/>
                  <a:gd name="T7" fmla="*/ 2147483646 h 259"/>
                  <a:gd name="T8" fmla="*/ 2147483646 w 167"/>
                  <a:gd name="T9" fmla="*/ 2147483646 h 259"/>
                  <a:gd name="T10" fmla="*/ 2147483646 w 167"/>
                  <a:gd name="T11" fmla="*/ 2147483646 h 259"/>
                  <a:gd name="T12" fmla="*/ 2147483646 w 167"/>
                  <a:gd name="T13" fmla="*/ 2147483646 h 259"/>
                  <a:gd name="T14" fmla="*/ 2147483646 w 167"/>
                  <a:gd name="T15" fmla="*/ 2147483646 h 259"/>
                  <a:gd name="T16" fmla="*/ 2147483646 w 167"/>
                  <a:gd name="T17" fmla="*/ 2147483646 h 259"/>
                  <a:gd name="T18" fmla="*/ 2147483646 w 167"/>
                  <a:gd name="T19" fmla="*/ 2147483646 h 259"/>
                  <a:gd name="T20" fmla="*/ 2147483646 w 167"/>
                  <a:gd name="T21" fmla="*/ 2147483646 h 259"/>
                  <a:gd name="T22" fmla="*/ 2147483646 w 167"/>
                  <a:gd name="T23" fmla="*/ 2147483646 h 259"/>
                  <a:gd name="T24" fmla="*/ 2147483646 w 167"/>
                  <a:gd name="T25" fmla="*/ 2147483646 h 259"/>
                  <a:gd name="T26" fmla="*/ 2147483646 w 167"/>
                  <a:gd name="T27" fmla="*/ 2147483646 h 259"/>
                  <a:gd name="T28" fmla="*/ 2147483646 w 167"/>
                  <a:gd name="T29" fmla="*/ 2147483646 h 259"/>
                  <a:gd name="T30" fmla="*/ 2147483646 w 167"/>
                  <a:gd name="T31" fmla="*/ 2147483646 h 259"/>
                  <a:gd name="T32" fmla="*/ 2147483646 w 167"/>
                  <a:gd name="T33" fmla="*/ 2147483646 h 259"/>
                  <a:gd name="T34" fmla="*/ 2147483646 w 167"/>
                  <a:gd name="T35" fmla="*/ 2147483646 h 259"/>
                  <a:gd name="T36" fmla="*/ 2147483646 w 167"/>
                  <a:gd name="T37" fmla="*/ 2147483646 h 259"/>
                  <a:gd name="T38" fmla="*/ 2147483646 w 167"/>
                  <a:gd name="T39" fmla="*/ 2147483646 h 259"/>
                  <a:gd name="T40" fmla="*/ 2147483646 w 167"/>
                  <a:gd name="T41" fmla="*/ 2147483646 h 259"/>
                  <a:gd name="T42" fmla="*/ 2147483646 w 167"/>
                  <a:gd name="T43" fmla="*/ 2147483646 h 259"/>
                  <a:gd name="T44" fmla="*/ 2147483646 w 167"/>
                  <a:gd name="T45" fmla="*/ 2147483646 h 259"/>
                  <a:gd name="T46" fmla="*/ 2147483646 w 167"/>
                  <a:gd name="T47" fmla="*/ 2147483646 h 259"/>
                  <a:gd name="T48" fmla="*/ 2122074788 w 167"/>
                  <a:gd name="T49" fmla="*/ 2147483646 h 259"/>
                  <a:gd name="T50" fmla="*/ 2048773278 w 167"/>
                  <a:gd name="T51" fmla="*/ 2147483646 h 259"/>
                  <a:gd name="T52" fmla="*/ 2048773278 w 167"/>
                  <a:gd name="T53" fmla="*/ 2147483646 h 259"/>
                  <a:gd name="T54" fmla="*/ 1536710875 w 167"/>
                  <a:gd name="T55" fmla="*/ 2147483646 h 259"/>
                  <a:gd name="T56" fmla="*/ 1170727408 w 167"/>
                  <a:gd name="T57" fmla="*/ 2147483646 h 259"/>
                  <a:gd name="T58" fmla="*/ 804918775 w 167"/>
                  <a:gd name="T59" fmla="*/ 2147483646 h 259"/>
                  <a:gd name="T60" fmla="*/ 512236819 w 167"/>
                  <a:gd name="T61" fmla="*/ 2147483646 h 259"/>
                  <a:gd name="T62" fmla="*/ 365808633 w 167"/>
                  <a:gd name="T63" fmla="*/ 2147483646 h 259"/>
                  <a:gd name="T64" fmla="*/ 146428604 w 167"/>
                  <a:gd name="T65" fmla="*/ 2147483646 h 259"/>
                  <a:gd name="T66" fmla="*/ 0 w 167"/>
                  <a:gd name="T67" fmla="*/ 2147483646 h 259"/>
                  <a:gd name="T68" fmla="*/ 0 w 167"/>
                  <a:gd name="T69" fmla="*/ 2147483646 h 259"/>
                  <a:gd name="T70" fmla="*/ 0 w 167"/>
                  <a:gd name="T71" fmla="*/ 2147483646 h 259"/>
                  <a:gd name="T72" fmla="*/ 73126676 w 167"/>
                  <a:gd name="T73" fmla="*/ 2147483646 h 259"/>
                  <a:gd name="T74" fmla="*/ 878045451 w 167"/>
                  <a:gd name="T75" fmla="*/ 2147483646 h 259"/>
                  <a:gd name="T76" fmla="*/ 1609837551 w 167"/>
                  <a:gd name="T77" fmla="*/ 2147483646 h 259"/>
                  <a:gd name="T78" fmla="*/ 2147483646 w 167"/>
                  <a:gd name="T79" fmla="*/ 2147483646 h 259"/>
                  <a:gd name="T80" fmla="*/ 2147483646 w 167"/>
                  <a:gd name="T81" fmla="*/ 2147483646 h 259"/>
                  <a:gd name="T82" fmla="*/ 2147483646 w 167"/>
                  <a:gd name="T83" fmla="*/ 2147483646 h 259"/>
                  <a:gd name="T84" fmla="*/ 2147483646 w 167"/>
                  <a:gd name="T85" fmla="*/ 2147483646 h 259"/>
                  <a:gd name="T86" fmla="*/ 2147483646 w 167"/>
                  <a:gd name="T87" fmla="*/ 2147483646 h 259"/>
                  <a:gd name="T88" fmla="*/ 2147483646 w 167"/>
                  <a:gd name="T89" fmla="*/ 2147483646 h 259"/>
                  <a:gd name="T90" fmla="*/ 2147483646 w 167"/>
                  <a:gd name="T91" fmla="*/ 2147483646 h 259"/>
                  <a:gd name="T92" fmla="*/ 2147483646 w 167"/>
                  <a:gd name="T93" fmla="*/ 2147483646 h 259"/>
                  <a:gd name="T94" fmla="*/ 2147483646 w 167"/>
                  <a:gd name="T95" fmla="*/ 2147483646 h 259"/>
                  <a:gd name="T96" fmla="*/ 2147483646 w 167"/>
                  <a:gd name="T97" fmla="*/ 2147483646 h 259"/>
                  <a:gd name="T98" fmla="*/ 2147483646 w 167"/>
                  <a:gd name="T99" fmla="*/ 1650573263 h 259"/>
                  <a:gd name="T100" fmla="*/ 2147483646 w 167"/>
                  <a:gd name="T101" fmla="*/ 0 h 2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67" h="259">
                    <a:moveTo>
                      <a:pt x="114" y="0"/>
                    </a:moveTo>
                    <a:lnTo>
                      <a:pt x="167" y="155"/>
                    </a:lnTo>
                    <a:lnTo>
                      <a:pt x="121" y="259"/>
                    </a:lnTo>
                    <a:lnTo>
                      <a:pt x="113" y="259"/>
                    </a:lnTo>
                    <a:lnTo>
                      <a:pt x="107" y="257"/>
                    </a:lnTo>
                    <a:lnTo>
                      <a:pt x="100" y="254"/>
                    </a:lnTo>
                    <a:lnTo>
                      <a:pt x="95" y="251"/>
                    </a:lnTo>
                    <a:lnTo>
                      <a:pt x="89" y="245"/>
                    </a:lnTo>
                    <a:lnTo>
                      <a:pt x="85" y="240"/>
                    </a:lnTo>
                    <a:lnTo>
                      <a:pt x="80" y="235"/>
                    </a:lnTo>
                    <a:lnTo>
                      <a:pt x="76" y="229"/>
                    </a:lnTo>
                    <a:lnTo>
                      <a:pt x="69" y="217"/>
                    </a:lnTo>
                    <a:lnTo>
                      <a:pt x="65" y="205"/>
                    </a:lnTo>
                    <a:lnTo>
                      <a:pt x="62" y="194"/>
                    </a:lnTo>
                    <a:lnTo>
                      <a:pt x="62" y="185"/>
                    </a:lnTo>
                    <a:lnTo>
                      <a:pt x="55" y="184"/>
                    </a:lnTo>
                    <a:lnTo>
                      <a:pt x="51" y="183"/>
                    </a:lnTo>
                    <a:lnTo>
                      <a:pt x="45" y="182"/>
                    </a:lnTo>
                    <a:lnTo>
                      <a:pt x="42" y="180"/>
                    </a:lnTo>
                    <a:lnTo>
                      <a:pt x="39" y="177"/>
                    </a:lnTo>
                    <a:lnTo>
                      <a:pt x="36" y="174"/>
                    </a:lnTo>
                    <a:lnTo>
                      <a:pt x="34" y="170"/>
                    </a:lnTo>
                    <a:lnTo>
                      <a:pt x="32" y="167"/>
                    </a:lnTo>
                    <a:lnTo>
                      <a:pt x="30" y="158"/>
                    </a:lnTo>
                    <a:lnTo>
                      <a:pt x="29" y="149"/>
                    </a:lnTo>
                    <a:lnTo>
                      <a:pt x="28" y="140"/>
                    </a:lnTo>
                    <a:lnTo>
                      <a:pt x="28" y="129"/>
                    </a:lnTo>
                    <a:lnTo>
                      <a:pt x="21" y="129"/>
                    </a:lnTo>
                    <a:lnTo>
                      <a:pt x="16" y="127"/>
                    </a:lnTo>
                    <a:lnTo>
                      <a:pt x="11" y="125"/>
                    </a:lnTo>
                    <a:lnTo>
                      <a:pt x="7" y="121"/>
                    </a:lnTo>
                    <a:lnTo>
                      <a:pt x="5" y="117"/>
                    </a:lnTo>
                    <a:lnTo>
                      <a:pt x="2" y="112"/>
                    </a:lnTo>
                    <a:lnTo>
                      <a:pt x="0" y="107"/>
                    </a:lnTo>
                    <a:lnTo>
                      <a:pt x="0" y="101"/>
                    </a:lnTo>
                    <a:lnTo>
                      <a:pt x="0" y="75"/>
                    </a:lnTo>
                    <a:lnTo>
                      <a:pt x="1" y="50"/>
                    </a:lnTo>
                    <a:lnTo>
                      <a:pt x="12" y="52"/>
                    </a:lnTo>
                    <a:lnTo>
                      <a:pt x="22" y="53"/>
                    </a:lnTo>
                    <a:lnTo>
                      <a:pt x="32" y="53"/>
                    </a:lnTo>
                    <a:lnTo>
                      <a:pt x="42" y="52"/>
                    </a:lnTo>
                    <a:lnTo>
                      <a:pt x="50" y="51"/>
                    </a:lnTo>
                    <a:lnTo>
                      <a:pt x="58" y="49"/>
                    </a:lnTo>
                    <a:lnTo>
                      <a:pt x="66" y="47"/>
                    </a:lnTo>
                    <a:lnTo>
                      <a:pt x="73" y="44"/>
                    </a:lnTo>
                    <a:lnTo>
                      <a:pt x="79" y="40"/>
                    </a:lnTo>
                    <a:lnTo>
                      <a:pt x="86" y="36"/>
                    </a:lnTo>
                    <a:lnTo>
                      <a:pt x="91" y="31"/>
                    </a:lnTo>
                    <a:lnTo>
                      <a:pt x="97" y="26"/>
                    </a:lnTo>
                    <a:lnTo>
                      <a:pt x="107" y="13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9" name="Freeform 234">
                <a:extLst>
                  <a:ext uri="{FF2B5EF4-FFF2-40B4-BE49-F238E27FC236}">
                    <a16:creationId xmlns:a16="http://schemas.microsoft.com/office/drawing/2014/main" id="{43231F0D-72D1-EB4A-9C3C-024A37690F67}"/>
                  </a:ext>
                </a:extLst>
              </p:cNvPr>
              <p:cNvSpPr>
                <a:spLocks/>
              </p:cNvSpPr>
              <p:nvPr>
                <p:custDataLst>
                  <p:tags r:id="rId161"/>
                </p:custDataLst>
              </p:nvPr>
            </p:nvSpPr>
            <p:spPr bwMode="auto">
              <a:xfrm>
                <a:off x="5305425" y="1901825"/>
                <a:ext cx="96838" cy="144463"/>
              </a:xfrm>
              <a:custGeom>
                <a:avLst/>
                <a:gdLst>
                  <a:gd name="T0" fmla="*/ 2147483646 w 225"/>
                  <a:gd name="T1" fmla="*/ 2147483646 h 273"/>
                  <a:gd name="T2" fmla="*/ 2147483646 w 225"/>
                  <a:gd name="T3" fmla="*/ 2147483646 h 273"/>
                  <a:gd name="T4" fmla="*/ 2147483646 w 225"/>
                  <a:gd name="T5" fmla="*/ 2147483646 h 273"/>
                  <a:gd name="T6" fmla="*/ 2147483646 w 225"/>
                  <a:gd name="T7" fmla="*/ 2147483646 h 273"/>
                  <a:gd name="T8" fmla="*/ 2147483646 w 225"/>
                  <a:gd name="T9" fmla="*/ 2147483646 h 273"/>
                  <a:gd name="T10" fmla="*/ 2147483646 w 225"/>
                  <a:gd name="T11" fmla="*/ 2147483646 h 273"/>
                  <a:gd name="T12" fmla="*/ 2147483646 w 225"/>
                  <a:gd name="T13" fmla="*/ 2147483646 h 273"/>
                  <a:gd name="T14" fmla="*/ 2147483646 w 225"/>
                  <a:gd name="T15" fmla="*/ 2147483646 h 273"/>
                  <a:gd name="T16" fmla="*/ 2147483646 w 225"/>
                  <a:gd name="T17" fmla="*/ 2147483646 h 273"/>
                  <a:gd name="T18" fmla="*/ 2147483646 w 225"/>
                  <a:gd name="T19" fmla="*/ 2147483646 h 273"/>
                  <a:gd name="T20" fmla="*/ 2147483646 w 225"/>
                  <a:gd name="T21" fmla="*/ 2147483646 h 273"/>
                  <a:gd name="T22" fmla="*/ 2147483646 w 225"/>
                  <a:gd name="T23" fmla="*/ 2147483646 h 273"/>
                  <a:gd name="T24" fmla="*/ 2147483646 w 225"/>
                  <a:gd name="T25" fmla="*/ 2147483646 h 273"/>
                  <a:gd name="T26" fmla="*/ 2147483646 w 225"/>
                  <a:gd name="T27" fmla="*/ 2147483646 h 273"/>
                  <a:gd name="T28" fmla="*/ 2147483646 w 225"/>
                  <a:gd name="T29" fmla="*/ 2147483646 h 273"/>
                  <a:gd name="T30" fmla="*/ 2147483646 w 225"/>
                  <a:gd name="T31" fmla="*/ 2147483646 h 273"/>
                  <a:gd name="T32" fmla="*/ 2147483646 w 225"/>
                  <a:gd name="T33" fmla="*/ 2147483646 h 273"/>
                  <a:gd name="T34" fmla="*/ 2147483646 w 225"/>
                  <a:gd name="T35" fmla="*/ 2147483646 h 273"/>
                  <a:gd name="T36" fmla="*/ 2147483646 w 225"/>
                  <a:gd name="T37" fmla="*/ 2147483646 h 273"/>
                  <a:gd name="T38" fmla="*/ 1514678880 w 225"/>
                  <a:gd name="T39" fmla="*/ 2147483646 h 273"/>
                  <a:gd name="T40" fmla="*/ 0 w 225"/>
                  <a:gd name="T41" fmla="*/ 2147483646 h 273"/>
                  <a:gd name="T42" fmla="*/ 1674167623 w 225"/>
                  <a:gd name="T43" fmla="*/ 2147483646 h 273"/>
                  <a:gd name="T44" fmla="*/ 2072796731 w 225"/>
                  <a:gd name="T45" fmla="*/ 2147483646 h 273"/>
                  <a:gd name="T46" fmla="*/ 2147483646 w 225"/>
                  <a:gd name="T47" fmla="*/ 2147483646 h 273"/>
                  <a:gd name="T48" fmla="*/ 2147483646 w 225"/>
                  <a:gd name="T49" fmla="*/ 2147483646 h 273"/>
                  <a:gd name="T50" fmla="*/ 2147483646 w 225"/>
                  <a:gd name="T51" fmla="*/ 2147483646 h 273"/>
                  <a:gd name="T52" fmla="*/ 2147483646 w 225"/>
                  <a:gd name="T53" fmla="*/ 2147483646 h 273"/>
                  <a:gd name="T54" fmla="*/ 2147483646 w 225"/>
                  <a:gd name="T55" fmla="*/ 2147483646 h 273"/>
                  <a:gd name="T56" fmla="*/ 2147483646 w 225"/>
                  <a:gd name="T57" fmla="*/ 2147483646 h 273"/>
                  <a:gd name="T58" fmla="*/ 2147483646 w 225"/>
                  <a:gd name="T59" fmla="*/ 2147483646 h 273"/>
                  <a:gd name="T60" fmla="*/ 1116049773 w 225"/>
                  <a:gd name="T61" fmla="*/ 2147483646 h 273"/>
                  <a:gd name="T62" fmla="*/ 478280730 w 225"/>
                  <a:gd name="T63" fmla="*/ 2147483646 h 273"/>
                  <a:gd name="T64" fmla="*/ 1754004314 w 225"/>
                  <a:gd name="T65" fmla="*/ 2147483646 h 273"/>
                  <a:gd name="T66" fmla="*/ 2147483646 w 225"/>
                  <a:gd name="T67" fmla="*/ 2147483646 h 273"/>
                  <a:gd name="T68" fmla="*/ 2147483646 w 225"/>
                  <a:gd name="T69" fmla="*/ 2147483646 h 273"/>
                  <a:gd name="T70" fmla="*/ 2147483646 w 225"/>
                  <a:gd name="T71" fmla="*/ 2147483646 h 273"/>
                  <a:gd name="T72" fmla="*/ 2147483646 w 225"/>
                  <a:gd name="T73" fmla="*/ 2147483646 h 273"/>
                  <a:gd name="T74" fmla="*/ 2147483646 w 225"/>
                  <a:gd name="T75" fmla="*/ 2147483646 h 273"/>
                  <a:gd name="T76" fmla="*/ 2147483646 w 225"/>
                  <a:gd name="T77" fmla="*/ 2147483646 h 273"/>
                  <a:gd name="T78" fmla="*/ 2147483646 w 225"/>
                  <a:gd name="T79" fmla="*/ 2147483646 h 273"/>
                  <a:gd name="T80" fmla="*/ 2147483646 w 225"/>
                  <a:gd name="T81" fmla="*/ 1037191423 h 273"/>
                  <a:gd name="T82" fmla="*/ 2147483646 w 225"/>
                  <a:gd name="T83" fmla="*/ 148130138 h 273"/>
                  <a:gd name="T84" fmla="*/ 2147483646 w 225"/>
                  <a:gd name="T85" fmla="*/ 444670872 h 273"/>
                  <a:gd name="T86" fmla="*/ 2147483646 w 225"/>
                  <a:gd name="T87" fmla="*/ 2147483646 h 273"/>
                  <a:gd name="T88" fmla="*/ 2147483646 w 225"/>
                  <a:gd name="T89" fmla="*/ 2147483646 h 273"/>
                  <a:gd name="T90" fmla="*/ 2147483646 w 225"/>
                  <a:gd name="T91" fmla="*/ 2147483646 h 27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25" h="273">
                    <a:moveTo>
                      <a:pt x="192" y="58"/>
                    </a:moveTo>
                    <a:lnTo>
                      <a:pt x="189" y="63"/>
                    </a:lnTo>
                    <a:lnTo>
                      <a:pt x="185" y="67"/>
                    </a:lnTo>
                    <a:lnTo>
                      <a:pt x="182" y="71"/>
                    </a:lnTo>
                    <a:lnTo>
                      <a:pt x="178" y="75"/>
                    </a:lnTo>
                    <a:lnTo>
                      <a:pt x="173" y="78"/>
                    </a:lnTo>
                    <a:lnTo>
                      <a:pt x="169" y="80"/>
                    </a:lnTo>
                    <a:lnTo>
                      <a:pt x="163" y="82"/>
                    </a:lnTo>
                    <a:lnTo>
                      <a:pt x="159" y="82"/>
                    </a:lnTo>
                    <a:lnTo>
                      <a:pt x="159" y="86"/>
                    </a:lnTo>
                    <a:lnTo>
                      <a:pt x="161" y="90"/>
                    </a:lnTo>
                    <a:lnTo>
                      <a:pt x="163" y="93"/>
                    </a:lnTo>
                    <a:lnTo>
                      <a:pt x="167" y="96"/>
                    </a:lnTo>
                    <a:lnTo>
                      <a:pt x="170" y="99"/>
                    </a:lnTo>
                    <a:lnTo>
                      <a:pt x="174" y="101"/>
                    </a:lnTo>
                    <a:lnTo>
                      <a:pt x="179" y="102"/>
                    </a:lnTo>
                    <a:lnTo>
                      <a:pt x="184" y="103"/>
                    </a:lnTo>
                    <a:lnTo>
                      <a:pt x="195" y="105"/>
                    </a:lnTo>
                    <a:lnTo>
                      <a:pt x="206" y="106"/>
                    </a:lnTo>
                    <a:lnTo>
                      <a:pt x="216" y="106"/>
                    </a:lnTo>
                    <a:lnTo>
                      <a:pt x="225" y="106"/>
                    </a:lnTo>
                    <a:lnTo>
                      <a:pt x="225" y="124"/>
                    </a:lnTo>
                    <a:lnTo>
                      <a:pt x="225" y="138"/>
                    </a:lnTo>
                    <a:lnTo>
                      <a:pt x="225" y="152"/>
                    </a:lnTo>
                    <a:lnTo>
                      <a:pt x="225" y="169"/>
                    </a:lnTo>
                    <a:lnTo>
                      <a:pt x="225" y="172"/>
                    </a:lnTo>
                    <a:lnTo>
                      <a:pt x="224" y="176"/>
                    </a:lnTo>
                    <a:lnTo>
                      <a:pt x="222" y="179"/>
                    </a:lnTo>
                    <a:lnTo>
                      <a:pt x="220" y="182"/>
                    </a:lnTo>
                    <a:lnTo>
                      <a:pt x="215" y="187"/>
                    </a:lnTo>
                    <a:lnTo>
                      <a:pt x="208" y="193"/>
                    </a:lnTo>
                    <a:lnTo>
                      <a:pt x="203" y="199"/>
                    </a:lnTo>
                    <a:lnTo>
                      <a:pt x="197" y="205"/>
                    </a:lnTo>
                    <a:lnTo>
                      <a:pt x="195" y="208"/>
                    </a:lnTo>
                    <a:lnTo>
                      <a:pt x="193" y="211"/>
                    </a:lnTo>
                    <a:lnTo>
                      <a:pt x="192" y="214"/>
                    </a:lnTo>
                    <a:lnTo>
                      <a:pt x="192" y="217"/>
                    </a:lnTo>
                    <a:lnTo>
                      <a:pt x="184" y="218"/>
                    </a:lnTo>
                    <a:lnTo>
                      <a:pt x="179" y="218"/>
                    </a:lnTo>
                    <a:lnTo>
                      <a:pt x="172" y="220"/>
                    </a:lnTo>
                    <a:lnTo>
                      <a:pt x="168" y="223"/>
                    </a:lnTo>
                    <a:lnTo>
                      <a:pt x="164" y="225"/>
                    </a:lnTo>
                    <a:lnTo>
                      <a:pt x="161" y="229"/>
                    </a:lnTo>
                    <a:lnTo>
                      <a:pt x="159" y="232"/>
                    </a:lnTo>
                    <a:lnTo>
                      <a:pt x="159" y="236"/>
                    </a:lnTo>
                    <a:lnTo>
                      <a:pt x="151" y="237"/>
                    </a:lnTo>
                    <a:lnTo>
                      <a:pt x="146" y="239"/>
                    </a:lnTo>
                    <a:lnTo>
                      <a:pt x="140" y="242"/>
                    </a:lnTo>
                    <a:lnTo>
                      <a:pt x="136" y="246"/>
                    </a:lnTo>
                    <a:lnTo>
                      <a:pt x="131" y="249"/>
                    </a:lnTo>
                    <a:lnTo>
                      <a:pt x="128" y="252"/>
                    </a:lnTo>
                    <a:lnTo>
                      <a:pt x="124" y="254"/>
                    </a:lnTo>
                    <a:lnTo>
                      <a:pt x="118" y="255"/>
                    </a:lnTo>
                    <a:lnTo>
                      <a:pt x="101" y="255"/>
                    </a:lnTo>
                    <a:lnTo>
                      <a:pt x="85" y="257"/>
                    </a:lnTo>
                    <a:lnTo>
                      <a:pt x="72" y="259"/>
                    </a:lnTo>
                    <a:lnTo>
                      <a:pt x="60" y="261"/>
                    </a:lnTo>
                    <a:lnTo>
                      <a:pt x="38" y="267"/>
                    </a:lnTo>
                    <a:lnTo>
                      <a:pt x="13" y="273"/>
                    </a:lnTo>
                    <a:lnTo>
                      <a:pt x="19" y="261"/>
                    </a:lnTo>
                    <a:lnTo>
                      <a:pt x="10" y="261"/>
                    </a:lnTo>
                    <a:lnTo>
                      <a:pt x="0" y="261"/>
                    </a:lnTo>
                    <a:lnTo>
                      <a:pt x="0" y="217"/>
                    </a:lnTo>
                    <a:lnTo>
                      <a:pt x="8" y="216"/>
                    </a:lnTo>
                    <a:lnTo>
                      <a:pt x="17" y="214"/>
                    </a:lnTo>
                    <a:lnTo>
                      <a:pt x="21" y="212"/>
                    </a:lnTo>
                    <a:lnTo>
                      <a:pt x="24" y="210"/>
                    </a:lnTo>
                    <a:lnTo>
                      <a:pt x="25" y="208"/>
                    </a:lnTo>
                    <a:lnTo>
                      <a:pt x="26" y="205"/>
                    </a:lnTo>
                    <a:lnTo>
                      <a:pt x="40" y="205"/>
                    </a:lnTo>
                    <a:lnTo>
                      <a:pt x="54" y="204"/>
                    </a:lnTo>
                    <a:lnTo>
                      <a:pt x="60" y="202"/>
                    </a:lnTo>
                    <a:lnTo>
                      <a:pt x="64" y="200"/>
                    </a:lnTo>
                    <a:lnTo>
                      <a:pt x="69" y="197"/>
                    </a:lnTo>
                    <a:lnTo>
                      <a:pt x="72" y="193"/>
                    </a:lnTo>
                    <a:lnTo>
                      <a:pt x="64" y="195"/>
                    </a:lnTo>
                    <a:lnTo>
                      <a:pt x="54" y="198"/>
                    </a:lnTo>
                    <a:lnTo>
                      <a:pt x="48" y="198"/>
                    </a:lnTo>
                    <a:lnTo>
                      <a:pt x="44" y="198"/>
                    </a:lnTo>
                    <a:lnTo>
                      <a:pt x="41" y="198"/>
                    </a:lnTo>
                    <a:lnTo>
                      <a:pt x="40" y="197"/>
                    </a:lnTo>
                    <a:lnTo>
                      <a:pt x="39" y="195"/>
                    </a:lnTo>
                    <a:lnTo>
                      <a:pt x="39" y="193"/>
                    </a:lnTo>
                    <a:lnTo>
                      <a:pt x="39" y="188"/>
                    </a:lnTo>
                    <a:lnTo>
                      <a:pt x="41" y="183"/>
                    </a:lnTo>
                    <a:lnTo>
                      <a:pt x="44" y="178"/>
                    </a:lnTo>
                    <a:lnTo>
                      <a:pt x="46" y="173"/>
                    </a:lnTo>
                    <a:lnTo>
                      <a:pt x="50" y="166"/>
                    </a:lnTo>
                    <a:lnTo>
                      <a:pt x="52" y="162"/>
                    </a:lnTo>
                    <a:lnTo>
                      <a:pt x="39" y="160"/>
                    </a:lnTo>
                    <a:lnTo>
                      <a:pt x="28" y="157"/>
                    </a:lnTo>
                    <a:lnTo>
                      <a:pt x="21" y="154"/>
                    </a:lnTo>
                    <a:lnTo>
                      <a:pt x="14" y="150"/>
                    </a:lnTo>
                    <a:lnTo>
                      <a:pt x="10" y="145"/>
                    </a:lnTo>
                    <a:lnTo>
                      <a:pt x="7" y="138"/>
                    </a:lnTo>
                    <a:lnTo>
                      <a:pt x="6" y="130"/>
                    </a:lnTo>
                    <a:lnTo>
                      <a:pt x="6" y="120"/>
                    </a:lnTo>
                    <a:lnTo>
                      <a:pt x="15" y="117"/>
                    </a:lnTo>
                    <a:lnTo>
                      <a:pt x="22" y="115"/>
                    </a:lnTo>
                    <a:lnTo>
                      <a:pt x="26" y="112"/>
                    </a:lnTo>
                    <a:lnTo>
                      <a:pt x="30" y="109"/>
                    </a:lnTo>
                    <a:lnTo>
                      <a:pt x="35" y="102"/>
                    </a:lnTo>
                    <a:lnTo>
                      <a:pt x="39" y="94"/>
                    </a:lnTo>
                    <a:lnTo>
                      <a:pt x="56" y="94"/>
                    </a:lnTo>
                    <a:lnTo>
                      <a:pt x="68" y="94"/>
                    </a:lnTo>
                    <a:lnTo>
                      <a:pt x="77" y="94"/>
                    </a:lnTo>
                    <a:lnTo>
                      <a:pt x="85" y="94"/>
                    </a:lnTo>
                    <a:lnTo>
                      <a:pt x="90" y="94"/>
                    </a:lnTo>
                    <a:lnTo>
                      <a:pt x="94" y="93"/>
                    </a:lnTo>
                    <a:lnTo>
                      <a:pt x="97" y="91"/>
                    </a:lnTo>
                    <a:lnTo>
                      <a:pt x="100" y="88"/>
                    </a:lnTo>
                    <a:lnTo>
                      <a:pt x="104" y="82"/>
                    </a:lnTo>
                    <a:lnTo>
                      <a:pt x="106" y="73"/>
                    </a:lnTo>
                    <a:lnTo>
                      <a:pt x="108" y="52"/>
                    </a:lnTo>
                    <a:lnTo>
                      <a:pt x="112" y="33"/>
                    </a:lnTo>
                    <a:lnTo>
                      <a:pt x="117" y="32"/>
                    </a:lnTo>
                    <a:lnTo>
                      <a:pt x="120" y="31"/>
                    </a:lnTo>
                    <a:lnTo>
                      <a:pt x="124" y="29"/>
                    </a:lnTo>
                    <a:lnTo>
                      <a:pt x="126" y="26"/>
                    </a:lnTo>
                    <a:lnTo>
                      <a:pt x="130" y="20"/>
                    </a:lnTo>
                    <a:lnTo>
                      <a:pt x="136" y="13"/>
                    </a:lnTo>
                    <a:lnTo>
                      <a:pt x="138" y="10"/>
                    </a:lnTo>
                    <a:lnTo>
                      <a:pt x="141" y="7"/>
                    </a:lnTo>
                    <a:lnTo>
                      <a:pt x="145" y="4"/>
                    </a:lnTo>
                    <a:lnTo>
                      <a:pt x="149" y="2"/>
                    </a:lnTo>
                    <a:lnTo>
                      <a:pt x="155" y="1"/>
                    </a:lnTo>
                    <a:lnTo>
                      <a:pt x="161" y="0"/>
                    </a:lnTo>
                    <a:lnTo>
                      <a:pt x="169" y="1"/>
                    </a:lnTo>
                    <a:lnTo>
                      <a:pt x="179" y="3"/>
                    </a:lnTo>
                    <a:lnTo>
                      <a:pt x="186" y="20"/>
                    </a:lnTo>
                    <a:lnTo>
                      <a:pt x="194" y="34"/>
                    </a:lnTo>
                    <a:lnTo>
                      <a:pt x="195" y="38"/>
                    </a:lnTo>
                    <a:lnTo>
                      <a:pt x="196" y="41"/>
                    </a:lnTo>
                    <a:lnTo>
                      <a:pt x="196" y="44"/>
                    </a:lnTo>
                    <a:lnTo>
                      <a:pt x="196" y="47"/>
                    </a:lnTo>
                    <a:lnTo>
                      <a:pt x="195" y="50"/>
                    </a:lnTo>
                    <a:lnTo>
                      <a:pt x="193" y="52"/>
                    </a:lnTo>
                    <a:lnTo>
                      <a:pt x="190" y="56"/>
                    </a:lnTo>
                    <a:lnTo>
                      <a:pt x="185" y="58"/>
                    </a:lnTo>
                    <a:lnTo>
                      <a:pt x="192" y="5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0" name="Freeform 235">
                <a:extLst>
                  <a:ext uri="{FF2B5EF4-FFF2-40B4-BE49-F238E27FC236}">
                    <a16:creationId xmlns:a16="http://schemas.microsoft.com/office/drawing/2014/main" id="{40168BEF-8278-0649-8422-DCC71201B213}"/>
                  </a:ext>
                </a:extLst>
              </p:cNvPr>
              <p:cNvSpPr>
                <a:spLocks/>
              </p:cNvSpPr>
              <p:nvPr>
                <p:custDataLst>
                  <p:tags r:id="rId162"/>
                </p:custDataLst>
              </p:nvPr>
            </p:nvSpPr>
            <p:spPr bwMode="auto">
              <a:xfrm>
                <a:off x="5118100" y="2813050"/>
                <a:ext cx="306388" cy="390525"/>
              </a:xfrm>
              <a:custGeom>
                <a:avLst/>
                <a:gdLst>
                  <a:gd name="T0" fmla="*/ 2147483646 w 232"/>
                  <a:gd name="T1" fmla="*/ 2147483646 h 248"/>
                  <a:gd name="T2" fmla="*/ 2147483646 w 232"/>
                  <a:gd name="T3" fmla="*/ 2147483646 h 248"/>
                  <a:gd name="T4" fmla="*/ 2147483646 w 232"/>
                  <a:gd name="T5" fmla="*/ 2147483646 h 248"/>
                  <a:gd name="T6" fmla="*/ 2147483646 w 232"/>
                  <a:gd name="T7" fmla="*/ 2147483646 h 248"/>
                  <a:gd name="T8" fmla="*/ 2147483646 w 232"/>
                  <a:gd name="T9" fmla="*/ 2147483646 h 248"/>
                  <a:gd name="T10" fmla="*/ 2147483646 w 232"/>
                  <a:gd name="T11" fmla="*/ 2147483646 h 248"/>
                  <a:gd name="T12" fmla="*/ 2147483646 w 232"/>
                  <a:gd name="T13" fmla="*/ 2147483646 h 248"/>
                  <a:gd name="T14" fmla="*/ 2147483646 w 232"/>
                  <a:gd name="T15" fmla="*/ 2147483646 h 248"/>
                  <a:gd name="T16" fmla="*/ 2147483646 w 232"/>
                  <a:gd name="T17" fmla="*/ 2147483646 h 248"/>
                  <a:gd name="T18" fmla="*/ 2147483646 w 232"/>
                  <a:gd name="T19" fmla="*/ 2147483646 h 248"/>
                  <a:gd name="T20" fmla="*/ 2147483646 w 232"/>
                  <a:gd name="T21" fmla="*/ 2147483646 h 248"/>
                  <a:gd name="T22" fmla="*/ 2147483646 w 232"/>
                  <a:gd name="T23" fmla="*/ 2147483646 h 248"/>
                  <a:gd name="T24" fmla="*/ 2147483646 w 232"/>
                  <a:gd name="T25" fmla="*/ 2147483646 h 248"/>
                  <a:gd name="T26" fmla="*/ 2147483646 w 232"/>
                  <a:gd name="T27" fmla="*/ 2147483646 h 248"/>
                  <a:gd name="T28" fmla="*/ 2147483646 w 232"/>
                  <a:gd name="T29" fmla="*/ 2147483646 h 248"/>
                  <a:gd name="T30" fmla="*/ 2147483646 w 232"/>
                  <a:gd name="T31" fmla="*/ 2147483646 h 248"/>
                  <a:gd name="T32" fmla="*/ 2147483646 w 232"/>
                  <a:gd name="T33" fmla="*/ 2147483646 h 248"/>
                  <a:gd name="T34" fmla="*/ 2147483646 w 232"/>
                  <a:gd name="T35" fmla="*/ 2147483646 h 248"/>
                  <a:gd name="T36" fmla="*/ 2147483646 w 232"/>
                  <a:gd name="T37" fmla="*/ 2147483646 h 248"/>
                  <a:gd name="T38" fmla="*/ 2147483646 w 232"/>
                  <a:gd name="T39" fmla="*/ 2147483646 h 248"/>
                  <a:gd name="T40" fmla="*/ 2147483646 w 232"/>
                  <a:gd name="T41" fmla="*/ 2147483646 h 248"/>
                  <a:gd name="T42" fmla="*/ 2147483646 w 232"/>
                  <a:gd name="T43" fmla="*/ 2147483646 h 248"/>
                  <a:gd name="T44" fmla="*/ 2147483646 w 232"/>
                  <a:gd name="T45" fmla="*/ 2147483646 h 248"/>
                  <a:gd name="T46" fmla="*/ 2147483646 w 232"/>
                  <a:gd name="T47" fmla="*/ 2147483646 h 248"/>
                  <a:gd name="T48" fmla="*/ 2147483646 w 232"/>
                  <a:gd name="T49" fmla="*/ 2147483646 h 248"/>
                  <a:gd name="T50" fmla="*/ 2147483646 w 232"/>
                  <a:gd name="T51" fmla="*/ 2147483646 h 248"/>
                  <a:gd name="T52" fmla="*/ 2147483646 w 232"/>
                  <a:gd name="T53" fmla="*/ 2147483646 h 248"/>
                  <a:gd name="T54" fmla="*/ 2147483646 w 232"/>
                  <a:gd name="T55" fmla="*/ 2147483646 h 248"/>
                  <a:gd name="T56" fmla="*/ 2147483646 w 232"/>
                  <a:gd name="T57" fmla="*/ 2147483646 h 248"/>
                  <a:gd name="T58" fmla="*/ 2147483646 w 232"/>
                  <a:gd name="T59" fmla="*/ 2147483646 h 248"/>
                  <a:gd name="T60" fmla="*/ 2147483646 w 232"/>
                  <a:gd name="T61" fmla="*/ 2147483646 h 248"/>
                  <a:gd name="T62" fmla="*/ 2147483646 w 232"/>
                  <a:gd name="T63" fmla="*/ 2147483646 h 248"/>
                  <a:gd name="T64" fmla="*/ 2147483646 w 232"/>
                  <a:gd name="T65" fmla="*/ 2147483646 h 248"/>
                  <a:gd name="T66" fmla="*/ 2147483646 w 232"/>
                  <a:gd name="T67" fmla="*/ 2147483646 h 248"/>
                  <a:gd name="T68" fmla="*/ 2147483646 w 232"/>
                  <a:gd name="T69" fmla="*/ 2147483646 h 248"/>
                  <a:gd name="T70" fmla="*/ 2147483646 w 232"/>
                  <a:gd name="T71" fmla="*/ 2147483646 h 248"/>
                  <a:gd name="T72" fmla="*/ 2147483646 w 232"/>
                  <a:gd name="T73" fmla="*/ 2147483646 h 248"/>
                  <a:gd name="T74" fmla="*/ 2147483646 w 232"/>
                  <a:gd name="T75" fmla="*/ 2147483646 h 248"/>
                  <a:gd name="T76" fmla="*/ 2147483646 w 232"/>
                  <a:gd name="T77" fmla="*/ 2147483646 h 248"/>
                  <a:gd name="T78" fmla="*/ 2147483646 w 232"/>
                  <a:gd name="T79" fmla="*/ 2147483646 h 248"/>
                  <a:gd name="T80" fmla="*/ 2147483646 w 232"/>
                  <a:gd name="T81" fmla="*/ 2147483646 h 248"/>
                  <a:gd name="T82" fmla="*/ 2147483646 w 232"/>
                  <a:gd name="T83" fmla="*/ 2147483646 h 248"/>
                  <a:gd name="T84" fmla="*/ 2147483646 w 232"/>
                  <a:gd name="T85" fmla="*/ 2147483646 h 248"/>
                  <a:gd name="T86" fmla="*/ 2147483646 w 232"/>
                  <a:gd name="T87" fmla="*/ 2147483646 h 248"/>
                  <a:gd name="T88" fmla="*/ 2147483646 w 232"/>
                  <a:gd name="T89" fmla="*/ 2147483646 h 248"/>
                  <a:gd name="T90" fmla="*/ 2147483646 w 232"/>
                  <a:gd name="T91" fmla="*/ 2147483646 h 248"/>
                  <a:gd name="T92" fmla="*/ 2147483646 w 232"/>
                  <a:gd name="T93" fmla="*/ 2147483646 h 248"/>
                  <a:gd name="T94" fmla="*/ 2147483646 w 232"/>
                  <a:gd name="T95" fmla="*/ 2147483646 h 248"/>
                  <a:gd name="T96" fmla="*/ 2147483646 w 232"/>
                  <a:gd name="T97" fmla="*/ 2147483646 h 248"/>
                  <a:gd name="T98" fmla="*/ 2147483646 w 232"/>
                  <a:gd name="T99" fmla="*/ 2147483646 h 248"/>
                  <a:gd name="T100" fmla="*/ 2147483646 w 232"/>
                  <a:gd name="T101" fmla="*/ 2147483646 h 248"/>
                  <a:gd name="T102" fmla="*/ 2147483646 w 232"/>
                  <a:gd name="T103" fmla="*/ 2147483646 h 248"/>
                  <a:gd name="T104" fmla="*/ 2147483646 w 232"/>
                  <a:gd name="T105" fmla="*/ 2147483646 h 248"/>
                  <a:gd name="T106" fmla="*/ 2147483646 w 232"/>
                  <a:gd name="T107" fmla="*/ 2147483646 h 24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32" h="248">
                    <a:moveTo>
                      <a:pt x="91" y="248"/>
                    </a:moveTo>
                    <a:lnTo>
                      <a:pt x="94" y="246"/>
                    </a:lnTo>
                    <a:lnTo>
                      <a:pt x="95" y="245"/>
                    </a:lnTo>
                    <a:lnTo>
                      <a:pt x="96" y="243"/>
                    </a:lnTo>
                    <a:lnTo>
                      <a:pt x="97" y="240"/>
                    </a:lnTo>
                    <a:lnTo>
                      <a:pt x="98" y="238"/>
                    </a:lnTo>
                    <a:lnTo>
                      <a:pt x="99" y="235"/>
                    </a:lnTo>
                    <a:lnTo>
                      <a:pt x="100" y="232"/>
                    </a:lnTo>
                    <a:lnTo>
                      <a:pt x="103" y="230"/>
                    </a:lnTo>
                    <a:lnTo>
                      <a:pt x="103" y="231"/>
                    </a:lnTo>
                    <a:lnTo>
                      <a:pt x="103" y="236"/>
                    </a:lnTo>
                    <a:lnTo>
                      <a:pt x="104" y="238"/>
                    </a:lnTo>
                    <a:lnTo>
                      <a:pt x="105" y="240"/>
                    </a:lnTo>
                    <a:lnTo>
                      <a:pt x="106" y="241"/>
                    </a:lnTo>
                    <a:lnTo>
                      <a:pt x="107" y="241"/>
                    </a:lnTo>
                    <a:lnTo>
                      <a:pt x="108" y="242"/>
                    </a:lnTo>
                    <a:lnTo>
                      <a:pt x="109" y="242"/>
                    </a:lnTo>
                    <a:lnTo>
                      <a:pt x="110" y="242"/>
                    </a:lnTo>
                    <a:lnTo>
                      <a:pt x="112" y="241"/>
                    </a:lnTo>
                    <a:lnTo>
                      <a:pt x="113" y="241"/>
                    </a:lnTo>
                    <a:lnTo>
                      <a:pt x="114" y="240"/>
                    </a:lnTo>
                    <a:lnTo>
                      <a:pt x="116" y="238"/>
                    </a:lnTo>
                    <a:lnTo>
                      <a:pt x="118" y="236"/>
                    </a:lnTo>
                    <a:lnTo>
                      <a:pt x="216" y="234"/>
                    </a:lnTo>
                    <a:lnTo>
                      <a:pt x="215" y="225"/>
                    </a:lnTo>
                    <a:lnTo>
                      <a:pt x="213" y="204"/>
                    </a:lnTo>
                    <a:lnTo>
                      <a:pt x="210" y="173"/>
                    </a:lnTo>
                    <a:lnTo>
                      <a:pt x="207" y="138"/>
                    </a:lnTo>
                    <a:lnTo>
                      <a:pt x="204" y="103"/>
                    </a:lnTo>
                    <a:lnTo>
                      <a:pt x="201" y="73"/>
                    </a:lnTo>
                    <a:lnTo>
                      <a:pt x="199" y="51"/>
                    </a:lnTo>
                    <a:lnTo>
                      <a:pt x="198" y="43"/>
                    </a:lnTo>
                    <a:lnTo>
                      <a:pt x="203" y="43"/>
                    </a:lnTo>
                    <a:lnTo>
                      <a:pt x="215" y="44"/>
                    </a:lnTo>
                    <a:lnTo>
                      <a:pt x="226" y="45"/>
                    </a:lnTo>
                    <a:lnTo>
                      <a:pt x="232" y="46"/>
                    </a:lnTo>
                    <a:lnTo>
                      <a:pt x="161" y="0"/>
                    </a:lnTo>
                    <a:lnTo>
                      <a:pt x="161" y="2"/>
                    </a:lnTo>
                    <a:lnTo>
                      <a:pt x="160" y="5"/>
                    </a:lnTo>
                    <a:lnTo>
                      <a:pt x="160" y="8"/>
                    </a:lnTo>
                    <a:lnTo>
                      <a:pt x="161" y="11"/>
                    </a:lnTo>
                    <a:lnTo>
                      <a:pt x="161" y="18"/>
                    </a:lnTo>
                    <a:lnTo>
                      <a:pt x="161" y="24"/>
                    </a:lnTo>
                    <a:lnTo>
                      <a:pt x="98" y="24"/>
                    </a:lnTo>
                    <a:lnTo>
                      <a:pt x="94" y="22"/>
                    </a:lnTo>
                    <a:lnTo>
                      <a:pt x="98" y="74"/>
                    </a:lnTo>
                    <a:lnTo>
                      <a:pt x="97" y="75"/>
                    </a:lnTo>
                    <a:lnTo>
                      <a:pt x="95" y="76"/>
                    </a:lnTo>
                    <a:lnTo>
                      <a:pt x="91" y="77"/>
                    </a:lnTo>
                    <a:lnTo>
                      <a:pt x="87" y="78"/>
                    </a:lnTo>
                    <a:lnTo>
                      <a:pt x="78" y="80"/>
                    </a:lnTo>
                    <a:lnTo>
                      <a:pt x="72" y="82"/>
                    </a:lnTo>
                    <a:lnTo>
                      <a:pt x="73" y="85"/>
                    </a:lnTo>
                    <a:lnTo>
                      <a:pt x="74" y="88"/>
                    </a:lnTo>
                    <a:lnTo>
                      <a:pt x="76" y="92"/>
                    </a:lnTo>
                    <a:lnTo>
                      <a:pt x="78" y="96"/>
                    </a:lnTo>
                    <a:lnTo>
                      <a:pt x="79" y="99"/>
                    </a:lnTo>
                    <a:lnTo>
                      <a:pt x="80" y="105"/>
                    </a:lnTo>
                    <a:lnTo>
                      <a:pt x="80" y="112"/>
                    </a:lnTo>
                    <a:lnTo>
                      <a:pt x="81" y="115"/>
                    </a:lnTo>
                    <a:lnTo>
                      <a:pt x="13" y="115"/>
                    </a:lnTo>
                    <a:lnTo>
                      <a:pt x="9" y="119"/>
                    </a:lnTo>
                    <a:lnTo>
                      <a:pt x="4" y="123"/>
                    </a:lnTo>
                    <a:lnTo>
                      <a:pt x="5" y="130"/>
                    </a:lnTo>
                    <a:lnTo>
                      <a:pt x="5" y="137"/>
                    </a:lnTo>
                    <a:lnTo>
                      <a:pt x="6" y="143"/>
                    </a:lnTo>
                    <a:lnTo>
                      <a:pt x="7" y="149"/>
                    </a:lnTo>
                    <a:lnTo>
                      <a:pt x="8" y="155"/>
                    </a:lnTo>
                    <a:lnTo>
                      <a:pt x="8" y="161"/>
                    </a:lnTo>
                    <a:lnTo>
                      <a:pt x="9" y="168"/>
                    </a:lnTo>
                    <a:lnTo>
                      <a:pt x="9" y="176"/>
                    </a:lnTo>
                    <a:lnTo>
                      <a:pt x="9" y="182"/>
                    </a:lnTo>
                    <a:lnTo>
                      <a:pt x="8" y="188"/>
                    </a:lnTo>
                    <a:lnTo>
                      <a:pt x="8" y="194"/>
                    </a:lnTo>
                    <a:lnTo>
                      <a:pt x="7" y="200"/>
                    </a:lnTo>
                    <a:lnTo>
                      <a:pt x="6" y="206"/>
                    </a:lnTo>
                    <a:lnTo>
                      <a:pt x="4" y="211"/>
                    </a:lnTo>
                    <a:lnTo>
                      <a:pt x="2" y="216"/>
                    </a:lnTo>
                    <a:lnTo>
                      <a:pt x="0" y="221"/>
                    </a:lnTo>
                    <a:lnTo>
                      <a:pt x="2" y="219"/>
                    </a:lnTo>
                    <a:lnTo>
                      <a:pt x="3" y="219"/>
                    </a:lnTo>
                    <a:lnTo>
                      <a:pt x="3" y="220"/>
                    </a:lnTo>
                    <a:lnTo>
                      <a:pt x="3" y="221"/>
                    </a:lnTo>
                    <a:lnTo>
                      <a:pt x="3" y="222"/>
                    </a:lnTo>
                    <a:lnTo>
                      <a:pt x="4" y="217"/>
                    </a:lnTo>
                    <a:lnTo>
                      <a:pt x="7" y="217"/>
                    </a:lnTo>
                    <a:lnTo>
                      <a:pt x="12" y="215"/>
                    </a:lnTo>
                    <a:lnTo>
                      <a:pt x="18" y="213"/>
                    </a:lnTo>
                    <a:lnTo>
                      <a:pt x="25" y="211"/>
                    </a:lnTo>
                    <a:lnTo>
                      <a:pt x="36" y="207"/>
                    </a:lnTo>
                    <a:lnTo>
                      <a:pt x="41" y="205"/>
                    </a:lnTo>
                    <a:lnTo>
                      <a:pt x="45" y="208"/>
                    </a:lnTo>
                    <a:lnTo>
                      <a:pt x="48" y="210"/>
                    </a:lnTo>
                    <a:lnTo>
                      <a:pt x="51" y="212"/>
                    </a:lnTo>
                    <a:lnTo>
                      <a:pt x="53" y="213"/>
                    </a:lnTo>
                    <a:lnTo>
                      <a:pt x="56" y="214"/>
                    </a:lnTo>
                    <a:lnTo>
                      <a:pt x="59" y="215"/>
                    </a:lnTo>
                    <a:lnTo>
                      <a:pt x="62" y="215"/>
                    </a:lnTo>
                    <a:lnTo>
                      <a:pt x="66" y="215"/>
                    </a:lnTo>
                    <a:lnTo>
                      <a:pt x="66" y="219"/>
                    </a:lnTo>
                    <a:lnTo>
                      <a:pt x="66" y="222"/>
                    </a:lnTo>
                    <a:lnTo>
                      <a:pt x="67" y="225"/>
                    </a:lnTo>
                    <a:lnTo>
                      <a:pt x="69" y="228"/>
                    </a:lnTo>
                    <a:lnTo>
                      <a:pt x="70" y="231"/>
                    </a:lnTo>
                    <a:lnTo>
                      <a:pt x="72" y="233"/>
                    </a:lnTo>
                    <a:lnTo>
                      <a:pt x="74" y="235"/>
                    </a:lnTo>
                    <a:lnTo>
                      <a:pt x="76" y="237"/>
                    </a:lnTo>
                    <a:lnTo>
                      <a:pt x="85" y="243"/>
                    </a:lnTo>
                    <a:lnTo>
                      <a:pt x="91" y="24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1" name="Freeform 236">
                <a:extLst>
                  <a:ext uri="{FF2B5EF4-FFF2-40B4-BE49-F238E27FC236}">
                    <a16:creationId xmlns:a16="http://schemas.microsoft.com/office/drawing/2014/main" id="{467F3987-A3C5-A144-816B-54D518E1D491}"/>
                  </a:ext>
                </a:extLst>
              </p:cNvPr>
              <p:cNvSpPr>
                <a:spLocks/>
              </p:cNvSpPr>
              <p:nvPr>
                <p:custDataLst>
                  <p:tags r:id="rId163"/>
                </p:custDataLst>
              </p:nvPr>
            </p:nvSpPr>
            <p:spPr bwMode="auto">
              <a:xfrm>
                <a:off x="5233988" y="2873375"/>
                <a:ext cx="414337" cy="468313"/>
              </a:xfrm>
              <a:custGeom>
                <a:avLst/>
                <a:gdLst>
                  <a:gd name="T0" fmla="*/ 2147483646 w 948"/>
                  <a:gd name="T1" fmla="*/ 2147483646 h 893"/>
                  <a:gd name="T2" fmla="*/ 2147483646 w 948"/>
                  <a:gd name="T3" fmla="*/ 2147483646 h 893"/>
                  <a:gd name="T4" fmla="*/ 2147483646 w 948"/>
                  <a:gd name="T5" fmla="*/ 2147483646 h 893"/>
                  <a:gd name="T6" fmla="*/ 2147483646 w 948"/>
                  <a:gd name="T7" fmla="*/ 2147483646 h 893"/>
                  <a:gd name="T8" fmla="*/ 2147483646 w 948"/>
                  <a:gd name="T9" fmla="*/ 2147483646 h 893"/>
                  <a:gd name="T10" fmla="*/ 2147483646 w 948"/>
                  <a:gd name="T11" fmla="*/ 2147483646 h 893"/>
                  <a:gd name="T12" fmla="*/ 2147483646 w 948"/>
                  <a:gd name="T13" fmla="*/ 2147483646 h 893"/>
                  <a:gd name="T14" fmla="*/ 2147483646 w 948"/>
                  <a:gd name="T15" fmla="*/ 2147483646 h 893"/>
                  <a:gd name="T16" fmla="*/ 2147483646 w 948"/>
                  <a:gd name="T17" fmla="*/ 2147483646 h 893"/>
                  <a:gd name="T18" fmla="*/ 2147483646 w 948"/>
                  <a:gd name="T19" fmla="*/ 2147483646 h 893"/>
                  <a:gd name="T20" fmla="*/ 2147483646 w 948"/>
                  <a:gd name="T21" fmla="*/ 2147483646 h 893"/>
                  <a:gd name="T22" fmla="*/ 2147483646 w 948"/>
                  <a:gd name="T23" fmla="*/ 2147483646 h 893"/>
                  <a:gd name="T24" fmla="*/ 2147483646 w 948"/>
                  <a:gd name="T25" fmla="*/ 2147483646 h 893"/>
                  <a:gd name="T26" fmla="*/ 2147483646 w 948"/>
                  <a:gd name="T27" fmla="*/ 2147483646 h 893"/>
                  <a:gd name="T28" fmla="*/ 2147483646 w 948"/>
                  <a:gd name="T29" fmla="*/ 2147483646 h 893"/>
                  <a:gd name="T30" fmla="*/ 2147483646 w 948"/>
                  <a:gd name="T31" fmla="*/ 2147483646 h 893"/>
                  <a:gd name="T32" fmla="*/ 2147483646 w 948"/>
                  <a:gd name="T33" fmla="*/ 2147483646 h 893"/>
                  <a:gd name="T34" fmla="*/ 2147483646 w 948"/>
                  <a:gd name="T35" fmla="*/ 2147483646 h 893"/>
                  <a:gd name="T36" fmla="*/ 2147483646 w 948"/>
                  <a:gd name="T37" fmla="*/ 2147483646 h 893"/>
                  <a:gd name="T38" fmla="*/ 2147483646 w 948"/>
                  <a:gd name="T39" fmla="*/ 2147483646 h 893"/>
                  <a:gd name="T40" fmla="*/ 2147483646 w 948"/>
                  <a:gd name="T41" fmla="*/ 2147483646 h 893"/>
                  <a:gd name="T42" fmla="*/ 2147483646 w 948"/>
                  <a:gd name="T43" fmla="*/ 2147483646 h 893"/>
                  <a:gd name="T44" fmla="*/ 2147483646 w 948"/>
                  <a:gd name="T45" fmla="*/ 2147483646 h 893"/>
                  <a:gd name="T46" fmla="*/ 2147483646 w 948"/>
                  <a:gd name="T47" fmla="*/ 2147483646 h 893"/>
                  <a:gd name="T48" fmla="*/ 2147483646 w 948"/>
                  <a:gd name="T49" fmla="*/ 2147483646 h 893"/>
                  <a:gd name="T50" fmla="*/ 2147483646 w 948"/>
                  <a:gd name="T51" fmla="*/ 2147483646 h 893"/>
                  <a:gd name="T52" fmla="*/ 2147483646 w 948"/>
                  <a:gd name="T53" fmla="*/ 2147483646 h 893"/>
                  <a:gd name="T54" fmla="*/ 2147483646 w 948"/>
                  <a:gd name="T55" fmla="*/ 2147483646 h 893"/>
                  <a:gd name="T56" fmla="*/ 2147483646 w 948"/>
                  <a:gd name="T57" fmla="*/ 2147483646 h 893"/>
                  <a:gd name="T58" fmla="*/ 2147483646 w 948"/>
                  <a:gd name="T59" fmla="*/ 2147483646 h 893"/>
                  <a:gd name="T60" fmla="*/ 2147483646 w 948"/>
                  <a:gd name="T61" fmla="*/ 2147483646 h 893"/>
                  <a:gd name="T62" fmla="*/ 2147483646 w 948"/>
                  <a:gd name="T63" fmla="*/ 2147483646 h 893"/>
                  <a:gd name="T64" fmla="*/ 2147483646 w 948"/>
                  <a:gd name="T65" fmla="*/ 2147483646 h 893"/>
                  <a:gd name="T66" fmla="*/ 2147483646 w 948"/>
                  <a:gd name="T67" fmla="*/ 2147483646 h 893"/>
                  <a:gd name="T68" fmla="*/ 2147483646 w 948"/>
                  <a:gd name="T69" fmla="*/ 2147483646 h 893"/>
                  <a:gd name="T70" fmla="*/ 2147483646 w 948"/>
                  <a:gd name="T71" fmla="*/ 2147483646 h 893"/>
                  <a:gd name="T72" fmla="*/ 2147483646 w 948"/>
                  <a:gd name="T73" fmla="*/ 2147483646 h 893"/>
                  <a:gd name="T74" fmla="*/ 2147483646 w 948"/>
                  <a:gd name="T75" fmla="*/ 2147483646 h 893"/>
                  <a:gd name="T76" fmla="*/ 2147483646 w 948"/>
                  <a:gd name="T77" fmla="*/ 2147483646 h 893"/>
                  <a:gd name="T78" fmla="*/ 2147483646 w 948"/>
                  <a:gd name="T79" fmla="*/ 2147483646 h 893"/>
                  <a:gd name="T80" fmla="*/ 2147483646 w 948"/>
                  <a:gd name="T81" fmla="*/ 2147483646 h 893"/>
                  <a:gd name="T82" fmla="*/ 2147483646 w 948"/>
                  <a:gd name="T83" fmla="*/ 2147483646 h 893"/>
                  <a:gd name="T84" fmla="*/ 2147483646 w 948"/>
                  <a:gd name="T85" fmla="*/ 2147483646 h 893"/>
                  <a:gd name="T86" fmla="*/ 2147483646 w 948"/>
                  <a:gd name="T87" fmla="*/ 1730721751 h 893"/>
                  <a:gd name="T88" fmla="*/ 2147483646 w 948"/>
                  <a:gd name="T89" fmla="*/ 2147483646 h 893"/>
                  <a:gd name="T90" fmla="*/ 2147483646 w 948"/>
                  <a:gd name="T91" fmla="*/ 2147483646 h 893"/>
                  <a:gd name="T92" fmla="*/ 2147483646 w 948"/>
                  <a:gd name="T93" fmla="*/ 2147483646 h 893"/>
                  <a:gd name="T94" fmla="*/ 2147483646 w 948"/>
                  <a:gd name="T95" fmla="*/ 2147483646 h 893"/>
                  <a:gd name="T96" fmla="*/ 2147483646 w 948"/>
                  <a:gd name="T97" fmla="*/ 2147483646 h 893"/>
                  <a:gd name="T98" fmla="*/ 2147483646 w 948"/>
                  <a:gd name="T99" fmla="*/ 2147483646 h 893"/>
                  <a:gd name="T100" fmla="*/ 2147483646 w 948"/>
                  <a:gd name="T101" fmla="*/ 2147483646 h 893"/>
                  <a:gd name="T102" fmla="*/ 2147483646 w 948"/>
                  <a:gd name="T103" fmla="*/ 2147483646 h 893"/>
                  <a:gd name="T104" fmla="*/ 2147483646 w 948"/>
                  <a:gd name="T105" fmla="*/ 2147483646 h 893"/>
                  <a:gd name="T106" fmla="*/ 2147483646 w 948"/>
                  <a:gd name="T107" fmla="*/ 2147483646 h 893"/>
                  <a:gd name="T108" fmla="*/ 1252361555 w 948"/>
                  <a:gd name="T109" fmla="*/ 2147483646 h 893"/>
                  <a:gd name="T110" fmla="*/ 2147483646 w 948"/>
                  <a:gd name="T111" fmla="*/ 2147483646 h 893"/>
                  <a:gd name="T112" fmla="*/ 2147483646 w 948"/>
                  <a:gd name="T113" fmla="*/ 2147483646 h 893"/>
                  <a:gd name="T114" fmla="*/ 2147483646 w 948"/>
                  <a:gd name="T115" fmla="*/ 2147483646 h 893"/>
                  <a:gd name="T116" fmla="*/ 2147483646 w 948"/>
                  <a:gd name="T117" fmla="*/ 2147483646 h 89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948" h="893">
                    <a:moveTo>
                      <a:pt x="54" y="788"/>
                    </a:moveTo>
                    <a:lnTo>
                      <a:pt x="74" y="788"/>
                    </a:lnTo>
                    <a:lnTo>
                      <a:pt x="90" y="788"/>
                    </a:lnTo>
                    <a:lnTo>
                      <a:pt x="100" y="788"/>
                    </a:lnTo>
                    <a:lnTo>
                      <a:pt x="106" y="788"/>
                    </a:lnTo>
                    <a:lnTo>
                      <a:pt x="121" y="788"/>
                    </a:lnTo>
                    <a:lnTo>
                      <a:pt x="135" y="787"/>
                    </a:lnTo>
                    <a:lnTo>
                      <a:pt x="140" y="785"/>
                    </a:lnTo>
                    <a:lnTo>
                      <a:pt x="146" y="783"/>
                    </a:lnTo>
                    <a:lnTo>
                      <a:pt x="150" y="780"/>
                    </a:lnTo>
                    <a:lnTo>
                      <a:pt x="152" y="776"/>
                    </a:lnTo>
                    <a:lnTo>
                      <a:pt x="186" y="776"/>
                    </a:lnTo>
                    <a:lnTo>
                      <a:pt x="189" y="788"/>
                    </a:lnTo>
                    <a:lnTo>
                      <a:pt x="193" y="800"/>
                    </a:lnTo>
                    <a:lnTo>
                      <a:pt x="197" y="813"/>
                    </a:lnTo>
                    <a:lnTo>
                      <a:pt x="204" y="825"/>
                    </a:lnTo>
                    <a:lnTo>
                      <a:pt x="207" y="830"/>
                    </a:lnTo>
                    <a:lnTo>
                      <a:pt x="212" y="835"/>
                    </a:lnTo>
                    <a:lnTo>
                      <a:pt x="216" y="839"/>
                    </a:lnTo>
                    <a:lnTo>
                      <a:pt x="221" y="843"/>
                    </a:lnTo>
                    <a:lnTo>
                      <a:pt x="226" y="846"/>
                    </a:lnTo>
                    <a:lnTo>
                      <a:pt x="233" y="848"/>
                    </a:lnTo>
                    <a:lnTo>
                      <a:pt x="239" y="849"/>
                    </a:lnTo>
                    <a:lnTo>
                      <a:pt x="246" y="850"/>
                    </a:lnTo>
                    <a:lnTo>
                      <a:pt x="246" y="862"/>
                    </a:lnTo>
                    <a:lnTo>
                      <a:pt x="246" y="871"/>
                    </a:lnTo>
                    <a:lnTo>
                      <a:pt x="246" y="881"/>
                    </a:lnTo>
                    <a:lnTo>
                      <a:pt x="246" y="893"/>
                    </a:lnTo>
                    <a:lnTo>
                      <a:pt x="326" y="893"/>
                    </a:lnTo>
                    <a:lnTo>
                      <a:pt x="326" y="889"/>
                    </a:lnTo>
                    <a:lnTo>
                      <a:pt x="328" y="884"/>
                    </a:lnTo>
                    <a:lnTo>
                      <a:pt x="330" y="880"/>
                    </a:lnTo>
                    <a:lnTo>
                      <a:pt x="334" y="876"/>
                    </a:lnTo>
                    <a:lnTo>
                      <a:pt x="339" y="868"/>
                    </a:lnTo>
                    <a:lnTo>
                      <a:pt x="346" y="862"/>
                    </a:lnTo>
                    <a:lnTo>
                      <a:pt x="347" y="871"/>
                    </a:lnTo>
                    <a:lnTo>
                      <a:pt x="348" y="880"/>
                    </a:lnTo>
                    <a:lnTo>
                      <a:pt x="349" y="884"/>
                    </a:lnTo>
                    <a:lnTo>
                      <a:pt x="348" y="888"/>
                    </a:lnTo>
                    <a:lnTo>
                      <a:pt x="348" y="891"/>
                    </a:lnTo>
                    <a:lnTo>
                      <a:pt x="346" y="893"/>
                    </a:lnTo>
                    <a:lnTo>
                      <a:pt x="358" y="893"/>
                    </a:lnTo>
                    <a:lnTo>
                      <a:pt x="371" y="893"/>
                    </a:lnTo>
                    <a:lnTo>
                      <a:pt x="381" y="893"/>
                    </a:lnTo>
                    <a:lnTo>
                      <a:pt x="385" y="893"/>
                    </a:lnTo>
                    <a:lnTo>
                      <a:pt x="392" y="881"/>
                    </a:lnTo>
                    <a:lnTo>
                      <a:pt x="397" y="868"/>
                    </a:lnTo>
                    <a:lnTo>
                      <a:pt x="401" y="854"/>
                    </a:lnTo>
                    <a:lnTo>
                      <a:pt x="404" y="841"/>
                    </a:lnTo>
                    <a:lnTo>
                      <a:pt x="408" y="813"/>
                    </a:lnTo>
                    <a:lnTo>
                      <a:pt x="412" y="788"/>
                    </a:lnTo>
                    <a:lnTo>
                      <a:pt x="415" y="782"/>
                    </a:lnTo>
                    <a:lnTo>
                      <a:pt x="418" y="776"/>
                    </a:lnTo>
                    <a:lnTo>
                      <a:pt x="424" y="771"/>
                    </a:lnTo>
                    <a:lnTo>
                      <a:pt x="428" y="767"/>
                    </a:lnTo>
                    <a:lnTo>
                      <a:pt x="440" y="759"/>
                    </a:lnTo>
                    <a:lnTo>
                      <a:pt x="452" y="754"/>
                    </a:lnTo>
                    <a:lnTo>
                      <a:pt x="464" y="750"/>
                    </a:lnTo>
                    <a:lnTo>
                      <a:pt x="475" y="746"/>
                    </a:lnTo>
                    <a:lnTo>
                      <a:pt x="485" y="743"/>
                    </a:lnTo>
                    <a:lnTo>
                      <a:pt x="492" y="739"/>
                    </a:lnTo>
                    <a:lnTo>
                      <a:pt x="496" y="734"/>
                    </a:lnTo>
                    <a:lnTo>
                      <a:pt x="501" y="729"/>
                    </a:lnTo>
                    <a:lnTo>
                      <a:pt x="505" y="723"/>
                    </a:lnTo>
                    <a:lnTo>
                      <a:pt x="508" y="716"/>
                    </a:lnTo>
                    <a:lnTo>
                      <a:pt x="515" y="702"/>
                    </a:lnTo>
                    <a:lnTo>
                      <a:pt x="521" y="690"/>
                    </a:lnTo>
                    <a:lnTo>
                      <a:pt x="528" y="678"/>
                    </a:lnTo>
                    <a:lnTo>
                      <a:pt x="535" y="668"/>
                    </a:lnTo>
                    <a:lnTo>
                      <a:pt x="539" y="664"/>
                    </a:lnTo>
                    <a:lnTo>
                      <a:pt x="542" y="662"/>
                    </a:lnTo>
                    <a:lnTo>
                      <a:pt x="547" y="660"/>
                    </a:lnTo>
                    <a:lnTo>
                      <a:pt x="551" y="659"/>
                    </a:lnTo>
                    <a:lnTo>
                      <a:pt x="562" y="660"/>
                    </a:lnTo>
                    <a:lnTo>
                      <a:pt x="572" y="659"/>
                    </a:lnTo>
                    <a:lnTo>
                      <a:pt x="581" y="657"/>
                    </a:lnTo>
                    <a:lnTo>
                      <a:pt x="588" y="653"/>
                    </a:lnTo>
                    <a:lnTo>
                      <a:pt x="605" y="644"/>
                    </a:lnTo>
                    <a:lnTo>
                      <a:pt x="620" y="634"/>
                    </a:lnTo>
                    <a:lnTo>
                      <a:pt x="629" y="629"/>
                    </a:lnTo>
                    <a:lnTo>
                      <a:pt x="639" y="624"/>
                    </a:lnTo>
                    <a:lnTo>
                      <a:pt x="649" y="620"/>
                    </a:lnTo>
                    <a:lnTo>
                      <a:pt x="661" y="616"/>
                    </a:lnTo>
                    <a:lnTo>
                      <a:pt x="674" y="613"/>
                    </a:lnTo>
                    <a:lnTo>
                      <a:pt x="688" y="610"/>
                    </a:lnTo>
                    <a:lnTo>
                      <a:pt x="706" y="609"/>
                    </a:lnTo>
                    <a:lnTo>
                      <a:pt x="724" y="610"/>
                    </a:lnTo>
                    <a:lnTo>
                      <a:pt x="777" y="610"/>
                    </a:lnTo>
                    <a:lnTo>
                      <a:pt x="783" y="606"/>
                    </a:lnTo>
                    <a:lnTo>
                      <a:pt x="788" y="602"/>
                    </a:lnTo>
                    <a:lnTo>
                      <a:pt x="795" y="600"/>
                    </a:lnTo>
                    <a:lnTo>
                      <a:pt x="800" y="598"/>
                    </a:lnTo>
                    <a:lnTo>
                      <a:pt x="815" y="594"/>
                    </a:lnTo>
                    <a:lnTo>
                      <a:pt x="830" y="592"/>
                    </a:lnTo>
                    <a:lnTo>
                      <a:pt x="845" y="591"/>
                    </a:lnTo>
                    <a:lnTo>
                      <a:pt x="863" y="590"/>
                    </a:lnTo>
                    <a:lnTo>
                      <a:pt x="879" y="588"/>
                    </a:lnTo>
                    <a:lnTo>
                      <a:pt x="897" y="585"/>
                    </a:lnTo>
                    <a:lnTo>
                      <a:pt x="901" y="583"/>
                    </a:lnTo>
                    <a:lnTo>
                      <a:pt x="906" y="580"/>
                    </a:lnTo>
                    <a:lnTo>
                      <a:pt x="909" y="577"/>
                    </a:lnTo>
                    <a:lnTo>
                      <a:pt x="913" y="574"/>
                    </a:lnTo>
                    <a:lnTo>
                      <a:pt x="920" y="565"/>
                    </a:lnTo>
                    <a:lnTo>
                      <a:pt x="925" y="555"/>
                    </a:lnTo>
                    <a:lnTo>
                      <a:pt x="931" y="544"/>
                    </a:lnTo>
                    <a:lnTo>
                      <a:pt x="935" y="531"/>
                    </a:lnTo>
                    <a:lnTo>
                      <a:pt x="940" y="518"/>
                    </a:lnTo>
                    <a:lnTo>
                      <a:pt x="943" y="504"/>
                    </a:lnTo>
                    <a:lnTo>
                      <a:pt x="945" y="490"/>
                    </a:lnTo>
                    <a:lnTo>
                      <a:pt x="947" y="475"/>
                    </a:lnTo>
                    <a:lnTo>
                      <a:pt x="948" y="461"/>
                    </a:lnTo>
                    <a:lnTo>
                      <a:pt x="948" y="447"/>
                    </a:lnTo>
                    <a:lnTo>
                      <a:pt x="948" y="434"/>
                    </a:lnTo>
                    <a:lnTo>
                      <a:pt x="947" y="421"/>
                    </a:lnTo>
                    <a:lnTo>
                      <a:pt x="945" y="410"/>
                    </a:lnTo>
                    <a:lnTo>
                      <a:pt x="943" y="400"/>
                    </a:lnTo>
                    <a:lnTo>
                      <a:pt x="943" y="363"/>
                    </a:lnTo>
                    <a:lnTo>
                      <a:pt x="939" y="362"/>
                    </a:lnTo>
                    <a:lnTo>
                      <a:pt x="931" y="359"/>
                    </a:lnTo>
                    <a:lnTo>
                      <a:pt x="922" y="356"/>
                    </a:lnTo>
                    <a:lnTo>
                      <a:pt x="912" y="350"/>
                    </a:lnTo>
                    <a:lnTo>
                      <a:pt x="888" y="337"/>
                    </a:lnTo>
                    <a:lnTo>
                      <a:pt x="862" y="322"/>
                    </a:lnTo>
                    <a:lnTo>
                      <a:pt x="835" y="305"/>
                    </a:lnTo>
                    <a:lnTo>
                      <a:pt x="811" y="290"/>
                    </a:lnTo>
                    <a:lnTo>
                      <a:pt x="794" y="278"/>
                    </a:lnTo>
                    <a:lnTo>
                      <a:pt x="784" y="271"/>
                    </a:lnTo>
                    <a:lnTo>
                      <a:pt x="764" y="240"/>
                    </a:lnTo>
                    <a:lnTo>
                      <a:pt x="738" y="216"/>
                    </a:lnTo>
                    <a:lnTo>
                      <a:pt x="405" y="0"/>
                    </a:lnTo>
                    <a:lnTo>
                      <a:pt x="408" y="6"/>
                    </a:lnTo>
                    <a:lnTo>
                      <a:pt x="412" y="12"/>
                    </a:lnTo>
                    <a:lnTo>
                      <a:pt x="339" y="12"/>
                    </a:lnTo>
                    <a:lnTo>
                      <a:pt x="341" y="36"/>
                    </a:lnTo>
                    <a:lnTo>
                      <a:pt x="348" y="102"/>
                    </a:lnTo>
                    <a:lnTo>
                      <a:pt x="358" y="193"/>
                    </a:lnTo>
                    <a:lnTo>
                      <a:pt x="368" y="299"/>
                    </a:lnTo>
                    <a:lnTo>
                      <a:pt x="379" y="405"/>
                    </a:lnTo>
                    <a:lnTo>
                      <a:pt x="386" y="498"/>
                    </a:lnTo>
                    <a:lnTo>
                      <a:pt x="390" y="535"/>
                    </a:lnTo>
                    <a:lnTo>
                      <a:pt x="392" y="565"/>
                    </a:lnTo>
                    <a:lnTo>
                      <a:pt x="393" y="583"/>
                    </a:lnTo>
                    <a:lnTo>
                      <a:pt x="392" y="591"/>
                    </a:lnTo>
                    <a:lnTo>
                      <a:pt x="93" y="591"/>
                    </a:lnTo>
                    <a:lnTo>
                      <a:pt x="88" y="597"/>
                    </a:lnTo>
                    <a:lnTo>
                      <a:pt x="82" y="603"/>
                    </a:lnTo>
                    <a:lnTo>
                      <a:pt x="79" y="606"/>
                    </a:lnTo>
                    <a:lnTo>
                      <a:pt x="76" y="608"/>
                    </a:lnTo>
                    <a:lnTo>
                      <a:pt x="71" y="609"/>
                    </a:lnTo>
                    <a:lnTo>
                      <a:pt x="67" y="610"/>
                    </a:lnTo>
                    <a:lnTo>
                      <a:pt x="64" y="609"/>
                    </a:lnTo>
                    <a:lnTo>
                      <a:pt x="60" y="608"/>
                    </a:lnTo>
                    <a:lnTo>
                      <a:pt x="57" y="607"/>
                    </a:lnTo>
                    <a:lnTo>
                      <a:pt x="55" y="604"/>
                    </a:lnTo>
                    <a:lnTo>
                      <a:pt x="51" y="598"/>
                    </a:lnTo>
                    <a:lnTo>
                      <a:pt x="49" y="591"/>
                    </a:lnTo>
                    <a:lnTo>
                      <a:pt x="47" y="578"/>
                    </a:lnTo>
                    <a:lnTo>
                      <a:pt x="47" y="573"/>
                    </a:lnTo>
                    <a:lnTo>
                      <a:pt x="40" y="581"/>
                    </a:lnTo>
                    <a:lnTo>
                      <a:pt x="36" y="590"/>
                    </a:lnTo>
                    <a:lnTo>
                      <a:pt x="33" y="598"/>
                    </a:lnTo>
                    <a:lnTo>
                      <a:pt x="29" y="605"/>
                    </a:lnTo>
                    <a:lnTo>
                      <a:pt x="26" y="612"/>
                    </a:lnTo>
                    <a:lnTo>
                      <a:pt x="22" y="618"/>
                    </a:lnTo>
                    <a:lnTo>
                      <a:pt x="15" y="623"/>
                    </a:lnTo>
                    <a:lnTo>
                      <a:pt x="6" y="628"/>
                    </a:lnTo>
                    <a:lnTo>
                      <a:pt x="0" y="709"/>
                    </a:lnTo>
                    <a:lnTo>
                      <a:pt x="67" y="733"/>
                    </a:lnTo>
                    <a:lnTo>
                      <a:pt x="65" y="738"/>
                    </a:lnTo>
                    <a:lnTo>
                      <a:pt x="62" y="743"/>
                    </a:lnTo>
                    <a:lnTo>
                      <a:pt x="61" y="748"/>
                    </a:lnTo>
                    <a:lnTo>
                      <a:pt x="61" y="753"/>
                    </a:lnTo>
                    <a:lnTo>
                      <a:pt x="61" y="757"/>
                    </a:lnTo>
                    <a:lnTo>
                      <a:pt x="62" y="760"/>
                    </a:lnTo>
                    <a:lnTo>
                      <a:pt x="65" y="763"/>
                    </a:lnTo>
                    <a:lnTo>
                      <a:pt x="67" y="764"/>
                    </a:lnTo>
                    <a:lnTo>
                      <a:pt x="54" y="78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2" name="Freeform 237">
                <a:extLst>
                  <a:ext uri="{FF2B5EF4-FFF2-40B4-BE49-F238E27FC236}">
                    <a16:creationId xmlns:a16="http://schemas.microsoft.com/office/drawing/2014/main" id="{57FF5D84-2486-FA46-9B6A-D719FFB569B9}"/>
                  </a:ext>
                </a:extLst>
              </p:cNvPr>
              <p:cNvSpPr>
                <a:spLocks/>
              </p:cNvSpPr>
              <p:nvPr>
                <p:custDataLst>
                  <p:tags r:id="rId164"/>
                </p:custDataLst>
              </p:nvPr>
            </p:nvSpPr>
            <p:spPr bwMode="auto">
              <a:xfrm>
                <a:off x="5332413" y="2479675"/>
                <a:ext cx="493712" cy="579438"/>
              </a:xfrm>
              <a:custGeom>
                <a:avLst/>
                <a:gdLst>
                  <a:gd name="T0" fmla="*/ 2147483646 w 373"/>
                  <a:gd name="T1" fmla="*/ 2147483646 h 370"/>
                  <a:gd name="T2" fmla="*/ 2147483646 w 373"/>
                  <a:gd name="T3" fmla="*/ 2147483646 h 370"/>
                  <a:gd name="T4" fmla="*/ 2147483646 w 373"/>
                  <a:gd name="T5" fmla="*/ 2147483646 h 370"/>
                  <a:gd name="T6" fmla="*/ 2147483646 w 373"/>
                  <a:gd name="T7" fmla="*/ 2147483646 h 370"/>
                  <a:gd name="T8" fmla="*/ 2147483646 w 373"/>
                  <a:gd name="T9" fmla="*/ 2147483646 h 370"/>
                  <a:gd name="T10" fmla="*/ 2147483646 w 373"/>
                  <a:gd name="T11" fmla="*/ 2147483646 h 370"/>
                  <a:gd name="T12" fmla="*/ 2147483646 w 373"/>
                  <a:gd name="T13" fmla="*/ 2147483646 h 370"/>
                  <a:gd name="T14" fmla="*/ 2147483646 w 373"/>
                  <a:gd name="T15" fmla="*/ 2147483646 h 370"/>
                  <a:gd name="T16" fmla="*/ 2147483646 w 373"/>
                  <a:gd name="T17" fmla="*/ 2147483646 h 370"/>
                  <a:gd name="T18" fmla="*/ 2147483646 w 373"/>
                  <a:gd name="T19" fmla="*/ 2147483646 h 370"/>
                  <a:gd name="T20" fmla="*/ 2147483646 w 373"/>
                  <a:gd name="T21" fmla="*/ 2147483646 h 370"/>
                  <a:gd name="T22" fmla="*/ 2147483646 w 373"/>
                  <a:gd name="T23" fmla="*/ 2147483646 h 370"/>
                  <a:gd name="T24" fmla="*/ 2147483646 w 373"/>
                  <a:gd name="T25" fmla="*/ 2147483646 h 370"/>
                  <a:gd name="T26" fmla="*/ 2147483646 w 373"/>
                  <a:gd name="T27" fmla="*/ 2147483646 h 370"/>
                  <a:gd name="T28" fmla="*/ 2147483646 w 373"/>
                  <a:gd name="T29" fmla="*/ 2147483646 h 370"/>
                  <a:gd name="T30" fmla="*/ 2147483646 w 373"/>
                  <a:gd name="T31" fmla="*/ 2147483646 h 370"/>
                  <a:gd name="T32" fmla="*/ 2147483646 w 373"/>
                  <a:gd name="T33" fmla="*/ 2147483646 h 370"/>
                  <a:gd name="T34" fmla="*/ 2147483646 w 373"/>
                  <a:gd name="T35" fmla="*/ 2147483646 h 370"/>
                  <a:gd name="T36" fmla="*/ 2147483646 w 373"/>
                  <a:gd name="T37" fmla="*/ 2147483646 h 370"/>
                  <a:gd name="T38" fmla="*/ 2147483646 w 373"/>
                  <a:gd name="T39" fmla="*/ 2147483646 h 370"/>
                  <a:gd name="T40" fmla="*/ 2147483646 w 373"/>
                  <a:gd name="T41" fmla="*/ 2147483646 h 370"/>
                  <a:gd name="T42" fmla="*/ 2147483646 w 373"/>
                  <a:gd name="T43" fmla="*/ 2147483646 h 370"/>
                  <a:gd name="T44" fmla="*/ 2147483646 w 373"/>
                  <a:gd name="T45" fmla="*/ 2147483646 h 370"/>
                  <a:gd name="T46" fmla="*/ 2147483646 w 373"/>
                  <a:gd name="T47" fmla="*/ 2147483646 h 370"/>
                  <a:gd name="T48" fmla="*/ 2147483646 w 373"/>
                  <a:gd name="T49" fmla="*/ 2147483646 h 370"/>
                  <a:gd name="T50" fmla="*/ 2147483646 w 373"/>
                  <a:gd name="T51" fmla="*/ 2147483646 h 370"/>
                  <a:gd name="T52" fmla="*/ 2147483646 w 373"/>
                  <a:gd name="T53" fmla="*/ 2147483646 h 370"/>
                  <a:gd name="T54" fmla="*/ 2147483646 w 373"/>
                  <a:gd name="T55" fmla="*/ 2147483646 h 370"/>
                  <a:gd name="T56" fmla="*/ 2147483646 w 373"/>
                  <a:gd name="T57" fmla="*/ 2147483646 h 370"/>
                  <a:gd name="T58" fmla="*/ 2147483646 w 373"/>
                  <a:gd name="T59" fmla="*/ 2147483646 h 370"/>
                  <a:gd name="T60" fmla="*/ 2147483646 w 373"/>
                  <a:gd name="T61" fmla="*/ 2147483646 h 370"/>
                  <a:gd name="T62" fmla="*/ 2147483646 w 373"/>
                  <a:gd name="T63" fmla="*/ 2147483646 h 370"/>
                  <a:gd name="T64" fmla="*/ 2147483646 w 373"/>
                  <a:gd name="T65" fmla="*/ 2147483646 h 370"/>
                  <a:gd name="T66" fmla="*/ 2147483646 w 373"/>
                  <a:gd name="T67" fmla="*/ 2147483646 h 370"/>
                  <a:gd name="T68" fmla="*/ 2147483646 w 373"/>
                  <a:gd name="T69" fmla="*/ 2147483646 h 370"/>
                  <a:gd name="T70" fmla="*/ 2147483646 w 373"/>
                  <a:gd name="T71" fmla="*/ 2147483646 h 370"/>
                  <a:gd name="T72" fmla="*/ 2147483646 w 373"/>
                  <a:gd name="T73" fmla="*/ 2147483646 h 370"/>
                  <a:gd name="T74" fmla="*/ 2147483646 w 373"/>
                  <a:gd name="T75" fmla="*/ 2147483646 h 370"/>
                  <a:gd name="T76" fmla="*/ 2147483646 w 373"/>
                  <a:gd name="T77" fmla="*/ 2147483646 h 370"/>
                  <a:gd name="T78" fmla="*/ 2147483646 w 373"/>
                  <a:gd name="T79" fmla="*/ 2147483646 h 370"/>
                  <a:gd name="T80" fmla="*/ 2147483646 w 373"/>
                  <a:gd name="T81" fmla="*/ 2147483646 h 370"/>
                  <a:gd name="T82" fmla="*/ 2147483646 w 373"/>
                  <a:gd name="T83" fmla="*/ 2147483646 h 370"/>
                  <a:gd name="T84" fmla="*/ 2147483646 w 373"/>
                  <a:gd name="T85" fmla="*/ 2147483646 h 370"/>
                  <a:gd name="T86" fmla="*/ 2147483646 w 373"/>
                  <a:gd name="T87" fmla="*/ 2147483646 h 370"/>
                  <a:gd name="T88" fmla="*/ 0 w 373"/>
                  <a:gd name="T89" fmla="*/ 2147483646 h 370"/>
                  <a:gd name="T90" fmla="*/ 2147483646 w 373"/>
                  <a:gd name="T91" fmla="*/ 2147483646 h 370"/>
                  <a:gd name="T92" fmla="*/ 2147483646 w 373"/>
                  <a:gd name="T93" fmla="*/ 2147483646 h 370"/>
                  <a:gd name="T94" fmla="*/ 2147483646 w 373"/>
                  <a:gd name="T95" fmla="*/ 2147483646 h 37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73" h="370">
                    <a:moveTo>
                      <a:pt x="235" y="370"/>
                    </a:moveTo>
                    <a:lnTo>
                      <a:pt x="237" y="369"/>
                    </a:lnTo>
                    <a:lnTo>
                      <a:pt x="238" y="367"/>
                    </a:lnTo>
                    <a:lnTo>
                      <a:pt x="240" y="366"/>
                    </a:lnTo>
                    <a:lnTo>
                      <a:pt x="241" y="366"/>
                    </a:lnTo>
                    <a:lnTo>
                      <a:pt x="242" y="365"/>
                    </a:lnTo>
                    <a:lnTo>
                      <a:pt x="244" y="365"/>
                    </a:lnTo>
                    <a:lnTo>
                      <a:pt x="245" y="365"/>
                    </a:lnTo>
                    <a:lnTo>
                      <a:pt x="249" y="366"/>
                    </a:lnTo>
                    <a:lnTo>
                      <a:pt x="252" y="367"/>
                    </a:lnTo>
                    <a:lnTo>
                      <a:pt x="255" y="368"/>
                    </a:lnTo>
                    <a:lnTo>
                      <a:pt x="257" y="370"/>
                    </a:lnTo>
                    <a:lnTo>
                      <a:pt x="373" y="282"/>
                    </a:lnTo>
                    <a:lnTo>
                      <a:pt x="373" y="279"/>
                    </a:lnTo>
                    <a:lnTo>
                      <a:pt x="372" y="277"/>
                    </a:lnTo>
                    <a:lnTo>
                      <a:pt x="372" y="275"/>
                    </a:lnTo>
                    <a:lnTo>
                      <a:pt x="371" y="273"/>
                    </a:lnTo>
                    <a:lnTo>
                      <a:pt x="370" y="271"/>
                    </a:lnTo>
                    <a:lnTo>
                      <a:pt x="369" y="270"/>
                    </a:lnTo>
                    <a:lnTo>
                      <a:pt x="368" y="268"/>
                    </a:lnTo>
                    <a:lnTo>
                      <a:pt x="367" y="267"/>
                    </a:lnTo>
                    <a:lnTo>
                      <a:pt x="364" y="265"/>
                    </a:lnTo>
                    <a:lnTo>
                      <a:pt x="361" y="264"/>
                    </a:lnTo>
                    <a:lnTo>
                      <a:pt x="358" y="262"/>
                    </a:lnTo>
                    <a:lnTo>
                      <a:pt x="354" y="261"/>
                    </a:lnTo>
                    <a:lnTo>
                      <a:pt x="351" y="260"/>
                    </a:lnTo>
                    <a:lnTo>
                      <a:pt x="347" y="259"/>
                    </a:lnTo>
                    <a:lnTo>
                      <a:pt x="344" y="258"/>
                    </a:lnTo>
                    <a:lnTo>
                      <a:pt x="342" y="256"/>
                    </a:lnTo>
                    <a:lnTo>
                      <a:pt x="340" y="255"/>
                    </a:lnTo>
                    <a:lnTo>
                      <a:pt x="339" y="254"/>
                    </a:lnTo>
                    <a:lnTo>
                      <a:pt x="338" y="252"/>
                    </a:lnTo>
                    <a:lnTo>
                      <a:pt x="337" y="251"/>
                    </a:lnTo>
                    <a:lnTo>
                      <a:pt x="337" y="249"/>
                    </a:lnTo>
                    <a:lnTo>
                      <a:pt x="336" y="247"/>
                    </a:lnTo>
                    <a:lnTo>
                      <a:pt x="336" y="245"/>
                    </a:lnTo>
                    <a:lnTo>
                      <a:pt x="336" y="243"/>
                    </a:lnTo>
                    <a:lnTo>
                      <a:pt x="336" y="235"/>
                    </a:lnTo>
                    <a:lnTo>
                      <a:pt x="337" y="228"/>
                    </a:lnTo>
                    <a:lnTo>
                      <a:pt x="338" y="220"/>
                    </a:lnTo>
                    <a:lnTo>
                      <a:pt x="338" y="214"/>
                    </a:lnTo>
                    <a:lnTo>
                      <a:pt x="338" y="205"/>
                    </a:lnTo>
                    <a:lnTo>
                      <a:pt x="337" y="196"/>
                    </a:lnTo>
                    <a:lnTo>
                      <a:pt x="337" y="186"/>
                    </a:lnTo>
                    <a:lnTo>
                      <a:pt x="336" y="177"/>
                    </a:lnTo>
                    <a:lnTo>
                      <a:pt x="335" y="172"/>
                    </a:lnTo>
                    <a:lnTo>
                      <a:pt x="334" y="168"/>
                    </a:lnTo>
                    <a:lnTo>
                      <a:pt x="333" y="164"/>
                    </a:lnTo>
                    <a:lnTo>
                      <a:pt x="332" y="160"/>
                    </a:lnTo>
                    <a:lnTo>
                      <a:pt x="330" y="157"/>
                    </a:lnTo>
                    <a:lnTo>
                      <a:pt x="329" y="155"/>
                    </a:lnTo>
                    <a:lnTo>
                      <a:pt x="327" y="153"/>
                    </a:lnTo>
                    <a:lnTo>
                      <a:pt x="325" y="152"/>
                    </a:lnTo>
                    <a:lnTo>
                      <a:pt x="324" y="147"/>
                    </a:lnTo>
                    <a:lnTo>
                      <a:pt x="323" y="142"/>
                    </a:lnTo>
                    <a:lnTo>
                      <a:pt x="322" y="136"/>
                    </a:lnTo>
                    <a:lnTo>
                      <a:pt x="321" y="130"/>
                    </a:lnTo>
                    <a:lnTo>
                      <a:pt x="319" y="120"/>
                    </a:lnTo>
                    <a:lnTo>
                      <a:pt x="315" y="109"/>
                    </a:lnTo>
                    <a:lnTo>
                      <a:pt x="313" y="104"/>
                    </a:lnTo>
                    <a:lnTo>
                      <a:pt x="311" y="99"/>
                    </a:lnTo>
                    <a:lnTo>
                      <a:pt x="308" y="94"/>
                    </a:lnTo>
                    <a:lnTo>
                      <a:pt x="306" y="90"/>
                    </a:lnTo>
                    <a:lnTo>
                      <a:pt x="304" y="86"/>
                    </a:lnTo>
                    <a:lnTo>
                      <a:pt x="301" y="83"/>
                    </a:lnTo>
                    <a:lnTo>
                      <a:pt x="299" y="80"/>
                    </a:lnTo>
                    <a:lnTo>
                      <a:pt x="297" y="78"/>
                    </a:lnTo>
                    <a:lnTo>
                      <a:pt x="298" y="74"/>
                    </a:lnTo>
                    <a:lnTo>
                      <a:pt x="299" y="69"/>
                    </a:lnTo>
                    <a:lnTo>
                      <a:pt x="300" y="66"/>
                    </a:lnTo>
                    <a:lnTo>
                      <a:pt x="300" y="63"/>
                    </a:lnTo>
                    <a:lnTo>
                      <a:pt x="301" y="60"/>
                    </a:lnTo>
                    <a:lnTo>
                      <a:pt x="303" y="57"/>
                    </a:lnTo>
                    <a:lnTo>
                      <a:pt x="302" y="50"/>
                    </a:lnTo>
                    <a:lnTo>
                      <a:pt x="301" y="43"/>
                    </a:lnTo>
                    <a:lnTo>
                      <a:pt x="301" y="37"/>
                    </a:lnTo>
                    <a:lnTo>
                      <a:pt x="301" y="32"/>
                    </a:lnTo>
                    <a:lnTo>
                      <a:pt x="301" y="27"/>
                    </a:lnTo>
                    <a:lnTo>
                      <a:pt x="302" y="23"/>
                    </a:lnTo>
                    <a:lnTo>
                      <a:pt x="303" y="19"/>
                    </a:lnTo>
                    <a:lnTo>
                      <a:pt x="304" y="16"/>
                    </a:lnTo>
                    <a:lnTo>
                      <a:pt x="307" y="11"/>
                    </a:lnTo>
                    <a:lnTo>
                      <a:pt x="310" y="7"/>
                    </a:lnTo>
                    <a:lnTo>
                      <a:pt x="312" y="3"/>
                    </a:lnTo>
                    <a:lnTo>
                      <a:pt x="314" y="0"/>
                    </a:lnTo>
                    <a:lnTo>
                      <a:pt x="308" y="3"/>
                    </a:lnTo>
                    <a:lnTo>
                      <a:pt x="302" y="6"/>
                    </a:lnTo>
                    <a:lnTo>
                      <a:pt x="297" y="8"/>
                    </a:lnTo>
                    <a:lnTo>
                      <a:pt x="290" y="9"/>
                    </a:lnTo>
                    <a:lnTo>
                      <a:pt x="284" y="11"/>
                    </a:lnTo>
                    <a:lnTo>
                      <a:pt x="278" y="12"/>
                    </a:lnTo>
                    <a:lnTo>
                      <a:pt x="271" y="12"/>
                    </a:lnTo>
                    <a:lnTo>
                      <a:pt x="264" y="12"/>
                    </a:lnTo>
                    <a:lnTo>
                      <a:pt x="256" y="12"/>
                    </a:lnTo>
                    <a:lnTo>
                      <a:pt x="245" y="12"/>
                    </a:lnTo>
                    <a:lnTo>
                      <a:pt x="233" y="12"/>
                    </a:lnTo>
                    <a:lnTo>
                      <a:pt x="222" y="12"/>
                    </a:lnTo>
                    <a:lnTo>
                      <a:pt x="215" y="13"/>
                    </a:lnTo>
                    <a:lnTo>
                      <a:pt x="206" y="14"/>
                    </a:lnTo>
                    <a:lnTo>
                      <a:pt x="197" y="16"/>
                    </a:lnTo>
                    <a:lnTo>
                      <a:pt x="187" y="18"/>
                    </a:lnTo>
                    <a:lnTo>
                      <a:pt x="177" y="21"/>
                    </a:lnTo>
                    <a:lnTo>
                      <a:pt x="168" y="24"/>
                    </a:lnTo>
                    <a:lnTo>
                      <a:pt x="159" y="26"/>
                    </a:lnTo>
                    <a:lnTo>
                      <a:pt x="153" y="29"/>
                    </a:lnTo>
                    <a:lnTo>
                      <a:pt x="150" y="30"/>
                    </a:lnTo>
                    <a:lnTo>
                      <a:pt x="145" y="32"/>
                    </a:lnTo>
                    <a:lnTo>
                      <a:pt x="140" y="34"/>
                    </a:lnTo>
                    <a:lnTo>
                      <a:pt x="135" y="37"/>
                    </a:lnTo>
                    <a:lnTo>
                      <a:pt x="130" y="40"/>
                    </a:lnTo>
                    <a:lnTo>
                      <a:pt x="124" y="44"/>
                    </a:lnTo>
                    <a:lnTo>
                      <a:pt x="119" y="48"/>
                    </a:lnTo>
                    <a:lnTo>
                      <a:pt x="116" y="51"/>
                    </a:lnTo>
                    <a:lnTo>
                      <a:pt x="118" y="52"/>
                    </a:lnTo>
                    <a:lnTo>
                      <a:pt x="123" y="52"/>
                    </a:lnTo>
                    <a:lnTo>
                      <a:pt x="128" y="53"/>
                    </a:lnTo>
                    <a:lnTo>
                      <a:pt x="131" y="53"/>
                    </a:lnTo>
                    <a:lnTo>
                      <a:pt x="131" y="88"/>
                    </a:lnTo>
                    <a:lnTo>
                      <a:pt x="131" y="89"/>
                    </a:lnTo>
                    <a:lnTo>
                      <a:pt x="131" y="90"/>
                    </a:lnTo>
                    <a:lnTo>
                      <a:pt x="132" y="91"/>
                    </a:lnTo>
                    <a:lnTo>
                      <a:pt x="133" y="92"/>
                    </a:lnTo>
                    <a:lnTo>
                      <a:pt x="134" y="93"/>
                    </a:lnTo>
                    <a:lnTo>
                      <a:pt x="136" y="94"/>
                    </a:lnTo>
                    <a:lnTo>
                      <a:pt x="138" y="95"/>
                    </a:lnTo>
                    <a:lnTo>
                      <a:pt x="140" y="97"/>
                    </a:lnTo>
                    <a:lnTo>
                      <a:pt x="141" y="98"/>
                    </a:lnTo>
                    <a:lnTo>
                      <a:pt x="141" y="99"/>
                    </a:lnTo>
                    <a:lnTo>
                      <a:pt x="142" y="100"/>
                    </a:lnTo>
                    <a:lnTo>
                      <a:pt x="142" y="101"/>
                    </a:lnTo>
                    <a:lnTo>
                      <a:pt x="142" y="102"/>
                    </a:lnTo>
                    <a:lnTo>
                      <a:pt x="141" y="104"/>
                    </a:lnTo>
                    <a:lnTo>
                      <a:pt x="141" y="105"/>
                    </a:lnTo>
                    <a:lnTo>
                      <a:pt x="140" y="106"/>
                    </a:lnTo>
                    <a:lnTo>
                      <a:pt x="139" y="107"/>
                    </a:lnTo>
                    <a:lnTo>
                      <a:pt x="138" y="107"/>
                    </a:lnTo>
                    <a:lnTo>
                      <a:pt x="136" y="107"/>
                    </a:lnTo>
                    <a:lnTo>
                      <a:pt x="135" y="108"/>
                    </a:lnTo>
                    <a:lnTo>
                      <a:pt x="128" y="107"/>
                    </a:lnTo>
                    <a:lnTo>
                      <a:pt x="120" y="107"/>
                    </a:lnTo>
                    <a:lnTo>
                      <a:pt x="116" y="108"/>
                    </a:lnTo>
                    <a:lnTo>
                      <a:pt x="112" y="111"/>
                    </a:lnTo>
                    <a:lnTo>
                      <a:pt x="106" y="113"/>
                    </a:lnTo>
                    <a:lnTo>
                      <a:pt x="101" y="116"/>
                    </a:lnTo>
                    <a:lnTo>
                      <a:pt x="99" y="118"/>
                    </a:lnTo>
                    <a:lnTo>
                      <a:pt x="97" y="120"/>
                    </a:lnTo>
                    <a:lnTo>
                      <a:pt x="95" y="122"/>
                    </a:lnTo>
                    <a:lnTo>
                      <a:pt x="93" y="124"/>
                    </a:lnTo>
                    <a:lnTo>
                      <a:pt x="92" y="126"/>
                    </a:lnTo>
                    <a:lnTo>
                      <a:pt x="91" y="128"/>
                    </a:lnTo>
                    <a:lnTo>
                      <a:pt x="90" y="131"/>
                    </a:lnTo>
                    <a:lnTo>
                      <a:pt x="90" y="133"/>
                    </a:lnTo>
                    <a:lnTo>
                      <a:pt x="87" y="134"/>
                    </a:lnTo>
                    <a:lnTo>
                      <a:pt x="84" y="135"/>
                    </a:lnTo>
                    <a:lnTo>
                      <a:pt x="82" y="137"/>
                    </a:lnTo>
                    <a:lnTo>
                      <a:pt x="79" y="139"/>
                    </a:lnTo>
                    <a:lnTo>
                      <a:pt x="74" y="143"/>
                    </a:lnTo>
                    <a:lnTo>
                      <a:pt x="69" y="148"/>
                    </a:lnTo>
                    <a:lnTo>
                      <a:pt x="66" y="150"/>
                    </a:lnTo>
                    <a:lnTo>
                      <a:pt x="62" y="152"/>
                    </a:lnTo>
                    <a:lnTo>
                      <a:pt x="59" y="155"/>
                    </a:lnTo>
                    <a:lnTo>
                      <a:pt x="55" y="156"/>
                    </a:lnTo>
                    <a:lnTo>
                      <a:pt x="51" y="158"/>
                    </a:lnTo>
                    <a:lnTo>
                      <a:pt x="46" y="159"/>
                    </a:lnTo>
                    <a:lnTo>
                      <a:pt x="41" y="160"/>
                    </a:lnTo>
                    <a:lnTo>
                      <a:pt x="35" y="160"/>
                    </a:lnTo>
                    <a:lnTo>
                      <a:pt x="31" y="160"/>
                    </a:lnTo>
                    <a:lnTo>
                      <a:pt x="29" y="161"/>
                    </a:lnTo>
                    <a:lnTo>
                      <a:pt x="26" y="161"/>
                    </a:lnTo>
                    <a:lnTo>
                      <a:pt x="24" y="162"/>
                    </a:lnTo>
                    <a:lnTo>
                      <a:pt x="20" y="164"/>
                    </a:lnTo>
                    <a:lnTo>
                      <a:pt x="17" y="167"/>
                    </a:lnTo>
                    <a:lnTo>
                      <a:pt x="13" y="169"/>
                    </a:lnTo>
                    <a:lnTo>
                      <a:pt x="10" y="172"/>
                    </a:lnTo>
                    <a:lnTo>
                      <a:pt x="8" y="174"/>
                    </a:lnTo>
                    <a:lnTo>
                      <a:pt x="6" y="175"/>
                    </a:lnTo>
                    <a:lnTo>
                      <a:pt x="3" y="176"/>
                    </a:lnTo>
                    <a:lnTo>
                      <a:pt x="0" y="177"/>
                    </a:lnTo>
                    <a:lnTo>
                      <a:pt x="0" y="200"/>
                    </a:lnTo>
                    <a:lnTo>
                      <a:pt x="0" y="208"/>
                    </a:lnTo>
                    <a:lnTo>
                      <a:pt x="69" y="253"/>
                    </a:lnTo>
                    <a:lnTo>
                      <a:pt x="170" y="323"/>
                    </a:lnTo>
                    <a:lnTo>
                      <a:pt x="179" y="331"/>
                    </a:lnTo>
                    <a:lnTo>
                      <a:pt x="185" y="341"/>
                    </a:lnTo>
                    <a:lnTo>
                      <a:pt x="189" y="344"/>
                    </a:lnTo>
                    <a:lnTo>
                      <a:pt x="194" y="347"/>
                    </a:lnTo>
                    <a:lnTo>
                      <a:pt x="201" y="352"/>
                    </a:lnTo>
                    <a:lnTo>
                      <a:pt x="210" y="357"/>
                    </a:lnTo>
                    <a:lnTo>
                      <a:pt x="218" y="362"/>
                    </a:lnTo>
                    <a:lnTo>
                      <a:pt x="226" y="366"/>
                    </a:lnTo>
                    <a:lnTo>
                      <a:pt x="229" y="368"/>
                    </a:lnTo>
                    <a:lnTo>
                      <a:pt x="232" y="369"/>
                    </a:lnTo>
                    <a:lnTo>
                      <a:pt x="234" y="370"/>
                    </a:lnTo>
                    <a:lnTo>
                      <a:pt x="235" y="37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3" name="Freeform 238">
                <a:extLst>
                  <a:ext uri="{FF2B5EF4-FFF2-40B4-BE49-F238E27FC236}">
                    <a16:creationId xmlns:a16="http://schemas.microsoft.com/office/drawing/2014/main" id="{97C7B059-1867-984F-AB14-E19E7A0F6FBE}"/>
                  </a:ext>
                </a:extLst>
              </p:cNvPr>
              <p:cNvSpPr>
                <a:spLocks/>
              </p:cNvSpPr>
              <p:nvPr>
                <p:custDataLst>
                  <p:tags r:id="rId165"/>
                </p:custDataLst>
              </p:nvPr>
            </p:nvSpPr>
            <p:spPr bwMode="auto">
              <a:xfrm>
                <a:off x="5768975" y="2614613"/>
                <a:ext cx="384175" cy="436562"/>
              </a:xfrm>
              <a:custGeom>
                <a:avLst/>
                <a:gdLst>
                  <a:gd name="T0" fmla="*/ 2147483646 w 877"/>
                  <a:gd name="T1" fmla="*/ 2147483646 h 826"/>
                  <a:gd name="T2" fmla="*/ 2147483646 w 877"/>
                  <a:gd name="T3" fmla="*/ 2147483646 h 826"/>
                  <a:gd name="T4" fmla="*/ 2147483646 w 877"/>
                  <a:gd name="T5" fmla="*/ 2147483646 h 826"/>
                  <a:gd name="T6" fmla="*/ 2147483646 w 877"/>
                  <a:gd name="T7" fmla="*/ 2147483646 h 826"/>
                  <a:gd name="T8" fmla="*/ 2147483646 w 877"/>
                  <a:gd name="T9" fmla="*/ 2147483646 h 826"/>
                  <a:gd name="T10" fmla="*/ 2147483646 w 877"/>
                  <a:gd name="T11" fmla="*/ 2147483646 h 826"/>
                  <a:gd name="T12" fmla="*/ 2147483646 w 877"/>
                  <a:gd name="T13" fmla="*/ 885784298 h 826"/>
                  <a:gd name="T14" fmla="*/ 2147483646 w 877"/>
                  <a:gd name="T15" fmla="*/ 2147483646 h 826"/>
                  <a:gd name="T16" fmla="*/ 2147483646 w 877"/>
                  <a:gd name="T17" fmla="*/ 2147483646 h 826"/>
                  <a:gd name="T18" fmla="*/ 2147483646 w 877"/>
                  <a:gd name="T19" fmla="*/ 2147483646 h 826"/>
                  <a:gd name="T20" fmla="*/ 2147483646 w 877"/>
                  <a:gd name="T21" fmla="*/ 2147483646 h 826"/>
                  <a:gd name="T22" fmla="*/ 2147483646 w 877"/>
                  <a:gd name="T23" fmla="*/ 2147483646 h 826"/>
                  <a:gd name="T24" fmla="*/ 2147483646 w 877"/>
                  <a:gd name="T25" fmla="*/ 2147483646 h 826"/>
                  <a:gd name="T26" fmla="*/ 2147483646 w 877"/>
                  <a:gd name="T27" fmla="*/ 2147483646 h 826"/>
                  <a:gd name="T28" fmla="*/ 2147483646 w 877"/>
                  <a:gd name="T29" fmla="*/ 2147483646 h 826"/>
                  <a:gd name="T30" fmla="*/ 2147483646 w 877"/>
                  <a:gd name="T31" fmla="*/ 2147483646 h 826"/>
                  <a:gd name="T32" fmla="*/ 2147483646 w 877"/>
                  <a:gd name="T33" fmla="*/ 2147483646 h 826"/>
                  <a:gd name="T34" fmla="*/ 2147483646 w 877"/>
                  <a:gd name="T35" fmla="*/ 2147483646 h 826"/>
                  <a:gd name="T36" fmla="*/ 2147483646 w 877"/>
                  <a:gd name="T37" fmla="*/ 2147483646 h 826"/>
                  <a:gd name="T38" fmla="*/ 2147483646 w 877"/>
                  <a:gd name="T39" fmla="*/ 2147483646 h 826"/>
                  <a:gd name="T40" fmla="*/ 2147483646 w 877"/>
                  <a:gd name="T41" fmla="*/ 2147483646 h 826"/>
                  <a:gd name="T42" fmla="*/ 2147483646 w 877"/>
                  <a:gd name="T43" fmla="*/ 2147483646 h 826"/>
                  <a:gd name="T44" fmla="*/ 2147483646 w 877"/>
                  <a:gd name="T45" fmla="*/ 590523042 h 826"/>
                  <a:gd name="T46" fmla="*/ 2147483646 w 877"/>
                  <a:gd name="T47" fmla="*/ 0 h 826"/>
                  <a:gd name="T48" fmla="*/ 2147483646 w 877"/>
                  <a:gd name="T49" fmla="*/ 885784298 h 826"/>
                  <a:gd name="T50" fmla="*/ 2147483646 w 877"/>
                  <a:gd name="T51" fmla="*/ 2147483646 h 826"/>
                  <a:gd name="T52" fmla="*/ 2147483646 w 877"/>
                  <a:gd name="T53" fmla="*/ 2147483646 h 826"/>
                  <a:gd name="T54" fmla="*/ 2147483646 w 877"/>
                  <a:gd name="T55" fmla="*/ 2147483646 h 826"/>
                  <a:gd name="T56" fmla="*/ 2147483646 w 877"/>
                  <a:gd name="T57" fmla="*/ 2147483646 h 826"/>
                  <a:gd name="T58" fmla="*/ 2147483646 w 877"/>
                  <a:gd name="T59" fmla="*/ 2147483646 h 826"/>
                  <a:gd name="T60" fmla="*/ 2147483646 w 877"/>
                  <a:gd name="T61" fmla="*/ 2147483646 h 826"/>
                  <a:gd name="T62" fmla="*/ 2147483646 w 877"/>
                  <a:gd name="T63" fmla="*/ 2147483646 h 826"/>
                  <a:gd name="T64" fmla="*/ 2147483646 w 877"/>
                  <a:gd name="T65" fmla="*/ 2147483646 h 826"/>
                  <a:gd name="T66" fmla="*/ 2147483646 w 877"/>
                  <a:gd name="T67" fmla="*/ 2147483646 h 826"/>
                  <a:gd name="T68" fmla="*/ 2147483646 w 877"/>
                  <a:gd name="T69" fmla="*/ 2147483646 h 826"/>
                  <a:gd name="T70" fmla="*/ 2147483646 w 877"/>
                  <a:gd name="T71" fmla="*/ 2147483646 h 826"/>
                  <a:gd name="T72" fmla="*/ 2147483646 w 877"/>
                  <a:gd name="T73" fmla="*/ 2147483646 h 826"/>
                  <a:gd name="T74" fmla="*/ 2147483646 w 877"/>
                  <a:gd name="T75" fmla="*/ 2147483646 h 826"/>
                  <a:gd name="T76" fmla="*/ 2147483646 w 877"/>
                  <a:gd name="T77" fmla="*/ 2147483646 h 826"/>
                  <a:gd name="T78" fmla="*/ 2147483646 w 877"/>
                  <a:gd name="T79" fmla="*/ 2147483646 h 826"/>
                  <a:gd name="T80" fmla="*/ 2147483646 w 877"/>
                  <a:gd name="T81" fmla="*/ 2147483646 h 826"/>
                  <a:gd name="T82" fmla="*/ 2147483646 w 877"/>
                  <a:gd name="T83" fmla="*/ 2147483646 h 826"/>
                  <a:gd name="T84" fmla="*/ 2147483646 w 877"/>
                  <a:gd name="T85" fmla="*/ 2147483646 h 826"/>
                  <a:gd name="T86" fmla="*/ 2147483646 w 877"/>
                  <a:gd name="T87" fmla="*/ 2147483646 h 826"/>
                  <a:gd name="T88" fmla="*/ 2147483646 w 877"/>
                  <a:gd name="T89" fmla="*/ 2147483646 h 826"/>
                  <a:gd name="T90" fmla="*/ 2147483646 w 877"/>
                  <a:gd name="T91" fmla="*/ 2147483646 h 826"/>
                  <a:gd name="T92" fmla="*/ 2147483646 w 877"/>
                  <a:gd name="T93" fmla="*/ 2147483646 h 826"/>
                  <a:gd name="T94" fmla="*/ 2147483646 w 877"/>
                  <a:gd name="T95" fmla="*/ 2147483646 h 826"/>
                  <a:gd name="T96" fmla="*/ 2147483646 w 877"/>
                  <a:gd name="T97" fmla="*/ 2147483646 h 826"/>
                  <a:gd name="T98" fmla="*/ 2147483646 w 877"/>
                  <a:gd name="T99" fmla="*/ 2147483646 h 826"/>
                  <a:gd name="T100" fmla="*/ 2147483646 w 877"/>
                  <a:gd name="T101" fmla="*/ 2147483646 h 826"/>
                  <a:gd name="T102" fmla="*/ 2147483646 w 877"/>
                  <a:gd name="T103" fmla="*/ 2147483646 h 826"/>
                  <a:gd name="T104" fmla="*/ 2147483646 w 877"/>
                  <a:gd name="T105" fmla="*/ 2147483646 h 826"/>
                  <a:gd name="T106" fmla="*/ 1344977839 w 877"/>
                  <a:gd name="T107" fmla="*/ 2147483646 h 826"/>
                  <a:gd name="T108" fmla="*/ 1176879592 w 877"/>
                  <a:gd name="T109" fmla="*/ 2147483646 h 826"/>
                  <a:gd name="T110" fmla="*/ 1597124989 w 877"/>
                  <a:gd name="T111" fmla="*/ 2147483646 h 826"/>
                  <a:gd name="T112" fmla="*/ 1429026743 w 877"/>
                  <a:gd name="T113" fmla="*/ 2147483646 h 826"/>
                  <a:gd name="T114" fmla="*/ 336196493 w 877"/>
                  <a:gd name="T115" fmla="*/ 2147483646 h 82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877" h="826">
                    <a:moveTo>
                      <a:pt x="0" y="190"/>
                    </a:moveTo>
                    <a:lnTo>
                      <a:pt x="16" y="167"/>
                    </a:lnTo>
                    <a:lnTo>
                      <a:pt x="33" y="147"/>
                    </a:lnTo>
                    <a:lnTo>
                      <a:pt x="36" y="141"/>
                    </a:lnTo>
                    <a:lnTo>
                      <a:pt x="39" y="133"/>
                    </a:lnTo>
                    <a:lnTo>
                      <a:pt x="41" y="126"/>
                    </a:lnTo>
                    <a:lnTo>
                      <a:pt x="43" y="118"/>
                    </a:lnTo>
                    <a:lnTo>
                      <a:pt x="46" y="109"/>
                    </a:lnTo>
                    <a:lnTo>
                      <a:pt x="47" y="99"/>
                    </a:lnTo>
                    <a:lnTo>
                      <a:pt x="47" y="87"/>
                    </a:lnTo>
                    <a:lnTo>
                      <a:pt x="46" y="73"/>
                    </a:lnTo>
                    <a:lnTo>
                      <a:pt x="46" y="70"/>
                    </a:lnTo>
                    <a:lnTo>
                      <a:pt x="47" y="67"/>
                    </a:lnTo>
                    <a:lnTo>
                      <a:pt x="49" y="66"/>
                    </a:lnTo>
                    <a:lnTo>
                      <a:pt x="52" y="65"/>
                    </a:lnTo>
                    <a:lnTo>
                      <a:pt x="61" y="64"/>
                    </a:lnTo>
                    <a:lnTo>
                      <a:pt x="72" y="63"/>
                    </a:lnTo>
                    <a:lnTo>
                      <a:pt x="78" y="61"/>
                    </a:lnTo>
                    <a:lnTo>
                      <a:pt x="83" y="59"/>
                    </a:lnTo>
                    <a:lnTo>
                      <a:pt x="89" y="55"/>
                    </a:lnTo>
                    <a:lnTo>
                      <a:pt x="93" y="50"/>
                    </a:lnTo>
                    <a:lnTo>
                      <a:pt x="96" y="42"/>
                    </a:lnTo>
                    <a:lnTo>
                      <a:pt x="98" y="33"/>
                    </a:lnTo>
                    <a:lnTo>
                      <a:pt x="99" y="20"/>
                    </a:lnTo>
                    <a:lnTo>
                      <a:pt x="98" y="6"/>
                    </a:lnTo>
                    <a:lnTo>
                      <a:pt x="124" y="4"/>
                    </a:lnTo>
                    <a:lnTo>
                      <a:pt x="147" y="5"/>
                    </a:lnTo>
                    <a:lnTo>
                      <a:pt x="168" y="6"/>
                    </a:lnTo>
                    <a:lnTo>
                      <a:pt x="188" y="9"/>
                    </a:lnTo>
                    <a:lnTo>
                      <a:pt x="208" y="13"/>
                    </a:lnTo>
                    <a:lnTo>
                      <a:pt x="226" y="18"/>
                    </a:lnTo>
                    <a:lnTo>
                      <a:pt x="242" y="24"/>
                    </a:lnTo>
                    <a:lnTo>
                      <a:pt x="259" y="31"/>
                    </a:lnTo>
                    <a:lnTo>
                      <a:pt x="264" y="35"/>
                    </a:lnTo>
                    <a:lnTo>
                      <a:pt x="269" y="39"/>
                    </a:lnTo>
                    <a:lnTo>
                      <a:pt x="273" y="43"/>
                    </a:lnTo>
                    <a:lnTo>
                      <a:pt x="276" y="47"/>
                    </a:lnTo>
                    <a:lnTo>
                      <a:pt x="281" y="57"/>
                    </a:lnTo>
                    <a:lnTo>
                      <a:pt x="283" y="67"/>
                    </a:lnTo>
                    <a:lnTo>
                      <a:pt x="285" y="78"/>
                    </a:lnTo>
                    <a:lnTo>
                      <a:pt x="288" y="88"/>
                    </a:lnTo>
                    <a:lnTo>
                      <a:pt x="289" y="93"/>
                    </a:lnTo>
                    <a:lnTo>
                      <a:pt x="292" y="97"/>
                    </a:lnTo>
                    <a:lnTo>
                      <a:pt x="295" y="101"/>
                    </a:lnTo>
                    <a:lnTo>
                      <a:pt x="298" y="105"/>
                    </a:lnTo>
                    <a:lnTo>
                      <a:pt x="306" y="108"/>
                    </a:lnTo>
                    <a:lnTo>
                      <a:pt x="315" y="110"/>
                    </a:lnTo>
                    <a:lnTo>
                      <a:pt x="325" y="110"/>
                    </a:lnTo>
                    <a:lnTo>
                      <a:pt x="334" y="110"/>
                    </a:lnTo>
                    <a:lnTo>
                      <a:pt x="344" y="109"/>
                    </a:lnTo>
                    <a:lnTo>
                      <a:pt x="354" y="109"/>
                    </a:lnTo>
                    <a:lnTo>
                      <a:pt x="363" y="109"/>
                    </a:lnTo>
                    <a:lnTo>
                      <a:pt x="372" y="111"/>
                    </a:lnTo>
                    <a:lnTo>
                      <a:pt x="388" y="117"/>
                    </a:lnTo>
                    <a:lnTo>
                      <a:pt x="405" y="124"/>
                    </a:lnTo>
                    <a:lnTo>
                      <a:pt x="421" y="133"/>
                    </a:lnTo>
                    <a:lnTo>
                      <a:pt x="438" y="143"/>
                    </a:lnTo>
                    <a:lnTo>
                      <a:pt x="454" y="152"/>
                    </a:lnTo>
                    <a:lnTo>
                      <a:pt x="471" y="159"/>
                    </a:lnTo>
                    <a:lnTo>
                      <a:pt x="478" y="162"/>
                    </a:lnTo>
                    <a:lnTo>
                      <a:pt x="487" y="164"/>
                    </a:lnTo>
                    <a:lnTo>
                      <a:pt x="496" y="166"/>
                    </a:lnTo>
                    <a:lnTo>
                      <a:pt x="505" y="166"/>
                    </a:lnTo>
                    <a:lnTo>
                      <a:pt x="513" y="166"/>
                    </a:lnTo>
                    <a:lnTo>
                      <a:pt x="521" y="166"/>
                    </a:lnTo>
                    <a:lnTo>
                      <a:pt x="529" y="166"/>
                    </a:lnTo>
                    <a:lnTo>
                      <a:pt x="538" y="166"/>
                    </a:lnTo>
                    <a:lnTo>
                      <a:pt x="538" y="158"/>
                    </a:lnTo>
                    <a:lnTo>
                      <a:pt x="540" y="150"/>
                    </a:lnTo>
                    <a:lnTo>
                      <a:pt x="542" y="143"/>
                    </a:lnTo>
                    <a:lnTo>
                      <a:pt x="544" y="137"/>
                    </a:lnTo>
                    <a:lnTo>
                      <a:pt x="549" y="126"/>
                    </a:lnTo>
                    <a:lnTo>
                      <a:pt x="551" y="117"/>
                    </a:lnTo>
                    <a:lnTo>
                      <a:pt x="550" y="112"/>
                    </a:lnTo>
                    <a:lnTo>
                      <a:pt x="547" y="108"/>
                    </a:lnTo>
                    <a:lnTo>
                      <a:pt x="544" y="103"/>
                    </a:lnTo>
                    <a:lnTo>
                      <a:pt x="541" y="98"/>
                    </a:lnTo>
                    <a:lnTo>
                      <a:pt x="537" y="93"/>
                    </a:lnTo>
                    <a:lnTo>
                      <a:pt x="534" y="87"/>
                    </a:lnTo>
                    <a:lnTo>
                      <a:pt x="531" y="81"/>
                    </a:lnTo>
                    <a:lnTo>
                      <a:pt x="531" y="73"/>
                    </a:lnTo>
                    <a:lnTo>
                      <a:pt x="531" y="61"/>
                    </a:lnTo>
                    <a:lnTo>
                      <a:pt x="531" y="49"/>
                    </a:lnTo>
                    <a:lnTo>
                      <a:pt x="539" y="49"/>
                    </a:lnTo>
                    <a:lnTo>
                      <a:pt x="547" y="47"/>
                    </a:lnTo>
                    <a:lnTo>
                      <a:pt x="554" y="45"/>
                    </a:lnTo>
                    <a:lnTo>
                      <a:pt x="562" y="42"/>
                    </a:lnTo>
                    <a:lnTo>
                      <a:pt x="574" y="34"/>
                    </a:lnTo>
                    <a:lnTo>
                      <a:pt x="586" y="24"/>
                    </a:lnTo>
                    <a:lnTo>
                      <a:pt x="598" y="15"/>
                    </a:lnTo>
                    <a:lnTo>
                      <a:pt x="610" y="7"/>
                    </a:lnTo>
                    <a:lnTo>
                      <a:pt x="617" y="4"/>
                    </a:lnTo>
                    <a:lnTo>
                      <a:pt x="623" y="2"/>
                    </a:lnTo>
                    <a:lnTo>
                      <a:pt x="630" y="0"/>
                    </a:lnTo>
                    <a:lnTo>
                      <a:pt x="638" y="0"/>
                    </a:lnTo>
                    <a:lnTo>
                      <a:pt x="650" y="0"/>
                    </a:lnTo>
                    <a:lnTo>
                      <a:pt x="659" y="1"/>
                    </a:lnTo>
                    <a:lnTo>
                      <a:pt x="668" y="2"/>
                    </a:lnTo>
                    <a:lnTo>
                      <a:pt x="676" y="4"/>
                    </a:lnTo>
                    <a:lnTo>
                      <a:pt x="681" y="6"/>
                    </a:lnTo>
                    <a:lnTo>
                      <a:pt x="685" y="9"/>
                    </a:lnTo>
                    <a:lnTo>
                      <a:pt x="688" y="12"/>
                    </a:lnTo>
                    <a:lnTo>
                      <a:pt x="691" y="16"/>
                    </a:lnTo>
                    <a:lnTo>
                      <a:pt x="695" y="24"/>
                    </a:lnTo>
                    <a:lnTo>
                      <a:pt x="698" y="34"/>
                    </a:lnTo>
                    <a:lnTo>
                      <a:pt x="700" y="39"/>
                    </a:lnTo>
                    <a:lnTo>
                      <a:pt x="702" y="44"/>
                    </a:lnTo>
                    <a:lnTo>
                      <a:pt x="706" y="50"/>
                    </a:lnTo>
                    <a:lnTo>
                      <a:pt x="710" y="55"/>
                    </a:lnTo>
                    <a:lnTo>
                      <a:pt x="715" y="58"/>
                    </a:lnTo>
                    <a:lnTo>
                      <a:pt x="721" y="61"/>
                    </a:lnTo>
                    <a:lnTo>
                      <a:pt x="728" y="63"/>
                    </a:lnTo>
                    <a:lnTo>
                      <a:pt x="734" y="65"/>
                    </a:lnTo>
                    <a:lnTo>
                      <a:pt x="750" y="67"/>
                    </a:lnTo>
                    <a:lnTo>
                      <a:pt x="765" y="69"/>
                    </a:lnTo>
                    <a:lnTo>
                      <a:pt x="798" y="71"/>
                    </a:lnTo>
                    <a:lnTo>
                      <a:pt x="830" y="73"/>
                    </a:lnTo>
                    <a:lnTo>
                      <a:pt x="830" y="83"/>
                    </a:lnTo>
                    <a:lnTo>
                      <a:pt x="830" y="90"/>
                    </a:lnTo>
                    <a:lnTo>
                      <a:pt x="830" y="97"/>
                    </a:lnTo>
                    <a:lnTo>
                      <a:pt x="830" y="105"/>
                    </a:lnTo>
                    <a:lnTo>
                      <a:pt x="830" y="109"/>
                    </a:lnTo>
                    <a:lnTo>
                      <a:pt x="832" y="113"/>
                    </a:lnTo>
                    <a:lnTo>
                      <a:pt x="834" y="117"/>
                    </a:lnTo>
                    <a:lnTo>
                      <a:pt x="836" y="121"/>
                    </a:lnTo>
                    <a:lnTo>
                      <a:pt x="838" y="126"/>
                    </a:lnTo>
                    <a:lnTo>
                      <a:pt x="841" y="132"/>
                    </a:lnTo>
                    <a:lnTo>
                      <a:pt x="843" y="140"/>
                    </a:lnTo>
                    <a:lnTo>
                      <a:pt x="843" y="148"/>
                    </a:lnTo>
                    <a:lnTo>
                      <a:pt x="842" y="152"/>
                    </a:lnTo>
                    <a:lnTo>
                      <a:pt x="840" y="156"/>
                    </a:lnTo>
                    <a:lnTo>
                      <a:pt x="836" y="159"/>
                    </a:lnTo>
                    <a:lnTo>
                      <a:pt x="833" y="162"/>
                    </a:lnTo>
                    <a:lnTo>
                      <a:pt x="830" y="165"/>
                    </a:lnTo>
                    <a:lnTo>
                      <a:pt x="826" y="168"/>
                    </a:lnTo>
                    <a:lnTo>
                      <a:pt x="824" y="170"/>
                    </a:lnTo>
                    <a:lnTo>
                      <a:pt x="823" y="172"/>
                    </a:lnTo>
                    <a:lnTo>
                      <a:pt x="824" y="184"/>
                    </a:lnTo>
                    <a:lnTo>
                      <a:pt x="825" y="196"/>
                    </a:lnTo>
                    <a:lnTo>
                      <a:pt x="829" y="207"/>
                    </a:lnTo>
                    <a:lnTo>
                      <a:pt x="834" y="217"/>
                    </a:lnTo>
                    <a:lnTo>
                      <a:pt x="841" y="227"/>
                    </a:lnTo>
                    <a:lnTo>
                      <a:pt x="848" y="236"/>
                    </a:lnTo>
                    <a:lnTo>
                      <a:pt x="858" y="245"/>
                    </a:lnTo>
                    <a:lnTo>
                      <a:pt x="869" y="253"/>
                    </a:lnTo>
                    <a:lnTo>
                      <a:pt x="876" y="671"/>
                    </a:lnTo>
                    <a:lnTo>
                      <a:pt x="876" y="680"/>
                    </a:lnTo>
                    <a:lnTo>
                      <a:pt x="876" y="687"/>
                    </a:lnTo>
                    <a:lnTo>
                      <a:pt x="876" y="697"/>
                    </a:lnTo>
                    <a:lnTo>
                      <a:pt x="876" y="709"/>
                    </a:lnTo>
                    <a:lnTo>
                      <a:pt x="877" y="726"/>
                    </a:lnTo>
                    <a:lnTo>
                      <a:pt x="877" y="741"/>
                    </a:lnTo>
                    <a:lnTo>
                      <a:pt x="877" y="756"/>
                    </a:lnTo>
                    <a:lnTo>
                      <a:pt x="876" y="766"/>
                    </a:lnTo>
                    <a:lnTo>
                      <a:pt x="874" y="771"/>
                    </a:lnTo>
                    <a:lnTo>
                      <a:pt x="870" y="775"/>
                    </a:lnTo>
                    <a:lnTo>
                      <a:pt x="867" y="778"/>
                    </a:lnTo>
                    <a:lnTo>
                      <a:pt x="863" y="780"/>
                    </a:lnTo>
                    <a:lnTo>
                      <a:pt x="856" y="782"/>
                    </a:lnTo>
                    <a:lnTo>
                      <a:pt x="848" y="783"/>
                    </a:lnTo>
                    <a:lnTo>
                      <a:pt x="840" y="783"/>
                    </a:lnTo>
                    <a:lnTo>
                      <a:pt x="830" y="782"/>
                    </a:lnTo>
                    <a:lnTo>
                      <a:pt x="830" y="792"/>
                    </a:lnTo>
                    <a:lnTo>
                      <a:pt x="830" y="804"/>
                    </a:lnTo>
                    <a:lnTo>
                      <a:pt x="830" y="816"/>
                    </a:lnTo>
                    <a:lnTo>
                      <a:pt x="830" y="826"/>
                    </a:lnTo>
                    <a:lnTo>
                      <a:pt x="378" y="592"/>
                    </a:lnTo>
                    <a:lnTo>
                      <a:pt x="366" y="593"/>
                    </a:lnTo>
                    <a:lnTo>
                      <a:pt x="359" y="595"/>
                    </a:lnTo>
                    <a:lnTo>
                      <a:pt x="353" y="597"/>
                    </a:lnTo>
                    <a:lnTo>
                      <a:pt x="344" y="598"/>
                    </a:lnTo>
                    <a:lnTo>
                      <a:pt x="331" y="607"/>
                    </a:lnTo>
                    <a:lnTo>
                      <a:pt x="318" y="616"/>
                    </a:lnTo>
                    <a:lnTo>
                      <a:pt x="308" y="620"/>
                    </a:lnTo>
                    <a:lnTo>
                      <a:pt x="297" y="624"/>
                    </a:lnTo>
                    <a:lnTo>
                      <a:pt x="292" y="626"/>
                    </a:lnTo>
                    <a:lnTo>
                      <a:pt x="285" y="627"/>
                    </a:lnTo>
                    <a:lnTo>
                      <a:pt x="278" y="628"/>
                    </a:lnTo>
                    <a:lnTo>
                      <a:pt x="272" y="628"/>
                    </a:lnTo>
                    <a:lnTo>
                      <a:pt x="263" y="627"/>
                    </a:lnTo>
                    <a:lnTo>
                      <a:pt x="254" y="624"/>
                    </a:lnTo>
                    <a:lnTo>
                      <a:pt x="246" y="620"/>
                    </a:lnTo>
                    <a:lnTo>
                      <a:pt x="238" y="614"/>
                    </a:lnTo>
                    <a:lnTo>
                      <a:pt x="230" y="609"/>
                    </a:lnTo>
                    <a:lnTo>
                      <a:pt x="224" y="602"/>
                    </a:lnTo>
                    <a:lnTo>
                      <a:pt x="220" y="597"/>
                    </a:lnTo>
                    <a:lnTo>
                      <a:pt x="218" y="592"/>
                    </a:lnTo>
                    <a:lnTo>
                      <a:pt x="193" y="586"/>
                    </a:lnTo>
                    <a:lnTo>
                      <a:pt x="173" y="579"/>
                    </a:lnTo>
                    <a:lnTo>
                      <a:pt x="165" y="577"/>
                    </a:lnTo>
                    <a:lnTo>
                      <a:pt x="157" y="577"/>
                    </a:lnTo>
                    <a:lnTo>
                      <a:pt x="152" y="578"/>
                    </a:lnTo>
                    <a:lnTo>
                      <a:pt x="148" y="579"/>
                    </a:lnTo>
                    <a:lnTo>
                      <a:pt x="143" y="583"/>
                    </a:lnTo>
                    <a:lnTo>
                      <a:pt x="139" y="586"/>
                    </a:lnTo>
                    <a:lnTo>
                      <a:pt x="138" y="577"/>
                    </a:lnTo>
                    <a:lnTo>
                      <a:pt x="137" y="570"/>
                    </a:lnTo>
                    <a:lnTo>
                      <a:pt x="136" y="564"/>
                    </a:lnTo>
                    <a:lnTo>
                      <a:pt x="134" y="558"/>
                    </a:lnTo>
                    <a:lnTo>
                      <a:pt x="130" y="553"/>
                    </a:lnTo>
                    <a:lnTo>
                      <a:pt x="127" y="549"/>
                    </a:lnTo>
                    <a:lnTo>
                      <a:pt x="124" y="545"/>
                    </a:lnTo>
                    <a:lnTo>
                      <a:pt x="119" y="541"/>
                    </a:lnTo>
                    <a:lnTo>
                      <a:pt x="109" y="535"/>
                    </a:lnTo>
                    <a:lnTo>
                      <a:pt x="98" y="530"/>
                    </a:lnTo>
                    <a:lnTo>
                      <a:pt x="87" y="526"/>
                    </a:lnTo>
                    <a:lnTo>
                      <a:pt x="75" y="521"/>
                    </a:lnTo>
                    <a:lnTo>
                      <a:pt x="63" y="517"/>
                    </a:lnTo>
                    <a:lnTo>
                      <a:pt x="52" y="513"/>
                    </a:lnTo>
                    <a:lnTo>
                      <a:pt x="41" y="509"/>
                    </a:lnTo>
                    <a:lnTo>
                      <a:pt x="33" y="503"/>
                    </a:lnTo>
                    <a:lnTo>
                      <a:pt x="28" y="499"/>
                    </a:lnTo>
                    <a:lnTo>
                      <a:pt x="24" y="496"/>
                    </a:lnTo>
                    <a:lnTo>
                      <a:pt x="20" y="492"/>
                    </a:lnTo>
                    <a:lnTo>
                      <a:pt x="18" y="487"/>
                    </a:lnTo>
                    <a:lnTo>
                      <a:pt x="16" y="482"/>
                    </a:lnTo>
                    <a:lnTo>
                      <a:pt x="14" y="476"/>
                    </a:lnTo>
                    <a:lnTo>
                      <a:pt x="13" y="469"/>
                    </a:lnTo>
                    <a:lnTo>
                      <a:pt x="13" y="462"/>
                    </a:lnTo>
                    <a:lnTo>
                      <a:pt x="14" y="439"/>
                    </a:lnTo>
                    <a:lnTo>
                      <a:pt x="16" y="417"/>
                    </a:lnTo>
                    <a:lnTo>
                      <a:pt x="18" y="395"/>
                    </a:lnTo>
                    <a:lnTo>
                      <a:pt x="19" y="376"/>
                    </a:lnTo>
                    <a:lnTo>
                      <a:pt x="19" y="352"/>
                    </a:lnTo>
                    <a:lnTo>
                      <a:pt x="19" y="329"/>
                    </a:lnTo>
                    <a:lnTo>
                      <a:pt x="19" y="305"/>
                    </a:lnTo>
                    <a:lnTo>
                      <a:pt x="19" y="281"/>
                    </a:lnTo>
                    <a:lnTo>
                      <a:pt x="17" y="258"/>
                    </a:lnTo>
                    <a:lnTo>
                      <a:pt x="14" y="234"/>
                    </a:lnTo>
                    <a:lnTo>
                      <a:pt x="11" y="223"/>
                    </a:lnTo>
                    <a:lnTo>
                      <a:pt x="7" y="212"/>
                    </a:lnTo>
                    <a:lnTo>
                      <a:pt x="4" y="202"/>
                    </a:lnTo>
                    <a:lnTo>
                      <a:pt x="0" y="19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4" name="Freeform 239">
                <a:extLst>
                  <a:ext uri="{FF2B5EF4-FFF2-40B4-BE49-F238E27FC236}">
                    <a16:creationId xmlns:a16="http://schemas.microsoft.com/office/drawing/2014/main" id="{86B3A27F-9B7B-3045-8CF9-4DB7C8D50BC4}"/>
                  </a:ext>
                </a:extLst>
              </p:cNvPr>
              <p:cNvSpPr>
                <a:spLocks/>
              </p:cNvSpPr>
              <p:nvPr>
                <p:custDataLst>
                  <p:tags r:id="rId166"/>
                </p:custDataLst>
              </p:nvPr>
            </p:nvSpPr>
            <p:spPr bwMode="auto">
              <a:xfrm>
                <a:off x="5721350" y="2479675"/>
                <a:ext cx="93663" cy="236538"/>
              </a:xfrm>
              <a:custGeom>
                <a:avLst/>
                <a:gdLst>
                  <a:gd name="T0" fmla="*/ 2147483646 w 206"/>
                  <a:gd name="T1" fmla="*/ 2147483646 h 455"/>
                  <a:gd name="T2" fmla="*/ 2147483646 w 206"/>
                  <a:gd name="T3" fmla="*/ 2147483646 h 455"/>
                  <a:gd name="T4" fmla="*/ 2147483646 w 206"/>
                  <a:gd name="T5" fmla="*/ 2147483646 h 455"/>
                  <a:gd name="T6" fmla="*/ 2147483646 w 206"/>
                  <a:gd name="T7" fmla="*/ 2147483646 h 455"/>
                  <a:gd name="T8" fmla="*/ 2147483646 w 206"/>
                  <a:gd name="T9" fmla="*/ 2147483646 h 455"/>
                  <a:gd name="T10" fmla="*/ 2147483646 w 206"/>
                  <a:gd name="T11" fmla="*/ 2147483646 h 455"/>
                  <a:gd name="T12" fmla="*/ 2147483646 w 206"/>
                  <a:gd name="T13" fmla="*/ 2147483646 h 455"/>
                  <a:gd name="T14" fmla="*/ 2147483646 w 206"/>
                  <a:gd name="T15" fmla="*/ 2147483646 h 455"/>
                  <a:gd name="T16" fmla="*/ 2147483646 w 206"/>
                  <a:gd name="T17" fmla="*/ 2147483646 h 455"/>
                  <a:gd name="T18" fmla="*/ 2147483646 w 206"/>
                  <a:gd name="T19" fmla="*/ 2147483646 h 455"/>
                  <a:gd name="T20" fmla="*/ 2147483646 w 206"/>
                  <a:gd name="T21" fmla="*/ 2147483646 h 455"/>
                  <a:gd name="T22" fmla="*/ 2147483646 w 206"/>
                  <a:gd name="T23" fmla="*/ 2147483646 h 455"/>
                  <a:gd name="T24" fmla="*/ 2147483646 w 206"/>
                  <a:gd name="T25" fmla="*/ 2147483646 h 455"/>
                  <a:gd name="T26" fmla="*/ 2147483646 w 206"/>
                  <a:gd name="T27" fmla="*/ 2147483646 h 455"/>
                  <a:gd name="T28" fmla="*/ 2147483646 w 206"/>
                  <a:gd name="T29" fmla="*/ 2147483646 h 455"/>
                  <a:gd name="T30" fmla="*/ 2147483646 w 206"/>
                  <a:gd name="T31" fmla="*/ 2147483646 h 455"/>
                  <a:gd name="T32" fmla="*/ 2147483646 w 206"/>
                  <a:gd name="T33" fmla="*/ 2147483646 h 455"/>
                  <a:gd name="T34" fmla="*/ 2147483646 w 206"/>
                  <a:gd name="T35" fmla="*/ 2147483646 h 455"/>
                  <a:gd name="T36" fmla="*/ 2147483646 w 206"/>
                  <a:gd name="T37" fmla="*/ 2147483646 h 455"/>
                  <a:gd name="T38" fmla="*/ 2147483646 w 206"/>
                  <a:gd name="T39" fmla="*/ 2147483646 h 455"/>
                  <a:gd name="T40" fmla="*/ 2147483646 w 206"/>
                  <a:gd name="T41" fmla="*/ 2147483646 h 455"/>
                  <a:gd name="T42" fmla="*/ 2147483646 w 206"/>
                  <a:gd name="T43" fmla="*/ 2147483646 h 455"/>
                  <a:gd name="T44" fmla="*/ 2147483646 w 206"/>
                  <a:gd name="T45" fmla="*/ 2147483646 h 455"/>
                  <a:gd name="T46" fmla="*/ 2147483646 w 206"/>
                  <a:gd name="T47" fmla="*/ 2147483646 h 455"/>
                  <a:gd name="T48" fmla="*/ 2147483646 w 206"/>
                  <a:gd name="T49" fmla="*/ 2147483646 h 455"/>
                  <a:gd name="T50" fmla="*/ 2147483646 w 206"/>
                  <a:gd name="T51" fmla="*/ 2147483646 h 455"/>
                  <a:gd name="T52" fmla="*/ 2147483646 w 206"/>
                  <a:gd name="T53" fmla="*/ 2147483646 h 455"/>
                  <a:gd name="T54" fmla="*/ 2147483646 w 206"/>
                  <a:gd name="T55" fmla="*/ 2147483646 h 455"/>
                  <a:gd name="T56" fmla="*/ 2147483646 w 206"/>
                  <a:gd name="T57" fmla="*/ 2147483646 h 455"/>
                  <a:gd name="T58" fmla="*/ 2147483646 w 206"/>
                  <a:gd name="T59" fmla="*/ 2147483646 h 455"/>
                  <a:gd name="T60" fmla="*/ 2147483646 w 206"/>
                  <a:gd name="T61" fmla="*/ 2147483646 h 455"/>
                  <a:gd name="T62" fmla="*/ 2147483646 w 206"/>
                  <a:gd name="T63" fmla="*/ 2147483646 h 455"/>
                  <a:gd name="T64" fmla="*/ 2147483646 w 206"/>
                  <a:gd name="T65" fmla="*/ 2147483646 h 455"/>
                  <a:gd name="T66" fmla="*/ 2147483646 w 206"/>
                  <a:gd name="T67" fmla="*/ 2147483646 h 455"/>
                  <a:gd name="T68" fmla="*/ 2147483646 w 206"/>
                  <a:gd name="T69" fmla="*/ 2147483646 h 455"/>
                  <a:gd name="T70" fmla="*/ 2147483646 w 206"/>
                  <a:gd name="T71" fmla="*/ 2147483646 h 455"/>
                  <a:gd name="T72" fmla="*/ 2147483646 w 206"/>
                  <a:gd name="T73" fmla="*/ 2147483646 h 455"/>
                  <a:gd name="T74" fmla="*/ 2147483646 w 206"/>
                  <a:gd name="T75" fmla="*/ 0 h 455"/>
                  <a:gd name="T76" fmla="*/ 2147483646 w 206"/>
                  <a:gd name="T77" fmla="*/ 1545607394 h 455"/>
                  <a:gd name="T78" fmla="*/ 2147483646 w 206"/>
                  <a:gd name="T79" fmla="*/ 2147483646 h 455"/>
                  <a:gd name="T80" fmla="*/ 2147483646 w 206"/>
                  <a:gd name="T81" fmla="*/ 2147483646 h 455"/>
                  <a:gd name="T82" fmla="*/ 2067911720 w 206"/>
                  <a:gd name="T83" fmla="*/ 2147483646 h 455"/>
                  <a:gd name="T84" fmla="*/ 1879788220 w 206"/>
                  <a:gd name="T85" fmla="*/ 2147483646 h 455"/>
                  <a:gd name="T86" fmla="*/ 1879788220 w 206"/>
                  <a:gd name="T87" fmla="*/ 2147483646 h 455"/>
                  <a:gd name="T88" fmla="*/ 1127913944 w 206"/>
                  <a:gd name="T89" fmla="*/ 2147483646 h 455"/>
                  <a:gd name="T90" fmla="*/ 751873822 w 206"/>
                  <a:gd name="T91" fmla="*/ 2147483646 h 455"/>
                  <a:gd name="T92" fmla="*/ 0 w 206"/>
                  <a:gd name="T93" fmla="*/ 2147483646 h 455"/>
                  <a:gd name="T94" fmla="*/ 2067911720 w 206"/>
                  <a:gd name="T95" fmla="*/ 2147483646 h 455"/>
                  <a:gd name="T96" fmla="*/ 2147483646 w 206"/>
                  <a:gd name="T97" fmla="*/ 2147483646 h 455"/>
                  <a:gd name="T98" fmla="*/ 2147483646 w 206"/>
                  <a:gd name="T99" fmla="*/ 2147483646 h 455"/>
                  <a:gd name="T100" fmla="*/ 2147483646 w 206"/>
                  <a:gd name="T101" fmla="*/ 2147483646 h 455"/>
                  <a:gd name="T102" fmla="*/ 2147483646 w 206"/>
                  <a:gd name="T103" fmla="*/ 2147483646 h 455"/>
                  <a:gd name="T104" fmla="*/ 2147483646 w 206"/>
                  <a:gd name="T105" fmla="*/ 2147483646 h 455"/>
                  <a:gd name="T106" fmla="*/ 2147483646 w 206"/>
                  <a:gd name="T107" fmla="*/ 2147483646 h 455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06" h="455">
                    <a:moveTo>
                      <a:pt x="93" y="455"/>
                    </a:moveTo>
                    <a:lnTo>
                      <a:pt x="103" y="441"/>
                    </a:lnTo>
                    <a:lnTo>
                      <a:pt x="114" y="430"/>
                    </a:lnTo>
                    <a:lnTo>
                      <a:pt x="125" y="420"/>
                    </a:lnTo>
                    <a:lnTo>
                      <a:pt x="135" y="409"/>
                    </a:lnTo>
                    <a:lnTo>
                      <a:pt x="140" y="404"/>
                    </a:lnTo>
                    <a:lnTo>
                      <a:pt x="144" y="397"/>
                    </a:lnTo>
                    <a:lnTo>
                      <a:pt x="147" y="390"/>
                    </a:lnTo>
                    <a:lnTo>
                      <a:pt x="149" y="382"/>
                    </a:lnTo>
                    <a:lnTo>
                      <a:pt x="152" y="373"/>
                    </a:lnTo>
                    <a:lnTo>
                      <a:pt x="153" y="363"/>
                    </a:lnTo>
                    <a:lnTo>
                      <a:pt x="154" y="352"/>
                    </a:lnTo>
                    <a:lnTo>
                      <a:pt x="153" y="338"/>
                    </a:lnTo>
                    <a:lnTo>
                      <a:pt x="153" y="335"/>
                    </a:lnTo>
                    <a:lnTo>
                      <a:pt x="154" y="332"/>
                    </a:lnTo>
                    <a:lnTo>
                      <a:pt x="156" y="331"/>
                    </a:lnTo>
                    <a:lnTo>
                      <a:pt x="159" y="330"/>
                    </a:lnTo>
                    <a:lnTo>
                      <a:pt x="168" y="329"/>
                    </a:lnTo>
                    <a:lnTo>
                      <a:pt x="179" y="327"/>
                    </a:lnTo>
                    <a:lnTo>
                      <a:pt x="185" y="325"/>
                    </a:lnTo>
                    <a:lnTo>
                      <a:pt x="190" y="322"/>
                    </a:lnTo>
                    <a:lnTo>
                      <a:pt x="196" y="318"/>
                    </a:lnTo>
                    <a:lnTo>
                      <a:pt x="200" y="312"/>
                    </a:lnTo>
                    <a:lnTo>
                      <a:pt x="203" y="304"/>
                    </a:lnTo>
                    <a:lnTo>
                      <a:pt x="205" y="294"/>
                    </a:lnTo>
                    <a:lnTo>
                      <a:pt x="206" y="280"/>
                    </a:lnTo>
                    <a:lnTo>
                      <a:pt x="205" y="265"/>
                    </a:lnTo>
                    <a:lnTo>
                      <a:pt x="202" y="265"/>
                    </a:lnTo>
                    <a:lnTo>
                      <a:pt x="198" y="265"/>
                    </a:lnTo>
                    <a:lnTo>
                      <a:pt x="193" y="264"/>
                    </a:lnTo>
                    <a:lnTo>
                      <a:pt x="188" y="262"/>
                    </a:lnTo>
                    <a:lnTo>
                      <a:pt x="177" y="256"/>
                    </a:lnTo>
                    <a:lnTo>
                      <a:pt x="166" y="249"/>
                    </a:lnTo>
                    <a:lnTo>
                      <a:pt x="155" y="242"/>
                    </a:lnTo>
                    <a:lnTo>
                      <a:pt x="144" y="235"/>
                    </a:lnTo>
                    <a:lnTo>
                      <a:pt x="140" y="231"/>
                    </a:lnTo>
                    <a:lnTo>
                      <a:pt x="134" y="229"/>
                    </a:lnTo>
                    <a:lnTo>
                      <a:pt x="130" y="228"/>
                    </a:lnTo>
                    <a:lnTo>
                      <a:pt x="126" y="227"/>
                    </a:lnTo>
                    <a:lnTo>
                      <a:pt x="119" y="222"/>
                    </a:lnTo>
                    <a:lnTo>
                      <a:pt x="107" y="215"/>
                    </a:lnTo>
                    <a:lnTo>
                      <a:pt x="101" y="212"/>
                    </a:lnTo>
                    <a:lnTo>
                      <a:pt x="97" y="209"/>
                    </a:lnTo>
                    <a:lnTo>
                      <a:pt x="95" y="206"/>
                    </a:lnTo>
                    <a:lnTo>
                      <a:pt x="93" y="203"/>
                    </a:lnTo>
                    <a:lnTo>
                      <a:pt x="95" y="199"/>
                    </a:lnTo>
                    <a:lnTo>
                      <a:pt x="98" y="191"/>
                    </a:lnTo>
                    <a:lnTo>
                      <a:pt x="104" y="181"/>
                    </a:lnTo>
                    <a:lnTo>
                      <a:pt x="111" y="169"/>
                    </a:lnTo>
                    <a:lnTo>
                      <a:pt x="119" y="158"/>
                    </a:lnTo>
                    <a:lnTo>
                      <a:pt x="126" y="148"/>
                    </a:lnTo>
                    <a:lnTo>
                      <a:pt x="134" y="140"/>
                    </a:lnTo>
                    <a:lnTo>
                      <a:pt x="140" y="136"/>
                    </a:lnTo>
                    <a:lnTo>
                      <a:pt x="136" y="129"/>
                    </a:lnTo>
                    <a:lnTo>
                      <a:pt x="132" y="122"/>
                    </a:lnTo>
                    <a:lnTo>
                      <a:pt x="126" y="116"/>
                    </a:lnTo>
                    <a:lnTo>
                      <a:pt x="121" y="111"/>
                    </a:lnTo>
                    <a:lnTo>
                      <a:pt x="115" y="105"/>
                    </a:lnTo>
                    <a:lnTo>
                      <a:pt x="111" y="99"/>
                    </a:lnTo>
                    <a:lnTo>
                      <a:pt x="108" y="93"/>
                    </a:lnTo>
                    <a:lnTo>
                      <a:pt x="107" y="86"/>
                    </a:lnTo>
                    <a:lnTo>
                      <a:pt x="107" y="84"/>
                    </a:lnTo>
                    <a:lnTo>
                      <a:pt x="109" y="81"/>
                    </a:lnTo>
                    <a:lnTo>
                      <a:pt x="111" y="78"/>
                    </a:lnTo>
                    <a:lnTo>
                      <a:pt x="113" y="75"/>
                    </a:lnTo>
                    <a:lnTo>
                      <a:pt x="116" y="72"/>
                    </a:lnTo>
                    <a:lnTo>
                      <a:pt x="120" y="70"/>
                    </a:lnTo>
                    <a:lnTo>
                      <a:pt x="123" y="69"/>
                    </a:lnTo>
                    <a:lnTo>
                      <a:pt x="126" y="68"/>
                    </a:lnTo>
                    <a:lnTo>
                      <a:pt x="126" y="37"/>
                    </a:lnTo>
                    <a:lnTo>
                      <a:pt x="120" y="36"/>
                    </a:lnTo>
                    <a:lnTo>
                      <a:pt x="110" y="32"/>
                    </a:lnTo>
                    <a:lnTo>
                      <a:pt x="99" y="27"/>
                    </a:lnTo>
                    <a:lnTo>
                      <a:pt x="87" y="21"/>
                    </a:lnTo>
                    <a:lnTo>
                      <a:pt x="65" y="8"/>
                    </a:lnTo>
                    <a:lnTo>
                      <a:pt x="53" y="0"/>
                    </a:lnTo>
                    <a:lnTo>
                      <a:pt x="52" y="2"/>
                    </a:lnTo>
                    <a:lnTo>
                      <a:pt x="47" y="11"/>
                    </a:lnTo>
                    <a:lnTo>
                      <a:pt x="41" y="26"/>
                    </a:lnTo>
                    <a:lnTo>
                      <a:pt x="34" y="44"/>
                    </a:lnTo>
                    <a:lnTo>
                      <a:pt x="31" y="56"/>
                    </a:lnTo>
                    <a:lnTo>
                      <a:pt x="28" y="70"/>
                    </a:lnTo>
                    <a:lnTo>
                      <a:pt x="24" y="83"/>
                    </a:lnTo>
                    <a:lnTo>
                      <a:pt x="22" y="99"/>
                    </a:lnTo>
                    <a:lnTo>
                      <a:pt x="20" y="115"/>
                    </a:lnTo>
                    <a:lnTo>
                      <a:pt x="20" y="133"/>
                    </a:lnTo>
                    <a:lnTo>
                      <a:pt x="19" y="152"/>
                    </a:lnTo>
                    <a:lnTo>
                      <a:pt x="20" y="172"/>
                    </a:lnTo>
                    <a:lnTo>
                      <a:pt x="15" y="180"/>
                    </a:lnTo>
                    <a:lnTo>
                      <a:pt x="12" y="188"/>
                    </a:lnTo>
                    <a:lnTo>
                      <a:pt x="9" y="197"/>
                    </a:lnTo>
                    <a:lnTo>
                      <a:pt x="8" y="206"/>
                    </a:lnTo>
                    <a:lnTo>
                      <a:pt x="3" y="222"/>
                    </a:lnTo>
                    <a:lnTo>
                      <a:pt x="0" y="235"/>
                    </a:lnTo>
                    <a:lnTo>
                      <a:pt x="12" y="247"/>
                    </a:lnTo>
                    <a:lnTo>
                      <a:pt x="22" y="259"/>
                    </a:lnTo>
                    <a:lnTo>
                      <a:pt x="32" y="270"/>
                    </a:lnTo>
                    <a:lnTo>
                      <a:pt x="41" y="281"/>
                    </a:lnTo>
                    <a:lnTo>
                      <a:pt x="48" y="294"/>
                    </a:lnTo>
                    <a:lnTo>
                      <a:pt x="55" y="305"/>
                    </a:lnTo>
                    <a:lnTo>
                      <a:pt x="60" y="317"/>
                    </a:lnTo>
                    <a:lnTo>
                      <a:pt x="66" y="329"/>
                    </a:lnTo>
                    <a:lnTo>
                      <a:pt x="71" y="341"/>
                    </a:lnTo>
                    <a:lnTo>
                      <a:pt x="75" y="355"/>
                    </a:lnTo>
                    <a:lnTo>
                      <a:pt x="79" y="369"/>
                    </a:lnTo>
                    <a:lnTo>
                      <a:pt x="82" y="384"/>
                    </a:lnTo>
                    <a:lnTo>
                      <a:pt x="88" y="417"/>
                    </a:lnTo>
                    <a:lnTo>
                      <a:pt x="93" y="45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5" name="Freeform 240">
                <a:extLst>
                  <a:ext uri="{FF2B5EF4-FFF2-40B4-BE49-F238E27FC236}">
                    <a16:creationId xmlns:a16="http://schemas.microsoft.com/office/drawing/2014/main" id="{52612CF2-9ED5-0449-BDE8-44AA897D3384}"/>
                  </a:ext>
                </a:extLst>
              </p:cNvPr>
              <p:cNvSpPr>
                <a:spLocks/>
              </p:cNvSpPr>
              <p:nvPr>
                <p:custDataLst>
                  <p:tags r:id="rId167"/>
                </p:custDataLst>
              </p:nvPr>
            </p:nvSpPr>
            <p:spPr bwMode="auto">
              <a:xfrm>
                <a:off x="5103813" y="2790825"/>
                <a:ext cx="231775" cy="215900"/>
              </a:xfrm>
              <a:custGeom>
                <a:avLst/>
                <a:gdLst>
                  <a:gd name="T0" fmla="*/ 2147483646 w 518"/>
                  <a:gd name="T1" fmla="*/ 2147483646 h 406"/>
                  <a:gd name="T2" fmla="*/ 2147483646 w 518"/>
                  <a:gd name="T3" fmla="*/ 2147483646 h 406"/>
                  <a:gd name="T4" fmla="*/ 2147483646 w 518"/>
                  <a:gd name="T5" fmla="*/ 2147483646 h 406"/>
                  <a:gd name="T6" fmla="*/ 2147483646 w 518"/>
                  <a:gd name="T7" fmla="*/ 2147483646 h 406"/>
                  <a:gd name="T8" fmla="*/ 2147483646 w 518"/>
                  <a:gd name="T9" fmla="*/ 2147483646 h 406"/>
                  <a:gd name="T10" fmla="*/ 2147483646 w 518"/>
                  <a:gd name="T11" fmla="*/ 2147483646 h 406"/>
                  <a:gd name="T12" fmla="*/ 2147483646 w 518"/>
                  <a:gd name="T13" fmla="*/ 2147483646 h 406"/>
                  <a:gd name="T14" fmla="*/ 2147483646 w 518"/>
                  <a:gd name="T15" fmla="*/ 2147483646 h 406"/>
                  <a:gd name="T16" fmla="*/ 2147483646 w 518"/>
                  <a:gd name="T17" fmla="*/ 2147483646 h 406"/>
                  <a:gd name="T18" fmla="*/ 2147483646 w 518"/>
                  <a:gd name="T19" fmla="*/ 2147483646 h 406"/>
                  <a:gd name="T20" fmla="*/ 1970812356 w 518"/>
                  <a:gd name="T21" fmla="*/ 2147483646 h 406"/>
                  <a:gd name="T22" fmla="*/ 447857311 w 518"/>
                  <a:gd name="T23" fmla="*/ 2147483646 h 406"/>
                  <a:gd name="T24" fmla="*/ 89491549 w 518"/>
                  <a:gd name="T25" fmla="*/ 2147483646 h 406"/>
                  <a:gd name="T26" fmla="*/ 89491549 w 518"/>
                  <a:gd name="T27" fmla="*/ 2147483646 h 406"/>
                  <a:gd name="T28" fmla="*/ 358365762 w 518"/>
                  <a:gd name="T29" fmla="*/ 2147483646 h 406"/>
                  <a:gd name="T30" fmla="*/ 985406178 w 518"/>
                  <a:gd name="T31" fmla="*/ 2147483646 h 406"/>
                  <a:gd name="T32" fmla="*/ 1791629251 w 518"/>
                  <a:gd name="T33" fmla="*/ 2147483646 h 406"/>
                  <a:gd name="T34" fmla="*/ 2147483646 w 518"/>
                  <a:gd name="T35" fmla="*/ 2147483646 h 406"/>
                  <a:gd name="T36" fmla="*/ 2147483646 w 518"/>
                  <a:gd name="T37" fmla="*/ 2147483646 h 406"/>
                  <a:gd name="T38" fmla="*/ 2147483646 w 518"/>
                  <a:gd name="T39" fmla="*/ 2147483646 h 406"/>
                  <a:gd name="T40" fmla="*/ 2147483646 w 518"/>
                  <a:gd name="T41" fmla="*/ 2147483646 h 406"/>
                  <a:gd name="T42" fmla="*/ 2147483646 w 518"/>
                  <a:gd name="T43" fmla="*/ 2147483646 h 406"/>
                  <a:gd name="T44" fmla="*/ 2147483646 w 518"/>
                  <a:gd name="T45" fmla="*/ 2147483646 h 406"/>
                  <a:gd name="T46" fmla="*/ 2147483646 w 518"/>
                  <a:gd name="T47" fmla="*/ 2147483646 h 406"/>
                  <a:gd name="T48" fmla="*/ 2147483646 w 518"/>
                  <a:gd name="T49" fmla="*/ 2147483646 h 406"/>
                  <a:gd name="T50" fmla="*/ 2147483646 w 518"/>
                  <a:gd name="T51" fmla="*/ 2147483646 h 406"/>
                  <a:gd name="T52" fmla="*/ 2147483646 w 518"/>
                  <a:gd name="T53" fmla="*/ 2147483646 h 406"/>
                  <a:gd name="T54" fmla="*/ 2147483646 w 518"/>
                  <a:gd name="T55" fmla="*/ 2147483646 h 406"/>
                  <a:gd name="T56" fmla="*/ 2147483646 w 518"/>
                  <a:gd name="T57" fmla="*/ 2147483646 h 406"/>
                  <a:gd name="T58" fmla="*/ 2147483646 w 518"/>
                  <a:gd name="T59" fmla="*/ 2147483646 h 406"/>
                  <a:gd name="T60" fmla="*/ 2147483646 w 518"/>
                  <a:gd name="T61" fmla="*/ 2147483646 h 406"/>
                  <a:gd name="T62" fmla="*/ 2147483646 w 518"/>
                  <a:gd name="T63" fmla="*/ 2147483646 h 406"/>
                  <a:gd name="T64" fmla="*/ 2147483646 w 518"/>
                  <a:gd name="T65" fmla="*/ 2147483646 h 406"/>
                  <a:gd name="T66" fmla="*/ 2147483646 w 518"/>
                  <a:gd name="T67" fmla="*/ 2147483646 h 406"/>
                  <a:gd name="T68" fmla="*/ 2147483646 w 518"/>
                  <a:gd name="T69" fmla="*/ 2147483646 h 406"/>
                  <a:gd name="T70" fmla="*/ 2147483646 w 518"/>
                  <a:gd name="T71" fmla="*/ 2147483646 h 406"/>
                  <a:gd name="T72" fmla="*/ 2147483646 w 518"/>
                  <a:gd name="T73" fmla="*/ 2147483646 h 406"/>
                  <a:gd name="T74" fmla="*/ 2147483646 w 518"/>
                  <a:gd name="T75" fmla="*/ 1202958639 h 406"/>
                  <a:gd name="T76" fmla="*/ 2147483646 w 518"/>
                  <a:gd name="T77" fmla="*/ 0 h 406"/>
                  <a:gd name="T78" fmla="*/ 2147483646 w 518"/>
                  <a:gd name="T79" fmla="*/ 2147483646 h 406"/>
                  <a:gd name="T80" fmla="*/ 2147483646 w 518"/>
                  <a:gd name="T81" fmla="*/ 2147483646 h 4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518" h="406">
                    <a:moveTo>
                      <a:pt x="518" y="110"/>
                    </a:moveTo>
                    <a:lnTo>
                      <a:pt x="326" y="110"/>
                    </a:lnTo>
                    <a:lnTo>
                      <a:pt x="312" y="104"/>
                    </a:lnTo>
                    <a:lnTo>
                      <a:pt x="326" y="259"/>
                    </a:lnTo>
                    <a:lnTo>
                      <a:pt x="323" y="261"/>
                    </a:lnTo>
                    <a:lnTo>
                      <a:pt x="315" y="264"/>
                    </a:lnTo>
                    <a:lnTo>
                      <a:pt x="304" y="267"/>
                    </a:lnTo>
                    <a:lnTo>
                      <a:pt x="291" y="271"/>
                    </a:lnTo>
                    <a:lnTo>
                      <a:pt x="263" y="277"/>
                    </a:lnTo>
                    <a:lnTo>
                      <a:pt x="246" y="283"/>
                    </a:lnTo>
                    <a:lnTo>
                      <a:pt x="250" y="292"/>
                    </a:lnTo>
                    <a:lnTo>
                      <a:pt x="253" y="302"/>
                    </a:lnTo>
                    <a:lnTo>
                      <a:pt x="258" y="314"/>
                    </a:lnTo>
                    <a:lnTo>
                      <a:pt x="265" y="326"/>
                    </a:lnTo>
                    <a:lnTo>
                      <a:pt x="267" y="335"/>
                    </a:lnTo>
                    <a:lnTo>
                      <a:pt x="269" y="353"/>
                    </a:lnTo>
                    <a:lnTo>
                      <a:pt x="271" y="373"/>
                    </a:lnTo>
                    <a:lnTo>
                      <a:pt x="272" y="382"/>
                    </a:lnTo>
                    <a:lnTo>
                      <a:pt x="67" y="382"/>
                    </a:lnTo>
                    <a:lnTo>
                      <a:pt x="52" y="394"/>
                    </a:lnTo>
                    <a:lnTo>
                      <a:pt x="39" y="406"/>
                    </a:lnTo>
                    <a:lnTo>
                      <a:pt x="22" y="406"/>
                    </a:lnTo>
                    <a:lnTo>
                      <a:pt x="10" y="404"/>
                    </a:lnTo>
                    <a:lnTo>
                      <a:pt x="5" y="403"/>
                    </a:lnTo>
                    <a:lnTo>
                      <a:pt x="2" y="401"/>
                    </a:lnTo>
                    <a:lnTo>
                      <a:pt x="1" y="398"/>
                    </a:lnTo>
                    <a:lnTo>
                      <a:pt x="0" y="394"/>
                    </a:lnTo>
                    <a:lnTo>
                      <a:pt x="1" y="385"/>
                    </a:lnTo>
                    <a:lnTo>
                      <a:pt x="2" y="378"/>
                    </a:lnTo>
                    <a:lnTo>
                      <a:pt x="4" y="371"/>
                    </a:lnTo>
                    <a:lnTo>
                      <a:pt x="6" y="365"/>
                    </a:lnTo>
                    <a:lnTo>
                      <a:pt x="11" y="354"/>
                    </a:lnTo>
                    <a:lnTo>
                      <a:pt x="13" y="344"/>
                    </a:lnTo>
                    <a:lnTo>
                      <a:pt x="20" y="341"/>
                    </a:lnTo>
                    <a:lnTo>
                      <a:pt x="26" y="337"/>
                    </a:lnTo>
                    <a:lnTo>
                      <a:pt x="30" y="334"/>
                    </a:lnTo>
                    <a:lnTo>
                      <a:pt x="35" y="330"/>
                    </a:lnTo>
                    <a:lnTo>
                      <a:pt x="38" y="326"/>
                    </a:lnTo>
                    <a:lnTo>
                      <a:pt x="41" y="321"/>
                    </a:lnTo>
                    <a:lnTo>
                      <a:pt x="44" y="317"/>
                    </a:lnTo>
                    <a:lnTo>
                      <a:pt x="46" y="313"/>
                    </a:lnTo>
                    <a:lnTo>
                      <a:pt x="49" y="292"/>
                    </a:lnTo>
                    <a:lnTo>
                      <a:pt x="52" y="271"/>
                    </a:lnTo>
                    <a:lnTo>
                      <a:pt x="56" y="265"/>
                    </a:lnTo>
                    <a:lnTo>
                      <a:pt x="59" y="261"/>
                    </a:lnTo>
                    <a:lnTo>
                      <a:pt x="62" y="257"/>
                    </a:lnTo>
                    <a:lnTo>
                      <a:pt x="66" y="253"/>
                    </a:lnTo>
                    <a:lnTo>
                      <a:pt x="74" y="246"/>
                    </a:lnTo>
                    <a:lnTo>
                      <a:pt x="83" y="242"/>
                    </a:lnTo>
                    <a:lnTo>
                      <a:pt x="92" y="238"/>
                    </a:lnTo>
                    <a:lnTo>
                      <a:pt x="100" y="235"/>
                    </a:lnTo>
                    <a:lnTo>
                      <a:pt x="107" y="231"/>
                    </a:lnTo>
                    <a:lnTo>
                      <a:pt x="113" y="227"/>
                    </a:lnTo>
                    <a:lnTo>
                      <a:pt x="122" y="218"/>
                    </a:lnTo>
                    <a:lnTo>
                      <a:pt x="129" y="207"/>
                    </a:lnTo>
                    <a:lnTo>
                      <a:pt x="136" y="195"/>
                    </a:lnTo>
                    <a:lnTo>
                      <a:pt x="141" y="182"/>
                    </a:lnTo>
                    <a:lnTo>
                      <a:pt x="150" y="156"/>
                    </a:lnTo>
                    <a:lnTo>
                      <a:pt x="158" y="129"/>
                    </a:lnTo>
                    <a:lnTo>
                      <a:pt x="162" y="117"/>
                    </a:lnTo>
                    <a:lnTo>
                      <a:pt x="168" y="105"/>
                    </a:lnTo>
                    <a:lnTo>
                      <a:pt x="172" y="94"/>
                    </a:lnTo>
                    <a:lnTo>
                      <a:pt x="179" y="83"/>
                    </a:lnTo>
                    <a:lnTo>
                      <a:pt x="186" y="73"/>
                    </a:lnTo>
                    <a:lnTo>
                      <a:pt x="195" y="66"/>
                    </a:lnTo>
                    <a:lnTo>
                      <a:pt x="201" y="62"/>
                    </a:lnTo>
                    <a:lnTo>
                      <a:pt x="206" y="59"/>
                    </a:lnTo>
                    <a:lnTo>
                      <a:pt x="213" y="57"/>
                    </a:lnTo>
                    <a:lnTo>
                      <a:pt x="219" y="55"/>
                    </a:lnTo>
                    <a:lnTo>
                      <a:pt x="219" y="44"/>
                    </a:lnTo>
                    <a:lnTo>
                      <a:pt x="220" y="36"/>
                    </a:lnTo>
                    <a:lnTo>
                      <a:pt x="223" y="28"/>
                    </a:lnTo>
                    <a:lnTo>
                      <a:pt x="225" y="21"/>
                    </a:lnTo>
                    <a:lnTo>
                      <a:pt x="228" y="16"/>
                    </a:lnTo>
                    <a:lnTo>
                      <a:pt x="233" y="11"/>
                    </a:lnTo>
                    <a:lnTo>
                      <a:pt x="239" y="8"/>
                    </a:lnTo>
                    <a:lnTo>
                      <a:pt x="246" y="6"/>
                    </a:lnTo>
                    <a:lnTo>
                      <a:pt x="511" y="0"/>
                    </a:lnTo>
                    <a:lnTo>
                      <a:pt x="513" y="13"/>
                    </a:lnTo>
                    <a:lnTo>
                      <a:pt x="515" y="46"/>
                    </a:lnTo>
                    <a:lnTo>
                      <a:pt x="517" y="83"/>
                    </a:lnTo>
                    <a:lnTo>
                      <a:pt x="518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6" name="Freeform 241">
                <a:extLst>
                  <a:ext uri="{FF2B5EF4-FFF2-40B4-BE49-F238E27FC236}">
                    <a16:creationId xmlns:a16="http://schemas.microsoft.com/office/drawing/2014/main" id="{FA7E4CAF-FA55-454B-ACDB-7394CCA2427F}"/>
                  </a:ext>
                </a:extLst>
              </p:cNvPr>
              <p:cNvSpPr>
                <a:spLocks/>
              </p:cNvSpPr>
              <p:nvPr>
                <p:custDataLst>
                  <p:tags r:id="rId168"/>
                </p:custDataLst>
              </p:nvPr>
            </p:nvSpPr>
            <p:spPr bwMode="auto">
              <a:xfrm>
                <a:off x="5072063" y="1598613"/>
                <a:ext cx="190500" cy="93662"/>
              </a:xfrm>
              <a:custGeom>
                <a:avLst/>
                <a:gdLst>
                  <a:gd name="T0" fmla="*/ 2147483646 w 446"/>
                  <a:gd name="T1" fmla="*/ 2147483646 h 178"/>
                  <a:gd name="T2" fmla="*/ 2147483646 w 446"/>
                  <a:gd name="T3" fmla="*/ 2147483646 h 178"/>
                  <a:gd name="T4" fmla="*/ 2147483646 w 446"/>
                  <a:gd name="T5" fmla="*/ 2147483646 h 178"/>
                  <a:gd name="T6" fmla="*/ 2147483646 w 446"/>
                  <a:gd name="T7" fmla="*/ 2147483646 h 178"/>
                  <a:gd name="T8" fmla="*/ 2147483646 w 446"/>
                  <a:gd name="T9" fmla="*/ 2039752619 h 178"/>
                  <a:gd name="T10" fmla="*/ 2147483646 w 446"/>
                  <a:gd name="T11" fmla="*/ 0 h 178"/>
                  <a:gd name="T12" fmla="*/ 2147483646 w 446"/>
                  <a:gd name="T13" fmla="*/ 1456926617 h 178"/>
                  <a:gd name="T14" fmla="*/ 2147483646 w 446"/>
                  <a:gd name="T15" fmla="*/ 2147483646 h 178"/>
                  <a:gd name="T16" fmla="*/ 2147483646 w 446"/>
                  <a:gd name="T17" fmla="*/ 2147483646 h 178"/>
                  <a:gd name="T18" fmla="*/ 2147483646 w 446"/>
                  <a:gd name="T19" fmla="*/ 2147483646 h 178"/>
                  <a:gd name="T20" fmla="*/ 2147483646 w 446"/>
                  <a:gd name="T21" fmla="*/ 2147483646 h 178"/>
                  <a:gd name="T22" fmla="*/ 2147483646 w 446"/>
                  <a:gd name="T23" fmla="*/ 2147483646 h 178"/>
                  <a:gd name="T24" fmla="*/ 2147483646 w 446"/>
                  <a:gd name="T25" fmla="*/ 2147483646 h 178"/>
                  <a:gd name="T26" fmla="*/ 2147483646 w 446"/>
                  <a:gd name="T27" fmla="*/ 2147483646 h 178"/>
                  <a:gd name="T28" fmla="*/ 2147483646 w 446"/>
                  <a:gd name="T29" fmla="*/ 1602564187 h 178"/>
                  <a:gd name="T30" fmla="*/ 2147483646 w 446"/>
                  <a:gd name="T31" fmla="*/ 2147483646 h 178"/>
                  <a:gd name="T32" fmla="*/ 2147483646 w 446"/>
                  <a:gd name="T33" fmla="*/ 2147483646 h 178"/>
                  <a:gd name="T34" fmla="*/ 2147483646 w 446"/>
                  <a:gd name="T35" fmla="*/ 2147483646 h 178"/>
                  <a:gd name="T36" fmla="*/ 2147483646 w 446"/>
                  <a:gd name="T37" fmla="*/ 2147483646 h 178"/>
                  <a:gd name="T38" fmla="*/ 2147483646 w 446"/>
                  <a:gd name="T39" fmla="*/ 2147483646 h 178"/>
                  <a:gd name="T40" fmla="*/ 2147483646 w 446"/>
                  <a:gd name="T41" fmla="*/ 2147483646 h 178"/>
                  <a:gd name="T42" fmla="*/ 2147483646 w 446"/>
                  <a:gd name="T43" fmla="*/ 2147483646 h 178"/>
                  <a:gd name="T44" fmla="*/ 2147483646 w 446"/>
                  <a:gd name="T45" fmla="*/ 2147483646 h 178"/>
                  <a:gd name="T46" fmla="*/ 2147483646 w 446"/>
                  <a:gd name="T47" fmla="*/ 2147483646 h 178"/>
                  <a:gd name="T48" fmla="*/ 2147483646 w 446"/>
                  <a:gd name="T49" fmla="*/ 2147483646 h 178"/>
                  <a:gd name="T50" fmla="*/ 2147483646 w 446"/>
                  <a:gd name="T51" fmla="*/ 2147483646 h 178"/>
                  <a:gd name="T52" fmla="*/ 2147483646 w 446"/>
                  <a:gd name="T53" fmla="*/ 2147483646 h 178"/>
                  <a:gd name="T54" fmla="*/ 2147483646 w 446"/>
                  <a:gd name="T55" fmla="*/ 2147483646 h 178"/>
                  <a:gd name="T56" fmla="*/ 2147483646 w 446"/>
                  <a:gd name="T57" fmla="*/ 2147483646 h 178"/>
                  <a:gd name="T58" fmla="*/ 2147483646 w 446"/>
                  <a:gd name="T59" fmla="*/ 2147483646 h 178"/>
                  <a:gd name="T60" fmla="*/ 2147483646 w 446"/>
                  <a:gd name="T61" fmla="*/ 2147483646 h 178"/>
                  <a:gd name="T62" fmla="*/ 2147483646 w 446"/>
                  <a:gd name="T63" fmla="*/ 2147483646 h 178"/>
                  <a:gd name="T64" fmla="*/ 2147483646 w 446"/>
                  <a:gd name="T65" fmla="*/ 2147483646 h 178"/>
                  <a:gd name="T66" fmla="*/ 2147483646 w 446"/>
                  <a:gd name="T67" fmla="*/ 2147483646 h 178"/>
                  <a:gd name="T68" fmla="*/ 2147483646 w 446"/>
                  <a:gd name="T69" fmla="*/ 2147483646 h 178"/>
                  <a:gd name="T70" fmla="*/ 2147483646 w 446"/>
                  <a:gd name="T71" fmla="*/ 2147483646 h 178"/>
                  <a:gd name="T72" fmla="*/ 2147483646 w 446"/>
                  <a:gd name="T73" fmla="*/ 2147483646 h 178"/>
                  <a:gd name="T74" fmla="*/ 2147483646 w 446"/>
                  <a:gd name="T75" fmla="*/ 2147483646 h 178"/>
                  <a:gd name="T76" fmla="*/ 2104081470 w 446"/>
                  <a:gd name="T77" fmla="*/ 2147483646 h 178"/>
                  <a:gd name="T78" fmla="*/ 701299695 w 446"/>
                  <a:gd name="T79" fmla="*/ 2147483646 h 178"/>
                  <a:gd name="T80" fmla="*/ 0 w 446"/>
                  <a:gd name="T81" fmla="*/ 2147483646 h 178"/>
                  <a:gd name="T82" fmla="*/ 2147483646 w 446"/>
                  <a:gd name="T83" fmla="*/ 2147483646 h 178"/>
                  <a:gd name="T84" fmla="*/ 2147483646 w 446"/>
                  <a:gd name="T85" fmla="*/ 2147483646 h 178"/>
                  <a:gd name="T86" fmla="*/ 1792291487 w 446"/>
                  <a:gd name="T87" fmla="*/ 2147483646 h 178"/>
                  <a:gd name="T88" fmla="*/ 1246795591 w 446"/>
                  <a:gd name="T89" fmla="*/ 2147483646 h 17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46" h="178">
                    <a:moveTo>
                      <a:pt x="27" y="43"/>
                    </a:moveTo>
                    <a:lnTo>
                      <a:pt x="31" y="52"/>
                    </a:lnTo>
                    <a:lnTo>
                      <a:pt x="34" y="61"/>
                    </a:lnTo>
                    <a:lnTo>
                      <a:pt x="37" y="53"/>
                    </a:lnTo>
                    <a:lnTo>
                      <a:pt x="40" y="47"/>
                    </a:lnTo>
                    <a:lnTo>
                      <a:pt x="41" y="42"/>
                    </a:lnTo>
                    <a:lnTo>
                      <a:pt x="41" y="37"/>
                    </a:lnTo>
                    <a:lnTo>
                      <a:pt x="55" y="37"/>
                    </a:lnTo>
                    <a:lnTo>
                      <a:pt x="68" y="37"/>
                    </a:lnTo>
                    <a:lnTo>
                      <a:pt x="77" y="37"/>
                    </a:lnTo>
                    <a:lnTo>
                      <a:pt x="80" y="37"/>
                    </a:lnTo>
                    <a:lnTo>
                      <a:pt x="80" y="18"/>
                    </a:lnTo>
                    <a:lnTo>
                      <a:pt x="78" y="17"/>
                    </a:lnTo>
                    <a:lnTo>
                      <a:pt x="75" y="16"/>
                    </a:lnTo>
                    <a:lnTo>
                      <a:pt x="72" y="14"/>
                    </a:lnTo>
                    <a:lnTo>
                      <a:pt x="70" y="11"/>
                    </a:lnTo>
                    <a:lnTo>
                      <a:pt x="65" y="5"/>
                    </a:lnTo>
                    <a:lnTo>
                      <a:pt x="60" y="0"/>
                    </a:lnTo>
                    <a:lnTo>
                      <a:pt x="69" y="3"/>
                    </a:lnTo>
                    <a:lnTo>
                      <a:pt x="78" y="6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100" y="27"/>
                    </a:lnTo>
                    <a:lnTo>
                      <a:pt x="108" y="39"/>
                    </a:lnTo>
                    <a:lnTo>
                      <a:pt x="114" y="49"/>
                    </a:lnTo>
                    <a:lnTo>
                      <a:pt x="121" y="59"/>
                    </a:lnTo>
                    <a:lnTo>
                      <a:pt x="125" y="62"/>
                    </a:lnTo>
                    <a:lnTo>
                      <a:pt x="130" y="65"/>
                    </a:lnTo>
                    <a:lnTo>
                      <a:pt x="134" y="67"/>
                    </a:lnTo>
                    <a:lnTo>
                      <a:pt x="139" y="67"/>
                    </a:lnTo>
                    <a:lnTo>
                      <a:pt x="146" y="67"/>
                    </a:lnTo>
                    <a:lnTo>
                      <a:pt x="152" y="66"/>
                    </a:lnTo>
                    <a:lnTo>
                      <a:pt x="157" y="63"/>
                    </a:lnTo>
                    <a:lnTo>
                      <a:pt x="163" y="61"/>
                    </a:lnTo>
                    <a:lnTo>
                      <a:pt x="172" y="54"/>
                    </a:lnTo>
                    <a:lnTo>
                      <a:pt x="181" y="45"/>
                    </a:lnTo>
                    <a:lnTo>
                      <a:pt x="190" y="37"/>
                    </a:lnTo>
                    <a:lnTo>
                      <a:pt x="198" y="29"/>
                    </a:lnTo>
                    <a:lnTo>
                      <a:pt x="205" y="23"/>
                    </a:lnTo>
                    <a:lnTo>
                      <a:pt x="213" y="18"/>
                    </a:lnTo>
                    <a:lnTo>
                      <a:pt x="216" y="25"/>
                    </a:lnTo>
                    <a:lnTo>
                      <a:pt x="220" y="31"/>
                    </a:lnTo>
                    <a:lnTo>
                      <a:pt x="293" y="31"/>
                    </a:lnTo>
                    <a:lnTo>
                      <a:pt x="352" y="6"/>
                    </a:lnTo>
                    <a:lnTo>
                      <a:pt x="359" y="11"/>
                    </a:lnTo>
                    <a:lnTo>
                      <a:pt x="367" y="17"/>
                    </a:lnTo>
                    <a:lnTo>
                      <a:pt x="371" y="21"/>
                    </a:lnTo>
                    <a:lnTo>
                      <a:pt x="376" y="23"/>
                    </a:lnTo>
                    <a:lnTo>
                      <a:pt x="381" y="24"/>
                    </a:lnTo>
                    <a:lnTo>
                      <a:pt x="385" y="25"/>
                    </a:lnTo>
                    <a:lnTo>
                      <a:pt x="396" y="22"/>
                    </a:lnTo>
                    <a:lnTo>
                      <a:pt x="413" y="18"/>
                    </a:lnTo>
                    <a:lnTo>
                      <a:pt x="413" y="28"/>
                    </a:lnTo>
                    <a:lnTo>
                      <a:pt x="413" y="37"/>
                    </a:lnTo>
                    <a:lnTo>
                      <a:pt x="413" y="39"/>
                    </a:lnTo>
                    <a:lnTo>
                      <a:pt x="414" y="41"/>
                    </a:lnTo>
                    <a:lnTo>
                      <a:pt x="415" y="43"/>
                    </a:lnTo>
                    <a:lnTo>
                      <a:pt x="417" y="45"/>
                    </a:lnTo>
                    <a:lnTo>
                      <a:pt x="423" y="49"/>
                    </a:lnTo>
                    <a:lnTo>
                      <a:pt x="429" y="54"/>
                    </a:lnTo>
                    <a:lnTo>
                      <a:pt x="435" y="59"/>
                    </a:lnTo>
                    <a:lnTo>
                      <a:pt x="440" y="64"/>
                    </a:lnTo>
                    <a:lnTo>
                      <a:pt x="443" y="68"/>
                    </a:lnTo>
                    <a:lnTo>
                      <a:pt x="444" y="71"/>
                    </a:lnTo>
                    <a:lnTo>
                      <a:pt x="445" y="76"/>
                    </a:lnTo>
                    <a:lnTo>
                      <a:pt x="446" y="80"/>
                    </a:lnTo>
                    <a:lnTo>
                      <a:pt x="445" y="87"/>
                    </a:lnTo>
                    <a:lnTo>
                      <a:pt x="443" y="92"/>
                    </a:lnTo>
                    <a:lnTo>
                      <a:pt x="438" y="96"/>
                    </a:lnTo>
                    <a:lnTo>
                      <a:pt x="434" y="100"/>
                    </a:lnTo>
                    <a:lnTo>
                      <a:pt x="423" y="106"/>
                    </a:lnTo>
                    <a:lnTo>
                      <a:pt x="413" y="111"/>
                    </a:lnTo>
                    <a:lnTo>
                      <a:pt x="407" y="115"/>
                    </a:lnTo>
                    <a:lnTo>
                      <a:pt x="402" y="118"/>
                    </a:lnTo>
                    <a:lnTo>
                      <a:pt x="397" y="120"/>
                    </a:lnTo>
                    <a:lnTo>
                      <a:pt x="392" y="121"/>
                    </a:lnTo>
                    <a:lnTo>
                      <a:pt x="380" y="123"/>
                    </a:lnTo>
                    <a:lnTo>
                      <a:pt x="366" y="123"/>
                    </a:lnTo>
                    <a:lnTo>
                      <a:pt x="344" y="129"/>
                    </a:lnTo>
                    <a:lnTo>
                      <a:pt x="322" y="137"/>
                    </a:lnTo>
                    <a:lnTo>
                      <a:pt x="300" y="146"/>
                    </a:lnTo>
                    <a:lnTo>
                      <a:pt x="279" y="156"/>
                    </a:lnTo>
                    <a:lnTo>
                      <a:pt x="257" y="164"/>
                    </a:lnTo>
                    <a:lnTo>
                      <a:pt x="234" y="171"/>
                    </a:lnTo>
                    <a:lnTo>
                      <a:pt x="223" y="174"/>
                    </a:lnTo>
                    <a:lnTo>
                      <a:pt x="211" y="176"/>
                    </a:lnTo>
                    <a:lnTo>
                      <a:pt x="199" y="178"/>
                    </a:lnTo>
                    <a:lnTo>
                      <a:pt x="187" y="178"/>
                    </a:lnTo>
                    <a:lnTo>
                      <a:pt x="181" y="177"/>
                    </a:lnTo>
                    <a:lnTo>
                      <a:pt x="177" y="174"/>
                    </a:lnTo>
                    <a:lnTo>
                      <a:pt x="175" y="171"/>
                    </a:lnTo>
                    <a:lnTo>
                      <a:pt x="173" y="166"/>
                    </a:lnTo>
                    <a:lnTo>
                      <a:pt x="172" y="164"/>
                    </a:lnTo>
                    <a:lnTo>
                      <a:pt x="172" y="163"/>
                    </a:lnTo>
                    <a:lnTo>
                      <a:pt x="171" y="162"/>
                    </a:lnTo>
                    <a:lnTo>
                      <a:pt x="170" y="161"/>
                    </a:lnTo>
                    <a:lnTo>
                      <a:pt x="166" y="161"/>
                    </a:lnTo>
                    <a:lnTo>
                      <a:pt x="161" y="161"/>
                    </a:lnTo>
                    <a:lnTo>
                      <a:pt x="156" y="161"/>
                    </a:lnTo>
                    <a:lnTo>
                      <a:pt x="150" y="162"/>
                    </a:lnTo>
                    <a:lnTo>
                      <a:pt x="145" y="162"/>
                    </a:lnTo>
                    <a:lnTo>
                      <a:pt x="139" y="160"/>
                    </a:lnTo>
                    <a:lnTo>
                      <a:pt x="125" y="156"/>
                    </a:lnTo>
                    <a:lnTo>
                      <a:pt x="112" y="152"/>
                    </a:lnTo>
                    <a:lnTo>
                      <a:pt x="100" y="147"/>
                    </a:lnTo>
                    <a:lnTo>
                      <a:pt x="91" y="143"/>
                    </a:lnTo>
                    <a:lnTo>
                      <a:pt x="87" y="140"/>
                    </a:lnTo>
                    <a:lnTo>
                      <a:pt x="85" y="137"/>
                    </a:lnTo>
                    <a:lnTo>
                      <a:pt x="82" y="134"/>
                    </a:lnTo>
                    <a:lnTo>
                      <a:pt x="81" y="129"/>
                    </a:lnTo>
                    <a:lnTo>
                      <a:pt x="81" y="125"/>
                    </a:lnTo>
                    <a:lnTo>
                      <a:pt x="81" y="121"/>
                    </a:lnTo>
                    <a:lnTo>
                      <a:pt x="83" y="116"/>
                    </a:lnTo>
                    <a:lnTo>
                      <a:pt x="87" y="111"/>
                    </a:lnTo>
                    <a:lnTo>
                      <a:pt x="63" y="108"/>
                    </a:lnTo>
                    <a:lnTo>
                      <a:pt x="38" y="104"/>
                    </a:lnTo>
                    <a:lnTo>
                      <a:pt x="27" y="103"/>
                    </a:lnTo>
                    <a:lnTo>
                      <a:pt x="18" y="103"/>
                    </a:lnTo>
                    <a:lnTo>
                      <a:pt x="13" y="104"/>
                    </a:lnTo>
                    <a:lnTo>
                      <a:pt x="9" y="105"/>
                    </a:lnTo>
                    <a:lnTo>
                      <a:pt x="4" y="108"/>
                    </a:lnTo>
                    <a:lnTo>
                      <a:pt x="0" y="111"/>
                    </a:lnTo>
                    <a:lnTo>
                      <a:pt x="0" y="80"/>
                    </a:lnTo>
                    <a:lnTo>
                      <a:pt x="30" y="82"/>
                    </a:lnTo>
                    <a:lnTo>
                      <a:pt x="51" y="85"/>
                    </a:lnTo>
                    <a:lnTo>
                      <a:pt x="60" y="86"/>
                    </a:lnTo>
                    <a:lnTo>
                      <a:pt x="68" y="86"/>
                    </a:lnTo>
                    <a:lnTo>
                      <a:pt x="77" y="84"/>
                    </a:lnTo>
                    <a:lnTo>
                      <a:pt x="87" y="80"/>
                    </a:lnTo>
                    <a:lnTo>
                      <a:pt x="64" y="76"/>
                    </a:lnTo>
                    <a:lnTo>
                      <a:pt x="44" y="71"/>
                    </a:lnTo>
                    <a:lnTo>
                      <a:pt x="23" y="68"/>
                    </a:lnTo>
                    <a:lnTo>
                      <a:pt x="0" y="67"/>
                    </a:lnTo>
                    <a:lnTo>
                      <a:pt x="9" y="62"/>
                    </a:lnTo>
                    <a:lnTo>
                      <a:pt x="16" y="55"/>
                    </a:lnTo>
                    <a:lnTo>
                      <a:pt x="22" y="49"/>
                    </a:lnTo>
                    <a:lnTo>
                      <a:pt x="27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7" name="Freeform 242">
                <a:extLst>
                  <a:ext uri="{FF2B5EF4-FFF2-40B4-BE49-F238E27FC236}">
                    <a16:creationId xmlns:a16="http://schemas.microsoft.com/office/drawing/2014/main" id="{A93406B7-5D26-ED42-939C-0704F89D40E1}"/>
                  </a:ext>
                </a:extLst>
              </p:cNvPr>
              <p:cNvSpPr>
                <a:spLocks/>
              </p:cNvSpPr>
              <p:nvPr>
                <p:custDataLst>
                  <p:tags r:id="rId169"/>
                </p:custDataLst>
              </p:nvPr>
            </p:nvSpPr>
            <p:spPr bwMode="auto">
              <a:xfrm>
                <a:off x="5864225" y="1862138"/>
                <a:ext cx="14288" cy="57150"/>
              </a:xfrm>
              <a:custGeom>
                <a:avLst/>
                <a:gdLst>
                  <a:gd name="T0" fmla="*/ 0 w 28"/>
                  <a:gd name="T1" fmla="*/ 2147483646 h 73"/>
                  <a:gd name="T2" fmla="*/ 265859878 w 28"/>
                  <a:gd name="T3" fmla="*/ 2147483646 h 73"/>
                  <a:gd name="T4" fmla="*/ 797318877 w 28"/>
                  <a:gd name="T5" fmla="*/ 2147483646 h 73"/>
                  <a:gd name="T6" fmla="*/ 930118693 w 28"/>
                  <a:gd name="T7" fmla="*/ 2147483646 h 73"/>
                  <a:gd name="T8" fmla="*/ 797318877 w 28"/>
                  <a:gd name="T9" fmla="*/ 2147483646 h 73"/>
                  <a:gd name="T10" fmla="*/ 531458999 w 28"/>
                  <a:gd name="T11" fmla="*/ 2147483646 h 73"/>
                  <a:gd name="T12" fmla="*/ 0 w 28"/>
                  <a:gd name="T13" fmla="*/ 0 h 73"/>
                  <a:gd name="T14" fmla="*/ 2147483646 w 28"/>
                  <a:gd name="T15" fmla="*/ 0 h 73"/>
                  <a:gd name="T16" fmla="*/ 2147483646 w 28"/>
                  <a:gd name="T17" fmla="*/ 2147483646 h 73"/>
                  <a:gd name="T18" fmla="*/ 2147483646 w 28"/>
                  <a:gd name="T19" fmla="*/ 2147483646 h 73"/>
                  <a:gd name="T20" fmla="*/ 1594376998 w 28"/>
                  <a:gd name="T21" fmla="*/ 2147483646 h 73"/>
                  <a:gd name="T22" fmla="*/ 930118693 w 28"/>
                  <a:gd name="T23" fmla="*/ 2147483646 h 73"/>
                  <a:gd name="T24" fmla="*/ 0 w 28"/>
                  <a:gd name="T25" fmla="*/ 2147483646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" h="73">
                    <a:moveTo>
                      <a:pt x="0" y="73"/>
                    </a:moveTo>
                    <a:lnTo>
                      <a:pt x="2" y="47"/>
                    </a:lnTo>
                    <a:lnTo>
                      <a:pt x="6" y="28"/>
                    </a:lnTo>
                    <a:lnTo>
                      <a:pt x="7" y="20"/>
                    </a:lnTo>
                    <a:lnTo>
                      <a:pt x="6" y="13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2" y="16"/>
                    </a:lnTo>
                    <a:lnTo>
                      <a:pt x="17" y="30"/>
                    </a:lnTo>
                    <a:lnTo>
                      <a:pt x="12" y="43"/>
                    </a:lnTo>
                    <a:lnTo>
                      <a:pt x="7" y="55"/>
                    </a:lnTo>
                    <a:lnTo>
                      <a:pt x="0" y="7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8" name="Freeform 243">
                <a:extLst>
                  <a:ext uri="{FF2B5EF4-FFF2-40B4-BE49-F238E27FC236}">
                    <a16:creationId xmlns:a16="http://schemas.microsoft.com/office/drawing/2014/main" id="{AC025409-C211-1D40-BBC5-00A94927E6B0}"/>
                  </a:ext>
                </a:extLst>
              </p:cNvPr>
              <p:cNvSpPr>
                <a:spLocks/>
              </p:cNvSpPr>
              <p:nvPr>
                <p:custDataLst>
                  <p:tags r:id="rId170"/>
                </p:custDataLst>
              </p:nvPr>
            </p:nvSpPr>
            <p:spPr bwMode="auto">
              <a:xfrm>
                <a:off x="5751513" y="1525588"/>
                <a:ext cx="234950" cy="395287"/>
              </a:xfrm>
              <a:custGeom>
                <a:avLst/>
                <a:gdLst>
                  <a:gd name="T0" fmla="*/ 2147483646 w 531"/>
                  <a:gd name="T1" fmla="*/ 2147483646 h 757"/>
                  <a:gd name="T2" fmla="*/ 2147483646 w 531"/>
                  <a:gd name="T3" fmla="*/ 2147483646 h 757"/>
                  <a:gd name="T4" fmla="*/ 2147483646 w 531"/>
                  <a:gd name="T5" fmla="*/ 2147483646 h 757"/>
                  <a:gd name="T6" fmla="*/ 2147483646 w 531"/>
                  <a:gd name="T7" fmla="*/ 2147483646 h 757"/>
                  <a:gd name="T8" fmla="*/ 2147483646 w 531"/>
                  <a:gd name="T9" fmla="*/ 2147483646 h 757"/>
                  <a:gd name="T10" fmla="*/ 2147483646 w 531"/>
                  <a:gd name="T11" fmla="*/ 2147483646 h 757"/>
                  <a:gd name="T12" fmla="*/ 2147483646 w 531"/>
                  <a:gd name="T13" fmla="*/ 2147483646 h 757"/>
                  <a:gd name="T14" fmla="*/ 2147483646 w 531"/>
                  <a:gd name="T15" fmla="*/ 2147483646 h 757"/>
                  <a:gd name="T16" fmla="*/ 2147483646 w 531"/>
                  <a:gd name="T17" fmla="*/ 2147483646 h 757"/>
                  <a:gd name="T18" fmla="*/ 2147483646 w 531"/>
                  <a:gd name="T19" fmla="*/ 2147483646 h 757"/>
                  <a:gd name="T20" fmla="*/ 2147483646 w 531"/>
                  <a:gd name="T21" fmla="*/ 2147483646 h 757"/>
                  <a:gd name="T22" fmla="*/ 2147483646 w 531"/>
                  <a:gd name="T23" fmla="*/ 2147483646 h 757"/>
                  <a:gd name="T24" fmla="*/ 2147483646 w 531"/>
                  <a:gd name="T25" fmla="*/ 2147483646 h 757"/>
                  <a:gd name="T26" fmla="*/ 2147483646 w 531"/>
                  <a:gd name="T27" fmla="*/ 2147483646 h 757"/>
                  <a:gd name="T28" fmla="*/ 2147483646 w 531"/>
                  <a:gd name="T29" fmla="*/ 2147483646 h 757"/>
                  <a:gd name="T30" fmla="*/ 2147483646 w 531"/>
                  <a:gd name="T31" fmla="*/ 2147483646 h 757"/>
                  <a:gd name="T32" fmla="*/ 2147483646 w 531"/>
                  <a:gd name="T33" fmla="*/ 2147483646 h 757"/>
                  <a:gd name="T34" fmla="*/ 2147483646 w 531"/>
                  <a:gd name="T35" fmla="*/ 2147483646 h 757"/>
                  <a:gd name="T36" fmla="*/ 2147483646 w 531"/>
                  <a:gd name="T37" fmla="*/ 2147483646 h 757"/>
                  <a:gd name="T38" fmla="*/ 2147483646 w 531"/>
                  <a:gd name="T39" fmla="*/ 2147483646 h 757"/>
                  <a:gd name="T40" fmla="*/ 2147483646 w 531"/>
                  <a:gd name="T41" fmla="*/ 2147483646 h 757"/>
                  <a:gd name="T42" fmla="*/ 2147483646 w 531"/>
                  <a:gd name="T43" fmla="*/ 2147483646 h 757"/>
                  <a:gd name="T44" fmla="*/ 2147483646 w 531"/>
                  <a:gd name="T45" fmla="*/ 2147483646 h 757"/>
                  <a:gd name="T46" fmla="*/ 2147483646 w 531"/>
                  <a:gd name="T47" fmla="*/ 2147483646 h 757"/>
                  <a:gd name="T48" fmla="*/ 2147483646 w 531"/>
                  <a:gd name="T49" fmla="*/ 2147483646 h 757"/>
                  <a:gd name="T50" fmla="*/ 2147483646 w 531"/>
                  <a:gd name="T51" fmla="*/ 2147483646 h 757"/>
                  <a:gd name="T52" fmla="*/ 1212838890 w 531"/>
                  <a:gd name="T53" fmla="*/ 2147483646 h 757"/>
                  <a:gd name="T54" fmla="*/ 1645897757 w 531"/>
                  <a:gd name="T55" fmla="*/ 2147483646 h 757"/>
                  <a:gd name="T56" fmla="*/ 2147483646 w 531"/>
                  <a:gd name="T57" fmla="*/ 2147483646 h 757"/>
                  <a:gd name="T58" fmla="*/ 2147483646 w 531"/>
                  <a:gd name="T59" fmla="*/ 2147483646 h 757"/>
                  <a:gd name="T60" fmla="*/ 2147483646 w 531"/>
                  <a:gd name="T61" fmla="*/ 2147483646 h 757"/>
                  <a:gd name="T62" fmla="*/ 2147483646 w 531"/>
                  <a:gd name="T63" fmla="*/ 2147483646 h 757"/>
                  <a:gd name="T64" fmla="*/ 2147483646 w 531"/>
                  <a:gd name="T65" fmla="*/ 2147483646 h 757"/>
                  <a:gd name="T66" fmla="*/ 2147483646 w 531"/>
                  <a:gd name="T67" fmla="*/ 2147483646 h 757"/>
                  <a:gd name="T68" fmla="*/ 2147483646 w 531"/>
                  <a:gd name="T69" fmla="*/ 2147483646 h 757"/>
                  <a:gd name="T70" fmla="*/ 2147483646 w 531"/>
                  <a:gd name="T71" fmla="*/ 2147483646 h 757"/>
                  <a:gd name="T72" fmla="*/ 2147483646 w 531"/>
                  <a:gd name="T73" fmla="*/ 2147483646 h 757"/>
                  <a:gd name="T74" fmla="*/ 2147483646 w 531"/>
                  <a:gd name="T75" fmla="*/ 2147483646 h 757"/>
                  <a:gd name="T76" fmla="*/ 2147483646 w 531"/>
                  <a:gd name="T77" fmla="*/ 2147483646 h 757"/>
                  <a:gd name="T78" fmla="*/ 2147483646 w 531"/>
                  <a:gd name="T79" fmla="*/ 2147483646 h 757"/>
                  <a:gd name="T80" fmla="*/ 2147483646 w 531"/>
                  <a:gd name="T81" fmla="*/ 2147483646 h 757"/>
                  <a:gd name="T82" fmla="*/ 2147483646 w 531"/>
                  <a:gd name="T83" fmla="*/ 2147483646 h 757"/>
                  <a:gd name="T84" fmla="*/ 2147483646 w 531"/>
                  <a:gd name="T85" fmla="*/ 2147483646 h 757"/>
                  <a:gd name="T86" fmla="*/ 2147483646 w 531"/>
                  <a:gd name="T87" fmla="*/ 1850866889 h 757"/>
                  <a:gd name="T88" fmla="*/ 2147483646 w 531"/>
                  <a:gd name="T89" fmla="*/ 711934863 h 757"/>
                  <a:gd name="T90" fmla="*/ 2147483646 w 531"/>
                  <a:gd name="T91" fmla="*/ 2147483646 h 757"/>
                  <a:gd name="T92" fmla="*/ 2147483646 w 531"/>
                  <a:gd name="T93" fmla="*/ 2147483646 h 757"/>
                  <a:gd name="T94" fmla="*/ 2147483646 w 531"/>
                  <a:gd name="T95" fmla="*/ 2147483646 h 757"/>
                  <a:gd name="T96" fmla="*/ 2147483646 w 531"/>
                  <a:gd name="T97" fmla="*/ 2147483646 h 75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531" h="757">
                    <a:moveTo>
                      <a:pt x="531" y="190"/>
                    </a:moveTo>
                    <a:lnTo>
                      <a:pt x="432" y="190"/>
                    </a:lnTo>
                    <a:lnTo>
                      <a:pt x="428" y="194"/>
                    </a:lnTo>
                    <a:lnTo>
                      <a:pt x="419" y="203"/>
                    </a:lnTo>
                    <a:lnTo>
                      <a:pt x="413" y="208"/>
                    </a:lnTo>
                    <a:lnTo>
                      <a:pt x="409" y="213"/>
                    </a:lnTo>
                    <a:lnTo>
                      <a:pt x="407" y="218"/>
                    </a:lnTo>
                    <a:lnTo>
                      <a:pt x="406" y="221"/>
                    </a:lnTo>
                    <a:lnTo>
                      <a:pt x="404" y="226"/>
                    </a:lnTo>
                    <a:lnTo>
                      <a:pt x="403" y="230"/>
                    </a:lnTo>
                    <a:lnTo>
                      <a:pt x="403" y="233"/>
                    </a:lnTo>
                    <a:lnTo>
                      <a:pt x="404" y="237"/>
                    </a:lnTo>
                    <a:lnTo>
                      <a:pt x="407" y="244"/>
                    </a:lnTo>
                    <a:lnTo>
                      <a:pt x="412" y="252"/>
                    </a:lnTo>
                    <a:lnTo>
                      <a:pt x="397" y="264"/>
                    </a:lnTo>
                    <a:lnTo>
                      <a:pt x="382" y="275"/>
                    </a:lnTo>
                    <a:lnTo>
                      <a:pt x="367" y="284"/>
                    </a:lnTo>
                    <a:lnTo>
                      <a:pt x="353" y="291"/>
                    </a:lnTo>
                    <a:lnTo>
                      <a:pt x="339" y="299"/>
                    </a:lnTo>
                    <a:lnTo>
                      <a:pt x="325" y="306"/>
                    </a:lnTo>
                    <a:lnTo>
                      <a:pt x="311" y="315"/>
                    </a:lnTo>
                    <a:lnTo>
                      <a:pt x="299" y="325"/>
                    </a:lnTo>
                    <a:lnTo>
                      <a:pt x="277" y="338"/>
                    </a:lnTo>
                    <a:lnTo>
                      <a:pt x="252" y="354"/>
                    </a:lnTo>
                    <a:lnTo>
                      <a:pt x="248" y="358"/>
                    </a:lnTo>
                    <a:lnTo>
                      <a:pt x="242" y="361"/>
                    </a:lnTo>
                    <a:lnTo>
                      <a:pt x="239" y="365"/>
                    </a:lnTo>
                    <a:lnTo>
                      <a:pt x="237" y="369"/>
                    </a:lnTo>
                    <a:lnTo>
                      <a:pt x="237" y="372"/>
                    </a:lnTo>
                    <a:lnTo>
                      <a:pt x="238" y="375"/>
                    </a:lnTo>
                    <a:lnTo>
                      <a:pt x="241" y="378"/>
                    </a:lnTo>
                    <a:lnTo>
                      <a:pt x="245" y="381"/>
                    </a:lnTo>
                    <a:lnTo>
                      <a:pt x="245" y="391"/>
                    </a:lnTo>
                    <a:lnTo>
                      <a:pt x="245" y="400"/>
                    </a:lnTo>
                    <a:lnTo>
                      <a:pt x="243" y="413"/>
                    </a:lnTo>
                    <a:lnTo>
                      <a:pt x="240" y="424"/>
                    </a:lnTo>
                    <a:lnTo>
                      <a:pt x="238" y="430"/>
                    </a:lnTo>
                    <a:lnTo>
                      <a:pt x="238" y="436"/>
                    </a:lnTo>
                    <a:lnTo>
                      <a:pt x="238" y="443"/>
                    </a:lnTo>
                    <a:lnTo>
                      <a:pt x="239" y="449"/>
                    </a:lnTo>
                    <a:lnTo>
                      <a:pt x="243" y="456"/>
                    </a:lnTo>
                    <a:lnTo>
                      <a:pt x="249" y="461"/>
                    </a:lnTo>
                    <a:lnTo>
                      <a:pt x="255" y="465"/>
                    </a:lnTo>
                    <a:lnTo>
                      <a:pt x="262" y="468"/>
                    </a:lnTo>
                    <a:lnTo>
                      <a:pt x="277" y="473"/>
                    </a:lnTo>
                    <a:lnTo>
                      <a:pt x="293" y="477"/>
                    </a:lnTo>
                    <a:lnTo>
                      <a:pt x="308" y="480"/>
                    </a:lnTo>
                    <a:lnTo>
                      <a:pt x="320" y="485"/>
                    </a:lnTo>
                    <a:lnTo>
                      <a:pt x="326" y="488"/>
                    </a:lnTo>
                    <a:lnTo>
                      <a:pt x="329" y="492"/>
                    </a:lnTo>
                    <a:lnTo>
                      <a:pt x="331" y="499"/>
                    </a:lnTo>
                    <a:lnTo>
                      <a:pt x="332" y="505"/>
                    </a:lnTo>
                    <a:lnTo>
                      <a:pt x="332" y="517"/>
                    </a:lnTo>
                    <a:lnTo>
                      <a:pt x="332" y="529"/>
                    </a:lnTo>
                    <a:lnTo>
                      <a:pt x="321" y="530"/>
                    </a:lnTo>
                    <a:lnTo>
                      <a:pt x="310" y="531"/>
                    </a:lnTo>
                    <a:lnTo>
                      <a:pt x="299" y="534"/>
                    </a:lnTo>
                    <a:lnTo>
                      <a:pt x="289" y="537"/>
                    </a:lnTo>
                    <a:lnTo>
                      <a:pt x="280" y="542"/>
                    </a:lnTo>
                    <a:lnTo>
                      <a:pt x="272" y="547"/>
                    </a:lnTo>
                    <a:lnTo>
                      <a:pt x="270" y="551"/>
                    </a:lnTo>
                    <a:lnTo>
                      <a:pt x="267" y="554"/>
                    </a:lnTo>
                    <a:lnTo>
                      <a:pt x="266" y="557"/>
                    </a:lnTo>
                    <a:lnTo>
                      <a:pt x="265" y="560"/>
                    </a:lnTo>
                    <a:lnTo>
                      <a:pt x="264" y="576"/>
                    </a:lnTo>
                    <a:lnTo>
                      <a:pt x="262" y="593"/>
                    </a:lnTo>
                    <a:lnTo>
                      <a:pt x="258" y="612"/>
                    </a:lnTo>
                    <a:lnTo>
                      <a:pt x="252" y="631"/>
                    </a:lnTo>
                    <a:lnTo>
                      <a:pt x="248" y="651"/>
                    </a:lnTo>
                    <a:lnTo>
                      <a:pt x="243" y="673"/>
                    </a:lnTo>
                    <a:lnTo>
                      <a:pt x="240" y="695"/>
                    </a:lnTo>
                    <a:lnTo>
                      <a:pt x="239" y="721"/>
                    </a:lnTo>
                    <a:lnTo>
                      <a:pt x="224" y="721"/>
                    </a:lnTo>
                    <a:lnTo>
                      <a:pt x="206" y="722"/>
                    </a:lnTo>
                    <a:lnTo>
                      <a:pt x="189" y="724"/>
                    </a:lnTo>
                    <a:lnTo>
                      <a:pt x="173" y="727"/>
                    </a:lnTo>
                    <a:lnTo>
                      <a:pt x="166" y="730"/>
                    </a:lnTo>
                    <a:lnTo>
                      <a:pt x="161" y="732"/>
                    </a:lnTo>
                    <a:lnTo>
                      <a:pt x="155" y="735"/>
                    </a:lnTo>
                    <a:lnTo>
                      <a:pt x="152" y="738"/>
                    </a:lnTo>
                    <a:lnTo>
                      <a:pt x="150" y="742"/>
                    </a:lnTo>
                    <a:lnTo>
                      <a:pt x="149" y="747"/>
                    </a:lnTo>
                    <a:lnTo>
                      <a:pt x="150" y="751"/>
                    </a:lnTo>
                    <a:lnTo>
                      <a:pt x="153" y="757"/>
                    </a:lnTo>
                    <a:lnTo>
                      <a:pt x="142" y="757"/>
                    </a:lnTo>
                    <a:lnTo>
                      <a:pt x="127" y="757"/>
                    </a:lnTo>
                    <a:lnTo>
                      <a:pt x="113" y="757"/>
                    </a:lnTo>
                    <a:lnTo>
                      <a:pt x="106" y="757"/>
                    </a:lnTo>
                    <a:lnTo>
                      <a:pt x="104" y="757"/>
                    </a:lnTo>
                    <a:lnTo>
                      <a:pt x="101" y="756"/>
                    </a:lnTo>
                    <a:lnTo>
                      <a:pt x="98" y="754"/>
                    </a:lnTo>
                    <a:lnTo>
                      <a:pt x="95" y="752"/>
                    </a:lnTo>
                    <a:lnTo>
                      <a:pt x="90" y="746"/>
                    </a:lnTo>
                    <a:lnTo>
                      <a:pt x="84" y="738"/>
                    </a:lnTo>
                    <a:lnTo>
                      <a:pt x="77" y="729"/>
                    </a:lnTo>
                    <a:lnTo>
                      <a:pt x="71" y="718"/>
                    </a:lnTo>
                    <a:lnTo>
                      <a:pt x="65" y="706"/>
                    </a:lnTo>
                    <a:lnTo>
                      <a:pt x="60" y="693"/>
                    </a:lnTo>
                    <a:lnTo>
                      <a:pt x="49" y="667"/>
                    </a:lnTo>
                    <a:lnTo>
                      <a:pt x="41" y="640"/>
                    </a:lnTo>
                    <a:lnTo>
                      <a:pt x="38" y="628"/>
                    </a:lnTo>
                    <a:lnTo>
                      <a:pt x="35" y="616"/>
                    </a:lnTo>
                    <a:lnTo>
                      <a:pt x="34" y="606"/>
                    </a:lnTo>
                    <a:lnTo>
                      <a:pt x="34" y="597"/>
                    </a:lnTo>
                    <a:lnTo>
                      <a:pt x="27" y="596"/>
                    </a:lnTo>
                    <a:lnTo>
                      <a:pt x="22" y="594"/>
                    </a:lnTo>
                    <a:lnTo>
                      <a:pt x="17" y="590"/>
                    </a:lnTo>
                    <a:lnTo>
                      <a:pt x="14" y="586"/>
                    </a:lnTo>
                    <a:lnTo>
                      <a:pt x="8" y="576"/>
                    </a:lnTo>
                    <a:lnTo>
                      <a:pt x="0" y="566"/>
                    </a:lnTo>
                    <a:lnTo>
                      <a:pt x="9" y="563"/>
                    </a:lnTo>
                    <a:lnTo>
                      <a:pt x="19" y="561"/>
                    </a:lnTo>
                    <a:lnTo>
                      <a:pt x="27" y="560"/>
                    </a:lnTo>
                    <a:lnTo>
                      <a:pt x="34" y="560"/>
                    </a:lnTo>
                    <a:lnTo>
                      <a:pt x="34" y="548"/>
                    </a:lnTo>
                    <a:lnTo>
                      <a:pt x="36" y="538"/>
                    </a:lnTo>
                    <a:lnTo>
                      <a:pt x="38" y="528"/>
                    </a:lnTo>
                    <a:lnTo>
                      <a:pt x="42" y="519"/>
                    </a:lnTo>
                    <a:lnTo>
                      <a:pt x="47" y="511"/>
                    </a:lnTo>
                    <a:lnTo>
                      <a:pt x="53" y="504"/>
                    </a:lnTo>
                    <a:lnTo>
                      <a:pt x="59" y="498"/>
                    </a:lnTo>
                    <a:lnTo>
                      <a:pt x="67" y="492"/>
                    </a:lnTo>
                    <a:lnTo>
                      <a:pt x="62" y="480"/>
                    </a:lnTo>
                    <a:lnTo>
                      <a:pt x="61" y="471"/>
                    </a:lnTo>
                    <a:lnTo>
                      <a:pt x="61" y="464"/>
                    </a:lnTo>
                    <a:lnTo>
                      <a:pt x="61" y="457"/>
                    </a:lnTo>
                    <a:lnTo>
                      <a:pt x="63" y="450"/>
                    </a:lnTo>
                    <a:lnTo>
                      <a:pt x="64" y="441"/>
                    </a:lnTo>
                    <a:lnTo>
                      <a:pt x="65" y="428"/>
                    </a:lnTo>
                    <a:lnTo>
                      <a:pt x="67" y="412"/>
                    </a:lnTo>
                    <a:lnTo>
                      <a:pt x="62" y="410"/>
                    </a:lnTo>
                    <a:lnTo>
                      <a:pt x="58" y="408"/>
                    </a:lnTo>
                    <a:lnTo>
                      <a:pt x="54" y="404"/>
                    </a:lnTo>
                    <a:lnTo>
                      <a:pt x="51" y="400"/>
                    </a:lnTo>
                    <a:lnTo>
                      <a:pt x="47" y="390"/>
                    </a:lnTo>
                    <a:lnTo>
                      <a:pt x="43" y="377"/>
                    </a:lnTo>
                    <a:lnTo>
                      <a:pt x="40" y="354"/>
                    </a:lnTo>
                    <a:lnTo>
                      <a:pt x="40" y="338"/>
                    </a:lnTo>
                    <a:lnTo>
                      <a:pt x="60" y="277"/>
                    </a:lnTo>
                    <a:lnTo>
                      <a:pt x="74" y="276"/>
                    </a:lnTo>
                    <a:lnTo>
                      <a:pt x="88" y="275"/>
                    </a:lnTo>
                    <a:lnTo>
                      <a:pt x="94" y="274"/>
                    </a:lnTo>
                    <a:lnTo>
                      <a:pt x="99" y="274"/>
                    </a:lnTo>
                    <a:lnTo>
                      <a:pt x="103" y="275"/>
                    </a:lnTo>
                    <a:lnTo>
                      <a:pt x="106" y="277"/>
                    </a:lnTo>
                    <a:lnTo>
                      <a:pt x="107" y="261"/>
                    </a:lnTo>
                    <a:lnTo>
                      <a:pt x="109" y="247"/>
                    </a:lnTo>
                    <a:lnTo>
                      <a:pt x="113" y="234"/>
                    </a:lnTo>
                    <a:lnTo>
                      <a:pt x="118" y="222"/>
                    </a:lnTo>
                    <a:lnTo>
                      <a:pt x="124" y="211"/>
                    </a:lnTo>
                    <a:lnTo>
                      <a:pt x="130" y="201"/>
                    </a:lnTo>
                    <a:lnTo>
                      <a:pt x="137" y="192"/>
                    </a:lnTo>
                    <a:lnTo>
                      <a:pt x="144" y="183"/>
                    </a:lnTo>
                    <a:lnTo>
                      <a:pt x="160" y="168"/>
                    </a:lnTo>
                    <a:lnTo>
                      <a:pt x="173" y="152"/>
                    </a:lnTo>
                    <a:lnTo>
                      <a:pt x="180" y="145"/>
                    </a:lnTo>
                    <a:lnTo>
                      <a:pt x="185" y="138"/>
                    </a:lnTo>
                    <a:lnTo>
                      <a:pt x="189" y="130"/>
                    </a:lnTo>
                    <a:lnTo>
                      <a:pt x="193" y="123"/>
                    </a:lnTo>
                    <a:lnTo>
                      <a:pt x="198" y="111"/>
                    </a:lnTo>
                    <a:lnTo>
                      <a:pt x="205" y="97"/>
                    </a:lnTo>
                    <a:lnTo>
                      <a:pt x="213" y="83"/>
                    </a:lnTo>
                    <a:lnTo>
                      <a:pt x="220" y="71"/>
                    </a:lnTo>
                    <a:lnTo>
                      <a:pt x="228" y="60"/>
                    </a:lnTo>
                    <a:lnTo>
                      <a:pt x="237" y="51"/>
                    </a:lnTo>
                    <a:lnTo>
                      <a:pt x="241" y="47"/>
                    </a:lnTo>
                    <a:lnTo>
                      <a:pt x="244" y="44"/>
                    </a:lnTo>
                    <a:lnTo>
                      <a:pt x="249" y="43"/>
                    </a:lnTo>
                    <a:lnTo>
                      <a:pt x="252" y="42"/>
                    </a:lnTo>
                    <a:lnTo>
                      <a:pt x="272" y="36"/>
                    </a:lnTo>
                    <a:lnTo>
                      <a:pt x="291" y="32"/>
                    </a:lnTo>
                    <a:lnTo>
                      <a:pt x="309" y="29"/>
                    </a:lnTo>
                    <a:lnTo>
                      <a:pt x="327" y="25"/>
                    </a:lnTo>
                    <a:lnTo>
                      <a:pt x="344" y="22"/>
                    </a:lnTo>
                    <a:lnTo>
                      <a:pt x="361" y="16"/>
                    </a:lnTo>
                    <a:lnTo>
                      <a:pt x="368" y="13"/>
                    </a:lnTo>
                    <a:lnTo>
                      <a:pt x="376" y="9"/>
                    </a:lnTo>
                    <a:lnTo>
                      <a:pt x="384" y="5"/>
                    </a:lnTo>
                    <a:lnTo>
                      <a:pt x="392" y="0"/>
                    </a:lnTo>
                    <a:lnTo>
                      <a:pt x="401" y="5"/>
                    </a:lnTo>
                    <a:lnTo>
                      <a:pt x="409" y="11"/>
                    </a:lnTo>
                    <a:lnTo>
                      <a:pt x="416" y="18"/>
                    </a:lnTo>
                    <a:lnTo>
                      <a:pt x="423" y="25"/>
                    </a:lnTo>
                    <a:lnTo>
                      <a:pt x="431" y="32"/>
                    </a:lnTo>
                    <a:lnTo>
                      <a:pt x="441" y="37"/>
                    </a:lnTo>
                    <a:lnTo>
                      <a:pt x="445" y="39"/>
                    </a:lnTo>
                    <a:lnTo>
                      <a:pt x="452" y="41"/>
                    </a:lnTo>
                    <a:lnTo>
                      <a:pt x="457" y="42"/>
                    </a:lnTo>
                    <a:lnTo>
                      <a:pt x="465" y="42"/>
                    </a:lnTo>
                    <a:lnTo>
                      <a:pt x="487" y="72"/>
                    </a:lnTo>
                    <a:lnTo>
                      <a:pt x="508" y="102"/>
                    </a:lnTo>
                    <a:lnTo>
                      <a:pt x="513" y="111"/>
                    </a:lnTo>
                    <a:lnTo>
                      <a:pt x="518" y="120"/>
                    </a:lnTo>
                    <a:lnTo>
                      <a:pt x="521" y="129"/>
                    </a:lnTo>
                    <a:lnTo>
                      <a:pt x="524" y="139"/>
                    </a:lnTo>
                    <a:lnTo>
                      <a:pt x="528" y="150"/>
                    </a:lnTo>
                    <a:lnTo>
                      <a:pt x="530" y="163"/>
                    </a:lnTo>
                    <a:lnTo>
                      <a:pt x="531" y="176"/>
                    </a:lnTo>
                    <a:lnTo>
                      <a:pt x="531" y="19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9" name="Freeform 244">
                <a:extLst>
                  <a:ext uri="{FF2B5EF4-FFF2-40B4-BE49-F238E27FC236}">
                    <a16:creationId xmlns:a16="http://schemas.microsoft.com/office/drawing/2014/main" id="{CC4B84DB-7003-034E-A4E2-46E014B93A03}"/>
                  </a:ext>
                </a:extLst>
              </p:cNvPr>
              <p:cNvSpPr>
                <a:spLocks/>
              </p:cNvSpPr>
              <p:nvPr>
                <p:custDataLst>
                  <p:tags r:id="rId171"/>
                </p:custDataLst>
              </p:nvPr>
            </p:nvSpPr>
            <p:spPr bwMode="auto">
              <a:xfrm>
                <a:off x="5889625" y="1839913"/>
                <a:ext cx="26988" cy="57150"/>
              </a:xfrm>
              <a:custGeom>
                <a:avLst/>
                <a:gdLst>
                  <a:gd name="T0" fmla="*/ 0 w 60"/>
                  <a:gd name="T1" fmla="*/ 2147483646 h 51"/>
                  <a:gd name="T2" fmla="*/ 546061698 w 60"/>
                  <a:gd name="T3" fmla="*/ 2147483646 h 51"/>
                  <a:gd name="T4" fmla="*/ 1365053490 w 60"/>
                  <a:gd name="T5" fmla="*/ 2147483646 h 51"/>
                  <a:gd name="T6" fmla="*/ 1820071170 w 60"/>
                  <a:gd name="T7" fmla="*/ 2147483646 h 51"/>
                  <a:gd name="T8" fmla="*/ 2147483646 w 60"/>
                  <a:gd name="T9" fmla="*/ 2147483646 h 51"/>
                  <a:gd name="T10" fmla="*/ 2147483646 w 60"/>
                  <a:gd name="T11" fmla="*/ 2147483646 h 51"/>
                  <a:gd name="T12" fmla="*/ 2147483646 w 60"/>
                  <a:gd name="T13" fmla="*/ 0 h 51"/>
                  <a:gd name="T14" fmla="*/ 2147483646 w 60"/>
                  <a:gd name="T15" fmla="*/ 2147483646 h 51"/>
                  <a:gd name="T16" fmla="*/ 2147483646 w 60"/>
                  <a:gd name="T17" fmla="*/ 2147483646 h 51"/>
                  <a:gd name="T18" fmla="*/ 2147483646 w 60"/>
                  <a:gd name="T19" fmla="*/ 2147483646 h 51"/>
                  <a:gd name="T20" fmla="*/ 2147483646 w 60"/>
                  <a:gd name="T21" fmla="*/ 2147483646 h 51"/>
                  <a:gd name="T22" fmla="*/ 2147483646 w 60"/>
                  <a:gd name="T23" fmla="*/ 2147483646 h 51"/>
                  <a:gd name="T24" fmla="*/ 2147483646 w 60"/>
                  <a:gd name="T25" fmla="*/ 2147483646 h 51"/>
                  <a:gd name="T26" fmla="*/ 2147483646 w 60"/>
                  <a:gd name="T27" fmla="*/ 2147483646 h 51"/>
                  <a:gd name="T28" fmla="*/ 2147483646 w 60"/>
                  <a:gd name="T29" fmla="*/ 2147483646 h 51"/>
                  <a:gd name="T30" fmla="*/ 2147483646 w 60"/>
                  <a:gd name="T31" fmla="*/ 2147483646 h 51"/>
                  <a:gd name="T32" fmla="*/ 2147483646 w 60"/>
                  <a:gd name="T33" fmla="*/ 2147483646 h 51"/>
                  <a:gd name="T34" fmla="*/ 2147483646 w 60"/>
                  <a:gd name="T35" fmla="*/ 2147483646 h 51"/>
                  <a:gd name="T36" fmla="*/ 2147483646 w 60"/>
                  <a:gd name="T37" fmla="*/ 2147483646 h 51"/>
                  <a:gd name="T38" fmla="*/ 1820071170 w 60"/>
                  <a:gd name="T39" fmla="*/ 2147483646 h 51"/>
                  <a:gd name="T40" fmla="*/ 1365053490 w 60"/>
                  <a:gd name="T41" fmla="*/ 2147483646 h 51"/>
                  <a:gd name="T42" fmla="*/ 637105716 w 60"/>
                  <a:gd name="T43" fmla="*/ 2147483646 h 51"/>
                  <a:gd name="T44" fmla="*/ 0 w 60"/>
                  <a:gd name="T45" fmla="*/ 2147483646 h 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0" h="51">
                    <a:moveTo>
                      <a:pt x="0" y="37"/>
                    </a:moveTo>
                    <a:lnTo>
                      <a:pt x="6" y="30"/>
                    </a:lnTo>
                    <a:lnTo>
                      <a:pt x="15" y="19"/>
                    </a:lnTo>
                    <a:lnTo>
                      <a:pt x="20" y="13"/>
                    </a:lnTo>
                    <a:lnTo>
                      <a:pt x="27" y="8"/>
                    </a:lnTo>
                    <a:lnTo>
                      <a:pt x="33" y="4"/>
                    </a:lnTo>
                    <a:lnTo>
                      <a:pt x="40" y="0"/>
                    </a:lnTo>
                    <a:lnTo>
                      <a:pt x="50" y="7"/>
                    </a:lnTo>
                    <a:lnTo>
                      <a:pt x="60" y="13"/>
                    </a:lnTo>
                    <a:lnTo>
                      <a:pt x="59" y="20"/>
                    </a:lnTo>
                    <a:lnTo>
                      <a:pt x="56" y="29"/>
                    </a:lnTo>
                    <a:lnTo>
                      <a:pt x="54" y="34"/>
                    </a:lnTo>
                    <a:lnTo>
                      <a:pt x="52" y="38"/>
                    </a:lnTo>
                    <a:lnTo>
                      <a:pt x="49" y="42"/>
                    </a:lnTo>
                    <a:lnTo>
                      <a:pt x="45" y="45"/>
                    </a:lnTo>
                    <a:lnTo>
                      <a:pt x="41" y="48"/>
                    </a:lnTo>
                    <a:lnTo>
                      <a:pt x="37" y="50"/>
                    </a:lnTo>
                    <a:lnTo>
                      <a:pt x="31" y="51"/>
                    </a:lnTo>
                    <a:lnTo>
                      <a:pt x="27" y="51"/>
                    </a:lnTo>
                    <a:lnTo>
                      <a:pt x="20" y="50"/>
                    </a:lnTo>
                    <a:lnTo>
                      <a:pt x="15" y="47"/>
                    </a:lnTo>
                    <a:lnTo>
                      <a:pt x="7" y="43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0" name="Freeform 245">
                <a:extLst>
                  <a:ext uri="{FF2B5EF4-FFF2-40B4-BE49-F238E27FC236}">
                    <a16:creationId xmlns:a16="http://schemas.microsoft.com/office/drawing/2014/main" id="{A2CFEE4C-BA0C-E74D-B48B-AAF5C1242073}"/>
                  </a:ext>
                </a:extLst>
              </p:cNvPr>
              <p:cNvSpPr>
                <a:spLocks/>
              </p:cNvSpPr>
              <p:nvPr>
                <p:custDataLst>
                  <p:tags r:id="rId172"/>
                </p:custDataLst>
              </p:nvPr>
            </p:nvSpPr>
            <p:spPr bwMode="auto">
              <a:xfrm>
                <a:off x="5334000" y="2001838"/>
                <a:ext cx="28575" cy="57150"/>
              </a:xfrm>
              <a:custGeom>
                <a:avLst/>
                <a:gdLst>
                  <a:gd name="T0" fmla="*/ 2147483646 w 66"/>
                  <a:gd name="T1" fmla="*/ 2147483646 h 51"/>
                  <a:gd name="T2" fmla="*/ 2147483646 w 66"/>
                  <a:gd name="T3" fmla="*/ 2147483646 h 51"/>
                  <a:gd name="T4" fmla="*/ 1785457786 w 66"/>
                  <a:gd name="T5" fmla="*/ 2147483646 h 51"/>
                  <a:gd name="T6" fmla="*/ 1379629142 w 66"/>
                  <a:gd name="T7" fmla="*/ 2147483646 h 51"/>
                  <a:gd name="T8" fmla="*/ 1054966486 w 66"/>
                  <a:gd name="T9" fmla="*/ 2147483646 h 51"/>
                  <a:gd name="T10" fmla="*/ 811656856 w 66"/>
                  <a:gd name="T11" fmla="*/ 2147483646 h 51"/>
                  <a:gd name="T12" fmla="*/ 568159756 w 66"/>
                  <a:gd name="T13" fmla="*/ 2147483646 h 51"/>
                  <a:gd name="T14" fmla="*/ 243497100 w 66"/>
                  <a:gd name="T15" fmla="*/ 2147483646 h 51"/>
                  <a:gd name="T16" fmla="*/ 81165556 w 66"/>
                  <a:gd name="T17" fmla="*/ 2147483646 h 51"/>
                  <a:gd name="T18" fmla="*/ 0 w 66"/>
                  <a:gd name="T19" fmla="*/ 2147483646 h 51"/>
                  <a:gd name="T20" fmla="*/ 0 w 66"/>
                  <a:gd name="T21" fmla="*/ 2147483646 h 51"/>
                  <a:gd name="T22" fmla="*/ 324662656 w 66"/>
                  <a:gd name="T23" fmla="*/ 2147483646 h 51"/>
                  <a:gd name="T24" fmla="*/ 811656856 w 66"/>
                  <a:gd name="T25" fmla="*/ 2147483646 h 51"/>
                  <a:gd name="T26" fmla="*/ 1136132475 w 66"/>
                  <a:gd name="T27" fmla="*/ 2147483646 h 51"/>
                  <a:gd name="T28" fmla="*/ 1541960686 w 66"/>
                  <a:gd name="T29" fmla="*/ 2147483646 h 51"/>
                  <a:gd name="T30" fmla="*/ 2110120442 w 66"/>
                  <a:gd name="T31" fmla="*/ 2147483646 h 51"/>
                  <a:gd name="T32" fmla="*/ 2147483646 w 66"/>
                  <a:gd name="T33" fmla="*/ 0 h 51"/>
                  <a:gd name="T34" fmla="*/ 2147483646 w 66"/>
                  <a:gd name="T35" fmla="*/ 1407659409 h 51"/>
                  <a:gd name="T36" fmla="*/ 2147483646 w 66"/>
                  <a:gd name="T37" fmla="*/ 2147483646 h 51"/>
                  <a:gd name="T38" fmla="*/ 2147483646 w 66"/>
                  <a:gd name="T39" fmla="*/ 2147483646 h 51"/>
                  <a:gd name="T40" fmla="*/ 2147483646 w 66"/>
                  <a:gd name="T41" fmla="*/ 0 h 51"/>
                  <a:gd name="T42" fmla="*/ 2147483646 w 66"/>
                  <a:gd name="T43" fmla="*/ 2147483646 h 51"/>
                  <a:gd name="T44" fmla="*/ 2147483646 w 66"/>
                  <a:gd name="T45" fmla="*/ 2147483646 h 51"/>
                  <a:gd name="T46" fmla="*/ 2147483646 w 66"/>
                  <a:gd name="T47" fmla="*/ 2147483646 h 51"/>
                  <a:gd name="T48" fmla="*/ 2147483646 w 66"/>
                  <a:gd name="T49" fmla="*/ 2147483646 h 5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6" h="51">
                    <a:moveTo>
                      <a:pt x="59" y="48"/>
                    </a:moveTo>
                    <a:lnTo>
                      <a:pt x="42" y="50"/>
                    </a:lnTo>
                    <a:lnTo>
                      <a:pt x="22" y="51"/>
                    </a:lnTo>
                    <a:lnTo>
                      <a:pt x="17" y="50"/>
                    </a:lnTo>
                    <a:lnTo>
                      <a:pt x="13" y="49"/>
                    </a:lnTo>
                    <a:lnTo>
                      <a:pt x="10" y="48"/>
                    </a:lnTo>
                    <a:lnTo>
                      <a:pt x="7" y="46"/>
                    </a:lnTo>
                    <a:lnTo>
                      <a:pt x="3" y="43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4" y="29"/>
                    </a:lnTo>
                    <a:lnTo>
                      <a:pt x="10" y="27"/>
                    </a:lnTo>
                    <a:lnTo>
                      <a:pt x="14" y="24"/>
                    </a:lnTo>
                    <a:lnTo>
                      <a:pt x="19" y="20"/>
                    </a:lnTo>
                    <a:lnTo>
                      <a:pt x="26" y="10"/>
                    </a:lnTo>
                    <a:lnTo>
                      <a:pt x="33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6" y="3"/>
                    </a:lnTo>
                    <a:lnTo>
                      <a:pt x="66" y="0"/>
                    </a:lnTo>
                    <a:lnTo>
                      <a:pt x="65" y="13"/>
                    </a:lnTo>
                    <a:lnTo>
                      <a:pt x="63" y="24"/>
                    </a:lnTo>
                    <a:lnTo>
                      <a:pt x="60" y="36"/>
                    </a:lnTo>
                    <a:lnTo>
                      <a:pt x="59" y="4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1" name="Freeform 246">
                <a:extLst>
                  <a:ext uri="{FF2B5EF4-FFF2-40B4-BE49-F238E27FC236}">
                    <a16:creationId xmlns:a16="http://schemas.microsoft.com/office/drawing/2014/main" id="{CE74B1E4-30B4-F84B-BCB8-3BCC66244665}"/>
                  </a:ext>
                </a:extLst>
              </p:cNvPr>
              <p:cNvSpPr>
                <a:spLocks/>
              </p:cNvSpPr>
              <p:nvPr>
                <p:custDataLst>
                  <p:tags r:id="rId173"/>
                </p:custDataLst>
              </p:nvPr>
            </p:nvSpPr>
            <p:spPr bwMode="auto">
              <a:xfrm>
                <a:off x="6286500" y="2530475"/>
                <a:ext cx="50800" cy="57150"/>
              </a:xfrm>
              <a:custGeom>
                <a:avLst/>
                <a:gdLst>
                  <a:gd name="T0" fmla="*/ 0 w 113"/>
                  <a:gd name="T1" fmla="*/ 2147483646 h 74"/>
                  <a:gd name="T2" fmla="*/ 1817098917 w 113"/>
                  <a:gd name="T3" fmla="*/ 2147483646 h 74"/>
                  <a:gd name="T4" fmla="*/ 2147483646 w 113"/>
                  <a:gd name="T5" fmla="*/ 2147483646 h 74"/>
                  <a:gd name="T6" fmla="*/ 2147483646 w 113"/>
                  <a:gd name="T7" fmla="*/ 2147483646 h 74"/>
                  <a:gd name="T8" fmla="*/ 2147483646 w 113"/>
                  <a:gd name="T9" fmla="*/ 2147483646 h 74"/>
                  <a:gd name="T10" fmla="*/ 2147483646 w 113"/>
                  <a:gd name="T11" fmla="*/ 2147483646 h 74"/>
                  <a:gd name="T12" fmla="*/ 2147483646 w 113"/>
                  <a:gd name="T13" fmla="*/ 2147483646 h 74"/>
                  <a:gd name="T14" fmla="*/ 2147483646 w 113"/>
                  <a:gd name="T15" fmla="*/ 2147483646 h 74"/>
                  <a:gd name="T16" fmla="*/ 2147483646 w 113"/>
                  <a:gd name="T17" fmla="*/ 2147483646 h 74"/>
                  <a:gd name="T18" fmla="*/ 2147483646 w 113"/>
                  <a:gd name="T19" fmla="*/ 2147483646 h 74"/>
                  <a:gd name="T20" fmla="*/ 2147483646 w 113"/>
                  <a:gd name="T21" fmla="*/ 2147483646 h 74"/>
                  <a:gd name="T22" fmla="*/ 2147483646 w 113"/>
                  <a:gd name="T23" fmla="*/ 2147483646 h 74"/>
                  <a:gd name="T24" fmla="*/ 2147483646 w 113"/>
                  <a:gd name="T25" fmla="*/ 2147483646 h 74"/>
                  <a:gd name="T26" fmla="*/ 2147483646 w 113"/>
                  <a:gd name="T27" fmla="*/ 2147483646 h 74"/>
                  <a:gd name="T28" fmla="*/ 2147483646 w 113"/>
                  <a:gd name="T29" fmla="*/ 2147483646 h 74"/>
                  <a:gd name="T30" fmla="*/ 2147483646 w 113"/>
                  <a:gd name="T31" fmla="*/ 2147483646 h 74"/>
                  <a:gd name="T32" fmla="*/ 2147483646 w 113"/>
                  <a:gd name="T33" fmla="*/ 2147483646 h 74"/>
                  <a:gd name="T34" fmla="*/ 2147483646 w 113"/>
                  <a:gd name="T35" fmla="*/ 2147483646 h 74"/>
                  <a:gd name="T36" fmla="*/ 2147483646 w 113"/>
                  <a:gd name="T37" fmla="*/ 1381958824 h 74"/>
                  <a:gd name="T38" fmla="*/ 2147483646 w 113"/>
                  <a:gd name="T39" fmla="*/ 0 h 74"/>
                  <a:gd name="T40" fmla="*/ 2147483646 w 113"/>
                  <a:gd name="T41" fmla="*/ 1842412512 h 74"/>
                  <a:gd name="T42" fmla="*/ 2147483646 w 113"/>
                  <a:gd name="T43" fmla="*/ 2147483646 h 74"/>
                  <a:gd name="T44" fmla="*/ 2147483646 w 113"/>
                  <a:gd name="T45" fmla="*/ 2147483646 h 74"/>
                  <a:gd name="T46" fmla="*/ 2147483646 w 113"/>
                  <a:gd name="T47" fmla="*/ 2147483646 h 74"/>
                  <a:gd name="T48" fmla="*/ 1817098917 w 113"/>
                  <a:gd name="T49" fmla="*/ 2147483646 h 74"/>
                  <a:gd name="T50" fmla="*/ 0 w 113"/>
                  <a:gd name="T51" fmla="*/ 2147483646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13" h="74">
                    <a:moveTo>
                      <a:pt x="0" y="44"/>
                    </a:moveTo>
                    <a:lnTo>
                      <a:pt x="20" y="74"/>
                    </a:lnTo>
                    <a:lnTo>
                      <a:pt x="37" y="69"/>
                    </a:lnTo>
                    <a:lnTo>
                      <a:pt x="51" y="65"/>
                    </a:lnTo>
                    <a:lnTo>
                      <a:pt x="64" y="59"/>
                    </a:lnTo>
                    <a:lnTo>
                      <a:pt x="74" y="53"/>
                    </a:lnTo>
                    <a:lnTo>
                      <a:pt x="78" y="49"/>
                    </a:lnTo>
                    <a:lnTo>
                      <a:pt x="83" y="45"/>
                    </a:lnTo>
                    <a:lnTo>
                      <a:pt x="86" y="41"/>
                    </a:lnTo>
                    <a:lnTo>
                      <a:pt x="88" y="37"/>
                    </a:lnTo>
                    <a:lnTo>
                      <a:pt x="90" y="32"/>
                    </a:lnTo>
                    <a:lnTo>
                      <a:pt x="91" y="26"/>
                    </a:lnTo>
                    <a:lnTo>
                      <a:pt x="93" y="19"/>
                    </a:lnTo>
                    <a:lnTo>
                      <a:pt x="94" y="13"/>
                    </a:lnTo>
                    <a:lnTo>
                      <a:pt x="99" y="12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11" y="5"/>
                    </a:lnTo>
                    <a:lnTo>
                      <a:pt x="112" y="3"/>
                    </a:lnTo>
                    <a:lnTo>
                      <a:pt x="113" y="0"/>
                    </a:lnTo>
                    <a:lnTo>
                      <a:pt x="98" y="4"/>
                    </a:lnTo>
                    <a:lnTo>
                      <a:pt x="82" y="8"/>
                    </a:lnTo>
                    <a:lnTo>
                      <a:pt x="65" y="13"/>
                    </a:lnTo>
                    <a:lnTo>
                      <a:pt x="49" y="19"/>
                    </a:lnTo>
                    <a:lnTo>
                      <a:pt x="20" y="33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2" name="Freeform 247">
                <a:extLst>
                  <a:ext uri="{FF2B5EF4-FFF2-40B4-BE49-F238E27FC236}">
                    <a16:creationId xmlns:a16="http://schemas.microsoft.com/office/drawing/2014/main" id="{B2BB9D50-00E6-0E43-8788-6F3CEE0D3657}"/>
                  </a:ext>
                </a:extLst>
              </p:cNvPr>
              <p:cNvSpPr>
                <a:spLocks/>
              </p:cNvSpPr>
              <p:nvPr>
                <p:custDataLst>
                  <p:tags r:id="rId174"/>
                </p:custDataLst>
              </p:nvPr>
            </p:nvSpPr>
            <p:spPr bwMode="auto">
              <a:xfrm>
                <a:off x="5894388" y="3322638"/>
                <a:ext cx="325437" cy="244475"/>
              </a:xfrm>
              <a:custGeom>
                <a:avLst/>
                <a:gdLst>
                  <a:gd name="T0" fmla="*/ 2147483646 w 746"/>
                  <a:gd name="T1" fmla="*/ 2147483646 h 469"/>
                  <a:gd name="T2" fmla="*/ 2147483646 w 746"/>
                  <a:gd name="T3" fmla="*/ 2147483646 h 469"/>
                  <a:gd name="T4" fmla="*/ 1743408325 w 746"/>
                  <a:gd name="T5" fmla="*/ 2147483646 h 469"/>
                  <a:gd name="T6" fmla="*/ 415060867 w 746"/>
                  <a:gd name="T7" fmla="*/ 2147483646 h 469"/>
                  <a:gd name="T8" fmla="*/ 0 w 746"/>
                  <a:gd name="T9" fmla="*/ 2147483646 h 469"/>
                  <a:gd name="T10" fmla="*/ 415060867 w 746"/>
                  <a:gd name="T11" fmla="*/ 2147483646 h 469"/>
                  <a:gd name="T12" fmla="*/ 1909546967 w 746"/>
                  <a:gd name="T13" fmla="*/ 2147483646 h 469"/>
                  <a:gd name="T14" fmla="*/ 2147483646 w 746"/>
                  <a:gd name="T15" fmla="*/ 2147483646 h 469"/>
                  <a:gd name="T16" fmla="*/ 2147483646 w 746"/>
                  <a:gd name="T17" fmla="*/ 2147483646 h 469"/>
                  <a:gd name="T18" fmla="*/ 2147483646 w 746"/>
                  <a:gd name="T19" fmla="*/ 2147483646 h 469"/>
                  <a:gd name="T20" fmla="*/ 2147483646 w 746"/>
                  <a:gd name="T21" fmla="*/ 2147483646 h 469"/>
                  <a:gd name="T22" fmla="*/ 2147483646 w 746"/>
                  <a:gd name="T23" fmla="*/ 2147483646 h 469"/>
                  <a:gd name="T24" fmla="*/ 2147483646 w 746"/>
                  <a:gd name="T25" fmla="*/ 2147483646 h 469"/>
                  <a:gd name="T26" fmla="*/ 2147483646 w 746"/>
                  <a:gd name="T27" fmla="*/ 2147483646 h 469"/>
                  <a:gd name="T28" fmla="*/ 2147483646 w 746"/>
                  <a:gd name="T29" fmla="*/ 2147483646 h 469"/>
                  <a:gd name="T30" fmla="*/ 2147483646 w 746"/>
                  <a:gd name="T31" fmla="*/ 2147483646 h 469"/>
                  <a:gd name="T32" fmla="*/ 2147483646 w 746"/>
                  <a:gd name="T33" fmla="*/ 2147483646 h 469"/>
                  <a:gd name="T34" fmla="*/ 2147483646 w 746"/>
                  <a:gd name="T35" fmla="*/ 2147483646 h 469"/>
                  <a:gd name="T36" fmla="*/ 2147483646 w 746"/>
                  <a:gd name="T37" fmla="*/ 849943140 h 469"/>
                  <a:gd name="T38" fmla="*/ 2147483646 w 746"/>
                  <a:gd name="T39" fmla="*/ 0 h 469"/>
                  <a:gd name="T40" fmla="*/ 2147483646 w 746"/>
                  <a:gd name="T41" fmla="*/ 2147483646 h 469"/>
                  <a:gd name="T42" fmla="*/ 2147483646 w 746"/>
                  <a:gd name="T43" fmla="*/ 2147483646 h 469"/>
                  <a:gd name="T44" fmla="*/ 2147483646 w 746"/>
                  <a:gd name="T45" fmla="*/ 2147483646 h 469"/>
                  <a:gd name="T46" fmla="*/ 2147483646 w 746"/>
                  <a:gd name="T47" fmla="*/ 2147483646 h 469"/>
                  <a:gd name="T48" fmla="*/ 2147483646 w 746"/>
                  <a:gd name="T49" fmla="*/ 2147483646 h 469"/>
                  <a:gd name="T50" fmla="*/ 2147483646 w 746"/>
                  <a:gd name="T51" fmla="*/ 2147483646 h 469"/>
                  <a:gd name="T52" fmla="*/ 2147483646 w 746"/>
                  <a:gd name="T53" fmla="*/ 2147483646 h 469"/>
                  <a:gd name="T54" fmla="*/ 2147483646 w 746"/>
                  <a:gd name="T55" fmla="*/ 2147483646 h 469"/>
                  <a:gd name="T56" fmla="*/ 2147483646 w 746"/>
                  <a:gd name="T57" fmla="*/ 2147483646 h 469"/>
                  <a:gd name="T58" fmla="*/ 2147483646 w 746"/>
                  <a:gd name="T59" fmla="*/ 2147483646 h 469"/>
                  <a:gd name="T60" fmla="*/ 2147483646 w 746"/>
                  <a:gd name="T61" fmla="*/ 2147483646 h 469"/>
                  <a:gd name="T62" fmla="*/ 2147483646 w 746"/>
                  <a:gd name="T63" fmla="*/ 2147483646 h 469"/>
                  <a:gd name="T64" fmla="*/ 2147483646 w 746"/>
                  <a:gd name="T65" fmla="*/ 2147483646 h 469"/>
                  <a:gd name="T66" fmla="*/ 2147483646 w 746"/>
                  <a:gd name="T67" fmla="*/ 2147483646 h 469"/>
                  <a:gd name="T68" fmla="*/ 2147483646 w 746"/>
                  <a:gd name="T69" fmla="*/ 2147483646 h 469"/>
                  <a:gd name="T70" fmla="*/ 2147483646 w 746"/>
                  <a:gd name="T71" fmla="*/ 2147483646 h 469"/>
                  <a:gd name="T72" fmla="*/ 2147483646 w 746"/>
                  <a:gd name="T73" fmla="*/ 2147483646 h 469"/>
                  <a:gd name="T74" fmla="*/ 2147483646 w 746"/>
                  <a:gd name="T75" fmla="*/ 2147483646 h 469"/>
                  <a:gd name="T76" fmla="*/ 2147483646 w 746"/>
                  <a:gd name="T77" fmla="*/ 2147483646 h 469"/>
                  <a:gd name="T78" fmla="*/ 2147483646 w 746"/>
                  <a:gd name="T79" fmla="*/ 2147483646 h 469"/>
                  <a:gd name="T80" fmla="*/ 2147483646 w 746"/>
                  <a:gd name="T81" fmla="*/ 2147483646 h 469"/>
                  <a:gd name="T82" fmla="*/ 2147483646 w 746"/>
                  <a:gd name="T83" fmla="*/ 2147483646 h 469"/>
                  <a:gd name="T84" fmla="*/ 2147483646 w 746"/>
                  <a:gd name="T85" fmla="*/ 2147483646 h 469"/>
                  <a:gd name="T86" fmla="*/ 2147483646 w 746"/>
                  <a:gd name="T87" fmla="*/ 2147483646 h 469"/>
                  <a:gd name="T88" fmla="*/ 2147483646 w 746"/>
                  <a:gd name="T89" fmla="*/ 2147483646 h 469"/>
                  <a:gd name="T90" fmla="*/ 2147483646 w 746"/>
                  <a:gd name="T91" fmla="*/ 2147483646 h 469"/>
                  <a:gd name="T92" fmla="*/ 2147483646 w 746"/>
                  <a:gd name="T93" fmla="*/ 2147483646 h 469"/>
                  <a:gd name="T94" fmla="*/ 2147483646 w 746"/>
                  <a:gd name="T95" fmla="*/ 2147483646 h 46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746" h="469">
                    <a:moveTo>
                      <a:pt x="114" y="469"/>
                    </a:moveTo>
                    <a:lnTo>
                      <a:pt x="109" y="463"/>
                    </a:lnTo>
                    <a:lnTo>
                      <a:pt x="103" y="456"/>
                    </a:lnTo>
                    <a:lnTo>
                      <a:pt x="98" y="452"/>
                    </a:lnTo>
                    <a:lnTo>
                      <a:pt x="92" y="449"/>
                    </a:lnTo>
                    <a:lnTo>
                      <a:pt x="79" y="445"/>
                    </a:lnTo>
                    <a:lnTo>
                      <a:pt x="67" y="442"/>
                    </a:lnTo>
                    <a:lnTo>
                      <a:pt x="54" y="440"/>
                    </a:lnTo>
                    <a:lnTo>
                      <a:pt x="39" y="437"/>
                    </a:lnTo>
                    <a:lnTo>
                      <a:pt x="33" y="435"/>
                    </a:lnTo>
                    <a:lnTo>
                      <a:pt x="26" y="433"/>
                    </a:lnTo>
                    <a:lnTo>
                      <a:pt x="21" y="429"/>
                    </a:lnTo>
                    <a:lnTo>
                      <a:pt x="14" y="425"/>
                    </a:lnTo>
                    <a:lnTo>
                      <a:pt x="11" y="422"/>
                    </a:lnTo>
                    <a:lnTo>
                      <a:pt x="8" y="418"/>
                    </a:lnTo>
                    <a:lnTo>
                      <a:pt x="5" y="413"/>
                    </a:lnTo>
                    <a:lnTo>
                      <a:pt x="3" y="408"/>
                    </a:lnTo>
                    <a:lnTo>
                      <a:pt x="1" y="396"/>
                    </a:lnTo>
                    <a:lnTo>
                      <a:pt x="0" y="385"/>
                    </a:lnTo>
                    <a:lnTo>
                      <a:pt x="0" y="363"/>
                    </a:lnTo>
                    <a:lnTo>
                      <a:pt x="1" y="345"/>
                    </a:lnTo>
                    <a:lnTo>
                      <a:pt x="1" y="332"/>
                    </a:lnTo>
                    <a:lnTo>
                      <a:pt x="3" y="320"/>
                    </a:lnTo>
                    <a:lnTo>
                      <a:pt x="5" y="309"/>
                    </a:lnTo>
                    <a:lnTo>
                      <a:pt x="10" y="299"/>
                    </a:lnTo>
                    <a:lnTo>
                      <a:pt x="13" y="289"/>
                    </a:lnTo>
                    <a:lnTo>
                      <a:pt x="19" y="281"/>
                    </a:lnTo>
                    <a:lnTo>
                      <a:pt x="23" y="273"/>
                    </a:lnTo>
                    <a:lnTo>
                      <a:pt x="30" y="265"/>
                    </a:lnTo>
                    <a:lnTo>
                      <a:pt x="41" y="251"/>
                    </a:lnTo>
                    <a:lnTo>
                      <a:pt x="52" y="236"/>
                    </a:lnTo>
                    <a:lnTo>
                      <a:pt x="56" y="228"/>
                    </a:lnTo>
                    <a:lnTo>
                      <a:pt x="60" y="220"/>
                    </a:lnTo>
                    <a:lnTo>
                      <a:pt x="65" y="212"/>
                    </a:lnTo>
                    <a:lnTo>
                      <a:pt x="67" y="204"/>
                    </a:lnTo>
                    <a:lnTo>
                      <a:pt x="121" y="204"/>
                    </a:lnTo>
                    <a:lnTo>
                      <a:pt x="131" y="198"/>
                    </a:lnTo>
                    <a:lnTo>
                      <a:pt x="142" y="194"/>
                    </a:lnTo>
                    <a:lnTo>
                      <a:pt x="154" y="191"/>
                    </a:lnTo>
                    <a:lnTo>
                      <a:pt x="166" y="188"/>
                    </a:lnTo>
                    <a:lnTo>
                      <a:pt x="190" y="184"/>
                    </a:lnTo>
                    <a:lnTo>
                      <a:pt x="213" y="178"/>
                    </a:lnTo>
                    <a:lnTo>
                      <a:pt x="224" y="176"/>
                    </a:lnTo>
                    <a:lnTo>
                      <a:pt x="235" y="173"/>
                    </a:lnTo>
                    <a:lnTo>
                      <a:pt x="244" y="170"/>
                    </a:lnTo>
                    <a:lnTo>
                      <a:pt x="251" y="165"/>
                    </a:lnTo>
                    <a:lnTo>
                      <a:pt x="258" y="160"/>
                    </a:lnTo>
                    <a:lnTo>
                      <a:pt x="262" y="153"/>
                    </a:lnTo>
                    <a:lnTo>
                      <a:pt x="265" y="150"/>
                    </a:lnTo>
                    <a:lnTo>
                      <a:pt x="266" y="145"/>
                    </a:lnTo>
                    <a:lnTo>
                      <a:pt x="267" y="141"/>
                    </a:lnTo>
                    <a:lnTo>
                      <a:pt x="267" y="136"/>
                    </a:lnTo>
                    <a:lnTo>
                      <a:pt x="267" y="126"/>
                    </a:lnTo>
                    <a:lnTo>
                      <a:pt x="267" y="117"/>
                    </a:lnTo>
                    <a:lnTo>
                      <a:pt x="280" y="119"/>
                    </a:lnTo>
                    <a:lnTo>
                      <a:pt x="292" y="120"/>
                    </a:lnTo>
                    <a:lnTo>
                      <a:pt x="303" y="120"/>
                    </a:lnTo>
                    <a:lnTo>
                      <a:pt x="313" y="119"/>
                    </a:lnTo>
                    <a:lnTo>
                      <a:pt x="323" y="117"/>
                    </a:lnTo>
                    <a:lnTo>
                      <a:pt x="332" y="115"/>
                    </a:lnTo>
                    <a:lnTo>
                      <a:pt x="339" y="112"/>
                    </a:lnTo>
                    <a:lnTo>
                      <a:pt x="347" y="109"/>
                    </a:lnTo>
                    <a:lnTo>
                      <a:pt x="354" y="105"/>
                    </a:lnTo>
                    <a:lnTo>
                      <a:pt x="359" y="101"/>
                    </a:lnTo>
                    <a:lnTo>
                      <a:pt x="366" y="96"/>
                    </a:lnTo>
                    <a:lnTo>
                      <a:pt x="370" y="91"/>
                    </a:lnTo>
                    <a:lnTo>
                      <a:pt x="380" y="80"/>
                    </a:lnTo>
                    <a:lnTo>
                      <a:pt x="389" y="67"/>
                    </a:lnTo>
                    <a:lnTo>
                      <a:pt x="397" y="56"/>
                    </a:lnTo>
                    <a:lnTo>
                      <a:pt x="405" y="44"/>
                    </a:lnTo>
                    <a:lnTo>
                      <a:pt x="414" y="32"/>
                    </a:lnTo>
                    <a:lnTo>
                      <a:pt x="425" y="22"/>
                    </a:lnTo>
                    <a:lnTo>
                      <a:pt x="430" y="18"/>
                    </a:lnTo>
                    <a:lnTo>
                      <a:pt x="436" y="13"/>
                    </a:lnTo>
                    <a:lnTo>
                      <a:pt x="442" y="9"/>
                    </a:lnTo>
                    <a:lnTo>
                      <a:pt x="450" y="6"/>
                    </a:lnTo>
                    <a:lnTo>
                      <a:pt x="458" y="3"/>
                    </a:lnTo>
                    <a:lnTo>
                      <a:pt x="467" y="1"/>
                    </a:lnTo>
                    <a:lnTo>
                      <a:pt x="475" y="0"/>
                    </a:lnTo>
                    <a:lnTo>
                      <a:pt x="486" y="0"/>
                    </a:lnTo>
                    <a:lnTo>
                      <a:pt x="486" y="6"/>
                    </a:lnTo>
                    <a:lnTo>
                      <a:pt x="492" y="14"/>
                    </a:lnTo>
                    <a:lnTo>
                      <a:pt x="498" y="22"/>
                    </a:lnTo>
                    <a:lnTo>
                      <a:pt x="507" y="29"/>
                    </a:lnTo>
                    <a:lnTo>
                      <a:pt x="515" y="35"/>
                    </a:lnTo>
                    <a:lnTo>
                      <a:pt x="523" y="41"/>
                    </a:lnTo>
                    <a:lnTo>
                      <a:pt x="530" y="49"/>
                    </a:lnTo>
                    <a:lnTo>
                      <a:pt x="532" y="53"/>
                    </a:lnTo>
                    <a:lnTo>
                      <a:pt x="536" y="57"/>
                    </a:lnTo>
                    <a:lnTo>
                      <a:pt x="538" y="62"/>
                    </a:lnTo>
                    <a:lnTo>
                      <a:pt x="539" y="67"/>
                    </a:lnTo>
                    <a:lnTo>
                      <a:pt x="553" y="107"/>
                    </a:lnTo>
                    <a:lnTo>
                      <a:pt x="564" y="141"/>
                    </a:lnTo>
                    <a:lnTo>
                      <a:pt x="569" y="148"/>
                    </a:lnTo>
                    <a:lnTo>
                      <a:pt x="573" y="154"/>
                    </a:lnTo>
                    <a:lnTo>
                      <a:pt x="579" y="159"/>
                    </a:lnTo>
                    <a:lnTo>
                      <a:pt x="585" y="164"/>
                    </a:lnTo>
                    <a:lnTo>
                      <a:pt x="593" y="168"/>
                    </a:lnTo>
                    <a:lnTo>
                      <a:pt x="602" y="170"/>
                    </a:lnTo>
                    <a:lnTo>
                      <a:pt x="613" y="172"/>
                    </a:lnTo>
                    <a:lnTo>
                      <a:pt x="626" y="172"/>
                    </a:lnTo>
                    <a:lnTo>
                      <a:pt x="626" y="179"/>
                    </a:lnTo>
                    <a:lnTo>
                      <a:pt x="627" y="187"/>
                    </a:lnTo>
                    <a:lnTo>
                      <a:pt x="628" y="193"/>
                    </a:lnTo>
                    <a:lnTo>
                      <a:pt x="630" y="199"/>
                    </a:lnTo>
                    <a:lnTo>
                      <a:pt x="636" y="211"/>
                    </a:lnTo>
                    <a:lnTo>
                      <a:pt x="642" y="222"/>
                    </a:lnTo>
                    <a:lnTo>
                      <a:pt x="650" y="233"/>
                    </a:lnTo>
                    <a:lnTo>
                      <a:pt x="660" y="244"/>
                    </a:lnTo>
                    <a:lnTo>
                      <a:pt x="670" y="254"/>
                    </a:lnTo>
                    <a:lnTo>
                      <a:pt x="681" y="263"/>
                    </a:lnTo>
                    <a:lnTo>
                      <a:pt x="702" y="279"/>
                    </a:lnTo>
                    <a:lnTo>
                      <a:pt x="720" y="294"/>
                    </a:lnTo>
                    <a:lnTo>
                      <a:pt x="729" y="302"/>
                    </a:lnTo>
                    <a:lnTo>
                      <a:pt x="736" y="309"/>
                    </a:lnTo>
                    <a:lnTo>
                      <a:pt x="741" y="315"/>
                    </a:lnTo>
                    <a:lnTo>
                      <a:pt x="746" y="321"/>
                    </a:lnTo>
                    <a:lnTo>
                      <a:pt x="738" y="345"/>
                    </a:lnTo>
                    <a:lnTo>
                      <a:pt x="728" y="345"/>
                    </a:lnTo>
                    <a:lnTo>
                      <a:pt x="711" y="345"/>
                    </a:lnTo>
                    <a:lnTo>
                      <a:pt x="706" y="345"/>
                    </a:lnTo>
                    <a:lnTo>
                      <a:pt x="700" y="344"/>
                    </a:lnTo>
                    <a:lnTo>
                      <a:pt x="695" y="343"/>
                    </a:lnTo>
                    <a:lnTo>
                      <a:pt x="691" y="342"/>
                    </a:lnTo>
                    <a:lnTo>
                      <a:pt x="685" y="339"/>
                    </a:lnTo>
                    <a:lnTo>
                      <a:pt x="682" y="335"/>
                    </a:lnTo>
                    <a:lnTo>
                      <a:pt x="680" y="329"/>
                    </a:lnTo>
                    <a:lnTo>
                      <a:pt x="679" y="321"/>
                    </a:lnTo>
                    <a:lnTo>
                      <a:pt x="666" y="321"/>
                    </a:lnTo>
                    <a:lnTo>
                      <a:pt x="659" y="321"/>
                    </a:lnTo>
                    <a:lnTo>
                      <a:pt x="654" y="325"/>
                    </a:lnTo>
                    <a:lnTo>
                      <a:pt x="651" y="330"/>
                    </a:lnTo>
                    <a:lnTo>
                      <a:pt x="648" y="334"/>
                    </a:lnTo>
                    <a:lnTo>
                      <a:pt x="647" y="338"/>
                    </a:lnTo>
                    <a:lnTo>
                      <a:pt x="642" y="345"/>
                    </a:lnTo>
                    <a:lnTo>
                      <a:pt x="639" y="352"/>
                    </a:lnTo>
                    <a:lnTo>
                      <a:pt x="630" y="354"/>
                    </a:lnTo>
                    <a:lnTo>
                      <a:pt x="621" y="355"/>
                    </a:lnTo>
                    <a:lnTo>
                      <a:pt x="613" y="355"/>
                    </a:lnTo>
                    <a:lnTo>
                      <a:pt x="604" y="356"/>
                    </a:lnTo>
                    <a:lnTo>
                      <a:pt x="586" y="355"/>
                    </a:lnTo>
                    <a:lnTo>
                      <a:pt x="570" y="355"/>
                    </a:lnTo>
                    <a:lnTo>
                      <a:pt x="561" y="355"/>
                    </a:lnTo>
                    <a:lnTo>
                      <a:pt x="553" y="356"/>
                    </a:lnTo>
                    <a:lnTo>
                      <a:pt x="545" y="357"/>
                    </a:lnTo>
                    <a:lnTo>
                      <a:pt x="537" y="359"/>
                    </a:lnTo>
                    <a:lnTo>
                      <a:pt x="529" y="361"/>
                    </a:lnTo>
                    <a:lnTo>
                      <a:pt x="522" y="365"/>
                    </a:lnTo>
                    <a:lnTo>
                      <a:pt x="514" y="370"/>
                    </a:lnTo>
                    <a:lnTo>
                      <a:pt x="506" y="376"/>
                    </a:lnTo>
                    <a:lnTo>
                      <a:pt x="501" y="381"/>
                    </a:lnTo>
                    <a:lnTo>
                      <a:pt x="496" y="387"/>
                    </a:lnTo>
                    <a:lnTo>
                      <a:pt x="493" y="390"/>
                    </a:lnTo>
                    <a:lnTo>
                      <a:pt x="491" y="392"/>
                    </a:lnTo>
                    <a:lnTo>
                      <a:pt x="489" y="394"/>
                    </a:lnTo>
                    <a:lnTo>
                      <a:pt x="486" y="394"/>
                    </a:lnTo>
                    <a:lnTo>
                      <a:pt x="466" y="395"/>
                    </a:lnTo>
                    <a:lnTo>
                      <a:pt x="451" y="397"/>
                    </a:lnTo>
                    <a:lnTo>
                      <a:pt x="439" y="399"/>
                    </a:lnTo>
                    <a:lnTo>
                      <a:pt x="426" y="400"/>
                    </a:lnTo>
                    <a:lnTo>
                      <a:pt x="417" y="400"/>
                    </a:lnTo>
                    <a:lnTo>
                      <a:pt x="410" y="398"/>
                    </a:lnTo>
                    <a:lnTo>
                      <a:pt x="403" y="395"/>
                    </a:lnTo>
                    <a:lnTo>
                      <a:pt x="396" y="392"/>
                    </a:lnTo>
                    <a:lnTo>
                      <a:pt x="384" y="383"/>
                    </a:lnTo>
                    <a:lnTo>
                      <a:pt x="373" y="373"/>
                    </a:lnTo>
                    <a:lnTo>
                      <a:pt x="361" y="363"/>
                    </a:lnTo>
                    <a:lnTo>
                      <a:pt x="349" y="354"/>
                    </a:lnTo>
                    <a:lnTo>
                      <a:pt x="343" y="351"/>
                    </a:lnTo>
                    <a:lnTo>
                      <a:pt x="336" y="347"/>
                    </a:lnTo>
                    <a:lnTo>
                      <a:pt x="328" y="345"/>
                    </a:lnTo>
                    <a:lnTo>
                      <a:pt x="319" y="345"/>
                    </a:lnTo>
                    <a:lnTo>
                      <a:pt x="313" y="345"/>
                    </a:lnTo>
                    <a:lnTo>
                      <a:pt x="305" y="347"/>
                    </a:lnTo>
                    <a:lnTo>
                      <a:pt x="299" y="351"/>
                    </a:lnTo>
                    <a:lnTo>
                      <a:pt x="291" y="355"/>
                    </a:lnTo>
                    <a:lnTo>
                      <a:pt x="284" y="360"/>
                    </a:lnTo>
                    <a:lnTo>
                      <a:pt x="278" y="365"/>
                    </a:lnTo>
                    <a:lnTo>
                      <a:pt x="272" y="371"/>
                    </a:lnTo>
                    <a:lnTo>
                      <a:pt x="266" y="377"/>
                    </a:lnTo>
                    <a:lnTo>
                      <a:pt x="255" y="392"/>
                    </a:lnTo>
                    <a:lnTo>
                      <a:pt x="244" y="408"/>
                    </a:lnTo>
                    <a:lnTo>
                      <a:pt x="235" y="423"/>
                    </a:lnTo>
                    <a:lnTo>
                      <a:pt x="227" y="437"/>
                    </a:lnTo>
                    <a:lnTo>
                      <a:pt x="197" y="437"/>
                    </a:lnTo>
                    <a:lnTo>
                      <a:pt x="176" y="437"/>
                    </a:lnTo>
                    <a:lnTo>
                      <a:pt x="160" y="437"/>
                    </a:lnTo>
                    <a:lnTo>
                      <a:pt x="150" y="439"/>
                    </a:lnTo>
                    <a:lnTo>
                      <a:pt x="146" y="440"/>
                    </a:lnTo>
                    <a:lnTo>
                      <a:pt x="143" y="442"/>
                    </a:lnTo>
                    <a:lnTo>
                      <a:pt x="139" y="445"/>
                    </a:lnTo>
                    <a:lnTo>
                      <a:pt x="135" y="448"/>
                    </a:lnTo>
                    <a:lnTo>
                      <a:pt x="126" y="456"/>
                    </a:lnTo>
                    <a:lnTo>
                      <a:pt x="114" y="46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3" name="Freeform 248">
                <a:extLst>
                  <a:ext uri="{FF2B5EF4-FFF2-40B4-BE49-F238E27FC236}">
                    <a16:creationId xmlns:a16="http://schemas.microsoft.com/office/drawing/2014/main" id="{1227C492-7AFC-0341-AEE8-BEEAEA2F5ADB}"/>
                  </a:ext>
                </a:extLst>
              </p:cNvPr>
              <p:cNvSpPr>
                <a:spLocks/>
              </p:cNvSpPr>
              <p:nvPr>
                <p:custDataLst>
                  <p:tags r:id="rId175"/>
                </p:custDataLst>
              </p:nvPr>
            </p:nvSpPr>
            <p:spPr bwMode="auto">
              <a:xfrm>
                <a:off x="5830888" y="3490913"/>
                <a:ext cx="500062" cy="552450"/>
              </a:xfrm>
              <a:custGeom>
                <a:avLst/>
                <a:gdLst>
                  <a:gd name="T0" fmla="*/ 2147483646 w 1145"/>
                  <a:gd name="T1" fmla="*/ 2147483646 h 1053"/>
                  <a:gd name="T2" fmla="*/ 2147483646 w 1145"/>
                  <a:gd name="T3" fmla="*/ 2147483646 h 1053"/>
                  <a:gd name="T4" fmla="*/ 2147483646 w 1145"/>
                  <a:gd name="T5" fmla="*/ 2147483646 h 1053"/>
                  <a:gd name="T6" fmla="*/ 2147483646 w 1145"/>
                  <a:gd name="T7" fmla="*/ 2147483646 h 1053"/>
                  <a:gd name="T8" fmla="*/ 2147483646 w 1145"/>
                  <a:gd name="T9" fmla="*/ 2147483646 h 1053"/>
                  <a:gd name="T10" fmla="*/ 2147483646 w 1145"/>
                  <a:gd name="T11" fmla="*/ 2147483646 h 1053"/>
                  <a:gd name="T12" fmla="*/ 2147483646 w 1145"/>
                  <a:gd name="T13" fmla="*/ 2147483646 h 1053"/>
                  <a:gd name="T14" fmla="*/ 2147483646 w 1145"/>
                  <a:gd name="T15" fmla="*/ 2147483646 h 1053"/>
                  <a:gd name="T16" fmla="*/ 2147483646 w 1145"/>
                  <a:gd name="T17" fmla="*/ 2147483646 h 1053"/>
                  <a:gd name="T18" fmla="*/ 2147483646 w 1145"/>
                  <a:gd name="T19" fmla="*/ 2147483646 h 1053"/>
                  <a:gd name="T20" fmla="*/ 2147483646 w 1145"/>
                  <a:gd name="T21" fmla="*/ 2147483646 h 1053"/>
                  <a:gd name="T22" fmla="*/ 2147483646 w 1145"/>
                  <a:gd name="T23" fmla="*/ 2147483646 h 1053"/>
                  <a:gd name="T24" fmla="*/ 2147483646 w 1145"/>
                  <a:gd name="T25" fmla="*/ 2147483646 h 1053"/>
                  <a:gd name="T26" fmla="*/ 2147483646 w 1145"/>
                  <a:gd name="T27" fmla="*/ 2147483646 h 1053"/>
                  <a:gd name="T28" fmla="*/ 2147483646 w 1145"/>
                  <a:gd name="T29" fmla="*/ 2147483646 h 1053"/>
                  <a:gd name="T30" fmla="*/ 2147483646 w 1145"/>
                  <a:gd name="T31" fmla="*/ 2147483646 h 1053"/>
                  <a:gd name="T32" fmla="*/ 2147483646 w 1145"/>
                  <a:gd name="T33" fmla="*/ 2147483646 h 1053"/>
                  <a:gd name="T34" fmla="*/ 2147483646 w 1145"/>
                  <a:gd name="T35" fmla="*/ 2147483646 h 1053"/>
                  <a:gd name="T36" fmla="*/ 2147483646 w 1145"/>
                  <a:gd name="T37" fmla="*/ 2147483646 h 1053"/>
                  <a:gd name="T38" fmla="*/ 2147483646 w 1145"/>
                  <a:gd name="T39" fmla="*/ 2147483646 h 1053"/>
                  <a:gd name="T40" fmla="*/ 2147483646 w 1145"/>
                  <a:gd name="T41" fmla="*/ 2147483646 h 1053"/>
                  <a:gd name="T42" fmla="*/ 2147483646 w 1145"/>
                  <a:gd name="T43" fmla="*/ 2147483646 h 1053"/>
                  <a:gd name="T44" fmla="*/ 2147483646 w 1145"/>
                  <a:gd name="T45" fmla="*/ 2147483646 h 1053"/>
                  <a:gd name="T46" fmla="*/ 2147483646 w 1145"/>
                  <a:gd name="T47" fmla="*/ 2147483646 h 1053"/>
                  <a:gd name="T48" fmla="*/ 2147483646 w 1145"/>
                  <a:gd name="T49" fmla="*/ 2147483646 h 1053"/>
                  <a:gd name="T50" fmla="*/ 2147483646 w 1145"/>
                  <a:gd name="T51" fmla="*/ 2147483646 h 1053"/>
                  <a:gd name="T52" fmla="*/ 2147483646 w 1145"/>
                  <a:gd name="T53" fmla="*/ 2147483646 h 1053"/>
                  <a:gd name="T54" fmla="*/ 2147483646 w 1145"/>
                  <a:gd name="T55" fmla="*/ 2147483646 h 1053"/>
                  <a:gd name="T56" fmla="*/ 2147483646 w 1145"/>
                  <a:gd name="T57" fmla="*/ 2147483646 h 1053"/>
                  <a:gd name="T58" fmla="*/ 2147483646 w 1145"/>
                  <a:gd name="T59" fmla="*/ 2147483646 h 1053"/>
                  <a:gd name="T60" fmla="*/ 2147483646 w 1145"/>
                  <a:gd name="T61" fmla="*/ 2147483646 h 1053"/>
                  <a:gd name="T62" fmla="*/ 2147483646 w 1145"/>
                  <a:gd name="T63" fmla="*/ 2147483646 h 1053"/>
                  <a:gd name="T64" fmla="*/ 2147483646 w 1145"/>
                  <a:gd name="T65" fmla="*/ 2147483646 h 1053"/>
                  <a:gd name="T66" fmla="*/ 2147483646 w 1145"/>
                  <a:gd name="T67" fmla="*/ 2147483646 h 1053"/>
                  <a:gd name="T68" fmla="*/ 249866351 w 1145"/>
                  <a:gd name="T69" fmla="*/ 2147483646 h 1053"/>
                  <a:gd name="T70" fmla="*/ 2147483646 w 1145"/>
                  <a:gd name="T71" fmla="*/ 2147483646 h 1053"/>
                  <a:gd name="T72" fmla="*/ 2147483646 w 1145"/>
                  <a:gd name="T73" fmla="*/ 2147483646 h 1053"/>
                  <a:gd name="T74" fmla="*/ 2147483646 w 1145"/>
                  <a:gd name="T75" fmla="*/ 2147483646 h 1053"/>
                  <a:gd name="T76" fmla="*/ 2147483646 w 1145"/>
                  <a:gd name="T77" fmla="*/ 2147483646 h 1053"/>
                  <a:gd name="T78" fmla="*/ 2147483646 w 1145"/>
                  <a:gd name="T79" fmla="*/ 2147483646 h 1053"/>
                  <a:gd name="T80" fmla="*/ 2147483646 w 1145"/>
                  <a:gd name="T81" fmla="*/ 2147483646 h 1053"/>
                  <a:gd name="T82" fmla="*/ 2147483646 w 1145"/>
                  <a:gd name="T83" fmla="*/ 2147483646 h 1053"/>
                  <a:gd name="T84" fmla="*/ 2147483646 w 1145"/>
                  <a:gd name="T85" fmla="*/ 2147483646 h 1053"/>
                  <a:gd name="T86" fmla="*/ 2147483646 w 1145"/>
                  <a:gd name="T87" fmla="*/ 2147483646 h 1053"/>
                  <a:gd name="T88" fmla="*/ 2147483646 w 1145"/>
                  <a:gd name="T89" fmla="*/ 2147483646 h 1053"/>
                  <a:gd name="T90" fmla="*/ 2147483646 w 1145"/>
                  <a:gd name="T91" fmla="*/ 2147483646 h 1053"/>
                  <a:gd name="T92" fmla="*/ 2147483646 w 1145"/>
                  <a:gd name="T93" fmla="*/ 2147483646 h 1053"/>
                  <a:gd name="T94" fmla="*/ 2147483646 w 1145"/>
                  <a:gd name="T95" fmla="*/ 2147483646 h 1053"/>
                  <a:gd name="T96" fmla="*/ 2147483646 w 1145"/>
                  <a:gd name="T97" fmla="*/ 2147483646 h 1053"/>
                  <a:gd name="T98" fmla="*/ 2147483646 w 1145"/>
                  <a:gd name="T99" fmla="*/ 2147483646 h 1053"/>
                  <a:gd name="T100" fmla="*/ 2147483646 w 1145"/>
                  <a:gd name="T101" fmla="*/ 2147483646 h 1053"/>
                  <a:gd name="T102" fmla="*/ 2147483646 w 1145"/>
                  <a:gd name="T103" fmla="*/ 2147483646 h 1053"/>
                  <a:gd name="T104" fmla="*/ 2147483646 w 1145"/>
                  <a:gd name="T105" fmla="*/ 2147483646 h 1053"/>
                  <a:gd name="T106" fmla="*/ 2147483646 w 1145"/>
                  <a:gd name="T107" fmla="*/ 2147483646 h 1053"/>
                  <a:gd name="T108" fmla="*/ 2147483646 w 1145"/>
                  <a:gd name="T109" fmla="*/ 1155229087 h 1053"/>
                  <a:gd name="T110" fmla="*/ 2147483646 w 1145"/>
                  <a:gd name="T111" fmla="*/ 2147483646 h 105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45" h="1053">
                    <a:moveTo>
                      <a:pt x="894" y="24"/>
                    </a:moveTo>
                    <a:lnTo>
                      <a:pt x="894" y="32"/>
                    </a:lnTo>
                    <a:lnTo>
                      <a:pt x="895" y="38"/>
                    </a:lnTo>
                    <a:lnTo>
                      <a:pt x="896" y="44"/>
                    </a:lnTo>
                    <a:lnTo>
                      <a:pt x="897" y="49"/>
                    </a:lnTo>
                    <a:lnTo>
                      <a:pt x="900" y="53"/>
                    </a:lnTo>
                    <a:lnTo>
                      <a:pt x="902" y="57"/>
                    </a:lnTo>
                    <a:lnTo>
                      <a:pt x="906" y="61"/>
                    </a:lnTo>
                    <a:lnTo>
                      <a:pt x="909" y="64"/>
                    </a:lnTo>
                    <a:lnTo>
                      <a:pt x="918" y="68"/>
                    </a:lnTo>
                    <a:lnTo>
                      <a:pt x="926" y="71"/>
                    </a:lnTo>
                    <a:lnTo>
                      <a:pt x="936" y="72"/>
                    </a:lnTo>
                    <a:lnTo>
                      <a:pt x="947" y="72"/>
                    </a:lnTo>
                    <a:lnTo>
                      <a:pt x="993" y="66"/>
                    </a:lnTo>
                    <a:lnTo>
                      <a:pt x="1033" y="61"/>
                    </a:lnTo>
                    <a:lnTo>
                      <a:pt x="1038" y="61"/>
                    </a:lnTo>
                    <a:lnTo>
                      <a:pt x="1045" y="63"/>
                    </a:lnTo>
                    <a:lnTo>
                      <a:pt x="1051" y="64"/>
                    </a:lnTo>
                    <a:lnTo>
                      <a:pt x="1057" y="67"/>
                    </a:lnTo>
                    <a:lnTo>
                      <a:pt x="1069" y="73"/>
                    </a:lnTo>
                    <a:lnTo>
                      <a:pt x="1080" y="81"/>
                    </a:lnTo>
                    <a:lnTo>
                      <a:pt x="1099" y="98"/>
                    </a:lnTo>
                    <a:lnTo>
                      <a:pt x="1112" y="110"/>
                    </a:lnTo>
                    <a:lnTo>
                      <a:pt x="1113" y="124"/>
                    </a:lnTo>
                    <a:lnTo>
                      <a:pt x="1114" y="138"/>
                    </a:lnTo>
                    <a:lnTo>
                      <a:pt x="1117" y="152"/>
                    </a:lnTo>
                    <a:lnTo>
                      <a:pt x="1122" y="164"/>
                    </a:lnTo>
                    <a:lnTo>
                      <a:pt x="1126" y="175"/>
                    </a:lnTo>
                    <a:lnTo>
                      <a:pt x="1132" y="183"/>
                    </a:lnTo>
                    <a:lnTo>
                      <a:pt x="1135" y="186"/>
                    </a:lnTo>
                    <a:lnTo>
                      <a:pt x="1138" y="188"/>
                    </a:lnTo>
                    <a:lnTo>
                      <a:pt x="1142" y="190"/>
                    </a:lnTo>
                    <a:lnTo>
                      <a:pt x="1145" y="190"/>
                    </a:lnTo>
                    <a:lnTo>
                      <a:pt x="1139" y="202"/>
                    </a:lnTo>
                    <a:lnTo>
                      <a:pt x="1133" y="211"/>
                    </a:lnTo>
                    <a:lnTo>
                      <a:pt x="1125" y="220"/>
                    </a:lnTo>
                    <a:lnTo>
                      <a:pt x="1117" y="227"/>
                    </a:lnTo>
                    <a:lnTo>
                      <a:pt x="1100" y="240"/>
                    </a:lnTo>
                    <a:lnTo>
                      <a:pt x="1082" y="253"/>
                    </a:lnTo>
                    <a:lnTo>
                      <a:pt x="1074" y="259"/>
                    </a:lnTo>
                    <a:lnTo>
                      <a:pt x="1066" y="266"/>
                    </a:lnTo>
                    <a:lnTo>
                      <a:pt x="1058" y="272"/>
                    </a:lnTo>
                    <a:lnTo>
                      <a:pt x="1052" y="280"/>
                    </a:lnTo>
                    <a:lnTo>
                      <a:pt x="1046" y="288"/>
                    </a:lnTo>
                    <a:lnTo>
                      <a:pt x="1043" y="297"/>
                    </a:lnTo>
                    <a:lnTo>
                      <a:pt x="1040" y="308"/>
                    </a:lnTo>
                    <a:lnTo>
                      <a:pt x="1040" y="320"/>
                    </a:lnTo>
                    <a:lnTo>
                      <a:pt x="1041" y="339"/>
                    </a:lnTo>
                    <a:lnTo>
                      <a:pt x="1045" y="360"/>
                    </a:lnTo>
                    <a:lnTo>
                      <a:pt x="1046" y="371"/>
                    </a:lnTo>
                    <a:lnTo>
                      <a:pt x="1047" y="381"/>
                    </a:lnTo>
                    <a:lnTo>
                      <a:pt x="1047" y="391"/>
                    </a:lnTo>
                    <a:lnTo>
                      <a:pt x="1046" y="400"/>
                    </a:lnTo>
                    <a:lnTo>
                      <a:pt x="1034" y="410"/>
                    </a:lnTo>
                    <a:lnTo>
                      <a:pt x="1013" y="430"/>
                    </a:lnTo>
                    <a:lnTo>
                      <a:pt x="1003" y="440"/>
                    </a:lnTo>
                    <a:lnTo>
                      <a:pt x="995" y="450"/>
                    </a:lnTo>
                    <a:lnTo>
                      <a:pt x="991" y="455"/>
                    </a:lnTo>
                    <a:lnTo>
                      <a:pt x="988" y="460"/>
                    </a:lnTo>
                    <a:lnTo>
                      <a:pt x="987" y="464"/>
                    </a:lnTo>
                    <a:lnTo>
                      <a:pt x="986" y="467"/>
                    </a:lnTo>
                    <a:lnTo>
                      <a:pt x="987" y="470"/>
                    </a:lnTo>
                    <a:lnTo>
                      <a:pt x="990" y="476"/>
                    </a:lnTo>
                    <a:lnTo>
                      <a:pt x="995" y="481"/>
                    </a:lnTo>
                    <a:lnTo>
                      <a:pt x="999" y="486"/>
                    </a:lnTo>
                    <a:lnTo>
                      <a:pt x="1009" y="495"/>
                    </a:lnTo>
                    <a:lnTo>
                      <a:pt x="1012" y="499"/>
                    </a:lnTo>
                    <a:lnTo>
                      <a:pt x="1016" y="524"/>
                    </a:lnTo>
                    <a:lnTo>
                      <a:pt x="1019" y="550"/>
                    </a:lnTo>
                    <a:lnTo>
                      <a:pt x="1019" y="576"/>
                    </a:lnTo>
                    <a:lnTo>
                      <a:pt x="1019" y="610"/>
                    </a:lnTo>
                    <a:lnTo>
                      <a:pt x="1020" y="618"/>
                    </a:lnTo>
                    <a:lnTo>
                      <a:pt x="1022" y="625"/>
                    </a:lnTo>
                    <a:lnTo>
                      <a:pt x="1025" y="632"/>
                    </a:lnTo>
                    <a:lnTo>
                      <a:pt x="1026" y="640"/>
                    </a:lnTo>
                    <a:lnTo>
                      <a:pt x="1026" y="650"/>
                    </a:lnTo>
                    <a:lnTo>
                      <a:pt x="1026" y="664"/>
                    </a:lnTo>
                    <a:lnTo>
                      <a:pt x="1027" y="679"/>
                    </a:lnTo>
                    <a:lnTo>
                      <a:pt x="1031" y="696"/>
                    </a:lnTo>
                    <a:lnTo>
                      <a:pt x="1033" y="705"/>
                    </a:lnTo>
                    <a:lnTo>
                      <a:pt x="1035" y="713"/>
                    </a:lnTo>
                    <a:lnTo>
                      <a:pt x="1038" y="720"/>
                    </a:lnTo>
                    <a:lnTo>
                      <a:pt x="1043" y="726"/>
                    </a:lnTo>
                    <a:lnTo>
                      <a:pt x="1047" y="731"/>
                    </a:lnTo>
                    <a:lnTo>
                      <a:pt x="1053" y="735"/>
                    </a:lnTo>
                    <a:lnTo>
                      <a:pt x="1058" y="738"/>
                    </a:lnTo>
                    <a:lnTo>
                      <a:pt x="1066" y="739"/>
                    </a:lnTo>
                    <a:lnTo>
                      <a:pt x="1067" y="745"/>
                    </a:lnTo>
                    <a:lnTo>
                      <a:pt x="1070" y="751"/>
                    </a:lnTo>
                    <a:lnTo>
                      <a:pt x="1074" y="759"/>
                    </a:lnTo>
                    <a:lnTo>
                      <a:pt x="1079" y="765"/>
                    </a:lnTo>
                    <a:lnTo>
                      <a:pt x="1083" y="772"/>
                    </a:lnTo>
                    <a:lnTo>
                      <a:pt x="1088" y="780"/>
                    </a:lnTo>
                    <a:lnTo>
                      <a:pt x="1091" y="790"/>
                    </a:lnTo>
                    <a:lnTo>
                      <a:pt x="1092" y="800"/>
                    </a:lnTo>
                    <a:lnTo>
                      <a:pt x="1092" y="807"/>
                    </a:lnTo>
                    <a:lnTo>
                      <a:pt x="1092" y="816"/>
                    </a:lnTo>
                    <a:lnTo>
                      <a:pt x="1092" y="825"/>
                    </a:lnTo>
                    <a:lnTo>
                      <a:pt x="1092" y="831"/>
                    </a:lnTo>
                    <a:lnTo>
                      <a:pt x="1092" y="837"/>
                    </a:lnTo>
                    <a:lnTo>
                      <a:pt x="1080" y="836"/>
                    </a:lnTo>
                    <a:lnTo>
                      <a:pt x="1069" y="837"/>
                    </a:lnTo>
                    <a:lnTo>
                      <a:pt x="1059" y="840"/>
                    </a:lnTo>
                    <a:lnTo>
                      <a:pt x="1049" y="842"/>
                    </a:lnTo>
                    <a:lnTo>
                      <a:pt x="1040" y="844"/>
                    </a:lnTo>
                    <a:lnTo>
                      <a:pt x="1029" y="844"/>
                    </a:lnTo>
                    <a:lnTo>
                      <a:pt x="1023" y="844"/>
                    </a:lnTo>
                    <a:lnTo>
                      <a:pt x="1018" y="842"/>
                    </a:lnTo>
                    <a:lnTo>
                      <a:pt x="1012" y="840"/>
                    </a:lnTo>
                    <a:lnTo>
                      <a:pt x="1005" y="837"/>
                    </a:lnTo>
                    <a:lnTo>
                      <a:pt x="1001" y="846"/>
                    </a:lnTo>
                    <a:lnTo>
                      <a:pt x="997" y="856"/>
                    </a:lnTo>
                    <a:lnTo>
                      <a:pt x="993" y="869"/>
                    </a:lnTo>
                    <a:lnTo>
                      <a:pt x="990" y="883"/>
                    </a:lnTo>
                    <a:lnTo>
                      <a:pt x="982" y="914"/>
                    </a:lnTo>
                    <a:lnTo>
                      <a:pt x="975" y="947"/>
                    </a:lnTo>
                    <a:lnTo>
                      <a:pt x="970" y="962"/>
                    </a:lnTo>
                    <a:lnTo>
                      <a:pt x="966" y="978"/>
                    </a:lnTo>
                    <a:lnTo>
                      <a:pt x="960" y="992"/>
                    </a:lnTo>
                    <a:lnTo>
                      <a:pt x="955" y="1004"/>
                    </a:lnTo>
                    <a:lnTo>
                      <a:pt x="951" y="1009"/>
                    </a:lnTo>
                    <a:lnTo>
                      <a:pt x="947" y="1014"/>
                    </a:lnTo>
                    <a:lnTo>
                      <a:pt x="944" y="1018"/>
                    </a:lnTo>
                    <a:lnTo>
                      <a:pt x="940" y="1021"/>
                    </a:lnTo>
                    <a:lnTo>
                      <a:pt x="935" y="1024"/>
                    </a:lnTo>
                    <a:lnTo>
                      <a:pt x="930" y="1026"/>
                    </a:lnTo>
                    <a:lnTo>
                      <a:pt x="925" y="1028"/>
                    </a:lnTo>
                    <a:lnTo>
                      <a:pt x="920" y="1028"/>
                    </a:lnTo>
                    <a:lnTo>
                      <a:pt x="918" y="1029"/>
                    </a:lnTo>
                    <a:lnTo>
                      <a:pt x="912" y="1031"/>
                    </a:lnTo>
                    <a:lnTo>
                      <a:pt x="909" y="1032"/>
                    </a:lnTo>
                    <a:lnTo>
                      <a:pt x="906" y="1032"/>
                    </a:lnTo>
                    <a:lnTo>
                      <a:pt x="902" y="1031"/>
                    </a:lnTo>
                    <a:lnTo>
                      <a:pt x="900" y="1028"/>
                    </a:lnTo>
                    <a:lnTo>
                      <a:pt x="888" y="1035"/>
                    </a:lnTo>
                    <a:lnTo>
                      <a:pt x="873" y="1043"/>
                    </a:lnTo>
                    <a:lnTo>
                      <a:pt x="864" y="1047"/>
                    </a:lnTo>
                    <a:lnTo>
                      <a:pt x="856" y="1050"/>
                    </a:lnTo>
                    <a:lnTo>
                      <a:pt x="847" y="1052"/>
                    </a:lnTo>
                    <a:lnTo>
                      <a:pt x="840" y="1053"/>
                    </a:lnTo>
                    <a:lnTo>
                      <a:pt x="828" y="1053"/>
                    </a:lnTo>
                    <a:lnTo>
                      <a:pt x="816" y="1052"/>
                    </a:lnTo>
                    <a:lnTo>
                      <a:pt x="805" y="1049"/>
                    </a:lnTo>
                    <a:lnTo>
                      <a:pt x="795" y="1046"/>
                    </a:lnTo>
                    <a:lnTo>
                      <a:pt x="789" y="1043"/>
                    </a:lnTo>
                    <a:lnTo>
                      <a:pt x="786" y="1040"/>
                    </a:lnTo>
                    <a:lnTo>
                      <a:pt x="782" y="1037"/>
                    </a:lnTo>
                    <a:lnTo>
                      <a:pt x="779" y="1033"/>
                    </a:lnTo>
                    <a:lnTo>
                      <a:pt x="777" y="1027"/>
                    </a:lnTo>
                    <a:lnTo>
                      <a:pt x="775" y="1022"/>
                    </a:lnTo>
                    <a:lnTo>
                      <a:pt x="774" y="1016"/>
                    </a:lnTo>
                    <a:lnTo>
                      <a:pt x="774" y="1010"/>
                    </a:lnTo>
                    <a:lnTo>
                      <a:pt x="761" y="1011"/>
                    </a:lnTo>
                    <a:lnTo>
                      <a:pt x="743" y="1014"/>
                    </a:lnTo>
                    <a:lnTo>
                      <a:pt x="734" y="1014"/>
                    </a:lnTo>
                    <a:lnTo>
                      <a:pt x="727" y="1012"/>
                    </a:lnTo>
                    <a:lnTo>
                      <a:pt x="723" y="1011"/>
                    </a:lnTo>
                    <a:lnTo>
                      <a:pt x="719" y="1009"/>
                    </a:lnTo>
                    <a:lnTo>
                      <a:pt x="717" y="1007"/>
                    </a:lnTo>
                    <a:lnTo>
                      <a:pt x="713" y="1004"/>
                    </a:lnTo>
                    <a:lnTo>
                      <a:pt x="707" y="997"/>
                    </a:lnTo>
                    <a:lnTo>
                      <a:pt x="701" y="993"/>
                    </a:lnTo>
                    <a:lnTo>
                      <a:pt x="697" y="992"/>
                    </a:lnTo>
                    <a:lnTo>
                      <a:pt x="694" y="992"/>
                    </a:lnTo>
                    <a:lnTo>
                      <a:pt x="689" y="993"/>
                    </a:lnTo>
                    <a:lnTo>
                      <a:pt x="686" y="993"/>
                    </a:lnTo>
                    <a:lnTo>
                      <a:pt x="680" y="991"/>
                    </a:lnTo>
                    <a:lnTo>
                      <a:pt x="674" y="986"/>
                    </a:lnTo>
                    <a:lnTo>
                      <a:pt x="662" y="987"/>
                    </a:lnTo>
                    <a:lnTo>
                      <a:pt x="653" y="989"/>
                    </a:lnTo>
                    <a:lnTo>
                      <a:pt x="643" y="991"/>
                    </a:lnTo>
                    <a:lnTo>
                      <a:pt x="627" y="992"/>
                    </a:lnTo>
                    <a:lnTo>
                      <a:pt x="618" y="991"/>
                    </a:lnTo>
                    <a:lnTo>
                      <a:pt x="611" y="988"/>
                    </a:lnTo>
                    <a:lnTo>
                      <a:pt x="608" y="987"/>
                    </a:lnTo>
                    <a:lnTo>
                      <a:pt x="605" y="984"/>
                    </a:lnTo>
                    <a:lnTo>
                      <a:pt x="603" y="982"/>
                    </a:lnTo>
                    <a:lnTo>
                      <a:pt x="600" y="979"/>
                    </a:lnTo>
                    <a:lnTo>
                      <a:pt x="597" y="971"/>
                    </a:lnTo>
                    <a:lnTo>
                      <a:pt x="596" y="963"/>
                    </a:lnTo>
                    <a:lnTo>
                      <a:pt x="595" y="953"/>
                    </a:lnTo>
                    <a:lnTo>
                      <a:pt x="594" y="942"/>
                    </a:lnTo>
                    <a:lnTo>
                      <a:pt x="593" y="933"/>
                    </a:lnTo>
                    <a:lnTo>
                      <a:pt x="590" y="925"/>
                    </a:lnTo>
                    <a:lnTo>
                      <a:pt x="587" y="916"/>
                    </a:lnTo>
                    <a:lnTo>
                      <a:pt x="584" y="908"/>
                    </a:lnTo>
                    <a:lnTo>
                      <a:pt x="581" y="900"/>
                    </a:lnTo>
                    <a:lnTo>
                      <a:pt x="577" y="892"/>
                    </a:lnTo>
                    <a:lnTo>
                      <a:pt x="575" y="884"/>
                    </a:lnTo>
                    <a:lnTo>
                      <a:pt x="574" y="875"/>
                    </a:lnTo>
                    <a:lnTo>
                      <a:pt x="575" y="870"/>
                    </a:lnTo>
                    <a:lnTo>
                      <a:pt x="577" y="866"/>
                    </a:lnTo>
                    <a:lnTo>
                      <a:pt x="581" y="860"/>
                    </a:lnTo>
                    <a:lnTo>
                      <a:pt x="584" y="856"/>
                    </a:lnTo>
                    <a:lnTo>
                      <a:pt x="587" y="851"/>
                    </a:lnTo>
                    <a:lnTo>
                      <a:pt x="590" y="846"/>
                    </a:lnTo>
                    <a:lnTo>
                      <a:pt x="593" y="842"/>
                    </a:lnTo>
                    <a:lnTo>
                      <a:pt x="594" y="837"/>
                    </a:lnTo>
                    <a:lnTo>
                      <a:pt x="593" y="825"/>
                    </a:lnTo>
                    <a:lnTo>
                      <a:pt x="589" y="809"/>
                    </a:lnTo>
                    <a:lnTo>
                      <a:pt x="588" y="798"/>
                    </a:lnTo>
                    <a:lnTo>
                      <a:pt x="588" y="789"/>
                    </a:lnTo>
                    <a:lnTo>
                      <a:pt x="590" y="779"/>
                    </a:lnTo>
                    <a:lnTo>
                      <a:pt x="594" y="770"/>
                    </a:lnTo>
                    <a:lnTo>
                      <a:pt x="571" y="766"/>
                    </a:lnTo>
                    <a:lnTo>
                      <a:pt x="521" y="759"/>
                    </a:lnTo>
                    <a:lnTo>
                      <a:pt x="494" y="756"/>
                    </a:lnTo>
                    <a:lnTo>
                      <a:pt x="471" y="755"/>
                    </a:lnTo>
                    <a:lnTo>
                      <a:pt x="461" y="754"/>
                    </a:lnTo>
                    <a:lnTo>
                      <a:pt x="454" y="755"/>
                    </a:lnTo>
                    <a:lnTo>
                      <a:pt x="450" y="756"/>
                    </a:lnTo>
                    <a:lnTo>
                      <a:pt x="448" y="758"/>
                    </a:lnTo>
                    <a:lnTo>
                      <a:pt x="448" y="762"/>
                    </a:lnTo>
                    <a:lnTo>
                      <a:pt x="448" y="770"/>
                    </a:lnTo>
                    <a:lnTo>
                      <a:pt x="447" y="775"/>
                    </a:lnTo>
                    <a:lnTo>
                      <a:pt x="446" y="780"/>
                    </a:lnTo>
                    <a:lnTo>
                      <a:pt x="443" y="785"/>
                    </a:lnTo>
                    <a:lnTo>
                      <a:pt x="440" y="790"/>
                    </a:lnTo>
                    <a:lnTo>
                      <a:pt x="437" y="796"/>
                    </a:lnTo>
                    <a:lnTo>
                      <a:pt x="431" y="801"/>
                    </a:lnTo>
                    <a:lnTo>
                      <a:pt x="425" y="806"/>
                    </a:lnTo>
                    <a:lnTo>
                      <a:pt x="417" y="811"/>
                    </a:lnTo>
                    <a:lnTo>
                      <a:pt x="407" y="814"/>
                    </a:lnTo>
                    <a:lnTo>
                      <a:pt x="396" y="817"/>
                    </a:lnTo>
                    <a:lnTo>
                      <a:pt x="383" y="819"/>
                    </a:lnTo>
                    <a:lnTo>
                      <a:pt x="369" y="819"/>
                    </a:lnTo>
                    <a:lnTo>
                      <a:pt x="362" y="818"/>
                    </a:lnTo>
                    <a:lnTo>
                      <a:pt x="355" y="816"/>
                    </a:lnTo>
                    <a:lnTo>
                      <a:pt x="349" y="811"/>
                    </a:lnTo>
                    <a:lnTo>
                      <a:pt x="342" y="804"/>
                    </a:lnTo>
                    <a:lnTo>
                      <a:pt x="337" y="797"/>
                    </a:lnTo>
                    <a:lnTo>
                      <a:pt x="330" y="789"/>
                    </a:lnTo>
                    <a:lnTo>
                      <a:pt x="325" y="780"/>
                    </a:lnTo>
                    <a:lnTo>
                      <a:pt x="319" y="771"/>
                    </a:lnTo>
                    <a:lnTo>
                      <a:pt x="309" y="749"/>
                    </a:lnTo>
                    <a:lnTo>
                      <a:pt x="302" y="728"/>
                    </a:lnTo>
                    <a:lnTo>
                      <a:pt x="298" y="718"/>
                    </a:lnTo>
                    <a:lnTo>
                      <a:pt x="297" y="708"/>
                    </a:lnTo>
                    <a:lnTo>
                      <a:pt x="295" y="699"/>
                    </a:lnTo>
                    <a:lnTo>
                      <a:pt x="295" y="689"/>
                    </a:lnTo>
                    <a:lnTo>
                      <a:pt x="3" y="689"/>
                    </a:lnTo>
                    <a:lnTo>
                      <a:pt x="2" y="683"/>
                    </a:lnTo>
                    <a:lnTo>
                      <a:pt x="0" y="680"/>
                    </a:lnTo>
                    <a:lnTo>
                      <a:pt x="0" y="677"/>
                    </a:lnTo>
                    <a:lnTo>
                      <a:pt x="3" y="671"/>
                    </a:lnTo>
                    <a:lnTo>
                      <a:pt x="10" y="669"/>
                    </a:lnTo>
                    <a:lnTo>
                      <a:pt x="16" y="668"/>
                    </a:lnTo>
                    <a:lnTo>
                      <a:pt x="23" y="668"/>
                    </a:lnTo>
                    <a:lnTo>
                      <a:pt x="28" y="668"/>
                    </a:lnTo>
                    <a:lnTo>
                      <a:pt x="34" y="668"/>
                    </a:lnTo>
                    <a:lnTo>
                      <a:pt x="39" y="668"/>
                    </a:lnTo>
                    <a:lnTo>
                      <a:pt x="45" y="667"/>
                    </a:lnTo>
                    <a:lnTo>
                      <a:pt x="49" y="665"/>
                    </a:lnTo>
                    <a:lnTo>
                      <a:pt x="49" y="640"/>
                    </a:lnTo>
                    <a:lnTo>
                      <a:pt x="36" y="640"/>
                    </a:lnTo>
                    <a:lnTo>
                      <a:pt x="27" y="640"/>
                    </a:lnTo>
                    <a:lnTo>
                      <a:pt x="18" y="640"/>
                    </a:lnTo>
                    <a:lnTo>
                      <a:pt x="10" y="640"/>
                    </a:lnTo>
                    <a:lnTo>
                      <a:pt x="26" y="631"/>
                    </a:lnTo>
                    <a:lnTo>
                      <a:pt x="39" y="622"/>
                    </a:lnTo>
                    <a:lnTo>
                      <a:pt x="46" y="619"/>
                    </a:lnTo>
                    <a:lnTo>
                      <a:pt x="52" y="615"/>
                    </a:lnTo>
                    <a:lnTo>
                      <a:pt x="60" y="612"/>
                    </a:lnTo>
                    <a:lnTo>
                      <a:pt x="69" y="610"/>
                    </a:lnTo>
                    <a:lnTo>
                      <a:pt x="72" y="613"/>
                    </a:lnTo>
                    <a:lnTo>
                      <a:pt x="75" y="615"/>
                    </a:lnTo>
                    <a:lnTo>
                      <a:pt x="79" y="616"/>
                    </a:lnTo>
                    <a:lnTo>
                      <a:pt x="82" y="617"/>
                    </a:lnTo>
                    <a:lnTo>
                      <a:pt x="91" y="618"/>
                    </a:lnTo>
                    <a:lnTo>
                      <a:pt x="101" y="616"/>
                    </a:lnTo>
                    <a:lnTo>
                      <a:pt x="122" y="612"/>
                    </a:lnTo>
                    <a:lnTo>
                      <a:pt x="142" y="610"/>
                    </a:lnTo>
                    <a:lnTo>
                      <a:pt x="145" y="614"/>
                    </a:lnTo>
                    <a:lnTo>
                      <a:pt x="148" y="617"/>
                    </a:lnTo>
                    <a:lnTo>
                      <a:pt x="152" y="619"/>
                    </a:lnTo>
                    <a:lnTo>
                      <a:pt x="157" y="620"/>
                    </a:lnTo>
                    <a:lnTo>
                      <a:pt x="166" y="621"/>
                    </a:lnTo>
                    <a:lnTo>
                      <a:pt x="175" y="622"/>
                    </a:lnTo>
                    <a:lnTo>
                      <a:pt x="179" y="621"/>
                    </a:lnTo>
                    <a:lnTo>
                      <a:pt x="183" y="620"/>
                    </a:lnTo>
                    <a:lnTo>
                      <a:pt x="186" y="618"/>
                    </a:lnTo>
                    <a:lnTo>
                      <a:pt x="190" y="616"/>
                    </a:lnTo>
                    <a:lnTo>
                      <a:pt x="195" y="610"/>
                    </a:lnTo>
                    <a:lnTo>
                      <a:pt x="201" y="603"/>
                    </a:lnTo>
                    <a:lnTo>
                      <a:pt x="209" y="588"/>
                    </a:lnTo>
                    <a:lnTo>
                      <a:pt x="215" y="578"/>
                    </a:lnTo>
                    <a:lnTo>
                      <a:pt x="220" y="574"/>
                    </a:lnTo>
                    <a:lnTo>
                      <a:pt x="225" y="571"/>
                    </a:lnTo>
                    <a:lnTo>
                      <a:pt x="230" y="569"/>
                    </a:lnTo>
                    <a:lnTo>
                      <a:pt x="236" y="567"/>
                    </a:lnTo>
                    <a:lnTo>
                      <a:pt x="246" y="564"/>
                    </a:lnTo>
                    <a:lnTo>
                      <a:pt x="256" y="560"/>
                    </a:lnTo>
                    <a:lnTo>
                      <a:pt x="258" y="558"/>
                    </a:lnTo>
                    <a:lnTo>
                      <a:pt x="260" y="555"/>
                    </a:lnTo>
                    <a:lnTo>
                      <a:pt x="262" y="550"/>
                    </a:lnTo>
                    <a:lnTo>
                      <a:pt x="264" y="544"/>
                    </a:lnTo>
                    <a:lnTo>
                      <a:pt x="268" y="528"/>
                    </a:lnTo>
                    <a:lnTo>
                      <a:pt x="270" y="511"/>
                    </a:lnTo>
                    <a:lnTo>
                      <a:pt x="274" y="477"/>
                    </a:lnTo>
                    <a:lnTo>
                      <a:pt x="275" y="449"/>
                    </a:lnTo>
                    <a:lnTo>
                      <a:pt x="281" y="440"/>
                    </a:lnTo>
                    <a:lnTo>
                      <a:pt x="287" y="432"/>
                    </a:lnTo>
                    <a:lnTo>
                      <a:pt x="294" y="425"/>
                    </a:lnTo>
                    <a:lnTo>
                      <a:pt x="302" y="416"/>
                    </a:lnTo>
                    <a:lnTo>
                      <a:pt x="316" y="404"/>
                    </a:lnTo>
                    <a:lnTo>
                      <a:pt x="328" y="394"/>
                    </a:lnTo>
                    <a:lnTo>
                      <a:pt x="338" y="382"/>
                    </a:lnTo>
                    <a:lnTo>
                      <a:pt x="346" y="370"/>
                    </a:lnTo>
                    <a:lnTo>
                      <a:pt x="352" y="357"/>
                    </a:lnTo>
                    <a:lnTo>
                      <a:pt x="357" y="345"/>
                    </a:lnTo>
                    <a:lnTo>
                      <a:pt x="361" y="334"/>
                    </a:lnTo>
                    <a:lnTo>
                      <a:pt x="364" y="323"/>
                    </a:lnTo>
                    <a:lnTo>
                      <a:pt x="366" y="312"/>
                    </a:lnTo>
                    <a:lnTo>
                      <a:pt x="369" y="299"/>
                    </a:lnTo>
                    <a:lnTo>
                      <a:pt x="370" y="276"/>
                    </a:lnTo>
                    <a:lnTo>
                      <a:pt x="370" y="251"/>
                    </a:lnTo>
                    <a:lnTo>
                      <a:pt x="369" y="225"/>
                    </a:lnTo>
                    <a:lnTo>
                      <a:pt x="369" y="197"/>
                    </a:lnTo>
                    <a:lnTo>
                      <a:pt x="369" y="191"/>
                    </a:lnTo>
                    <a:lnTo>
                      <a:pt x="369" y="187"/>
                    </a:lnTo>
                    <a:lnTo>
                      <a:pt x="371" y="183"/>
                    </a:lnTo>
                    <a:lnTo>
                      <a:pt x="372" y="180"/>
                    </a:lnTo>
                    <a:lnTo>
                      <a:pt x="375" y="174"/>
                    </a:lnTo>
                    <a:lnTo>
                      <a:pt x="380" y="167"/>
                    </a:lnTo>
                    <a:lnTo>
                      <a:pt x="383" y="160"/>
                    </a:lnTo>
                    <a:lnTo>
                      <a:pt x="385" y="149"/>
                    </a:lnTo>
                    <a:lnTo>
                      <a:pt x="385" y="140"/>
                    </a:lnTo>
                    <a:lnTo>
                      <a:pt x="385" y="132"/>
                    </a:lnTo>
                    <a:lnTo>
                      <a:pt x="383" y="122"/>
                    </a:lnTo>
                    <a:lnTo>
                      <a:pt x="382" y="110"/>
                    </a:lnTo>
                    <a:lnTo>
                      <a:pt x="397" y="87"/>
                    </a:lnTo>
                    <a:lnTo>
                      <a:pt x="417" y="58"/>
                    </a:lnTo>
                    <a:lnTo>
                      <a:pt x="422" y="51"/>
                    </a:lnTo>
                    <a:lnTo>
                      <a:pt x="428" y="45"/>
                    </a:lnTo>
                    <a:lnTo>
                      <a:pt x="435" y="40"/>
                    </a:lnTo>
                    <a:lnTo>
                      <a:pt x="440" y="35"/>
                    </a:lnTo>
                    <a:lnTo>
                      <a:pt x="447" y="31"/>
                    </a:lnTo>
                    <a:lnTo>
                      <a:pt x="453" y="26"/>
                    </a:lnTo>
                    <a:lnTo>
                      <a:pt x="461" y="24"/>
                    </a:lnTo>
                    <a:lnTo>
                      <a:pt x="467" y="24"/>
                    </a:lnTo>
                    <a:lnTo>
                      <a:pt x="476" y="24"/>
                    </a:lnTo>
                    <a:lnTo>
                      <a:pt x="484" y="26"/>
                    </a:lnTo>
                    <a:lnTo>
                      <a:pt x="491" y="30"/>
                    </a:lnTo>
                    <a:lnTo>
                      <a:pt x="497" y="33"/>
                    </a:lnTo>
                    <a:lnTo>
                      <a:pt x="509" y="42"/>
                    </a:lnTo>
                    <a:lnTo>
                      <a:pt x="521" y="52"/>
                    </a:lnTo>
                    <a:lnTo>
                      <a:pt x="532" y="62"/>
                    </a:lnTo>
                    <a:lnTo>
                      <a:pt x="544" y="71"/>
                    </a:lnTo>
                    <a:lnTo>
                      <a:pt x="551" y="74"/>
                    </a:lnTo>
                    <a:lnTo>
                      <a:pt x="558" y="77"/>
                    </a:lnTo>
                    <a:lnTo>
                      <a:pt x="565" y="79"/>
                    </a:lnTo>
                    <a:lnTo>
                      <a:pt x="574" y="79"/>
                    </a:lnTo>
                    <a:lnTo>
                      <a:pt x="587" y="78"/>
                    </a:lnTo>
                    <a:lnTo>
                      <a:pt x="599" y="76"/>
                    </a:lnTo>
                    <a:lnTo>
                      <a:pt x="614" y="74"/>
                    </a:lnTo>
                    <a:lnTo>
                      <a:pt x="634" y="73"/>
                    </a:lnTo>
                    <a:lnTo>
                      <a:pt x="637" y="73"/>
                    </a:lnTo>
                    <a:lnTo>
                      <a:pt x="639" y="71"/>
                    </a:lnTo>
                    <a:lnTo>
                      <a:pt x="641" y="69"/>
                    </a:lnTo>
                    <a:lnTo>
                      <a:pt x="644" y="66"/>
                    </a:lnTo>
                    <a:lnTo>
                      <a:pt x="649" y="60"/>
                    </a:lnTo>
                    <a:lnTo>
                      <a:pt x="654" y="55"/>
                    </a:lnTo>
                    <a:lnTo>
                      <a:pt x="662" y="49"/>
                    </a:lnTo>
                    <a:lnTo>
                      <a:pt x="670" y="44"/>
                    </a:lnTo>
                    <a:lnTo>
                      <a:pt x="677" y="40"/>
                    </a:lnTo>
                    <a:lnTo>
                      <a:pt x="685" y="38"/>
                    </a:lnTo>
                    <a:lnTo>
                      <a:pt x="693" y="36"/>
                    </a:lnTo>
                    <a:lnTo>
                      <a:pt x="701" y="35"/>
                    </a:lnTo>
                    <a:lnTo>
                      <a:pt x="709" y="34"/>
                    </a:lnTo>
                    <a:lnTo>
                      <a:pt x="718" y="34"/>
                    </a:lnTo>
                    <a:lnTo>
                      <a:pt x="734" y="34"/>
                    </a:lnTo>
                    <a:lnTo>
                      <a:pt x="752" y="35"/>
                    </a:lnTo>
                    <a:lnTo>
                      <a:pt x="761" y="34"/>
                    </a:lnTo>
                    <a:lnTo>
                      <a:pt x="769" y="34"/>
                    </a:lnTo>
                    <a:lnTo>
                      <a:pt x="778" y="33"/>
                    </a:lnTo>
                    <a:lnTo>
                      <a:pt x="787" y="31"/>
                    </a:lnTo>
                    <a:lnTo>
                      <a:pt x="790" y="24"/>
                    </a:lnTo>
                    <a:lnTo>
                      <a:pt x="795" y="17"/>
                    </a:lnTo>
                    <a:lnTo>
                      <a:pt x="796" y="13"/>
                    </a:lnTo>
                    <a:lnTo>
                      <a:pt x="799" y="9"/>
                    </a:lnTo>
                    <a:lnTo>
                      <a:pt x="802" y="4"/>
                    </a:lnTo>
                    <a:lnTo>
                      <a:pt x="807" y="0"/>
                    </a:lnTo>
                    <a:lnTo>
                      <a:pt x="814" y="0"/>
                    </a:lnTo>
                    <a:lnTo>
                      <a:pt x="827" y="0"/>
                    </a:lnTo>
                    <a:lnTo>
                      <a:pt x="828" y="8"/>
                    </a:lnTo>
                    <a:lnTo>
                      <a:pt x="830" y="14"/>
                    </a:lnTo>
                    <a:lnTo>
                      <a:pt x="833" y="18"/>
                    </a:lnTo>
                    <a:lnTo>
                      <a:pt x="839" y="21"/>
                    </a:lnTo>
                    <a:lnTo>
                      <a:pt x="843" y="22"/>
                    </a:lnTo>
                    <a:lnTo>
                      <a:pt x="848" y="23"/>
                    </a:lnTo>
                    <a:lnTo>
                      <a:pt x="854" y="24"/>
                    </a:lnTo>
                    <a:lnTo>
                      <a:pt x="859" y="24"/>
                    </a:lnTo>
                    <a:lnTo>
                      <a:pt x="869" y="24"/>
                    </a:lnTo>
                    <a:lnTo>
                      <a:pt x="879" y="24"/>
                    </a:lnTo>
                    <a:lnTo>
                      <a:pt x="887" y="24"/>
                    </a:lnTo>
                    <a:lnTo>
                      <a:pt x="894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4" name="Freeform 249">
                <a:extLst>
                  <a:ext uri="{FF2B5EF4-FFF2-40B4-BE49-F238E27FC236}">
                    <a16:creationId xmlns:a16="http://schemas.microsoft.com/office/drawing/2014/main" id="{4DF807E8-4FED-654B-AB8B-13D3CC8F7DEC}"/>
                  </a:ext>
                </a:extLst>
              </p:cNvPr>
              <p:cNvSpPr>
                <a:spLocks/>
              </p:cNvSpPr>
              <p:nvPr>
                <p:custDataLst>
                  <p:tags r:id="rId176"/>
                </p:custDataLst>
              </p:nvPr>
            </p:nvSpPr>
            <p:spPr bwMode="auto">
              <a:xfrm>
                <a:off x="5767388" y="3590925"/>
                <a:ext cx="55562" cy="55563"/>
              </a:xfrm>
              <a:custGeom>
                <a:avLst/>
                <a:gdLst>
                  <a:gd name="T0" fmla="*/ 2147483646 w 125"/>
                  <a:gd name="T1" fmla="*/ 0 h 81"/>
                  <a:gd name="T2" fmla="*/ 2147483646 w 125"/>
                  <a:gd name="T3" fmla="*/ 2147483646 h 81"/>
                  <a:gd name="T4" fmla="*/ 2147483646 w 125"/>
                  <a:gd name="T5" fmla="*/ 2147483646 h 81"/>
                  <a:gd name="T6" fmla="*/ 2147483646 w 125"/>
                  <a:gd name="T7" fmla="*/ 2147483646 h 81"/>
                  <a:gd name="T8" fmla="*/ 2147483646 w 125"/>
                  <a:gd name="T9" fmla="*/ 2147483646 h 81"/>
                  <a:gd name="T10" fmla="*/ 2147483646 w 125"/>
                  <a:gd name="T11" fmla="*/ 2147483646 h 81"/>
                  <a:gd name="T12" fmla="*/ 2147483646 w 125"/>
                  <a:gd name="T13" fmla="*/ 2147483646 h 81"/>
                  <a:gd name="T14" fmla="*/ 2147483646 w 125"/>
                  <a:gd name="T15" fmla="*/ 2147483646 h 81"/>
                  <a:gd name="T16" fmla="*/ 2147483646 w 125"/>
                  <a:gd name="T17" fmla="*/ 2147483646 h 81"/>
                  <a:gd name="T18" fmla="*/ 2147483646 w 125"/>
                  <a:gd name="T19" fmla="*/ 2147483646 h 81"/>
                  <a:gd name="T20" fmla="*/ 2147483646 w 125"/>
                  <a:gd name="T21" fmla="*/ 2147483646 h 81"/>
                  <a:gd name="T22" fmla="*/ 2147483646 w 125"/>
                  <a:gd name="T23" fmla="*/ 2147483646 h 81"/>
                  <a:gd name="T24" fmla="*/ 614661070 w 125"/>
                  <a:gd name="T25" fmla="*/ 2147483646 h 81"/>
                  <a:gd name="T26" fmla="*/ 439015364 w 125"/>
                  <a:gd name="T27" fmla="*/ 2147483646 h 81"/>
                  <a:gd name="T28" fmla="*/ 263369658 w 125"/>
                  <a:gd name="T29" fmla="*/ 2147483646 h 81"/>
                  <a:gd name="T30" fmla="*/ 87723953 w 125"/>
                  <a:gd name="T31" fmla="*/ 2147483646 h 81"/>
                  <a:gd name="T32" fmla="*/ 0 w 125"/>
                  <a:gd name="T33" fmla="*/ 2147483646 h 81"/>
                  <a:gd name="T34" fmla="*/ 0 w 125"/>
                  <a:gd name="T35" fmla="*/ 2147483646 h 81"/>
                  <a:gd name="T36" fmla="*/ 87723953 w 125"/>
                  <a:gd name="T37" fmla="*/ 2147483646 h 81"/>
                  <a:gd name="T38" fmla="*/ 175645706 w 125"/>
                  <a:gd name="T39" fmla="*/ 2147483646 h 81"/>
                  <a:gd name="T40" fmla="*/ 351291412 w 125"/>
                  <a:gd name="T41" fmla="*/ 2147483646 h 81"/>
                  <a:gd name="T42" fmla="*/ 702582823 w 125"/>
                  <a:gd name="T43" fmla="*/ 2147483646 h 81"/>
                  <a:gd name="T44" fmla="*/ 965952482 w 125"/>
                  <a:gd name="T45" fmla="*/ 2147483646 h 81"/>
                  <a:gd name="T46" fmla="*/ 1229519941 w 125"/>
                  <a:gd name="T47" fmla="*/ 1613970015 h 81"/>
                  <a:gd name="T48" fmla="*/ 1756456614 w 125"/>
                  <a:gd name="T49" fmla="*/ 0 h 81"/>
                  <a:gd name="T50" fmla="*/ 2147483646 w 125"/>
                  <a:gd name="T51" fmla="*/ 0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5" h="81">
                    <a:moveTo>
                      <a:pt x="120" y="0"/>
                    </a:moveTo>
                    <a:lnTo>
                      <a:pt x="121" y="27"/>
                    </a:lnTo>
                    <a:lnTo>
                      <a:pt x="124" y="46"/>
                    </a:lnTo>
                    <a:lnTo>
                      <a:pt x="125" y="53"/>
                    </a:lnTo>
                    <a:lnTo>
                      <a:pt x="125" y="59"/>
                    </a:lnTo>
                    <a:lnTo>
                      <a:pt x="125" y="65"/>
                    </a:lnTo>
                    <a:lnTo>
                      <a:pt x="123" y="69"/>
                    </a:lnTo>
                    <a:lnTo>
                      <a:pt x="119" y="72"/>
                    </a:lnTo>
                    <a:lnTo>
                      <a:pt x="112" y="74"/>
                    </a:lnTo>
                    <a:lnTo>
                      <a:pt x="103" y="76"/>
                    </a:lnTo>
                    <a:lnTo>
                      <a:pt x="91" y="77"/>
                    </a:lnTo>
                    <a:lnTo>
                      <a:pt x="57" y="79"/>
                    </a:lnTo>
                    <a:lnTo>
                      <a:pt x="7" y="81"/>
                    </a:lnTo>
                    <a:lnTo>
                      <a:pt x="5" y="79"/>
                    </a:lnTo>
                    <a:lnTo>
                      <a:pt x="3" y="72"/>
                    </a:lnTo>
                    <a:lnTo>
                      <a:pt x="1" y="59"/>
                    </a:lnTo>
                    <a:lnTo>
                      <a:pt x="0" y="43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5"/>
                    </a:lnTo>
                    <a:lnTo>
                      <a:pt x="4" y="20"/>
                    </a:lnTo>
                    <a:lnTo>
                      <a:pt x="8" y="15"/>
                    </a:lnTo>
                    <a:lnTo>
                      <a:pt x="11" y="10"/>
                    </a:lnTo>
                    <a:lnTo>
                      <a:pt x="14" y="5"/>
                    </a:lnTo>
                    <a:lnTo>
                      <a:pt x="20" y="0"/>
                    </a:lnTo>
                    <a:lnTo>
                      <a:pt x="1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5" name="Freeform 250">
                <a:extLst>
                  <a:ext uri="{FF2B5EF4-FFF2-40B4-BE49-F238E27FC236}">
                    <a16:creationId xmlns:a16="http://schemas.microsoft.com/office/drawing/2014/main" id="{789CDC13-1709-6F4D-A51C-D7C9AEE30495}"/>
                  </a:ext>
                </a:extLst>
              </p:cNvPr>
              <p:cNvSpPr>
                <a:spLocks/>
              </p:cNvSpPr>
              <p:nvPr>
                <p:custDataLst>
                  <p:tags r:id="rId177"/>
                </p:custDataLst>
              </p:nvPr>
            </p:nvSpPr>
            <p:spPr bwMode="auto">
              <a:xfrm>
                <a:off x="5749925" y="3590925"/>
                <a:ext cx="152400" cy="201613"/>
              </a:xfrm>
              <a:custGeom>
                <a:avLst/>
                <a:gdLst>
                  <a:gd name="T0" fmla="*/ 2147483646 w 355"/>
                  <a:gd name="T1" fmla="*/ 2104427660 h 388"/>
                  <a:gd name="T2" fmla="*/ 2147483646 w 355"/>
                  <a:gd name="T3" fmla="*/ 2147483646 h 388"/>
                  <a:gd name="T4" fmla="*/ 2147483646 w 355"/>
                  <a:gd name="T5" fmla="*/ 2147483646 h 388"/>
                  <a:gd name="T6" fmla="*/ 2147483646 w 355"/>
                  <a:gd name="T7" fmla="*/ 2147483646 h 388"/>
                  <a:gd name="T8" fmla="*/ 2147483646 w 355"/>
                  <a:gd name="T9" fmla="*/ 2147483646 h 388"/>
                  <a:gd name="T10" fmla="*/ 2147483646 w 355"/>
                  <a:gd name="T11" fmla="*/ 2147483646 h 388"/>
                  <a:gd name="T12" fmla="*/ 2147483646 w 355"/>
                  <a:gd name="T13" fmla="*/ 2147483646 h 388"/>
                  <a:gd name="T14" fmla="*/ 2147483646 w 355"/>
                  <a:gd name="T15" fmla="*/ 2147483646 h 388"/>
                  <a:gd name="T16" fmla="*/ 2147483646 w 355"/>
                  <a:gd name="T17" fmla="*/ 2147483646 h 388"/>
                  <a:gd name="T18" fmla="*/ 2147483646 w 355"/>
                  <a:gd name="T19" fmla="*/ 2147483646 h 388"/>
                  <a:gd name="T20" fmla="*/ 2147483646 w 355"/>
                  <a:gd name="T21" fmla="*/ 2147483646 h 388"/>
                  <a:gd name="T22" fmla="*/ 2147483646 w 355"/>
                  <a:gd name="T23" fmla="*/ 2147483646 h 388"/>
                  <a:gd name="T24" fmla="*/ 2147483646 w 355"/>
                  <a:gd name="T25" fmla="*/ 2147483646 h 388"/>
                  <a:gd name="T26" fmla="*/ 2147483646 w 355"/>
                  <a:gd name="T27" fmla="*/ 2147483646 h 388"/>
                  <a:gd name="T28" fmla="*/ 2147483646 w 355"/>
                  <a:gd name="T29" fmla="*/ 2147483646 h 388"/>
                  <a:gd name="T30" fmla="*/ 2147483646 w 355"/>
                  <a:gd name="T31" fmla="*/ 2147483646 h 388"/>
                  <a:gd name="T32" fmla="*/ 2147483646 w 355"/>
                  <a:gd name="T33" fmla="*/ 2147483646 h 388"/>
                  <a:gd name="T34" fmla="*/ 2147483646 w 355"/>
                  <a:gd name="T35" fmla="*/ 2147483646 h 388"/>
                  <a:gd name="T36" fmla="*/ 2147483646 w 355"/>
                  <a:gd name="T37" fmla="*/ 2147483646 h 388"/>
                  <a:gd name="T38" fmla="*/ 2147483646 w 355"/>
                  <a:gd name="T39" fmla="*/ 2147483646 h 388"/>
                  <a:gd name="T40" fmla="*/ 2147483646 w 355"/>
                  <a:gd name="T41" fmla="*/ 2147483646 h 388"/>
                  <a:gd name="T42" fmla="*/ 2147483646 w 355"/>
                  <a:gd name="T43" fmla="*/ 2147483646 h 388"/>
                  <a:gd name="T44" fmla="*/ 2147483646 w 355"/>
                  <a:gd name="T45" fmla="*/ 2147483646 h 388"/>
                  <a:gd name="T46" fmla="*/ 2147483646 w 355"/>
                  <a:gd name="T47" fmla="*/ 2147483646 h 388"/>
                  <a:gd name="T48" fmla="*/ 2147483646 w 355"/>
                  <a:gd name="T49" fmla="*/ 2147483646 h 388"/>
                  <a:gd name="T50" fmla="*/ 2147483646 w 355"/>
                  <a:gd name="T51" fmla="*/ 2147483646 h 388"/>
                  <a:gd name="T52" fmla="*/ 2147483646 w 355"/>
                  <a:gd name="T53" fmla="*/ 2147483646 h 388"/>
                  <a:gd name="T54" fmla="*/ 2147483646 w 355"/>
                  <a:gd name="T55" fmla="*/ 2147483646 h 388"/>
                  <a:gd name="T56" fmla="*/ 2147483646 w 355"/>
                  <a:gd name="T57" fmla="*/ 2147483646 h 388"/>
                  <a:gd name="T58" fmla="*/ 2147483646 w 355"/>
                  <a:gd name="T59" fmla="*/ 2147483646 h 388"/>
                  <a:gd name="T60" fmla="*/ 2147483646 w 355"/>
                  <a:gd name="T61" fmla="*/ 2147483646 h 388"/>
                  <a:gd name="T62" fmla="*/ 2147483646 w 355"/>
                  <a:gd name="T63" fmla="*/ 2147483646 h 388"/>
                  <a:gd name="T64" fmla="*/ 2147483646 w 355"/>
                  <a:gd name="T65" fmla="*/ 2147483646 h 388"/>
                  <a:gd name="T66" fmla="*/ 2147483646 w 355"/>
                  <a:gd name="T67" fmla="*/ 2147483646 h 388"/>
                  <a:gd name="T68" fmla="*/ 2147483646 w 355"/>
                  <a:gd name="T69" fmla="*/ 2147483646 h 388"/>
                  <a:gd name="T70" fmla="*/ 1740665148 w 355"/>
                  <a:gd name="T71" fmla="*/ 2147483646 h 388"/>
                  <a:gd name="T72" fmla="*/ 395496889 w 355"/>
                  <a:gd name="T73" fmla="*/ 2147483646 h 388"/>
                  <a:gd name="T74" fmla="*/ 79062544 w 355"/>
                  <a:gd name="T75" fmla="*/ 2147483646 h 388"/>
                  <a:gd name="T76" fmla="*/ 870240490 w 355"/>
                  <a:gd name="T77" fmla="*/ 2147483646 h 388"/>
                  <a:gd name="T78" fmla="*/ 2147483646 w 355"/>
                  <a:gd name="T79" fmla="*/ 2147483646 h 388"/>
                  <a:gd name="T80" fmla="*/ 2147483646 w 355"/>
                  <a:gd name="T81" fmla="*/ 2147483646 h 388"/>
                  <a:gd name="T82" fmla="*/ 2147483646 w 355"/>
                  <a:gd name="T83" fmla="*/ 2147483646 h 388"/>
                  <a:gd name="T84" fmla="*/ 2147483646 w 355"/>
                  <a:gd name="T85" fmla="*/ 2147483646 h 388"/>
                  <a:gd name="T86" fmla="*/ 2147483646 w 355"/>
                  <a:gd name="T87" fmla="*/ 2147483646 h 388"/>
                  <a:gd name="T88" fmla="*/ 2147483646 w 355"/>
                  <a:gd name="T89" fmla="*/ 2147483646 h 388"/>
                  <a:gd name="T90" fmla="*/ 2147483646 w 355"/>
                  <a:gd name="T91" fmla="*/ 2147483646 h 388"/>
                  <a:gd name="T92" fmla="*/ 2147483646 w 355"/>
                  <a:gd name="T93" fmla="*/ 2147483646 h 388"/>
                  <a:gd name="T94" fmla="*/ 2147483646 w 355"/>
                  <a:gd name="T95" fmla="*/ 1683488296 h 38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55" h="388">
                    <a:moveTo>
                      <a:pt x="266" y="7"/>
                    </a:moveTo>
                    <a:lnTo>
                      <a:pt x="265" y="9"/>
                    </a:lnTo>
                    <a:lnTo>
                      <a:pt x="262" y="15"/>
                    </a:lnTo>
                    <a:lnTo>
                      <a:pt x="259" y="23"/>
                    </a:lnTo>
                    <a:lnTo>
                      <a:pt x="257" y="32"/>
                    </a:lnTo>
                    <a:lnTo>
                      <a:pt x="257" y="37"/>
                    </a:lnTo>
                    <a:lnTo>
                      <a:pt x="258" y="42"/>
                    </a:lnTo>
                    <a:lnTo>
                      <a:pt x="261" y="46"/>
                    </a:lnTo>
                    <a:lnTo>
                      <a:pt x="264" y="51"/>
                    </a:lnTo>
                    <a:lnTo>
                      <a:pt x="268" y="54"/>
                    </a:lnTo>
                    <a:lnTo>
                      <a:pt x="275" y="58"/>
                    </a:lnTo>
                    <a:lnTo>
                      <a:pt x="283" y="60"/>
                    </a:lnTo>
                    <a:lnTo>
                      <a:pt x="294" y="63"/>
                    </a:lnTo>
                    <a:lnTo>
                      <a:pt x="301" y="58"/>
                    </a:lnTo>
                    <a:lnTo>
                      <a:pt x="319" y="55"/>
                    </a:lnTo>
                    <a:lnTo>
                      <a:pt x="323" y="55"/>
                    </a:lnTo>
                    <a:lnTo>
                      <a:pt x="328" y="55"/>
                    </a:lnTo>
                    <a:lnTo>
                      <a:pt x="332" y="57"/>
                    </a:lnTo>
                    <a:lnTo>
                      <a:pt x="335" y="59"/>
                    </a:lnTo>
                    <a:lnTo>
                      <a:pt x="337" y="63"/>
                    </a:lnTo>
                    <a:lnTo>
                      <a:pt x="340" y="68"/>
                    </a:lnTo>
                    <a:lnTo>
                      <a:pt x="340" y="74"/>
                    </a:lnTo>
                    <a:lnTo>
                      <a:pt x="340" y="81"/>
                    </a:lnTo>
                    <a:lnTo>
                      <a:pt x="345" y="83"/>
                    </a:lnTo>
                    <a:lnTo>
                      <a:pt x="348" y="87"/>
                    </a:lnTo>
                    <a:lnTo>
                      <a:pt x="350" y="90"/>
                    </a:lnTo>
                    <a:lnTo>
                      <a:pt x="351" y="94"/>
                    </a:lnTo>
                    <a:lnTo>
                      <a:pt x="350" y="99"/>
                    </a:lnTo>
                    <a:lnTo>
                      <a:pt x="347" y="103"/>
                    </a:lnTo>
                    <a:lnTo>
                      <a:pt x="345" y="108"/>
                    </a:lnTo>
                    <a:lnTo>
                      <a:pt x="342" y="113"/>
                    </a:lnTo>
                    <a:lnTo>
                      <a:pt x="328" y="129"/>
                    </a:lnTo>
                    <a:lnTo>
                      <a:pt x="320" y="136"/>
                    </a:lnTo>
                    <a:lnTo>
                      <a:pt x="326" y="143"/>
                    </a:lnTo>
                    <a:lnTo>
                      <a:pt x="341" y="162"/>
                    </a:lnTo>
                    <a:lnTo>
                      <a:pt x="348" y="175"/>
                    </a:lnTo>
                    <a:lnTo>
                      <a:pt x="353" y="188"/>
                    </a:lnTo>
                    <a:lnTo>
                      <a:pt x="355" y="195"/>
                    </a:lnTo>
                    <a:lnTo>
                      <a:pt x="355" y="202"/>
                    </a:lnTo>
                    <a:lnTo>
                      <a:pt x="355" y="209"/>
                    </a:lnTo>
                    <a:lnTo>
                      <a:pt x="353" y="216"/>
                    </a:lnTo>
                    <a:lnTo>
                      <a:pt x="353" y="219"/>
                    </a:lnTo>
                    <a:lnTo>
                      <a:pt x="352" y="228"/>
                    </a:lnTo>
                    <a:lnTo>
                      <a:pt x="350" y="241"/>
                    </a:lnTo>
                    <a:lnTo>
                      <a:pt x="345" y="254"/>
                    </a:lnTo>
                    <a:lnTo>
                      <a:pt x="342" y="260"/>
                    </a:lnTo>
                    <a:lnTo>
                      <a:pt x="339" y="266"/>
                    </a:lnTo>
                    <a:lnTo>
                      <a:pt x="333" y="271"/>
                    </a:lnTo>
                    <a:lnTo>
                      <a:pt x="328" y="276"/>
                    </a:lnTo>
                    <a:lnTo>
                      <a:pt x="321" y="279"/>
                    </a:lnTo>
                    <a:lnTo>
                      <a:pt x="312" y="280"/>
                    </a:lnTo>
                    <a:lnTo>
                      <a:pt x="303" y="280"/>
                    </a:lnTo>
                    <a:lnTo>
                      <a:pt x="294" y="277"/>
                    </a:lnTo>
                    <a:lnTo>
                      <a:pt x="286" y="282"/>
                    </a:lnTo>
                    <a:lnTo>
                      <a:pt x="280" y="285"/>
                    </a:lnTo>
                    <a:lnTo>
                      <a:pt x="275" y="285"/>
                    </a:lnTo>
                    <a:lnTo>
                      <a:pt x="270" y="282"/>
                    </a:lnTo>
                    <a:lnTo>
                      <a:pt x="263" y="276"/>
                    </a:lnTo>
                    <a:lnTo>
                      <a:pt x="255" y="268"/>
                    </a:lnTo>
                    <a:lnTo>
                      <a:pt x="252" y="265"/>
                    </a:lnTo>
                    <a:lnTo>
                      <a:pt x="249" y="261"/>
                    </a:lnTo>
                    <a:lnTo>
                      <a:pt x="244" y="259"/>
                    </a:lnTo>
                    <a:lnTo>
                      <a:pt x="240" y="259"/>
                    </a:lnTo>
                    <a:lnTo>
                      <a:pt x="234" y="260"/>
                    </a:lnTo>
                    <a:lnTo>
                      <a:pt x="229" y="263"/>
                    </a:lnTo>
                    <a:lnTo>
                      <a:pt x="221" y="269"/>
                    </a:lnTo>
                    <a:lnTo>
                      <a:pt x="213" y="277"/>
                    </a:lnTo>
                    <a:lnTo>
                      <a:pt x="211" y="278"/>
                    </a:lnTo>
                    <a:lnTo>
                      <a:pt x="205" y="279"/>
                    </a:lnTo>
                    <a:lnTo>
                      <a:pt x="201" y="280"/>
                    </a:lnTo>
                    <a:lnTo>
                      <a:pt x="197" y="282"/>
                    </a:lnTo>
                    <a:lnTo>
                      <a:pt x="194" y="285"/>
                    </a:lnTo>
                    <a:lnTo>
                      <a:pt x="190" y="288"/>
                    </a:lnTo>
                    <a:lnTo>
                      <a:pt x="187" y="292"/>
                    </a:lnTo>
                    <a:lnTo>
                      <a:pt x="185" y="298"/>
                    </a:lnTo>
                    <a:lnTo>
                      <a:pt x="185" y="304"/>
                    </a:lnTo>
                    <a:lnTo>
                      <a:pt x="185" y="312"/>
                    </a:lnTo>
                    <a:lnTo>
                      <a:pt x="187" y="321"/>
                    </a:lnTo>
                    <a:lnTo>
                      <a:pt x="191" y="331"/>
                    </a:lnTo>
                    <a:lnTo>
                      <a:pt x="198" y="344"/>
                    </a:lnTo>
                    <a:lnTo>
                      <a:pt x="207" y="358"/>
                    </a:lnTo>
                    <a:lnTo>
                      <a:pt x="206" y="357"/>
                    </a:lnTo>
                    <a:lnTo>
                      <a:pt x="201" y="355"/>
                    </a:lnTo>
                    <a:lnTo>
                      <a:pt x="195" y="353"/>
                    </a:lnTo>
                    <a:lnTo>
                      <a:pt x="187" y="353"/>
                    </a:lnTo>
                    <a:lnTo>
                      <a:pt x="183" y="353"/>
                    </a:lnTo>
                    <a:lnTo>
                      <a:pt x="177" y="355"/>
                    </a:lnTo>
                    <a:lnTo>
                      <a:pt x="173" y="357"/>
                    </a:lnTo>
                    <a:lnTo>
                      <a:pt x="167" y="361"/>
                    </a:lnTo>
                    <a:lnTo>
                      <a:pt x="162" y="365"/>
                    </a:lnTo>
                    <a:lnTo>
                      <a:pt x="157" y="371"/>
                    </a:lnTo>
                    <a:lnTo>
                      <a:pt x="152" y="379"/>
                    </a:lnTo>
                    <a:lnTo>
                      <a:pt x="146" y="388"/>
                    </a:lnTo>
                    <a:lnTo>
                      <a:pt x="137" y="380"/>
                    </a:lnTo>
                    <a:lnTo>
                      <a:pt x="128" y="373"/>
                    </a:lnTo>
                    <a:lnTo>
                      <a:pt x="123" y="370"/>
                    </a:lnTo>
                    <a:lnTo>
                      <a:pt x="120" y="366"/>
                    </a:lnTo>
                    <a:lnTo>
                      <a:pt x="117" y="362"/>
                    </a:lnTo>
                    <a:lnTo>
                      <a:pt x="113" y="358"/>
                    </a:lnTo>
                    <a:lnTo>
                      <a:pt x="109" y="346"/>
                    </a:lnTo>
                    <a:lnTo>
                      <a:pt x="102" y="334"/>
                    </a:lnTo>
                    <a:lnTo>
                      <a:pt x="96" y="324"/>
                    </a:lnTo>
                    <a:lnTo>
                      <a:pt x="87" y="315"/>
                    </a:lnTo>
                    <a:lnTo>
                      <a:pt x="70" y="297"/>
                    </a:lnTo>
                    <a:lnTo>
                      <a:pt x="50" y="280"/>
                    </a:lnTo>
                    <a:lnTo>
                      <a:pt x="40" y="271"/>
                    </a:lnTo>
                    <a:lnTo>
                      <a:pt x="31" y="263"/>
                    </a:lnTo>
                    <a:lnTo>
                      <a:pt x="22" y="254"/>
                    </a:lnTo>
                    <a:lnTo>
                      <a:pt x="16" y="245"/>
                    </a:lnTo>
                    <a:lnTo>
                      <a:pt x="9" y="235"/>
                    </a:lnTo>
                    <a:lnTo>
                      <a:pt x="5" y="223"/>
                    </a:lnTo>
                    <a:lnTo>
                      <a:pt x="1" y="211"/>
                    </a:lnTo>
                    <a:lnTo>
                      <a:pt x="0" y="198"/>
                    </a:lnTo>
                    <a:lnTo>
                      <a:pt x="1" y="187"/>
                    </a:lnTo>
                    <a:lnTo>
                      <a:pt x="4" y="178"/>
                    </a:lnTo>
                    <a:lnTo>
                      <a:pt x="7" y="169"/>
                    </a:lnTo>
                    <a:lnTo>
                      <a:pt x="11" y="162"/>
                    </a:lnTo>
                    <a:lnTo>
                      <a:pt x="22" y="150"/>
                    </a:lnTo>
                    <a:lnTo>
                      <a:pt x="34" y="139"/>
                    </a:lnTo>
                    <a:lnTo>
                      <a:pt x="41" y="134"/>
                    </a:lnTo>
                    <a:lnTo>
                      <a:pt x="45" y="129"/>
                    </a:lnTo>
                    <a:lnTo>
                      <a:pt x="50" y="123"/>
                    </a:lnTo>
                    <a:lnTo>
                      <a:pt x="54" y="116"/>
                    </a:lnTo>
                    <a:lnTo>
                      <a:pt x="56" y="109"/>
                    </a:lnTo>
                    <a:lnTo>
                      <a:pt x="57" y="101"/>
                    </a:lnTo>
                    <a:lnTo>
                      <a:pt x="56" y="91"/>
                    </a:lnTo>
                    <a:lnTo>
                      <a:pt x="54" y="81"/>
                    </a:lnTo>
                    <a:lnTo>
                      <a:pt x="84" y="83"/>
                    </a:lnTo>
                    <a:lnTo>
                      <a:pt x="108" y="83"/>
                    </a:lnTo>
                    <a:lnTo>
                      <a:pt x="129" y="83"/>
                    </a:lnTo>
                    <a:lnTo>
                      <a:pt x="144" y="82"/>
                    </a:lnTo>
                    <a:lnTo>
                      <a:pt x="156" y="80"/>
                    </a:lnTo>
                    <a:lnTo>
                      <a:pt x="165" y="77"/>
                    </a:lnTo>
                    <a:lnTo>
                      <a:pt x="168" y="75"/>
                    </a:lnTo>
                    <a:lnTo>
                      <a:pt x="172" y="73"/>
                    </a:lnTo>
                    <a:lnTo>
                      <a:pt x="174" y="71"/>
                    </a:lnTo>
                    <a:lnTo>
                      <a:pt x="175" y="69"/>
                    </a:lnTo>
                    <a:lnTo>
                      <a:pt x="177" y="63"/>
                    </a:lnTo>
                    <a:lnTo>
                      <a:pt x="176" y="56"/>
                    </a:lnTo>
                    <a:lnTo>
                      <a:pt x="175" y="49"/>
                    </a:lnTo>
                    <a:lnTo>
                      <a:pt x="174" y="41"/>
                    </a:lnTo>
                    <a:lnTo>
                      <a:pt x="172" y="32"/>
                    </a:lnTo>
                    <a:lnTo>
                      <a:pt x="169" y="22"/>
                    </a:lnTo>
                    <a:lnTo>
                      <a:pt x="167" y="12"/>
                    </a:lnTo>
                    <a:lnTo>
                      <a:pt x="167" y="0"/>
                    </a:lnTo>
                    <a:lnTo>
                      <a:pt x="266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6" name="Freeform 251">
                <a:extLst>
                  <a:ext uri="{FF2B5EF4-FFF2-40B4-BE49-F238E27FC236}">
                    <a16:creationId xmlns:a16="http://schemas.microsoft.com/office/drawing/2014/main" id="{66A28486-2EA2-A548-BF2B-47FBECA6A5B9}"/>
                  </a:ext>
                </a:extLst>
              </p:cNvPr>
              <p:cNvSpPr>
                <a:spLocks/>
              </p:cNvSpPr>
              <p:nvPr>
                <p:custDataLst>
                  <p:tags r:id="rId178"/>
                </p:custDataLst>
              </p:nvPr>
            </p:nvSpPr>
            <p:spPr bwMode="auto">
              <a:xfrm>
                <a:off x="6283325" y="3995738"/>
                <a:ext cx="260350" cy="520700"/>
              </a:xfrm>
              <a:custGeom>
                <a:avLst/>
                <a:gdLst>
                  <a:gd name="T0" fmla="*/ 0 w 599"/>
                  <a:gd name="T1" fmla="*/ 2147483646 h 993"/>
                  <a:gd name="T2" fmla="*/ 2147483646 w 599"/>
                  <a:gd name="T3" fmla="*/ 2147483646 h 993"/>
                  <a:gd name="T4" fmla="*/ 2147483646 w 599"/>
                  <a:gd name="T5" fmla="*/ 2147483646 h 993"/>
                  <a:gd name="T6" fmla="*/ 2147483646 w 599"/>
                  <a:gd name="T7" fmla="*/ 2147483646 h 993"/>
                  <a:gd name="T8" fmla="*/ 2147483646 w 599"/>
                  <a:gd name="T9" fmla="*/ 2147483646 h 993"/>
                  <a:gd name="T10" fmla="*/ 2147483646 w 599"/>
                  <a:gd name="T11" fmla="*/ 2147483646 h 993"/>
                  <a:gd name="T12" fmla="*/ 2147483646 w 599"/>
                  <a:gd name="T13" fmla="*/ 2147483646 h 993"/>
                  <a:gd name="T14" fmla="*/ 2147483646 w 599"/>
                  <a:gd name="T15" fmla="*/ 2147483646 h 993"/>
                  <a:gd name="T16" fmla="*/ 2147483646 w 599"/>
                  <a:gd name="T17" fmla="*/ 2147483646 h 993"/>
                  <a:gd name="T18" fmla="*/ 2147483646 w 599"/>
                  <a:gd name="T19" fmla="*/ 2147483646 h 993"/>
                  <a:gd name="T20" fmla="*/ 2147483646 w 599"/>
                  <a:gd name="T21" fmla="*/ 2147483646 h 993"/>
                  <a:gd name="T22" fmla="*/ 2147483646 w 599"/>
                  <a:gd name="T23" fmla="*/ 2147483646 h 993"/>
                  <a:gd name="T24" fmla="*/ 2147483646 w 599"/>
                  <a:gd name="T25" fmla="*/ 2147483646 h 993"/>
                  <a:gd name="T26" fmla="*/ 2147483646 w 599"/>
                  <a:gd name="T27" fmla="*/ 2147483646 h 993"/>
                  <a:gd name="T28" fmla="*/ 2147483646 w 599"/>
                  <a:gd name="T29" fmla="*/ 2147483646 h 993"/>
                  <a:gd name="T30" fmla="*/ 2147483646 w 599"/>
                  <a:gd name="T31" fmla="*/ 2147483646 h 993"/>
                  <a:gd name="T32" fmla="*/ 2147483646 w 599"/>
                  <a:gd name="T33" fmla="*/ 2147483646 h 993"/>
                  <a:gd name="T34" fmla="*/ 2147483646 w 599"/>
                  <a:gd name="T35" fmla="*/ 2147483646 h 993"/>
                  <a:gd name="T36" fmla="*/ 2147483646 w 599"/>
                  <a:gd name="T37" fmla="*/ 432519219 h 993"/>
                  <a:gd name="T38" fmla="*/ 2147483646 w 599"/>
                  <a:gd name="T39" fmla="*/ 2147483646 h 993"/>
                  <a:gd name="T40" fmla="*/ 2147483646 w 599"/>
                  <a:gd name="T41" fmla="*/ 2147483646 h 993"/>
                  <a:gd name="T42" fmla="*/ 2147483646 w 599"/>
                  <a:gd name="T43" fmla="*/ 2147483646 h 993"/>
                  <a:gd name="T44" fmla="*/ 2147483646 w 599"/>
                  <a:gd name="T45" fmla="*/ 2147483646 h 993"/>
                  <a:gd name="T46" fmla="*/ 2147483646 w 599"/>
                  <a:gd name="T47" fmla="*/ 2147483646 h 993"/>
                  <a:gd name="T48" fmla="*/ 2147483646 w 599"/>
                  <a:gd name="T49" fmla="*/ 2147483646 h 993"/>
                  <a:gd name="T50" fmla="*/ 2147483646 w 599"/>
                  <a:gd name="T51" fmla="*/ 2147483646 h 993"/>
                  <a:gd name="T52" fmla="*/ 2147483646 w 599"/>
                  <a:gd name="T53" fmla="*/ 2147483646 h 993"/>
                  <a:gd name="T54" fmla="*/ 2147483646 w 599"/>
                  <a:gd name="T55" fmla="*/ 2147483646 h 993"/>
                  <a:gd name="T56" fmla="*/ 2147483646 w 599"/>
                  <a:gd name="T57" fmla="*/ 2147483646 h 993"/>
                  <a:gd name="T58" fmla="*/ 2147483646 w 599"/>
                  <a:gd name="T59" fmla="*/ 2147483646 h 993"/>
                  <a:gd name="T60" fmla="*/ 2147483646 w 599"/>
                  <a:gd name="T61" fmla="*/ 2147483646 h 993"/>
                  <a:gd name="T62" fmla="*/ 2147483646 w 599"/>
                  <a:gd name="T63" fmla="*/ 2147483646 h 993"/>
                  <a:gd name="T64" fmla="*/ 2147483646 w 599"/>
                  <a:gd name="T65" fmla="*/ 2147483646 h 993"/>
                  <a:gd name="T66" fmla="*/ 2147483646 w 599"/>
                  <a:gd name="T67" fmla="*/ 2147483646 h 993"/>
                  <a:gd name="T68" fmla="*/ 2147483646 w 599"/>
                  <a:gd name="T69" fmla="*/ 2147483646 h 993"/>
                  <a:gd name="T70" fmla="*/ 2147483646 w 599"/>
                  <a:gd name="T71" fmla="*/ 2147483646 h 993"/>
                  <a:gd name="T72" fmla="*/ 2147483646 w 599"/>
                  <a:gd name="T73" fmla="*/ 2147483646 h 993"/>
                  <a:gd name="T74" fmla="*/ 2147483646 w 599"/>
                  <a:gd name="T75" fmla="*/ 2147483646 h 993"/>
                  <a:gd name="T76" fmla="*/ 2147483646 w 599"/>
                  <a:gd name="T77" fmla="*/ 2147483646 h 993"/>
                  <a:gd name="T78" fmla="*/ 2147483646 w 599"/>
                  <a:gd name="T79" fmla="*/ 2147483646 h 993"/>
                  <a:gd name="T80" fmla="*/ 2147483646 w 599"/>
                  <a:gd name="T81" fmla="*/ 2147483646 h 993"/>
                  <a:gd name="T82" fmla="*/ 2147483646 w 599"/>
                  <a:gd name="T83" fmla="*/ 2147483646 h 993"/>
                  <a:gd name="T84" fmla="*/ 2147483646 w 599"/>
                  <a:gd name="T85" fmla="*/ 2147483646 h 993"/>
                  <a:gd name="T86" fmla="*/ 2147483646 w 599"/>
                  <a:gd name="T87" fmla="*/ 2147483646 h 993"/>
                  <a:gd name="T88" fmla="*/ 2147483646 w 599"/>
                  <a:gd name="T89" fmla="*/ 2147483646 h 993"/>
                  <a:gd name="T90" fmla="*/ 2147483646 w 599"/>
                  <a:gd name="T91" fmla="*/ 2147483646 h 993"/>
                  <a:gd name="T92" fmla="*/ 2147483646 w 599"/>
                  <a:gd name="T93" fmla="*/ 2147483646 h 993"/>
                  <a:gd name="T94" fmla="*/ 2147483646 w 599"/>
                  <a:gd name="T95" fmla="*/ 2147483646 h 993"/>
                  <a:gd name="T96" fmla="*/ 2147483646 w 599"/>
                  <a:gd name="T97" fmla="*/ 2147483646 h 993"/>
                  <a:gd name="T98" fmla="*/ 2147483646 w 599"/>
                  <a:gd name="T99" fmla="*/ 2147483646 h 993"/>
                  <a:gd name="T100" fmla="*/ 2147483646 w 599"/>
                  <a:gd name="T101" fmla="*/ 2147483646 h 993"/>
                  <a:gd name="T102" fmla="*/ 2147483646 w 599"/>
                  <a:gd name="T103" fmla="*/ 2147483646 h 993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99" h="993">
                    <a:moveTo>
                      <a:pt x="15" y="309"/>
                    </a:moveTo>
                    <a:lnTo>
                      <a:pt x="9" y="291"/>
                    </a:lnTo>
                    <a:lnTo>
                      <a:pt x="3" y="273"/>
                    </a:lnTo>
                    <a:lnTo>
                      <a:pt x="1" y="266"/>
                    </a:lnTo>
                    <a:lnTo>
                      <a:pt x="0" y="259"/>
                    </a:lnTo>
                    <a:lnTo>
                      <a:pt x="0" y="253"/>
                    </a:lnTo>
                    <a:lnTo>
                      <a:pt x="2" y="248"/>
                    </a:lnTo>
                    <a:lnTo>
                      <a:pt x="174" y="216"/>
                    </a:lnTo>
                    <a:lnTo>
                      <a:pt x="177" y="220"/>
                    </a:lnTo>
                    <a:lnTo>
                      <a:pt x="182" y="224"/>
                    </a:lnTo>
                    <a:lnTo>
                      <a:pt x="187" y="227"/>
                    </a:lnTo>
                    <a:lnTo>
                      <a:pt x="193" y="229"/>
                    </a:lnTo>
                    <a:lnTo>
                      <a:pt x="207" y="234"/>
                    </a:lnTo>
                    <a:lnTo>
                      <a:pt x="222" y="238"/>
                    </a:lnTo>
                    <a:lnTo>
                      <a:pt x="230" y="240"/>
                    </a:lnTo>
                    <a:lnTo>
                      <a:pt x="237" y="242"/>
                    </a:lnTo>
                    <a:lnTo>
                      <a:pt x="243" y="245"/>
                    </a:lnTo>
                    <a:lnTo>
                      <a:pt x="249" y="249"/>
                    </a:lnTo>
                    <a:lnTo>
                      <a:pt x="253" y="253"/>
                    </a:lnTo>
                    <a:lnTo>
                      <a:pt x="258" y="258"/>
                    </a:lnTo>
                    <a:lnTo>
                      <a:pt x="260" y="264"/>
                    </a:lnTo>
                    <a:lnTo>
                      <a:pt x="261" y="272"/>
                    </a:lnTo>
                    <a:lnTo>
                      <a:pt x="260" y="280"/>
                    </a:lnTo>
                    <a:lnTo>
                      <a:pt x="256" y="289"/>
                    </a:lnTo>
                    <a:lnTo>
                      <a:pt x="252" y="296"/>
                    </a:lnTo>
                    <a:lnTo>
                      <a:pt x="248" y="302"/>
                    </a:lnTo>
                    <a:lnTo>
                      <a:pt x="242" y="308"/>
                    </a:lnTo>
                    <a:lnTo>
                      <a:pt x="238" y="314"/>
                    </a:lnTo>
                    <a:lnTo>
                      <a:pt x="236" y="321"/>
                    </a:lnTo>
                    <a:lnTo>
                      <a:pt x="234" y="327"/>
                    </a:lnTo>
                    <a:lnTo>
                      <a:pt x="234" y="333"/>
                    </a:lnTo>
                    <a:lnTo>
                      <a:pt x="236" y="338"/>
                    </a:lnTo>
                    <a:lnTo>
                      <a:pt x="238" y="344"/>
                    </a:lnTo>
                    <a:lnTo>
                      <a:pt x="241" y="349"/>
                    </a:lnTo>
                    <a:lnTo>
                      <a:pt x="250" y="357"/>
                    </a:lnTo>
                    <a:lnTo>
                      <a:pt x="259" y="365"/>
                    </a:lnTo>
                    <a:lnTo>
                      <a:pt x="278" y="378"/>
                    </a:lnTo>
                    <a:lnTo>
                      <a:pt x="294" y="389"/>
                    </a:lnTo>
                    <a:lnTo>
                      <a:pt x="294" y="376"/>
                    </a:lnTo>
                    <a:lnTo>
                      <a:pt x="294" y="365"/>
                    </a:lnTo>
                    <a:lnTo>
                      <a:pt x="294" y="356"/>
                    </a:lnTo>
                    <a:lnTo>
                      <a:pt x="294" y="346"/>
                    </a:lnTo>
                    <a:lnTo>
                      <a:pt x="305" y="346"/>
                    </a:lnTo>
                    <a:lnTo>
                      <a:pt x="315" y="343"/>
                    </a:lnTo>
                    <a:lnTo>
                      <a:pt x="319" y="340"/>
                    </a:lnTo>
                    <a:lnTo>
                      <a:pt x="323" y="338"/>
                    </a:lnTo>
                    <a:lnTo>
                      <a:pt x="327" y="335"/>
                    </a:lnTo>
                    <a:lnTo>
                      <a:pt x="329" y="332"/>
                    </a:lnTo>
                    <a:lnTo>
                      <a:pt x="334" y="326"/>
                    </a:lnTo>
                    <a:lnTo>
                      <a:pt x="338" y="317"/>
                    </a:lnTo>
                    <a:lnTo>
                      <a:pt x="340" y="308"/>
                    </a:lnTo>
                    <a:lnTo>
                      <a:pt x="340" y="297"/>
                    </a:lnTo>
                    <a:lnTo>
                      <a:pt x="339" y="283"/>
                    </a:lnTo>
                    <a:lnTo>
                      <a:pt x="337" y="272"/>
                    </a:lnTo>
                    <a:lnTo>
                      <a:pt x="332" y="261"/>
                    </a:lnTo>
                    <a:lnTo>
                      <a:pt x="327" y="251"/>
                    </a:lnTo>
                    <a:lnTo>
                      <a:pt x="322" y="240"/>
                    </a:lnTo>
                    <a:lnTo>
                      <a:pt x="318" y="229"/>
                    </a:lnTo>
                    <a:lnTo>
                      <a:pt x="315" y="217"/>
                    </a:lnTo>
                    <a:lnTo>
                      <a:pt x="314" y="204"/>
                    </a:lnTo>
                    <a:lnTo>
                      <a:pt x="309" y="202"/>
                    </a:lnTo>
                    <a:lnTo>
                      <a:pt x="301" y="194"/>
                    </a:lnTo>
                    <a:lnTo>
                      <a:pt x="292" y="184"/>
                    </a:lnTo>
                    <a:lnTo>
                      <a:pt x="282" y="171"/>
                    </a:lnTo>
                    <a:lnTo>
                      <a:pt x="271" y="157"/>
                    </a:lnTo>
                    <a:lnTo>
                      <a:pt x="262" y="144"/>
                    </a:lnTo>
                    <a:lnTo>
                      <a:pt x="259" y="139"/>
                    </a:lnTo>
                    <a:lnTo>
                      <a:pt x="256" y="133"/>
                    </a:lnTo>
                    <a:lnTo>
                      <a:pt x="254" y="128"/>
                    </a:lnTo>
                    <a:lnTo>
                      <a:pt x="254" y="125"/>
                    </a:lnTo>
                    <a:lnTo>
                      <a:pt x="255" y="110"/>
                    </a:lnTo>
                    <a:lnTo>
                      <a:pt x="259" y="90"/>
                    </a:lnTo>
                    <a:lnTo>
                      <a:pt x="262" y="80"/>
                    </a:lnTo>
                    <a:lnTo>
                      <a:pt x="265" y="71"/>
                    </a:lnTo>
                    <a:lnTo>
                      <a:pt x="270" y="62"/>
                    </a:lnTo>
                    <a:lnTo>
                      <a:pt x="274" y="56"/>
                    </a:lnTo>
                    <a:lnTo>
                      <a:pt x="286" y="57"/>
                    </a:lnTo>
                    <a:lnTo>
                      <a:pt x="298" y="58"/>
                    </a:lnTo>
                    <a:lnTo>
                      <a:pt x="309" y="57"/>
                    </a:lnTo>
                    <a:lnTo>
                      <a:pt x="320" y="55"/>
                    </a:lnTo>
                    <a:lnTo>
                      <a:pt x="343" y="52"/>
                    </a:lnTo>
                    <a:lnTo>
                      <a:pt x="367" y="50"/>
                    </a:lnTo>
                    <a:lnTo>
                      <a:pt x="378" y="52"/>
                    </a:lnTo>
                    <a:lnTo>
                      <a:pt x="398" y="56"/>
                    </a:lnTo>
                    <a:lnTo>
                      <a:pt x="418" y="60"/>
                    </a:lnTo>
                    <a:lnTo>
                      <a:pt x="433" y="62"/>
                    </a:lnTo>
                    <a:lnTo>
                      <a:pt x="445" y="60"/>
                    </a:lnTo>
                    <a:lnTo>
                      <a:pt x="466" y="54"/>
                    </a:lnTo>
                    <a:lnTo>
                      <a:pt x="493" y="46"/>
                    </a:lnTo>
                    <a:lnTo>
                      <a:pt x="521" y="36"/>
                    </a:lnTo>
                    <a:lnTo>
                      <a:pt x="550" y="26"/>
                    </a:lnTo>
                    <a:lnTo>
                      <a:pt x="574" y="16"/>
                    </a:lnTo>
                    <a:lnTo>
                      <a:pt x="584" y="12"/>
                    </a:lnTo>
                    <a:lnTo>
                      <a:pt x="591" y="7"/>
                    </a:lnTo>
                    <a:lnTo>
                      <a:pt x="597" y="3"/>
                    </a:lnTo>
                    <a:lnTo>
                      <a:pt x="599" y="0"/>
                    </a:lnTo>
                    <a:lnTo>
                      <a:pt x="598" y="12"/>
                    </a:lnTo>
                    <a:lnTo>
                      <a:pt x="597" y="20"/>
                    </a:lnTo>
                    <a:lnTo>
                      <a:pt x="597" y="25"/>
                    </a:lnTo>
                    <a:lnTo>
                      <a:pt x="597" y="30"/>
                    </a:lnTo>
                    <a:lnTo>
                      <a:pt x="598" y="36"/>
                    </a:lnTo>
                    <a:lnTo>
                      <a:pt x="599" y="44"/>
                    </a:lnTo>
                    <a:lnTo>
                      <a:pt x="599" y="76"/>
                    </a:lnTo>
                    <a:lnTo>
                      <a:pt x="598" y="102"/>
                    </a:lnTo>
                    <a:lnTo>
                      <a:pt x="597" y="126"/>
                    </a:lnTo>
                    <a:lnTo>
                      <a:pt x="596" y="146"/>
                    </a:lnTo>
                    <a:lnTo>
                      <a:pt x="595" y="165"/>
                    </a:lnTo>
                    <a:lnTo>
                      <a:pt x="594" y="185"/>
                    </a:lnTo>
                    <a:lnTo>
                      <a:pt x="592" y="205"/>
                    </a:lnTo>
                    <a:lnTo>
                      <a:pt x="592" y="228"/>
                    </a:lnTo>
                    <a:lnTo>
                      <a:pt x="592" y="239"/>
                    </a:lnTo>
                    <a:lnTo>
                      <a:pt x="591" y="249"/>
                    </a:lnTo>
                    <a:lnTo>
                      <a:pt x="589" y="258"/>
                    </a:lnTo>
                    <a:lnTo>
                      <a:pt x="587" y="267"/>
                    </a:lnTo>
                    <a:lnTo>
                      <a:pt x="585" y="276"/>
                    </a:lnTo>
                    <a:lnTo>
                      <a:pt x="581" y="285"/>
                    </a:lnTo>
                    <a:lnTo>
                      <a:pt x="577" y="295"/>
                    </a:lnTo>
                    <a:lnTo>
                      <a:pt x="573" y="304"/>
                    </a:lnTo>
                    <a:lnTo>
                      <a:pt x="562" y="321"/>
                    </a:lnTo>
                    <a:lnTo>
                      <a:pt x="550" y="337"/>
                    </a:lnTo>
                    <a:lnTo>
                      <a:pt x="535" y="353"/>
                    </a:lnTo>
                    <a:lnTo>
                      <a:pt x="520" y="367"/>
                    </a:lnTo>
                    <a:lnTo>
                      <a:pt x="503" y="379"/>
                    </a:lnTo>
                    <a:lnTo>
                      <a:pt x="487" y="391"/>
                    </a:lnTo>
                    <a:lnTo>
                      <a:pt x="468" y="402"/>
                    </a:lnTo>
                    <a:lnTo>
                      <a:pt x="450" y="410"/>
                    </a:lnTo>
                    <a:lnTo>
                      <a:pt x="431" y="417"/>
                    </a:lnTo>
                    <a:lnTo>
                      <a:pt x="411" y="422"/>
                    </a:lnTo>
                    <a:lnTo>
                      <a:pt x="393" y="425"/>
                    </a:lnTo>
                    <a:lnTo>
                      <a:pt x="374" y="426"/>
                    </a:lnTo>
                    <a:lnTo>
                      <a:pt x="372" y="433"/>
                    </a:lnTo>
                    <a:lnTo>
                      <a:pt x="368" y="440"/>
                    </a:lnTo>
                    <a:lnTo>
                      <a:pt x="365" y="446"/>
                    </a:lnTo>
                    <a:lnTo>
                      <a:pt x="362" y="452"/>
                    </a:lnTo>
                    <a:lnTo>
                      <a:pt x="353" y="464"/>
                    </a:lnTo>
                    <a:lnTo>
                      <a:pt x="342" y="474"/>
                    </a:lnTo>
                    <a:lnTo>
                      <a:pt x="331" y="483"/>
                    </a:lnTo>
                    <a:lnTo>
                      <a:pt x="318" y="491"/>
                    </a:lnTo>
                    <a:lnTo>
                      <a:pt x="306" y="499"/>
                    </a:lnTo>
                    <a:lnTo>
                      <a:pt x="293" y="507"/>
                    </a:lnTo>
                    <a:lnTo>
                      <a:pt x="281" y="516"/>
                    </a:lnTo>
                    <a:lnTo>
                      <a:pt x="269" y="525"/>
                    </a:lnTo>
                    <a:lnTo>
                      <a:pt x="258" y="534"/>
                    </a:lnTo>
                    <a:lnTo>
                      <a:pt x="248" y="544"/>
                    </a:lnTo>
                    <a:lnTo>
                      <a:pt x="243" y="549"/>
                    </a:lnTo>
                    <a:lnTo>
                      <a:pt x="239" y="555"/>
                    </a:lnTo>
                    <a:lnTo>
                      <a:pt x="236" y="561"/>
                    </a:lnTo>
                    <a:lnTo>
                      <a:pt x="232" y="568"/>
                    </a:lnTo>
                    <a:lnTo>
                      <a:pt x="230" y="575"/>
                    </a:lnTo>
                    <a:lnTo>
                      <a:pt x="229" y="582"/>
                    </a:lnTo>
                    <a:lnTo>
                      <a:pt x="228" y="590"/>
                    </a:lnTo>
                    <a:lnTo>
                      <a:pt x="227" y="598"/>
                    </a:lnTo>
                    <a:lnTo>
                      <a:pt x="228" y="604"/>
                    </a:lnTo>
                    <a:lnTo>
                      <a:pt x="231" y="611"/>
                    </a:lnTo>
                    <a:lnTo>
                      <a:pt x="237" y="619"/>
                    </a:lnTo>
                    <a:lnTo>
                      <a:pt x="242" y="629"/>
                    </a:lnTo>
                    <a:lnTo>
                      <a:pt x="249" y="637"/>
                    </a:lnTo>
                    <a:lnTo>
                      <a:pt x="255" y="645"/>
                    </a:lnTo>
                    <a:lnTo>
                      <a:pt x="262" y="650"/>
                    </a:lnTo>
                    <a:lnTo>
                      <a:pt x="267" y="654"/>
                    </a:lnTo>
                    <a:lnTo>
                      <a:pt x="262" y="663"/>
                    </a:lnTo>
                    <a:lnTo>
                      <a:pt x="258" y="671"/>
                    </a:lnTo>
                    <a:lnTo>
                      <a:pt x="255" y="680"/>
                    </a:lnTo>
                    <a:lnTo>
                      <a:pt x="254" y="685"/>
                    </a:lnTo>
                    <a:lnTo>
                      <a:pt x="254" y="694"/>
                    </a:lnTo>
                    <a:lnTo>
                      <a:pt x="256" y="701"/>
                    </a:lnTo>
                    <a:lnTo>
                      <a:pt x="258" y="709"/>
                    </a:lnTo>
                    <a:lnTo>
                      <a:pt x="261" y="715"/>
                    </a:lnTo>
                    <a:lnTo>
                      <a:pt x="263" y="722"/>
                    </a:lnTo>
                    <a:lnTo>
                      <a:pt x="265" y="729"/>
                    </a:lnTo>
                    <a:lnTo>
                      <a:pt x="266" y="738"/>
                    </a:lnTo>
                    <a:lnTo>
                      <a:pt x="267" y="747"/>
                    </a:lnTo>
                    <a:lnTo>
                      <a:pt x="267" y="766"/>
                    </a:lnTo>
                    <a:lnTo>
                      <a:pt x="267" y="780"/>
                    </a:lnTo>
                    <a:lnTo>
                      <a:pt x="267" y="790"/>
                    </a:lnTo>
                    <a:lnTo>
                      <a:pt x="267" y="796"/>
                    </a:lnTo>
                    <a:lnTo>
                      <a:pt x="266" y="799"/>
                    </a:lnTo>
                    <a:lnTo>
                      <a:pt x="264" y="803"/>
                    </a:lnTo>
                    <a:lnTo>
                      <a:pt x="261" y="808"/>
                    </a:lnTo>
                    <a:lnTo>
                      <a:pt x="256" y="814"/>
                    </a:lnTo>
                    <a:lnTo>
                      <a:pt x="244" y="827"/>
                    </a:lnTo>
                    <a:lnTo>
                      <a:pt x="230" y="841"/>
                    </a:lnTo>
                    <a:lnTo>
                      <a:pt x="215" y="856"/>
                    </a:lnTo>
                    <a:lnTo>
                      <a:pt x="200" y="868"/>
                    </a:lnTo>
                    <a:lnTo>
                      <a:pt x="193" y="873"/>
                    </a:lnTo>
                    <a:lnTo>
                      <a:pt x="186" y="877"/>
                    </a:lnTo>
                    <a:lnTo>
                      <a:pt x="180" y="880"/>
                    </a:lnTo>
                    <a:lnTo>
                      <a:pt x="174" y="882"/>
                    </a:lnTo>
                    <a:lnTo>
                      <a:pt x="161" y="885"/>
                    </a:lnTo>
                    <a:lnTo>
                      <a:pt x="147" y="887"/>
                    </a:lnTo>
                    <a:lnTo>
                      <a:pt x="132" y="889"/>
                    </a:lnTo>
                    <a:lnTo>
                      <a:pt x="118" y="890"/>
                    </a:lnTo>
                    <a:lnTo>
                      <a:pt x="113" y="891"/>
                    </a:lnTo>
                    <a:lnTo>
                      <a:pt x="106" y="892"/>
                    </a:lnTo>
                    <a:lnTo>
                      <a:pt x="102" y="894"/>
                    </a:lnTo>
                    <a:lnTo>
                      <a:pt x="96" y="896"/>
                    </a:lnTo>
                    <a:lnTo>
                      <a:pt x="93" y="900"/>
                    </a:lnTo>
                    <a:lnTo>
                      <a:pt x="91" y="904"/>
                    </a:lnTo>
                    <a:lnTo>
                      <a:pt x="88" y="908"/>
                    </a:lnTo>
                    <a:lnTo>
                      <a:pt x="87" y="913"/>
                    </a:lnTo>
                    <a:lnTo>
                      <a:pt x="88" y="920"/>
                    </a:lnTo>
                    <a:lnTo>
                      <a:pt x="90" y="925"/>
                    </a:lnTo>
                    <a:lnTo>
                      <a:pt x="91" y="931"/>
                    </a:lnTo>
                    <a:lnTo>
                      <a:pt x="93" y="935"/>
                    </a:lnTo>
                    <a:lnTo>
                      <a:pt x="95" y="939"/>
                    </a:lnTo>
                    <a:lnTo>
                      <a:pt x="99" y="941"/>
                    </a:lnTo>
                    <a:lnTo>
                      <a:pt x="103" y="943"/>
                    </a:lnTo>
                    <a:lnTo>
                      <a:pt x="108" y="943"/>
                    </a:lnTo>
                    <a:lnTo>
                      <a:pt x="94" y="993"/>
                    </a:lnTo>
                    <a:lnTo>
                      <a:pt x="91" y="992"/>
                    </a:lnTo>
                    <a:lnTo>
                      <a:pt x="82" y="990"/>
                    </a:lnTo>
                    <a:lnTo>
                      <a:pt x="75" y="988"/>
                    </a:lnTo>
                    <a:lnTo>
                      <a:pt x="74" y="987"/>
                    </a:lnTo>
                    <a:lnTo>
                      <a:pt x="74" y="820"/>
                    </a:lnTo>
                    <a:lnTo>
                      <a:pt x="74" y="810"/>
                    </a:lnTo>
                    <a:lnTo>
                      <a:pt x="73" y="801"/>
                    </a:lnTo>
                    <a:lnTo>
                      <a:pt x="71" y="793"/>
                    </a:lnTo>
                    <a:lnTo>
                      <a:pt x="70" y="785"/>
                    </a:lnTo>
                    <a:lnTo>
                      <a:pt x="64" y="774"/>
                    </a:lnTo>
                    <a:lnTo>
                      <a:pt x="58" y="765"/>
                    </a:lnTo>
                    <a:lnTo>
                      <a:pt x="52" y="755"/>
                    </a:lnTo>
                    <a:lnTo>
                      <a:pt x="47" y="744"/>
                    </a:lnTo>
                    <a:lnTo>
                      <a:pt x="45" y="738"/>
                    </a:lnTo>
                    <a:lnTo>
                      <a:pt x="42" y="729"/>
                    </a:lnTo>
                    <a:lnTo>
                      <a:pt x="41" y="720"/>
                    </a:lnTo>
                    <a:lnTo>
                      <a:pt x="41" y="709"/>
                    </a:lnTo>
                    <a:lnTo>
                      <a:pt x="51" y="704"/>
                    </a:lnTo>
                    <a:lnTo>
                      <a:pt x="72" y="690"/>
                    </a:lnTo>
                    <a:lnTo>
                      <a:pt x="95" y="675"/>
                    </a:lnTo>
                    <a:lnTo>
                      <a:pt x="108" y="666"/>
                    </a:lnTo>
                    <a:lnTo>
                      <a:pt x="107" y="653"/>
                    </a:lnTo>
                    <a:lnTo>
                      <a:pt x="106" y="636"/>
                    </a:lnTo>
                    <a:lnTo>
                      <a:pt x="106" y="627"/>
                    </a:lnTo>
                    <a:lnTo>
                      <a:pt x="108" y="617"/>
                    </a:lnTo>
                    <a:lnTo>
                      <a:pt x="109" y="614"/>
                    </a:lnTo>
                    <a:lnTo>
                      <a:pt x="110" y="610"/>
                    </a:lnTo>
                    <a:lnTo>
                      <a:pt x="113" y="607"/>
                    </a:lnTo>
                    <a:lnTo>
                      <a:pt x="115" y="604"/>
                    </a:lnTo>
                    <a:lnTo>
                      <a:pt x="129" y="591"/>
                    </a:lnTo>
                    <a:lnTo>
                      <a:pt x="149" y="571"/>
                    </a:lnTo>
                    <a:lnTo>
                      <a:pt x="159" y="558"/>
                    </a:lnTo>
                    <a:lnTo>
                      <a:pt x="166" y="546"/>
                    </a:lnTo>
                    <a:lnTo>
                      <a:pt x="170" y="539"/>
                    </a:lnTo>
                    <a:lnTo>
                      <a:pt x="172" y="532"/>
                    </a:lnTo>
                    <a:lnTo>
                      <a:pt x="174" y="526"/>
                    </a:lnTo>
                    <a:lnTo>
                      <a:pt x="174" y="519"/>
                    </a:lnTo>
                    <a:lnTo>
                      <a:pt x="174" y="498"/>
                    </a:lnTo>
                    <a:lnTo>
                      <a:pt x="172" y="479"/>
                    </a:lnTo>
                    <a:lnTo>
                      <a:pt x="170" y="460"/>
                    </a:lnTo>
                    <a:lnTo>
                      <a:pt x="168" y="441"/>
                    </a:lnTo>
                    <a:lnTo>
                      <a:pt x="165" y="423"/>
                    </a:lnTo>
                    <a:lnTo>
                      <a:pt x="163" y="404"/>
                    </a:lnTo>
                    <a:lnTo>
                      <a:pt x="161" y="384"/>
                    </a:lnTo>
                    <a:lnTo>
                      <a:pt x="161" y="364"/>
                    </a:lnTo>
                    <a:lnTo>
                      <a:pt x="152" y="364"/>
                    </a:lnTo>
                    <a:lnTo>
                      <a:pt x="142" y="363"/>
                    </a:lnTo>
                    <a:lnTo>
                      <a:pt x="132" y="361"/>
                    </a:lnTo>
                    <a:lnTo>
                      <a:pt x="122" y="358"/>
                    </a:lnTo>
                    <a:lnTo>
                      <a:pt x="102" y="350"/>
                    </a:lnTo>
                    <a:lnTo>
                      <a:pt x="81" y="341"/>
                    </a:lnTo>
                    <a:lnTo>
                      <a:pt x="42" y="323"/>
                    </a:lnTo>
                    <a:lnTo>
                      <a:pt x="15" y="30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7" name="Freeform 252">
                <a:extLst>
                  <a:ext uri="{FF2B5EF4-FFF2-40B4-BE49-F238E27FC236}">
                    <a16:creationId xmlns:a16="http://schemas.microsoft.com/office/drawing/2014/main" id="{E8D46EFA-BC7C-824F-B2F2-9FF2A066C787}"/>
                  </a:ext>
                </a:extLst>
              </p:cNvPr>
              <p:cNvSpPr>
                <a:spLocks/>
              </p:cNvSpPr>
              <p:nvPr>
                <p:custDataLst>
                  <p:tags r:id="rId179"/>
                </p:custDataLst>
              </p:nvPr>
            </p:nvSpPr>
            <p:spPr bwMode="auto">
              <a:xfrm>
                <a:off x="6018213" y="4235450"/>
                <a:ext cx="238125" cy="287338"/>
              </a:xfrm>
              <a:custGeom>
                <a:avLst/>
                <a:gdLst>
                  <a:gd name="T0" fmla="*/ 2147483646 w 545"/>
                  <a:gd name="T1" fmla="*/ 2147483646 h 549"/>
                  <a:gd name="T2" fmla="*/ 2147483646 w 545"/>
                  <a:gd name="T3" fmla="*/ 2147483646 h 549"/>
                  <a:gd name="T4" fmla="*/ 2147483646 w 545"/>
                  <a:gd name="T5" fmla="*/ 2147483646 h 549"/>
                  <a:gd name="T6" fmla="*/ 2147483646 w 545"/>
                  <a:gd name="T7" fmla="*/ 2147483646 h 549"/>
                  <a:gd name="T8" fmla="*/ 2147483646 w 545"/>
                  <a:gd name="T9" fmla="*/ 2147483646 h 549"/>
                  <a:gd name="T10" fmla="*/ 2147483646 w 545"/>
                  <a:gd name="T11" fmla="*/ 2147483646 h 549"/>
                  <a:gd name="T12" fmla="*/ 2147483646 w 545"/>
                  <a:gd name="T13" fmla="*/ 2147483646 h 549"/>
                  <a:gd name="T14" fmla="*/ 2147483646 w 545"/>
                  <a:gd name="T15" fmla="*/ 2147483646 h 549"/>
                  <a:gd name="T16" fmla="*/ 2147483646 w 545"/>
                  <a:gd name="T17" fmla="*/ 2147483646 h 549"/>
                  <a:gd name="T18" fmla="*/ 2147483646 w 545"/>
                  <a:gd name="T19" fmla="*/ 2147483646 h 549"/>
                  <a:gd name="T20" fmla="*/ 2147483646 w 545"/>
                  <a:gd name="T21" fmla="*/ 2147483646 h 549"/>
                  <a:gd name="T22" fmla="*/ 2147483646 w 545"/>
                  <a:gd name="T23" fmla="*/ 2147483646 h 549"/>
                  <a:gd name="T24" fmla="*/ 2147483646 w 545"/>
                  <a:gd name="T25" fmla="*/ 2147483646 h 549"/>
                  <a:gd name="T26" fmla="*/ 2147483646 w 545"/>
                  <a:gd name="T27" fmla="*/ 2147483646 h 549"/>
                  <a:gd name="T28" fmla="*/ 2147483646 w 545"/>
                  <a:gd name="T29" fmla="*/ 2147483646 h 549"/>
                  <a:gd name="T30" fmla="*/ 2147483646 w 545"/>
                  <a:gd name="T31" fmla="*/ 2147483646 h 549"/>
                  <a:gd name="T32" fmla="*/ 2147483646 w 545"/>
                  <a:gd name="T33" fmla="*/ 2147483646 h 549"/>
                  <a:gd name="T34" fmla="*/ 2147483646 w 545"/>
                  <a:gd name="T35" fmla="*/ 2147483646 h 549"/>
                  <a:gd name="T36" fmla="*/ 2147483646 w 545"/>
                  <a:gd name="T37" fmla="*/ 2147483646 h 549"/>
                  <a:gd name="T38" fmla="*/ 2147483646 w 545"/>
                  <a:gd name="T39" fmla="*/ 2147483646 h 549"/>
                  <a:gd name="T40" fmla="*/ 2147483646 w 545"/>
                  <a:gd name="T41" fmla="*/ 2147483646 h 549"/>
                  <a:gd name="T42" fmla="*/ 2147483646 w 545"/>
                  <a:gd name="T43" fmla="*/ 2147483646 h 549"/>
                  <a:gd name="T44" fmla="*/ 2147483646 w 545"/>
                  <a:gd name="T45" fmla="*/ 2147483646 h 549"/>
                  <a:gd name="T46" fmla="*/ 2147483646 w 545"/>
                  <a:gd name="T47" fmla="*/ 2147483646 h 549"/>
                  <a:gd name="T48" fmla="*/ 2147483646 w 545"/>
                  <a:gd name="T49" fmla="*/ 2147483646 h 549"/>
                  <a:gd name="T50" fmla="*/ 2147483646 w 545"/>
                  <a:gd name="T51" fmla="*/ 2147483646 h 549"/>
                  <a:gd name="T52" fmla="*/ 2147483646 w 545"/>
                  <a:gd name="T53" fmla="*/ 2147483646 h 549"/>
                  <a:gd name="T54" fmla="*/ 2147483646 w 545"/>
                  <a:gd name="T55" fmla="*/ 2147483646 h 549"/>
                  <a:gd name="T56" fmla="*/ 2147483646 w 545"/>
                  <a:gd name="T57" fmla="*/ 2147483646 h 549"/>
                  <a:gd name="T58" fmla="*/ 2147483646 w 545"/>
                  <a:gd name="T59" fmla="*/ 2147483646 h 549"/>
                  <a:gd name="T60" fmla="*/ 2147483646 w 545"/>
                  <a:gd name="T61" fmla="*/ 2147483646 h 549"/>
                  <a:gd name="T62" fmla="*/ 2147483646 w 545"/>
                  <a:gd name="T63" fmla="*/ 2147483646 h 549"/>
                  <a:gd name="T64" fmla="*/ 2147483646 w 545"/>
                  <a:gd name="T65" fmla="*/ 0 h 549"/>
                  <a:gd name="T66" fmla="*/ 2147483646 w 545"/>
                  <a:gd name="T67" fmla="*/ 286805718 h 549"/>
                  <a:gd name="T68" fmla="*/ 2147483646 w 545"/>
                  <a:gd name="T69" fmla="*/ 1863827620 h 549"/>
                  <a:gd name="T70" fmla="*/ 2147483646 w 545"/>
                  <a:gd name="T71" fmla="*/ 2147483646 h 549"/>
                  <a:gd name="T72" fmla="*/ 2147483646 w 545"/>
                  <a:gd name="T73" fmla="*/ 2147483646 h 549"/>
                  <a:gd name="T74" fmla="*/ 2147483646 w 545"/>
                  <a:gd name="T75" fmla="*/ 2147483646 h 549"/>
                  <a:gd name="T76" fmla="*/ 2147483646 w 545"/>
                  <a:gd name="T77" fmla="*/ 2147483646 h 549"/>
                  <a:gd name="T78" fmla="*/ 2147483646 w 545"/>
                  <a:gd name="T79" fmla="*/ 2147483646 h 549"/>
                  <a:gd name="T80" fmla="*/ 2147483646 w 545"/>
                  <a:gd name="T81" fmla="*/ 2147483646 h 549"/>
                  <a:gd name="T82" fmla="*/ 2147483646 w 545"/>
                  <a:gd name="T83" fmla="*/ 2147483646 h 549"/>
                  <a:gd name="T84" fmla="*/ 2147483646 w 545"/>
                  <a:gd name="T85" fmla="*/ 2147483646 h 549"/>
                  <a:gd name="T86" fmla="*/ 2147483646 w 545"/>
                  <a:gd name="T87" fmla="*/ 2147483646 h 549"/>
                  <a:gd name="T88" fmla="*/ 2147483646 w 545"/>
                  <a:gd name="T89" fmla="*/ 2147483646 h 549"/>
                  <a:gd name="T90" fmla="*/ 417127276 w 545"/>
                  <a:gd name="T91" fmla="*/ 2147483646 h 549"/>
                  <a:gd name="T92" fmla="*/ 83425455 w 545"/>
                  <a:gd name="T93" fmla="*/ 2147483646 h 549"/>
                  <a:gd name="T94" fmla="*/ 667212268 w 545"/>
                  <a:gd name="T95" fmla="*/ 2147483646 h 549"/>
                  <a:gd name="T96" fmla="*/ 667212268 w 545"/>
                  <a:gd name="T97" fmla="*/ 2147483646 h 549"/>
                  <a:gd name="T98" fmla="*/ 0 w 545"/>
                  <a:gd name="T99" fmla="*/ 2147483646 h 54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545" h="549">
                    <a:moveTo>
                      <a:pt x="13" y="420"/>
                    </a:moveTo>
                    <a:lnTo>
                      <a:pt x="21" y="424"/>
                    </a:lnTo>
                    <a:lnTo>
                      <a:pt x="30" y="428"/>
                    </a:lnTo>
                    <a:lnTo>
                      <a:pt x="40" y="431"/>
                    </a:lnTo>
                    <a:lnTo>
                      <a:pt x="46" y="432"/>
                    </a:lnTo>
                    <a:lnTo>
                      <a:pt x="46" y="454"/>
                    </a:lnTo>
                    <a:lnTo>
                      <a:pt x="46" y="472"/>
                    </a:lnTo>
                    <a:lnTo>
                      <a:pt x="46" y="491"/>
                    </a:lnTo>
                    <a:lnTo>
                      <a:pt x="46" y="512"/>
                    </a:lnTo>
                    <a:lnTo>
                      <a:pt x="47" y="518"/>
                    </a:lnTo>
                    <a:lnTo>
                      <a:pt x="47" y="523"/>
                    </a:lnTo>
                    <a:lnTo>
                      <a:pt x="48" y="527"/>
                    </a:lnTo>
                    <a:lnTo>
                      <a:pt x="51" y="531"/>
                    </a:lnTo>
                    <a:lnTo>
                      <a:pt x="53" y="534"/>
                    </a:lnTo>
                    <a:lnTo>
                      <a:pt x="55" y="537"/>
                    </a:lnTo>
                    <a:lnTo>
                      <a:pt x="57" y="540"/>
                    </a:lnTo>
                    <a:lnTo>
                      <a:pt x="61" y="542"/>
                    </a:lnTo>
                    <a:lnTo>
                      <a:pt x="68" y="545"/>
                    </a:lnTo>
                    <a:lnTo>
                      <a:pt x="77" y="547"/>
                    </a:lnTo>
                    <a:lnTo>
                      <a:pt x="88" y="548"/>
                    </a:lnTo>
                    <a:lnTo>
                      <a:pt x="100" y="549"/>
                    </a:lnTo>
                    <a:lnTo>
                      <a:pt x="104" y="548"/>
                    </a:lnTo>
                    <a:lnTo>
                      <a:pt x="109" y="548"/>
                    </a:lnTo>
                    <a:lnTo>
                      <a:pt x="113" y="546"/>
                    </a:lnTo>
                    <a:lnTo>
                      <a:pt x="117" y="544"/>
                    </a:lnTo>
                    <a:lnTo>
                      <a:pt x="123" y="539"/>
                    </a:lnTo>
                    <a:lnTo>
                      <a:pt x="130" y="533"/>
                    </a:lnTo>
                    <a:lnTo>
                      <a:pt x="134" y="525"/>
                    </a:lnTo>
                    <a:lnTo>
                      <a:pt x="138" y="516"/>
                    </a:lnTo>
                    <a:lnTo>
                      <a:pt x="143" y="507"/>
                    </a:lnTo>
                    <a:lnTo>
                      <a:pt x="146" y="496"/>
                    </a:lnTo>
                    <a:lnTo>
                      <a:pt x="151" y="487"/>
                    </a:lnTo>
                    <a:lnTo>
                      <a:pt x="154" y="477"/>
                    </a:lnTo>
                    <a:lnTo>
                      <a:pt x="158" y="469"/>
                    </a:lnTo>
                    <a:lnTo>
                      <a:pt x="164" y="461"/>
                    </a:lnTo>
                    <a:lnTo>
                      <a:pt x="169" y="454"/>
                    </a:lnTo>
                    <a:lnTo>
                      <a:pt x="176" y="448"/>
                    </a:lnTo>
                    <a:lnTo>
                      <a:pt x="179" y="446"/>
                    </a:lnTo>
                    <a:lnTo>
                      <a:pt x="183" y="445"/>
                    </a:lnTo>
                    <a:lnTo>
                      <a:pt x="188" y="444"/>
                    </a:lnTo>
                    <a:lnTo>
                      <a:pt x="193" y="444"/>
                    </a:lnTo>
                    <a:lnTo>
                      <a:pt x="201" y="444"/>
                    </a:lnTo>
                    <a:lnTo>
                      <a:pt x="209" y="445"/>
                    </a:lnTo>
                    <a:lnTo>
                      <a:pt x="215" y="446"/>
                    </a:lnTo>
                    <a:lnTo>
                      <a:pt x="222" y="448"/>
                    </a:lnTo>
                    <a:lnTo>
                      <a:pt x="232" y="453"/>
                    </a:lnTo>
                    <a:lnTo>
                      <a:pt x="242" y="457"/>
                    </a:lnTo>
                    <a:lnTo>
                      <a:pt x="252" y="461"/>
                    </a:lnTo>
                    <a:lnTo>
                      <a:pt x="261" y="465"/>
                    </a:lnTo>
                    <a:lnTo>
                      <a:pt x="267" y="467"/>
                    </a:lnTo>
                    <a:lnTo>
                      <a:pt x="272" y="468"/>
                    </a:lnTo>
                    <a:lnTo>
                      <a:pt x="279" y="469"/>
                    </a:lnTo>
                    <a:lnTo>
                      <a:pt x="286" y="469"/>
                    </a:lnTo>
                    <a:lnTo>
                      <a:pt x="297" y="469"/>
                    </a:lnTo>
                    <a:lnTo>
                      <a:pt x="305" y="468"/>
                    </a:lnTo>
                    <a:lnTo>
                      <a:pt x="313" y="466"/>
                    </a:lnTo>
                    <a:lnTo>
                      <a:pt x="319" y="464"/>
                    </a:lnTo>
                    <a:lnTo>
                      <a:pt x="324" y="461"/>
                    </a:lnTo>
                    <a:lnTo>
                      <a:pt x="328" y="457"/>
                    </a:lnTo>
                    <a:lnTo>
                      <a:pt x="332" y="453"/>
                    </a:lnTo>
                    <a:lnTo>
                      <a:pt x="335" y="447"/>
                    </a:lnTo>
                    <a:lnTo>
                      <a:pt x="345" y="422"/>
                    </a:lnTo>
                    <a:lnTo>
                      <a:pt x="359" y="388"/>
                    </a:lnTo>
                    <a:lnTo>
                      <a:pt x="365" y="380"/>
                    </a:lnTo>
                    <a:lnTo>
                      <a:pt x="373" y="372"/>
                    </a:lnTo>
                    <a:lnTo>
                      <a:pt x="382" y="363"/>
                    </a:lnTo>
                    <a:lnTo>
                      <a:pt x="393" y="353"/>
                    </a:lnTo>
                    <a:lnTo>
                      <a:pt x="418" y="333"/>
                    </a:lnTo>
                    <a:lnTo>
                      <a:pt x="447" y="314"/>
                    </a:lnTo>
                    <a:lnTo>
                      <a:pt x="476" y="296"/>
                    </a:lnTo>
                    <a:lnTo>
                      <a:pt x="503" y="278"/>
                    </a:lnTo>
                    <a:lnTo>
                      <a:pt x="527" y="264"/>
                    </a:lnTo>
                    <a:lnTo>
                      <a:pt x="545" y="253"/>
                    </a:lnTo>
                    <a:lnTo>
                      <a:pt x="538" y="235"/>
                    </a:lnTo>
                    <a:lnTo>
                      <a:pt x="528" y="232"/>
                    </a:lnTo>
                    <a:lnTo>
                      <a:pt x="518" y="229"/>
                    </a:lnTo>
                    <a:lnTo>
                      <a:pt x="511" y="223"/>
                    </a:lnTo>
                    <a:lnTo>
                      <a:pt x="503" y="218"/>
                    </a:lnTo>
                    <a:lnTo>
                      <a:pt x="496" y="212"/>
                    </a:lnTo>
                    <a:lnTo>
                      <a:pt x="491" y="206"/>
                    </a:lnTo>
                    <a:lnTo>
                      <a:pt x="485" y="199"/>
                    </a:lnTo>
                    <a:lnTo>
                      <a:pt x="480" y="191"/>
                    </a:lnTo>
                    <a:lnTo>
                      <a:pt x="470" y="175"/>
                    </a:lnTo>
                    <a:lnTo>
                      <a:pt x="460" y="157"/>
                    </a:lnTo>
                    <a:lnTo>
                      <a:pt x="454" y="149"/>
                    </a:lnTo>
                    <a:lnTo>
                      <a:pt x="447" y="141"/>
                    </a:lnTo>
                    <a:lnTo>
                      <a:pt x="440" y="132"/>
                    </a:lnTo>
                    <a:lnTo>
                      <a:pt x="432" y="124"/>
                    </a:lnTo>
                    <a:lnTo>
                      <a:pt x="404" y="101"/>
                    </a:lnTo>
                    <a:lnTo>
                      <a:pt x="377" y="76"/>
                    </a:lnTo>
                    <a:lnTo>
                      <a:pt x="370" y="69"/>
                    </a:lnTo>
                    <a:lnTo>
                      <a:pt x="365" y="62"/>
                    </a:lnTo>
                    <a:lnTo>
                      <a:pt x="359" y="53"/>
                    </a:lnTo>
                    <a:lnTo>
                      <a:pt x="355" y="44"/>
                    </a:lnTo>
                    <a:lnTo>
                      <a:pt x="350" y="35"/>
                    </a:lnTo>
                    <a:lnTo>
                      <a:pt x="348" y="24"/>
                    </a:lnTo>
                    <a:lnTo>
                      <a:pt x="346" y="13"/>
                    </a:lnTo>
                    <a:lnTo>
                      <a:pt x="346" y="0"/>
                    </a:lnTo>
                    <a:lnTo>
                      <a:pt x="319" y="0"/>
                    </a:lnTo>
                    <a:lnTo>
                      <a:pt x="293" y="0"/>
                    </a:lnTo>
                    <a:lnTo>
                      <a:pt x="268" y="1"/>
                    </a:lnTo>
                    <a:lnTo>
                      <a:pt x="244" y="2"/>
                    </a:lnTo>
                    <a:lnTo>
                      <a:pt x="221" y="6"/>
                    </a:lnTo>
                    <a:lnTo>
                      <a:pt x="198" y="9"/>
                    </a:lnTo>
                    <a:lnTo>
                      <a:pt x="176" y="13"/>
                    </a:lnTo>
                    <a:lnTo>
                      <a:pt x="153" y="19"/>
                    </a:lnTo>
                    <a:lnTo>
                      <a:pt x="123" y="21"/>
                    </a:lnTo>
                    <a:lnTo>
                      <a:pt x="95" y="22"/>
                    </a:lnTo>
                    <a:lnTo>
                      <a:pt x="84" y="23"/>
                    </a:lnTo>
                    <a:lnTo>
                      <a:pt x="75" y="25"/>
                    </a:lnTo>
                    <a:lnTo>
                      <a:pt x="71" y="27"/>
                    </a:lnTo>
                    <a:lnTo>
                      <a:pt x="68" y="30"/>
                    </a:lnTo>
                    <a:lnTo>
                      <a:pt x="67" y="33"/>
                    </a:lnTo>
                    <a:lnTo>
                      <a:pt x="67" y="38"/>
                    </a:lnTo>
                    <a:lnTo>
                      <a:pt x="67" y="44"/>
                    </a:lnTo>
                    <a:lnTo>
                      <a:pt x="69" y="50"/>
                    </a:lnTo>
                    <a:lnTo>
                      <a:pt x="73" y="56"/>
                    </a:lnTo>
                    <a:lnTo>
                      <a:pt x="77" y="63"/>
                    </a:lnTo>
                    <a:lnTo>
                      <a:pt x="80" y="68"/>
                    </a:lnTo>
                    <a:lnTo>
                      <a:pt x="84" y="74"/>
                    </a:lnTo>
                    <a:lnTo>
                      <a:pt x="86" y="80"/>
                    </a:lnTo>
                    <a:lnTo>
                      <a:pt x="87" y="87"/>
                    </a:lnTo>
                    <a:lnTo>
                      <a:pt x="86" y="107"/>
                    </a:lnTo>
                    <a:lnTo>
                      <a:pt x="82" y="129"/>
                    </a:lnTo>
                    <a:lnTo>
                      <a:pt x="78" y="150"/>
                    </a:lnTo>
                    <a:lnTo>
                      <a:pt x="74" y="171"/>
                    </a:lnTo>
                    <a:lnTo>
                      <a:pt x="68" y="193"/>
                    </a:lnTo>
                    <a:lnTo>
                      <a:pt x="64" y="214"/>
                    </a:lnTo>
                    <a:lnTo>
                      <a:pt x="62" y="237"/>
                    </a:lnTo>
                    <a:lnTo>
                      <a:pt x="61" y="259"/>
                    </a:lnTo>
                    <a:lnTo>
                      <a:pt x="54" y="261"/>
                    </a:lnTo>
                    <a:lnTo>
                      <a:pt x="47" y="263"/>
                    </a:lnTo>
                    <a:lnTo>
                      <a:pt x="42" y="266"/>
                    </a:lnTo>
                    <a:lnTo>
                      <a:pt x="36" y="269"/>
                    </a:lnTo>
                    <a:lnTo>
                      <a:pt x="26" y="277"/>
                    </a:lnTo>
                    <a:lnTo>
                      <a:pt x="18" y="287"/>
                    </a:lnTo>
                    <a:lnTo>
                      <a:pt x="10" y="297"/>
                    </a:lnTo>
                    <a:lnTo>
                      <a:pt x="5" y="307"/>
                    </a:lnTo>
                    <a:lnTo>
                      <a:pt x="1" y="317"/>
                    </a:lnTo>
                    <a:lnTo>
                      <a:pt x="0" y="327"/>
                    </a:lnTo>
                    <a:lnTo>
                      <a:pt x="1" y="339"/>
                    </a:lnTo>
                    <a:lnTo>
                      <a:pt x="3" y="349"/>
                    </a:lnTo>
                    <a:lnTo>
                      <a:pt x="6" y="358"/>
                    </a:lnTo>
                    <a:lnTo>
                      <a:pt x="8" y="367"/>
                    </a:lnTo>
                    <a:lnTo>
                      <a:pt x="9" y="376"/>
                    </a:lnTo>
                    <a:lnTo>
                      <a:pt x="9" y="386"/>
                    </a:lnTo>
                    <a:lnTo>
                      <a:pt x="8" y="391"/>
                    </a:lnTo>
                    <a:lnTo>
                      <a:pt x="6" y="397"/>
                    </a:lnTo>
                    <a:lnTo>
                      <a:pt x="3" y="402"/>
                    </a:lnTo>
                    <a:lnTo>
                      <a:pt x="0" y="408"/>
                    </a:lnTo>
                    <a:lnTo>
                      <a:pt x="13" y="42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8" name="Freeform 253">
                <a:extLst>
                  <a:ext uri="{FF2B5EF4-FFF2-40B4-BE49-F238E27FC236}">
                    <a16:creationId xmlns:a16="http://schemas.microsoft.com/office/drawing/2014/main" id="{40240D82-9442-C142-86CF-64835AE90A35}"/>
                  </a:ext>
                </a:extLst>
              </p:cNvPr>
              <p:cNvSpPr>
                <a:spLocks/>
              </p:cNvSpPr>
              <p:nvPr>
                <p:custDataLst>
                  <p:tags r:id="rId180"/>
                </p:custDataLst>
              </p:nvPr>
            </p:nvSpPr>
            <p:spPr bwMode="auto">
              <a:xfrm>
                <a:off x="6591300" y="4037013"/>
                <a:ext cx="196850" cy="434975"/>
              </a:xfrm>
              <a:custGeom>
                <a:avLst/>
                <a:gdLst>
                  <a:gd name="T0" fmla="*/ 2147483646 w 452"/>
                  <a:gd name="T1" fmla="*/ 2147483646 h 832"/>
                  <a:gd name="T2" fmla="*/ 2147483646 w 452"/>
                  <a:gd name="T3" fmla="*/ 2147483646 h 832"/>
                  <a:gd name="T4" fmla="*/ 2147483646 w 452"/>
                  <a:gd name="T5" fmla="*/ 2147483646 h 832"/>
                  <a:gd name="T6" fmla="*/ 2147483646 w 452"/>
                  <a:gd name="T7" fmla="*/ 2147483646 h 832"/>
                  <a:gd name="T8" fmla="*/ 2147483646 w 452"/>
                  <a:gd name="T9" fmla="*/ 2147483646 h 832"/>
                  <a:gd name="T10" fmla="*/ 2147483646 w 452"/>
                  <a:gd name="T11" fmla="*/ 2147483646 h 832"/>
                  <a:gd name="T12" fmla="*/ 2147483646 w 452"/>
                  <a:gd name="T13" fmla="*/ 2147483646 h 832"/>
                  <a:gd name="T14" fmla="*/ 2147483646 w 452"/>
                  <a:gd name="T15" fmla="*/ 2147483646 h 832"/>
                  <a:gd name="T16" fmla="*/ 2147483646 w 452"/>
                  <a:gd name="T17" fmla="*/ 2147483646 h 832"/>
                  <a:gd name="T18" fmla="*/ 2147483646 w 452"/>
                  <a:gd name="T19" fmla="*/ 2147483646 h 832"/>
                  <a:gd name="T20" fmla="*/ 2147483646 w 452"/>
                  <a:gd name="T21" fmla="*/ 2147483646 h 832"/>
                  <a:gd name="T22" fmla="*/ 2147483646 w 452"/>
                  <a:gd name="T23" fmla="*/ 2147483646 h 832"/>
                  <a:gd name="T24" fmla="*/ 2147483646 w 452"/>
                  <a:gd name="T25" fmla="*/ 0 h 832"/>
                  <a:gd name="T26" fmla="*/ 2147483646 w 452"/>
                  <a:gd name="T27" fmla="*/ 2147483646 h 832"/>
                  <a:gd name="T28" fmla="*/ 2147483646 w 452"/>
                  <a:gd name="T29" fmla="*/ 2147483646 h 832"/>
                  <a:gd name="T30" fmla="*/ 2147483646 w 452"/>
                  <a:gd name="T31" fmla="*/ 2147483646 h 832"/>
                  <a:gd name="T32" fmla="*/ 2147483646 w 452"/>
                  <a:gd name="T33" fmla="*/ 2147483646 h 832"/>
                  <a:gd name="T34" fmla="*/ 2147483646 w 452"/>
                  <a:gd name="T35" fmla="*/ 2147483646 h 832"/>
                  <a:gd name="T36" fmla="*/ 2147483646 w 452"/>
                  <a:gd name="T37" fmla="*/ 2147483646 h 832"/>
                  <a:gd name="T38" fmla="*/ 2147483646 w 452"/>
                  <a:gd name="T39" fmla="*/ 2147483646 h 832"/>
                  <a:gd name="T40" fmla="*/ 2147483646 w 452"/>
                  <a:gd name="T41" fmla="*/ 2147483646 h 832"/>
                  <a:gd name="T42" fmla="*/ 2147483646 w 452"/>
                  <a:gd name="T43" fmla="*/ 2147483646 h 832"/>
                  <a:gd name="T44" fmla="*/ 2147483646 w 452"/>
                  <a:gd name="T45" fmla="*/ 2147483646 h 832"/>
                  <a:gd name="T46" fmla="*/ 2147483646 w 452"/>
                  <a:gd name="T47" fmla="*/ 2147483646 h 832"/>
                  <a:gd name="T48" fmla="*/ 2147483646 w 452"/>
                  <a:gd name="T49" fmla="*/ 2147483646 h 832"/>
                  <a:gd name="T50" fmla="*/ 2147483646 w 452"/>
                  <a:gd name="T51" fmla="*/ 2147483646 h 832"/>
                  <a:gd name="T52" fmla="*/ 2147483646 w 452"/>
                  <a:gd name="T53" fmla="*/ 2147483646 h 832"/>
                  <a:gd name="T54" fmla="*/ 2147483646 w 452"/>
                  <a:gd name="T55" fmla="*/ 2147483646 h 832"/>
                  <a:gd name="T56" fmla="*/ 2147483646 w 452"/>
                  <a:gd name="T57" fmla="*/ 2147483646 h 832"/>
                  <a:gd name="T58" fmla="*/ 2147483646 w 452"/>
                  <a:gd name="T59" fmla="*/ 2147483646 h 832"/>
                  <a:gd name="T60" fmla="*/ 2147483646 w 452"/>
                  <a:gd name="T61" fmla="*/ 2147483646 h 832"/>
                  <a:gd name="T62" fmla="*/ 2147483646 w 452"/>
                  <a:gd name="T63" fmla="*/ 2147483646 h 832"/>
                  <a:gd name="T64" fmla="*/ 2147483646 w 452"/>
                  <a:gd name="T65" fmla="*/ 2147483646 h 832"/>
                  <a:gd name="T66" fmla="*/ 2147483646 w 452"/>
                  <a:gd name="T67" fmla="*/ 2147483646 h 832"/>
                  <a:gd name="T68" fmla="*/ 2147483646 w 452"/>
                  <a:gd name="T69" fmla="*/ 2147483646 h 832"/>
                  <a:gd name="T70" fmla="*/ 2147483646 w 452"/>
                  <a:gd name="T71" fmla="*/ 2147483646 h 832"/>
                  <a:gd name="T72" fmla="*/ 2147483646 w 452"/>
                  <a:gd name="T73" fmla="*/ 2147483646 h 832"/>
                  <a:gd name="T74" fmla="*/ 2147483646 w 452"/>
                  <a:gd name="T75" fmla="*/ 2147483646 h 832"/>
                  <a:gd name="T76" fmla="*/ 2147483646 w 452"/>
                  <a:gd name="T77" fmla="*/ 2147483646 h 832"/>
                  <a:gd name="T78" fmla="*/ 2147483646 w 452"/>
                  <a:gd name="T79" fmla="*/ 2147483646 h 832"/>
                  <a:gd name="T80" fmla="*/ 2147483646 w 452"/>
                  <a:gd name="T81" fmla="*/ 2147483646 h 832"/>
                  <a:gd name="T82" fmla="*/ 2147483646 w 452"/>
                  <a:gd name="T83" fmla="*/ 2147483646 h 832"/>
                  <a:gd name="T84" fmla="*/ 2147483646 w 452"/>
                  <a:gd name="T85" fmla="*/ 2147483646 h 832"/>
                  <a:gd name="T86" fmla="*/ 2147483646 w 452"/>
                  <a:gd name="T87" fmla="*/ 2147483646 h 832"/>
                  <a:gd name="T88" fmla="*/ 991204641 w 452"/>
                  <a:gd name="T89" fmla="*/ 2147483646 h 832"/>
                  <a:gd name="T90" fmla="*/ 247895992 w 452"/>
                  <a:gd name="T91" fmla="*/ 2147483646 h 832"/>
                  <a:gd name="T92" fmla="*/ 0 w 452"/>
                  <a:gd name="T93" fmla="*/ 2147483646 h 832"/>
                  <a:gd name="T94" fmla="*/ 330401402 w 452"/>
                  <a:gd name="T95" fmla="*/ 2147483646 h 832"/>
                  <a:gd name="T96" fmla="*/ 1569502470 w 452"/>
                  <a:gd name="T97" fmla="*/ 2147483646 h 832"/>
                  <a:gd name="T98" fmla="*/ 908699231 w 452"/>
                  <a:gd name="T99" fmla="*/ 2147483646 h 832"/>
                  <a:gd name="T100" fmla="*/ 0 w 452"/>
                  <a:gd name="T101" fmla="*/ 2147483646 h 832"/>
                  <a:gd name="T102" fmla="*/ 413096693 w 452"/>
                  <a:gd name="T103" fmla="*/ 2147483646 h 832"/>
                  <a:gd name="T104" fmla="*/ 660803239 w 452"/>
                  <a:gd name="T105" fmla="*/ 2147483646 h 832"/>
                  <a:gd name="T106" fmla="*/ 413096693 w 452"/>
                  <a:gd name="T107" fmla="*/ 2147483646 h 832"/>
                  <a:gd name="T108" fmla="*/ 1486807179 w 452"/>
                  <a:gd name="T109" fmla="*/ 2147483646 h 832"/>
                  <a:gd name="T110" fmla="*/ 2147483646 w 452"/>
                  <a:gd name="T111" fmla="*/ 2147483646 h 832"/>
                  <a:gd name="T112" fmla="*/ 2147483646 w 452"/>
                  <a:gd name="T113" fmla="*/ 2147483646 h 832"/>
                  <a:gd name="T114" fmla="*/ 2147483646 w 452"/>
                  <a:gd name="T115" fmla="*/ 2147483646 h 832"/>
                  <a:gd name="T116" fmla="*/ 2147483646 w 452"/>
                  <a:gd name="T117" fmla="*/ 2147483646 h 832"/>
                  <a:gd name="T118" fmla="*/ 2147483646 w 452"/>
                  <a:gd name="T119" fmla="*/ 2147483646 h 832"/>
                  <a:gd name="T120" fmla="*/ 2147483646 w 452"/>
                  <a:gd name="T121" fmla="*/ 2147483646 h 832"/>
                  <a:gd name="T122" fmla="*/ 2147483646 w 452"/>
                  <a:gd name="T123" fmla="*/ 2147483646 h 832"/>
                  <a:gd name="T124" fmla="*/ 2147483646 w 452"/>
                  <a:gd name="T125" fmla="*/ 2147483646 h 83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52" h="832">
                    <a:moveTo>
                      <a:pt x="93" y="264"/>
                    </a:moveTo>
                    <a:lnTo>
                      <a:pt x="103" y="263"/>
                    </a:lnTo>
                    <a:lnTo>
                      <a:pt x="112" y="261"/>
                    </a:lnTo>
                    <a:lnTo>
                      <a:pt x="120" y="257"/>
                    </a:lnTo>
                    <a:lnTo>
                      <a:pt x="129" y="252"/>
                    </a:lnTo>
                    <a:lnTo>
                      <a:pt x="138" y="248"/>
                    </a:lnTo>
                    <a:lnTo>
                      <a:pt x="147" y="244"/>
                    </a:lnTo>
                    <a:lnTo>
                      <a:pt x="157" y="241"/>
                    </a:lnTo>
                    <a:lnTo>
                      <a:pt x="165" y="240"/>
                    </a:lnTo>
                    <a:lnTo>
                      <a:pt x="175" y="239"/>
                    </a:lnTo>
                    <a:lnTo>
                      <a:pt x="184" y="236"/>
                    </a:lnTo>
                    <a:lnTo>
                      <a:pt x="192" y="232"/>
                    </a:lnTo>
                    <a:lnTo>
                      <a:pt x="199" y="227"/>
                    </a:lnTo>
                    <a:lnTo>
                      <a:pt x="206" y="222"/>
                    </a:lnTo>
                    <a:lnTo>
                      <a:pt x="215" y="217"/>
                    </a:lnTo>
                    <a:lnTo>
                      <a:pt x="222" y="213"/>
                    </a:lnTo>
                    <a:lnTo>
                      <a:pt x="232" y="209"/>
                    </a:lnTo>
                    <a:lnTo>
                      <a:pt x="232" y="200"/>
                    </a:lnTo>
                    <a:lnTo>
                      <a:pt x="232" y="191"/>
                    </a:lnTo>
                    <a:lnTo>
                      <a:pt x="232" y="184"/>
                    </a:lnTo>
                    <a:lnTo>
                      <a:pt x="232" y="179"/>
                    </a:lnTo>
                    <a:lnTo>
                      <a:pt x="248" y="179"/>
                    </a:lnTo>
                    <a:lnTo>
                      <a:pt x="259" y="179"/>
                    </a:lnTo>
                    <a:lnTo>
                      <a:pt x="265" y="178"/>
                    </a:lnTo>
                    <a:lnTo>
                      <a:pt x="271" y="177"/>
                    </a:lnTo>
                    <a:lnTo>
                      <a:pt x="276" y="175"/>
                    </a:lnTo>
                    <a:lnTo>
                      <a:pt x="282" y="173"/>
                    </a:lnTo>
                    <a:lnTo>
                      <a:pt x="287" y="170"/>
                    </a:lnTo>
                    <a:lnTo>
                      <a:pt x="293" y="166"/>
                    </a:lnTo>
                    <a:lnTo>
                      <a:pt x="298" y="162"/>
                    </a:lnTo>
                    <a:lnTo>
                      <a:pt x="303" y="157"/>
                    </a:lnTo>
                    <a:lnTo>
                      <a:pt x="311" y="145"/>
                    </a:lnTo>
                    <a:lnTo>
                      <a:pt x="320" y="133"/>
                    </a:lnTo>
                    <a:lnTo>
                      <a:pt x="329" y="120"/>
                    </a:lnTo>
                    <a:lnTo>
                      <a:pt x="336" y="106"/>
                    </a:lnTo>
                    <a:lnTo>
                      <a:pt x="350" y="75"/>
                    </a:lnTo>
                    <a:lnTo>
                      <a:pt x="361" y="46"/>
                    </a:lnTo>
                    <a:lnTo>
                      <a:pt x="371" y="20"/>
                    </a:lnTo>
                    <a:lnTo>
                      <a:pt x="378" y="0"/>
                    </a:lnTo>
                    <a:lnTo>
                      <a:pt x="379" y="7"/>
                    </a:lnTo>
                    <a:lnTo>
                      <a:pt x="383" y="13"/>
                    </a:lnTo>
                    <a:lnTo>
                      <a:pt x="385" y="19"/>
                    </a:lnTo>
                    <a:lnTo>
                      <a:pt x="389" y="25"/>
                    </a:lnTo>
                    <a:lnTo>
                      <a:pt x="397" y="36"/>
                    </a:lnTo>
                    <a:lnTo>
                      <a:pt x="407" y="47"/>
                    </a:lnTo>
                    <a:lnTo>
                      <a:pt x="430" y="65"/>
                    </a:lnTo>
                    <a:lnTo>
                      <a:pt x="452" y="80"/>
                    </a:lnTo>
                    <a:lnTo>
                      <a:pt x="448" y="85"/>
                    </a:lnTo>
                    <a:lnTo>
                      <a:pt x="444" y="91"/>
                    </a:lnTo>
                    <a:lnTo>
                      <a:pt x="442" y="96"/>
                    </a:lnTo>
                    <a:lnTo>
                      <a:pt x="440" y="103"/>
                    </a:lnTo>
                    <a:lnTo>
                      <a:pt x="440" y="114"/>
                    </a:lnTo>
                    <a:lnTo>
                      <a:pt x="442" y="125"/>
                    </a:lnTo>
                    <a:lnTo>
                      <a:pt x="444" y="138"/>
                    </a:lnTo>
                    <a:lnTo>
                      <a:pt x="448" y="151"/>
                    </a:lnTo>
                    <a:lnTo>
                      <a:pt x="451" y="168"/>
                    </a:lnTo>
                    <a:lnTo>
                      <a:pt x="452" y="185"/>
                    </a:lnTo>
                    <a:lnTo>
                      <a:pt x="451" y="192"/>
                    </a:lnTo>
                    <a:lnTo>
                      <a:pt x="450" y="199"/>
                    </a:lnTo>
                    <a:lnTo>
                      <a:pt x="448" y="206"/>
                    </a:lnTo>
                    <a:lnTo>
                      <a:pt x="444" y="213"/>
                    </a:lnTo>
                    <a:lnTo>
                      <a:pt x="437" y="224"/>
                    </a:lnTo>
                    <a:lnTo>
                      <a:pt x="428" y="234"/>
                    </a:lnTo>
                    <a:lnTo>
                      <a:pt x="420" y="244"/>
                    </a:lnTo>
                    <a:lnTo>
                      <a:pt x="412" y="255"/>
                    </a:lnTo>
                    <a:lnTo>
                      <a:pt x="409" y="261"/>
                    </a:lnTo>
                    <a:lnTo>
                      <a:pt x="407" y="269"/>
                    </a:lnTo>
                    <a:lnTo>
                      <a:pt x="406" y="276"/>
                    </a:lnTo>
                    <a:lnTo>
                      <a:pt x="405" y="283"/>
                    </a:lnTo>
                    <a:lnTo>
                      <a:pt x="402" y="289"/>
                    </a:lnTo>
                    <a:lnTo>
                      <a:pt x="397" y="302"/>
                    </a:lnTo>
                    <a:lnTo>
                      <a:pt x="393" y="308"/>
                    </a:lnTo>
                    <a:lnTo>
                      <a:pt x="388" y="314"/>
                    </a:lnTo>
                    <a:lnTo>
                      <a:pt x="386" y="316"/>
                    </a:lnTo>
                    <a:lnTo>
                      <a:pt x="383" y="318"/>
                    </a:lnTo>
                    <a:lnTo>
                      <a:pt x="381" y="319"/>
                    </a:lnTo>
                    <a:lnTo>
                      <a:pt x="378" y="320"/>
                    </a:lnTo>
                    <a:lnTo>
                      <a:pt x="377" y="332"/>
                    </a:lnTo>
                    <a:lnTo>
                      <a:pt x="376" y="343"/>
                    </a:lnTo>
                    <a:lnTo>
                      <a:pt x="373" y="354"/>
                    </a:lnTo>
                    <a:lnTo>
                      <a:pt x="368" y="364"/>
                    </a:lnTo>
                    <a:lnTo>
                      <a:pt x="360" y="386"/>
                    </a:lnTo>
                    <a:lnTo>
                      <a:pt x="349" y="406"/>
                    </a:lnTo>
                    <a:lnTo>
                      <a:pt x="338" y="427"/>
                    </a:lnTo>
                    <a:lnTo>
                      <a:pt x="328" y="449"/>
                    </a:lnTo>
                    <a:lnTo>
                      <a:pt x="325" y="459"/>
                    </a:lnTo>
                    <a:lnTo>
                      <a:pt x="321" y="470"/>
                    </a:lnTo>
                    <a:lnTo>
                      <a:pt x="319" y="481"/>
                    </a:lnTo>
                    <a:lnTo>
                      <a:pt x="319" y="493"/>
                    </a:lnTo>
                    <a:lnTo>
                      <a:pt x="318" y="500"/>
                    </a:lnTo>
                    <a:lnTo>
                      <a:pt x="316" y="509"/>
                    </a:lnTo>
                    <a:lnTo>
                      <a:pt x="314" y="520"/>
                    </a:lnTo>
                    <a:lnTo>
                      <a:pt x="310" y="531"/>
                    </a:lnTo>
                    <a:lnTo>
                      <a:pt x="300" y="559"/>
                    </a:lnTo>
                    <a:lnTo>
                      <a:pt x="288" y="587"/>
                    </a:lnTo>
                    <a:lnTo>
                      <a:pt x="281" y="602"/>
                    </a:lnTo>
                    <a:lnTo>
                      <a:pt x="274" y="615"/>
                    </a:lnTo>
                    <a:lnTo>
                      <a:pt x="266" y="627"/>
                    </a:lnTo>
                    <a:lnTo>
                      <a:pt x="260" y="637"/>
                    </a:lnTo>
                    <a:lnTo>
                      <a:pt x="252" y="646"/>
                    </a:lnTo>
                    <a:lnTo>
                      <a:pt x="245" y="653"/>
                    </a:lnTo>
                    <a:lnTo>
                      <a:pt x="242" y="655"/>
                    </a:lnTo>
                    <a:lnTo>
                      <a:pt x="239" y="658"/>
                    </a:lnTo>
                    <a:lnTo>
                      <a:pt x="236" y="659"/>
                    </a:lnTo>
                    <a:lnTo>
                      <a:pt x="232" y="660"/>
                    </a:lnTo>
                    <a:lnTo>
                      <a:pt x="231" y="678"/>
                    </a:lnTo>
                    <a:lnTo>
                      <a:pt x="230" y="696"/>
                    </a:lnTo>
                    <a:lnTo>
                      <a:pt x="228" y="714"/>
                    </a:lnTo>
                    <a:lnTo>
                      <a:pt x="225" y="730"/>
                    </a:lnTo>
                    <a:lnTo>
                      <a:pt x="220" y="745"/>
                    </a:lnTo>
                    <a:lnTo>
                      <a:pt x="215" y="759"/>
                    </a:lnTo>
                    <a:lnTo>
                      <a:pt x="207" y="773"/>
                    </a:lnTo>
                    <a:lnTo>
                      <a:pt x="199" y="785"/>
                    </a:lnTo>
                    <a:lnTo>
                      <a:pt x="191" y="795"/>
                    </a:lnTo>
                    <a:lnTo>
                      <a:pt x="181" y="805"/>
                    </a:lnTo>
                    <a:lnTo>
                      <a:pt x="169" y="812"/>
                    </a:lnTo>
                    <a:lnTo>
                      <a:pt x="157" y="819"/>
                    </a:lnTo>
                    <a:lnTo>
                      <a:pt x="142" y="825"/>
                    </a:lnTo>
                    <a:lnTo>
                      <a:pt x="127" y="829"/>
                    </a:lnTo>
                    <a:lnTo>
                      <a:pt x="110" y="831"/>
                    </a:lnTo>
                    <a:lnTo>
                      <a:pt x="93" y="832"/>
                    </a:lnTo>
                    <a:lnTo>
                      <a:pt x="86" y="831"/>
                    </a:lnTo>
                    <a:lnTo>
                      <a:pt x="80" y="827"/>
                    </a:lnTo>
                    <a:lnTo>
                      <a:pt x="77" y="825"/>
                    </a:lnTo>
                    <a:lnTo>
                      <a:pt x="75" y="821"/>
                    </a:lnTo>
                    <a:lnTo>
                      <a:pt x="73" y="817"/>
                    </a:lnTo>
                    <a:lnTo>
                      <a:pt x="73" y="813"/>
                    </a:lnTo>
                    <a:lnTo>
                      <a:pt x="61" y="812"/>
                    </a:lnTo>
                    <a:lnTo>
                      <a:pt x="50" y="810"/>
                    </a:lnTo>
                    <a:lnTo>
                      <a:pt x="41" y="807"/>
                    </a:lnTo>
                    <a:lnTo>
                      <a:pt x="34" y="803"/>
                    </a:lnTo>
                    <a:lnTo>
                      <a:pt x="26" y="798"/>
                    </a:lnTo>
                    <a:lnTo>
                      <a:pt x="20" y="791"/>
                    </a:lnTo>
                    <a:lnTo>
                      <a:pt x="15" y="785"/>
                    </a:lnTo>
                    <a:lnTo>
                      <a:pt x="12" y="777"/>
                    </a:lnTo>
                    <a:lnTo>
                      <a:pt x="8" y="769"/>
                    </a:lnTo>
                    <a:lnTo>
                      <a:pt x="5" y="760"/>
                    </a:lnTo>
                    <a:lnTo>
                      <a:pt x="3" y="752"/>
                    </a:lnTo>
                    <a:lnTo>
                      <a:pt x="2" y="743"/>
                    </a:lnTo>
                    <a:lnTo>
                      <a:pt x="0" y="726"/>
                    </a:lnTo>
                    <a:lnTo>
                      <a:pt x="0" y="708"/>
                    </a:lnTo>
                    <a:lnTo>
                      <a:pt x="1" y="702"/>
                    </a:lnTo>
                    <a:lnTo>
                      <a:pt x="2" y="697"/>
                    </a:lnTo>
                    <a:lnTo>
                      <a:pt x="4" y="694"/>
                    </a:lnTo>
                    <a:lnTo>
                      <a:pt x="7" y="691"/>
                    </a:lnTo>
                    <a:lnTo>
                      <a:pt x="14" y="685"/>
                    </a:lnTo>
                    <a:lnTo>
                      <a:pt x="19" y="678"/>
                    </a:lnTo>
                    <a:lnTo>
                      <a:pt x="17" y="677"/>
                    </a:lnTo>
                    <a:lnTo>
                      <a:pt x="14" y="675"/>
                    </a:lnTo>
                    <a:lnTo>
                      <a:pt x="11" y="672"/>
                    </a:lnTo>
                    <a:lnTo>
                      <a:pt x="7" y="668"/>
                    </a:lnTo>
                    <a:lnTo>
                      <a:pt x="2" y="660"/>
                    </a:lnTo>
                    <a:lnTo>
                      <a:pt x="0" y="652"/>
                    </a:lnTo>
                    <a:lnTo>
                      <a:pt x="1" y="642"/>
                    </a:lnTo>
                    <a:lnTo>
                      <a:pt x="3" y="635"/>
                    </a:lnTo>
                    <a:lnTo>
                      <a:pt x="5" y="628"/>
                    </a:lnTo>
                    <a:lnTo>
                      <a:pt x="7" y="622"/>
                    </a:lnTo>
                    <a:lnTo>
                      <a:pt x="8" y="616"/>
                    </a:lnTo>
                    <a:lnTo>
                      <a:pt x="8" y="610"/>
                    </a:lnTo>
                    <a:lnTo>
                      <a:pt x="5" y="602"/>
                    </a:lnTo>
                    <a:lnTo>
                      <a:pt x="0" y="591"/>
                    </a:lnTo>
                    <a:lnTo>
                      <a:pt x="5" y="591"/>
                    </a:lnTo>
                    <a:lnTo>
                      <a:pt x="9" y="590"/>
                    </a:lnTo>
                    <a:lnTo>
                      <a:pt x="14" y="589"/>
                    </a:lnTo>
                    <a:lnTo>
                      <a:pt x="18" y="587"/>
                    </a:lnTo>
                    <a:lnTo>
                      <a:pt x="27" y="582"/>
                    </a:lnTo>
                    <a:lnTo>
                      <a:pt x="36" y="575"/>
                    </a:lnTo>
                    <a:lnTo>
                      <a:pt x="43" y="568"/>
                    </a:lnTo>
                    <a:lnTo>
                      <a:pt x="50" y="559"/>
                    </a:lnTo>
                    <a:lnTo>
                      <a:pt x="57" y="549"/>
                    </a:lnTo>
                    <a:lnTo>
                      <a:pt x="63" y="538"/>
                    </a:lnTo>
                    <a:lnTo>
                      <a:pt x="68" y="527"/>
                    </a:lnTo>
                    <a:lnTo>
                      <a:pt x="73" y="516"/>
                    </a:lnTo>
                    <a:lnTo>
                      <a:pt x="76" y="506"/>
                    </a:lnTo>
                    <a:lnTo>
                      <a:pt x="80" y="496"/>
                    </a:lnTo>
                    <a:lnTo>
                      <a:pt x="84" y="476"/>
                    </a:lnTo>
                    <a:lnTo>
                      <a:pt x="86" y="462"/>
                    </a:lnTo>
                    <a:lnTo>
                      <a:pt x="85" y="453"/>
                    </a:lnTo>
                    <a:lnTo>
                      <a:pt x="84" y="445"/>
                    </a:lnTo>
                    <a:lnTo>
                      <a:pt x="83" y="438"/>
                    </a:lnTo>
                    <a:lnTo>
                      <a:pt x="81" y="430"/>
                    </a:lnTo>
                    <a:lnTo>
                      <a:pt x="75" y="419"/>
                    </a:lnTo>
                    <a:lnTo>
                      <a:pt x="70" y="408"/>
                    </a:lnTo>
                    <a:lnTo>
                      <a:pt x="63" y="398"/>
                    </a:lnTo>
                    <a:lnTo>
                      <a:pt x="58" y="388"/>
                    </a:lnTo>
                    <a:lnTo>
                      <a:pt x="56" y="382"/>
                    </a:lnTo>
                    <a:lnTo>
                      <a:pt x="54" y="376"/>
                    </a:lnTo>
                    <a:lnTo>
                      <a:pt x="53" y="370"/>
                    </a:lnTo>
                    <a:lnTo>
                      <a:pt x="53" y="363"/>
                    </a:lnTo>
                    <a:lnTo>
                      <a:pt x="93" y="26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9" name="Freeform 254">
                <a:extLst>
                  <a:ext uri="{FF2B5EF4-FFF2-40B4-BE49-F238E27FC236}">
                    <a16:creationId xmlns:a16="http://schemas.microsoft.com/office/drawing/2014/main" id="{21F02C54-A264-7C48-B7F8-214D3F80A244}"/>
                  </a:ext>
                </a:extLst>
              </p:cNvPr>
              <p:cNvSpPr>
                <a:spLocks/>
              </p:cNvSpPr>
              <p:nvPr>
                <p:custDataLst>
                  <p:tags r:id="rId181"/>
                </p:custDataLst>
              </p:nvPr>
            </p:nvSpPr>
            <p:spPr bwMode="auto">
              <a:xfrm>
                <a:off x="6267450" y="3735388"/>
                <a:ext cx="36513" cy="66675"/>
              </a:xfrm>
              <a:custGeom>
                <a:avLst/>
                <a:gdLst>
                  <a:gd name="T0" fmla="*/ 2147483646 w 80"/>
                  <a:gd name="T1" fmla="*/ 296258192 h 126"/>
                  <a:gd name="T2" fmla="*/ 2147483646 w 80"/>
                  <a:gd name="T3" fmla="*/ 2147483646 h 126"/>
                  <a:gd name="T4" fmla="*/ 2147483646 w 80"/>
                  <a:gd name="T5" fmla="*/ 2147483646 h 126"/>
                  <a:gd name="T6" fmla="*/ 2147483646 w 80"/>
                  <a:gd name="T7" fmla="*/ 2147483646 h 126"/>
                  <a:gd name="T8" fmla="*/ 2147483646 w 80"/>
                  <a:gd name="T9" fmla="*/ 2147483646 h 126"/>
                  <a:gd name="T10" fmla="*/ 2147483646 w 80"/>
                  <a:gd name="T11" fmla="*/ 2147483646 h 126"/>
                  <a:gd name="T12" fmla="*/ 2147483646 w 80"/>
                  <a:gd name="T13" fmla="*/ 2147483646 h 126"/>
                  <a:gd name="T14" fmla="*/ 2147483646 w 80"/>
                  <a:gd name="T15" fmla="*/ 2147483646 h 126"/>
                  <a:gd name="T16" fmla="*/ 2147483646 w 80"/>
                  <a:gd name="T17" fmla="*/ 2147483646 h 126"/>
                  <a:gd name="T18" fmla="*/ 2147483646 w 80"/>
                  <a:gd name="T19" fmla="*/ 2147483646 h 126"/>
                  <a:gd name="T20" fmla="*/ 1235917127 w 80"/>
                  <a:gd name="T21" fmla="*/ 2147483646 h 126"/>
                  <a:gd name="T22" fmla="*/ 0 w 80"/>
                  <a:gd name="T23" fmla="*/ 2147483646 h 126"/>
                  <a:gd name="T24" fmla="*/ 665558051 w 80"/>
                  <a:gd name="T25" fmla="*/ 2147483646 h 126"/>
                  <a:gd name="T26" fmla="*/ 2147483646 w 80"/>
                  <a:gd name="T27" fmla="*/ 2147483646 h 126"/>
                  <a:gd name="T28" fmla="*/ 2147483646 w 80"/>
                  <a:gd name="T29" fmla="*/ 1778110067 h 126"/>
                  <a:gd name="T30" fmla="*/ 2147483646 w 80"/>
                  <a:gd name="T31" fmla="*/ 740925938 h 126"/>
                  <a:gd name="T32" fmla="*/ 2147483646 w 80"/>
                  <a:gd name="T33" fmla="*/ 148129096 h 126"/>
                  <a:gd name="T34" fmla="*/ 2147483646 w 80"/>
                  <a:gd name="T35" fmla="*/ 0 h 126"/>
                  <a:gd name="T36" fmla="*/ 2147483646 w 80"/>
                  <a:gd name="T37" fmla="*/ 0 h 126"/>
                  <a:gd name="T38" fmla="*/ 2147483646 w 80"/>
                  <a:gd name="T39" fmla="*/ 148129096 h 126"/>
                  <a:gd name="T40" fmla="*/ 2147483646 w 80"/>
                  <a:gd name="T41" fmla="*/ 296258192 h 12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80" h="126">
                    <a:moveTo>
                      <a:pt x="80" y="2"/>
                    </a:moveTo>
                    <a:lnTo>
                      <a:pt x="80" y="101"/>
                    </a:lnTo>
                    <a:lnTo>
                      <a:pt x="78" y="104"/>
                    </a:lnTo>
                    <a:lnTo>
                      <a:pt x="75" y="107"/>
                    </a:lnTo>
                    <a:lnTo>
                      <a:pt x="70" y="109"/>
                    </a:lnTo>
                    <a:lnTo>
                      <a:pt x="67" y="111"/>
                    </a:lnTo>
                    <a:lnTo>
                      <a:pt x="58" y="114"/>
                    </a:lnTo>
                    <a:lnTo>
                      <a:pt x="48" y="116"/>
                    </a:lnTo>
                    <a:lnTo>
                      <a:pt x="36" y="117"/>
                    </a:lnTo>
                    <a:lnTo>
                      <a:pt x="25" y="119"/>
                    </a:lnTo>
                    <a:lnTo>
                      <a:pt x="13" y="123"/>
                    </a:lnTo>
                    <a:lnTo>
                      <a:pt x="0" y="126"/>
                    </a:lnTo>
                    <a:lnTo>
                      <a:pt x="7" y="40"/>
                    </a:lnTo>
                    <a:lnTo>
                      <a:pt x="23" y="27"/>
                    </a:lnTo>
                    <a:lnTo>
                      <a:pt x="41" y="12"/>
                    </a:lnTo>
                    <a:lnTo>
                      <a:pt x="51" y="5"/>
                    </a:lnTo>
                    <a:lnTo>
                      <a:pt x="60" y="1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1"/>
                    </a:lnTo>
                    <a:lnTo>
                      <a:pt x="8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0" name="Freeform 255">
                <a:extLst>
                  <a:ext uri="{FF2B5EF4-FFF2-40B4-BE49-F238E27FC236}">
                    <a16:creationId xmlns:a16="http://schemas.microsoft.com/office/drawing/2014/main" id="{17426E81-4D38-6947-B74F-89E5FEFF4E8F}"/>
                  </a:ext>
                </a:extLst>
              </p:cNvPr>
              <p:cNvSpPr>
                <a:spLocks/>
              </p:cNvSpPr>
              <p:nvPr>
                <p:custDataLst>
                  <p:tags r:id="rId182"/>
                </p:custDataLst>
              </p:nvPr>
            </p:nvSpPr>
            <p:spPr bwMode="auto">
              <a:xfrm>
                <a:off x="6256338" y="3695700"/>
                <a:ext cx="55562" cy="60325"/>
              </a:xfrm>
              <a:custGeom>
                <a:avLst/>
                <a:gdLst>
                  <a:gd name="T0" fmla="*/ 2147483646 w 124"/>
                  <a:gd name="T1" fmla="*/ 0 h 117"/>
                  <a:gd name="T2" fmla="*/ 2147483646 w 124"/>
                  <a:gd name="T3" fmla="*/ 2056018821 h 117"/>
                  <a:gd name="T4" fmla="*/ 2147483646 w 124"/>
                  <a:gd name="T5" fmla="*/ 2147483646 h 117"/>
                  <a:gd name="T6" fmla="*/ 2147483646 w 124"/>
                  <a:gd name="T7" fmla="*/ 2147483646 h 117"/>
                  <a:gd name="T8" fmla="*/ 2147483646 w 124"/>
                  <a:gd name="T9" fmla="*/ 2147483646 h 117"/>
                  <a:gd name="T10" fmla="*/ 2147483646 w 124"/>
                  <a:gd name="T11" fmla="*/ 2147483646 h 117"/>
                  <a:gd name="T12" fmla="*/ 2147483646 w 124"/>
                  <a:gd name="T13" fmla="*/ 2147483646 h 117"/>
                  <a:gd name="T14" fmla="*/ 2147483646 w 124"/>
                  <a:gd name="T15" fmla="*/ 2147483646 h 117"/>
                  <a:gd name="T16" fmla="*/ 2147483646 w 124"/>
                  <a:gd name="T17" fmla="*/ 2147483646 h 117"/>
                  <a:gd name="T18" fmla="*/ 2147483646 w 124"/>
                  <a:gd name="T19" fmla="*/ 2147483646 h 117"/>
                  <a:gd name="T20" fmla="*/ 2147483646 w 124"/>
                  <a:gd name="T21" fmla="*/ 2147483646 h 117"/>
                  <a:gd name="T22" fmla="*/ 2147483646 w 124"/>
                  <a:gd name="T23" fmla="*/ 2147483646 h 117"/>
                  <a:gd name="T24" fmla="*/ 2147483646 w 124"/>
                  <a:gd name="T25" fmla="*/ 2147483646 h 117"/>
                  <a:gd name="T26" fmla="*/ 2147483646 w 124"/>
                  <a:gd name="T27" fmla="*/ 2147483646 h 117"/>
                  <a:gd name="T28" fmla="*/ 2147483646 w 124"/>
                  <a:gd name="T29" fmla="*/ 2147483646 h 117"/>
                  <a:gd name="T30" fmla="*/ 2147483646 w 124"/>
                  <a:gd name="T31" fmla="*/ 2147483646 h 117"/>
                  <a:gd name="T32" fmla="*/ 2147483646 w 124"/>
                  <a:gd name="T33" fmla="*/ 2147483646 h 117"/>
                  <a:gd name="T34" fmla="*/ 2069200125 w 124"/>
                  <a:gd name="T35" fmla="*/ 2147483646 h 117"/>
                  <a:gd name="T36" fmla="*/ 1169521850 w 124"/>
                  <a:gd name="T37" fmla="*/ 2147483646 h 117"/>
                  <a:gd name="T38" fmla="*/ 359791283 w 124"/>
                  <a:gd name="T39" fmla="*/ 2147483646 h 117"/>
                  <a:gd name="T40" fmla="*/ 0 w 124"/>
                  <a:gd name="T41" fmla="*/ 2147483646 h 117"/>
                  <a:gd name="T42" fmla="*/ 89947709 w 124"/>
                  <a:gd name="T43" fmla="*/ 2147483646 h 117"/>
                  <a:gd name="T44" fmla="*/ 179895417 w 124"/>
                  <a:gd name="T45" fmla="*/ 2147483646 h 117"/>
                  <a:gd name="T46" fmla="*/ 449738992 w 124"/>
                  <a:gd name="T47" fmla="*/ 2147483646 h 117"/>
                  <a:gd name="T48" fmla="*/ 809730567 w 124"/>
                  <a:gd name="T49" fmla="*/ 2147483646 h 117"/>
                  <a:gd name="T50" fmla="*/ 1529312684 w 124"/>
                  <a:gd name="T51" fmla="*/ 2147483646 h 117"/>
                  <a:gd name="T52" fmla="*/ 2147483646 w 124"/>
                  <a:gd name="T53" fmla="*/ 2147483646 h 117"/>
                  <a:gd name="T54" fmla="*/ 2147483646 w 124"/>
                  <a:gd name="T55" fmla="*/ 2147483646 h 117"/>
                  <a:gd name="T56" fmla="*/ 2147483646 w 124"/>
                  <a:gd name="T57" fmla="*/ 1644762156 h 117"/>
                  <a:gd name="T58" fmla="*/ 2147483646 w 124"/>
                  <a:gd name="T59" fmla="*/ 1644762156 h 117"/>
                  <a:gd name="T60" fmla="*/ 2147483646 w 124"/>
                  <a:gd name="T61" fmla="*/ 1644762156 h 117"/>
                  <a:gd name="T62" fmla="*/ 2147483646 w 124"/>
                  <a:gd name="T63" fmla="*/ 822513845 h 117"/>
                  <a:gd name="T64" fmla="*/ 2147483646 w 124"/>
                  <a:gd name="T65" fmla="*/ 0 h 1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4" h="117">
                    <a:moveTo>
                      <a:pt x="113" y="0"/>
                    </a:moveTo>
                    <a:lnTo>
                      <a:pt x="116" y="15"/>
                    </a:lnTo>
                    <a:lnTo>
                      <a:pt x="122" y="35"/>
                    </a:lnTo>
                    <a:lnTo>
                      <a:pt x="124" y="45"/>
                    </a:lnTo>
                    <a:lnTo>
                      <a:pt x="124" y="54"/>
                    </a:lnTo>
                    <a:lnTo>
                      <a:pt x="124" y="59"/>
                    </a:lnTo>
                    <a:lnTo>
                      <a:pt x="123" y="64"/>
                    </a:lnTo>
                    <a:lnTo>
                      <a:pt x="122" y="69"/>
                    </a:lnTo>
                    <a:lnTo>
                      <a:pt x="119" y="73"/>
                    </a:lnTo>
                    <a:lnTo>
                      <a:pt x="114" y="72"/>
                    </a:lnTo>
                    <a:lnTo>
                      <a:pt x="108" y="71"/>
                    </a:lnTo>
                    <a:lnTo>
                      <a:pt x="103" y="72"/>
                    </a:lnTo>
                    <a:lnTo>
                      <a:pt x="96" y="73"/>
                    </a:lnTo>
                    <a:lnTo>
                      <a:pt x="83" y="78"/>
                    </a:lnTo>
                    <a:lnTo>
                      <a:pt x="71" y="85"/>
                    </a:lnTo>
                    <a:lnTo>
                      <a:pt x="46" y="103"/>
                    </a:lnTo>
                    <a:lnTo>
                      <a:pt x="26" y="117"/>
                    </a:lnTo>
                    <a:lnTo>
                      <a:pt x="23" y="112"/>
                    </a:lnTo>
                    <a:lnTo>
                      <a:pt x="13" y="101"/>
                    </a:lnTo>
                    <a:lnTo>
                      <a:pt x="4" y="89"/>
                    </a:lnTo>
                    <a:lnTo>
                      <a:pt x="0" y="79"/>
                    </a:lnTo>
                    <a:lnTo>
                      <a:pt x="1" y="76"/>
                    </a:lnTo>
                    <a:lnTo>
                      <a:pt x="2" y="72"/>
                    </a:lnTo>
                    <a:lnTo>
                      <a:pt x="5" y="67"/>
                    </a:lnTo>
                    <a:lnTo>
                      <a:pt x="9" y="62"/>
                    </a:lnTo>
                    <a:lnTo>
                      <a:pt x="17" y="52"/>
                    </a:lnTo>
                    <a:lnTo>
                      <a:pt x="27" y="42"/>
                    </a:lnTo>
                    <a:lnTo>
                      <a:pt x="48" y="22"/>
                    </a:lnTo>
                    <a:lnTo>
                      <a:pt x="60" y="12"/>
                    </a:lnTo>
                    <a:lnTo>
                      <a:pt x="73" y="12"/>
                    </a:lnTo>
                    <a:lnTo>
                      <a:pt x="86" y="12"/>
                    </a:lnTo>
                    <a:lnTo>
                      <a:pt x="100" y="6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1" name="Freeform 256">
                <a:extLst>
                  <a:ext uri="{FF2B5EF4-FFF2-40B4-BE49-F238E27FC236}">
                    <a16:creationId xmlns:a16="http://schemas.microsoft.com/office/drawing/2014/main" id="{A43ED8CE-3077-AA42-A6E5-32AB3D523ECF}"/>
                  </a:ext>
                </a:extLst>
              </p:cNvPr>
              <p:cNvSpPr>
                <a:spLocks/>
              </p:cNvSpPr>
              <p:nvPr>
                <p:custDataLst>
                  <p:tags r:id="rId183"/>
                </p:custDataLst>
              </p:nvPr>
            </p:nvSpPr>
            <p:spPr bwMode="auto">
              <a:xfrm>
                <a:off x="6565900" y="2395538"/>
                <a:ext cx="503238" cy="473075"/>
              </a:xfrm>
              <a:custGeom>
                <a:avLst/>
                <a:gdLst>
                  <a:gd name="T0" fmla="*/ 2147483646 w 1156"/>
                  <a:gd name="T1" fmla="*/ 2147483646 h 900"/>
                  <a:gd name="T2" fmla="*/ 2147483646 w 1156"/>
                  <a:gd name="T3" fmla="*/ 2147483646 h 900"/>
                  <a:gd name="T4" fmla="*/ 2147483646 w 1156"/>
                  <a:gd name="T5" fmla="*/ 2147483646 h 900"/>
                  <a:gd name="T6" fmla="*/ 2147483646 w 1156"/>
                  <a:gd name="T7" fmla="*/ 2147483646 h 900"/>
                  <a:gd name="T8" fmla="*/ 2147483646 w 1156"/>
                  <a:gd name="T9" fmla="*/ 2147483646 h 900"/>
                  <a:gd name="T10" fmla="*/ 2147483646 w 1156"/>
                  <a:gd name="T11" fmla="*/ 2147483646 h 900"/>
                  <a:gd name="T12" fmla="*/ 2147483646 w 1156"/>
                  <a:gd name="T13" fmla="*/ 2147483646 h 900"/>
                  <a:gd name="T14" fmla="*/ 2147483646 w 1156"/>
                  <a:gd name="T15" fmla="*/ 2147483646 h 900"/>
                  <a:gd name="T16" fmla="*/ 2147483646 w 1156"/>
                  <a:gd name="T17" fmla="*/ 2147483646 h 900"/>
                  <a:gd name="T18" fmla="*/ 2147483646 w 1156"/>
                  <a:gd name="T19" fmla="*/ 2147483646 h 900"/>
                  <a:gd name="T20" fmla="*/ 2147483646 w 1156"/>
                  <a:gd name="T21" fmla="*/ 2147483646 h 900"/>
                  <a:gd name="T22" fmla="*/ 2147483646 w 1156"/>
                  <a:gd name="T23" fmla="*/ 2147483646 h 900"/>
                  <a:gd name="T24" fmla="*/ 2147483646 w 1156"/>
                  <a:gd name="T25" fmla="*/ 145331794 h 900"/>
                  <a:gd name="T26" fmla="*/ 2147483646 w 1156"/>
                  <a:gd name="T27" fmla="*/ 2147483646 h 900"/>
                  <a:gd name="T28" fmla="*/ 2147483646 w 1156"/>
                  <a:gd name="T29" fmla="*/ 2147483646 h 900"/>
                  <a:gd name="T30" fmla="*/ 2147483646 w 1156"/>
                  <a:gd name="T31" fmla="*/ 2147483646 h 900"/>
                  <a:gd name="T32" fmla="*/ 329936067 w 1156"/>
                  <a:gd name="T33" fmla="*/ 2147483646 h 900"/>
                  <a:gd name="T34" fmla="*/ 412562435 w 1156"/>
                  <a:gd name="T35" fmla="*/ 2147483646 h 900"/>
                  <a:gd name="T36" fmla="*/ 2147483646 w 1156"/>
                  <a:gd name="T37" fmla="*/ 2147483646 h 900"/>
                  <a:gd name="T38" fmla="*/ 2147483646 w 1156"/>
                  <a:gd name="T39" fmla="*/ 2147483646 h 900"/>
                  <a:gd name="T40" fmla="*/ 2147483646 w 1156"/>
                  <a:gd name="T41" fmla="*/ 2147483646 h 900"/>
                  <a:gd name="T42" fmla="*/ 2147483646 w 1156"/>
                  <a:gd name="T43" fmla="*/ 2147483646 h 900"/>
                  <a:gd name="T44" fmla="*/ 2147483646 w 1156"/>
                  <a:gd name="T45" fmla="*/ 2147483646 h 900"/>
                  <a:gd name="T46" fmla="*/ 2147483646 w 1156"/>
                  <a:gd name="T47" fmla="*/ 2147483646 h 900"/>
                  <a:gd name="T48" fmla="*/ 2147483646 w 1156"/>
                  <a:gd name="T49" fmla="*/ 2147483646 h 900"/>
                  <a:gd name="T50" fmla="*/ 2147483646 w 1156"/>
                  <a:gd name="T51" fmla="*/ 2147483646 h 900"/>
                  <a:gd name="T52" fmla="*/ 2147483646 w 1156"/>
                  <a:gd name="T53" fmla="*/ 2147483646 h 900"/>
                  <a:gd name="T54" fmla="*/ 2147483646 w 1156"/>
                  <a:gd name="T55" fmla="*/ 2147483646 h 900"/>
                  <a:gd name="T56" fmla="*/ 2147483646 w 1156"/>
                  <a:gd name="T57" fmla="*/ 2147483646 h 900"/>
                  <a:gd name="T58" fmla="*/ 2147483646 w 1156"/>
                  <a:gd name="T59" fmla="*/ 2147483646 h 900"/>
                  <a:gd name="T60" fmla="*/ 2147483646 w 1156"/>
                  <a:gd name="T61" fmla="*/ 2147483646 h 900"/>
                  <a:gd name="T62" fmla="*/ 2147483646 w 1156"/>
                  <a:gd name="T63" fmla="*/ 2147483646 h 900"/>
                  <a:gd name="T64" fmla="*/ 2147483646 w 1156"/>
                  <a:gd name="T65" fmla="*/ 2147483646 h 900"/>
                  <a:gd name="T66" fmla="*/ 2147483646 w 1156"/>
                  <a:gd name="T67" fmla="*/ 2147483646 h 900"/>
                  <a:gd name="T68" fmla="*/ 2147483646 w 1156"/>
                  <a:gd name="T69" fmla="*/ 2147483646 h 900"/>
                  <a:gd name="T70" fmla="*/ 2147483646 w 1156"/>
                  <a:gd name="T71" fmla="*/ 2147483646 h 900"/>
                  <a:gd name="T72" fmla="*/ 2147483646 w 1156"/>
                  <a:gd name="T73" fmla="*/ 2147483646 h 900"/>
                  <a:gd name="T74" fmla="*/ 2147483646 w 1156"/>
                  <a:gd name="T75" fmla="*/ 2147483646 h 900"/>
                  <a:gd name="T76" fmla="*/ 2147483646 w 1156"/>
                  <a:gd name="T77" fmla="*/ 2147483646 h 900"/>
                  <a:gd name="T78" fmla="*/ 2147483646 w 1156"/>
                  <a:gd name="T79" fmla="*/ 2147483646 h 900"/>
                  <a:gd name="T80" fmla="*/ 2147483646 w 1156"/>
                  <a:gd name="T81" fmla="*/ 2147483646 h 900"/>
                  <a:gd name="T82" fmla="*/ 2147483646 w 1156"/>
                  <a:gd name="T83" fmla="*/ 2147483646 h 900"/>
                  <a:gd name="T84" fmla="*/ 2147483646 w 1156"/>
                  <a:gd name="T85" fmla="*/ 2147483646 h 900"/>
                  <a:gd name="T86" fmla="*/ 2147483646 w 1156"/>
                  <a:gd name="T87" fmla="*/ 2147483646 h 900"/>
                  <a:gd name="T88" fmla="*/ 2147483646 w 1156"/>
                  <a:gd name="T89" fmla="*/ 2147483646 h 900"/>
                  <a:gd name="T90" fmla="*/ 2147483646 w 1156"/>
                  <a:gd name="T91" fmla="*/ 2147483646 h 900"/>
                  <a:gd name="T92" fmla="*/ 2147483646 w 1156"/>
                  <a:gd name="T93" fmla="*/ 2147483646 h 900"/>
                  <a:gd name="T94" fmla="*/ 2147483646 w 1156"/>
                  <a:gd name="T95" fmla="*/ 2147483646 h 900"/>
                  <a:gd name="T96" fmla="*/ 2147483646 w 1156"/>
                  <a:gd name="T97" fmla="*/ 2147483646 h 900"/>
                  <a:gd name="T98" fmla="*/ 2147483646 w 1156"/>
                  <a:gd name="T99" fmla="*/ 2147483646 h 900"/>
                  <a:gd name="T100" fmla="*/ 2147483646 w 1156"/>
                  <a:gd name="T101" fmla="*/ 2147483646 h 900"/>
                  <a:gd name="T102" fmla="*/ 2147483646 w 1156"/>
                  <a:gd name="T103" fmla="*/ 2147483646 h 900"/>
                  <a:gd name="T104" fmla="*/ 2147483646 w 1156"/>
                  <a:gd name="T105" fmla="*/ 2147483646 h 900"/>
                  <a:gd name="T106" fmla="*/ 2147483646 w 1156"/>
                  <a:gd name="T107" fmla="*/ 2147483646 h 900"/>
                  <a:gd name="T108" fmla="*/ 2147483646 w 1156"/>
                  <a:gd name="T109" fmla="*/ 2147483646 h 9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56" h="900">
                    <a:moveTo>
                      <a:pt x="963" y="271"/>
                    </a:moveTo>
                    <a:lnTo>
                      <a:pt x="954" y="252"/>
                    </a:lnTo>
                    <a:lnTo>
                      <a:pt x="948" y="234"/>
                    </a:lnTo>
                    <a:lnTo>
                      <a:pt x="941" y="213"/>
                    </a:lnTo>
                    <a:lnTo>
                      <a:pt x="937" y="191"/>
                    </a:lnTo>
                    <a:lnTo>
                      <a:pt x="928" y="191"/>
                    </a:lnTo>
                    <a:lnTo>
                      <a:pt x="920" y="190"/>
                    </a:lnTo>
                    <a:lnTo>
                      <a:pt x="913" y="189"/>
                    </a:lnTo>
                    <a:lnTo>
                      <a:pt x="906" y="187"/>
                    </a:lnTo>
                    <a:lnTo>
                      <a:pt x="893" y="183"/>
                    </a:lnTo>
                    <a:lnTo>
                      <a:pt x="881" y="177"/>
                    </a:lnTo>
                    <a:lnTo>
                      <a:pt x="859" y="162"/>
                    </a:lnTo>
                    <a:lnTo>
                      <a:pt x="839" y="145"/>
                    </a:lnTo>
                    <a:lnTo>
                      <a:pt x="828" y="137"/>
                    </a:lnTo>
                    <a:lnTo>
                      <a:pt x="816" y="129"/>
                    </a:lnTo>
                    <a:lnTo>
                      <a:pt x="803" y="122"/>
                    </a:lnTo>
                    <a:lnTo>
                      <a:pt x="789" y="116"/>
                    </a:lnTo>
                    <a:lnTo>
                      <a:pt x="773" y="111"/>
                    </a:lnTo>
                    <a:lnTo>
                      <a:pt x="755" y="106"/>
                    </a:lnTo>
                    <a:lnTo>
                      <a:pt x="745" y="105"/>
                    </a:lnTo>
                    <a:lnTo>
                      <a:pt x="734" y="104"/>
                    </a:lnTo>
                    <a:lnTo>
                      <a:pt x="723" y="104"/>
                    </a:lnTo>
                    <a:lnTo>
                      <a:pt x="711" y="104"/>
                    </a:lnTo>
                    <a:lnTo>
                      <a:pt x="617" y="104"/>
                    </a:lnTo>
                    <a:lnTo>
                      <a:pt x="609" y="113"/>
                    </a:lnTo>
                    <a:lnTo>
                      <a:pt x="587" y="129"/>
                    </a:lnTo>
                    <a:lnTo>
                      <a:pt x="576" y="138"/>
                    </a:lnTo>
                    <a:lnTo>
                      <a:pt x="565" y="146"/>
                    </a:lnTo>
                    <a:lnTo>
                      <a:pt x="556" y="152"/>
                    </a:lnTo>
                    <a:lnTo>
                      <a:pt x="551" y="154"/>
                    </a:lnTo>
                    <a:lnTo>
                      <a:pt x="542" y="155"/>
                    </a:lnTo>
                    <a:lnTo>
                      <a:pt x="532" y="157"/>
                    </a:lnTo>
                    <a:lnTo>
                      <a:pt x="522" y="159"/>
                    </a:lnTo>
                    <a:lnTo>
                      <a:pt x="512" y="160"/>
                    </a:lnTo>
                    <a:lnTo>
                      <a:pt x="518" y="173"/>
                    </a:lnTo>
                    <a:lnTo>
                      <a:pt x="504" y="179"/>
                    </a:lnTo>
                    <a:lnTo>
                      <a:pt x="490" y="184"/>
                    </a:lnTo>
                    <a:lnTo>
                      <a:pt x="478" y="188"/>
                    </a:lnTo>
                    <a:lnTo>
                      <a:pt x="465" y="192"/>
                    </a:lnTo>
                    <a:lnTo>
                      <a:pt x="453" y="194"/>
                    </a:lnTo>
                    <a:lnTo>
                      <a:pt x="439" y="196"/>
                    </a:lnTo>
                    <a:lnTo>
                      <a:pt x="426" y="197"/>
                    </a:lnTo>
                    <a:lnTo>
                      <a:pt x="412" y="197"/>
                    </a:lnTo>
                    <a:lnTo>
                      <a:pt x="405" y="198"/>
                    </a:lnTo>
                    <a:lnTo>
                      <a:pt x="398" y="199"/>
                    </a:lnTo>
                    <a:lnTo>
                      <a:pt x="393" y="200"/>
                    </a:lnTo>
                    <a:lnTo>
                      <a:pt x="389" y="200"/>
                    </a:lnTo>
                    <a:lnTo>
                      <a:pt x="383" y="199"/>
                    </a:lnTo>
                    <a:lnTo>
                      <a:pt x="379" y="197"/>
                    </a:lnTo>
                    <a:lnTo>
                      <a:pt x="371" y="194"/>
                    </a:lnTo>
                    <a:lnTo>
                      <a:pt x="367" y="190"/>
                    </a:lnTo>
                    <a:lnTo>
                      <a:pt x="363" y="184"/>
                    </a:lnTo>
                    <a:lnTo>
                      <a:pt x="358" y="179"/>
                    </a:lnTo>
                    <a:lnTo>
                      <a:pt x="355" y="173"/>
                    </a:lnTo>
                    <a:lnTo>
                      <a:pt x="351" y="168"/>
                    </a:lnTo>
                    <a:lnTo>
                      <a:pt x="345" y="163"/>
                    </a:lnTo>
                    <a:lnTo>
                      <a:pt x="338" y="160"/>
                    </a:lnTo>
                    <a:lnTo>
                      <a:pt x="316" y="153"/>
                    </a:lnTo>
                    <a:lnTo>
                      <a:pt x="280" y="142"/>
                    </a:lnTo>
                    <a:lnTo>
                      <a:pt x="260" y="136"/>
                    </a:lnTo>
                    <a:lnTo>
                      <a:pt x="244" y="128"/>
                    </a:lnTo>
                    <a:lnTo>
                      <a:pt x="237" y="124"/>
                    </a:lnTo>
                    <a:lnTo>
                      <a:pt x="232" y="120"/>
                    </a:lnTo>
                    <a:lnTo>
                      <a:pt x="228" y="116"/>
                    </a:lnTo>
                    <a:lnTo>
                      <a:pt x="225" y="111"/>
                    </a:lnTo>
                    <a:lnTo>
                      <a:pt x="228" y="86"/>
                    </a:lnTo>
                    <a:lnTo>
                      <a:pt x="228" y="65"/>
                    </a:lnTo>
                    <a:lnTo>
                      <a:pt x="228" y="56"/>
                    </a:lnTo>
                    <a:lnTo>
                      <a:pt x="226" y="46"/>
                    </a:lnTo>
                    <a:lnTo>
                      <a:pt x="224" y="37"/>
                    </a:lnTo>
                    <a:lnTo>
                      <a:pt x="222" y="30"/>
                    </a:lnTo>
                    <a:lnTo>
                      <a:pt x="220" y="23"/>
                    </a:lnTo>
                    <a:lnTo>
                      <a:pt x="217" y="17"/>
                    </a:lnTo>
                    <a:lnTo>
                      <a:pt x="212" y="12"/>
                    </a:lnTo>
                    <a:lnTo>
                      <a:pt x="207" y="8"/>
                    </a:lnTo>
                    <a:lnTo>
                      <a:pt x="201" y="5"/>
                    </a:lnTo>
                    <a:lnTo>
                      <a:pt x="195" y="2"/>
                    </a:lnTo>
                    <a:lnTo>
                      <a:pt x="188" y="1"/>
                    </a:lnTo>
                    <a:lnTo>
                      <a:pt x="179" y="0"/>
                    </a:lnTo>
                    <a:lnTo>
                      <a:pt x="174" y="1"/>
                    </a:lnTo>
                    <a:lnTo>
                      <a:pt x="168" y="3"/>
                    </a:lnTo>
                    <a:lnTo>
                      <a:pt x="164" y="7"/>
                    </a:lnTo>
                    <a:lnTo>
                      <a:pt x="161" y="11"/>
                    </a:lnTo>
                    <a:lnTo>
                      <a:pt x="155" y="21"/>
                    </a:lnTo>
                    <a:lnTo>
                      <a:pt x="151" y="34"/>
                    </a:lnTo>
                    <a:lnTo>
                      <a:pt x="147" y="46"/>
                    </a:lnTo>
                    <a:lnTo>
                      <a:pt x="144" y="57"/>
                    </a:lnTo>
                    <a:lnTo>
                      <a:pt x="142" y="62"/>
                    </a:lnTo>
                    <a:lnTo>
                      <a:pt x="139" y="65"/>
                    </a:lnTo>
                    <a:lnTo>
                      <a:pt x="136" y="67"/>
                    </a:lnTo>
                    <a:lnTo>
                      <a:pt x="133" y="68"/>
                    </a:lnTo>
                    <a:lnTo>
                      <a:pt x="125" y="68"/>
                    </a:lnTo>
                    <a:lnTo>
                      <a:pt x="118" y="66"/>
                    </a:lnTo>
                    <a:lnTo>
                      <a:pt x="109" y="64"/>
                    </a:lnTo>
                    <a:lnTo>
                      <a:pt x="100" y="62"/>
                    </a:lnTo>
                    <a:lnTo>
                      <a:pt x="79" y="54"/>
                    </a:lnTo>
                    <a:lnTo>
                      <a:pt x="58" y="46"/>
                    </a:lnTo>
                    <a:lnTo>
                      <a:pt x="39" y="38"/>
                    </a:lnTo>
                    <a:lnTo>
                      <a:pt x="21" y="29"/>
                    </a:lnTo>
                    <a:lnTo>
                      <a:pt x="15" y="24"/>
                    </a:lnTo>
                    <a:lnTo>
                      <a:pt x="8" y="20"/>
                    </a:lnTo>
                    <a:lnTo>
                      <a:pt x="4" y="16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1" y="62"/>
                    </a:lnTo>
                    <a:lnTo>
                      <a:pt x="5" y="72"/>
                    </a:lnTo>
                    <a:lnTo>
                      <a:pt x="7" y="81"/>
                    </a:lnTo>
                    <a:lnTo>
                      <a:pt x="15" y="96"/>
                    </a:lnTo>
                    <a:lnTo>
                      <a:pt x="24" y="111"/>
                    </a:lnTo>
                    <a:lnTo>
                      <a:pt x="33" y="124"/>
                    </a:lnTo>
                    <a:lnTo>
                      <a:pt x="42" y="138"/>
                    </a:lnTo>
                    <a:lnTo>
                      <a:pt x="45" y="146"/>
                    </a:lnTo>
                    <a:lnTo>
                      <a:pt x="49" y="156"/>
                    </a:lnTo>
                    <a:lnTo>
                      <a:pt x="52" y="167"/>
                    </a:lnTo>
                    <a:lnTo>
                      <a:pt x="53" y="179"/>
                    </a:lnTo>
                    <a:lnTo>
                      <a:pt x="60" y="179"/>
                    </a:lnTo>
                    <a:lnTo>
                      <a:pt x="64" y="190"/>
                    </a:lnTo>
                    <a:lnTo>
                      <a:pt x="73" y="205"/>
                    </a:lnTo>
                    <a:lnTo>
                      <a:pt x="83" y="223"/>
                    </a:lnTo>
                    <a:lnTo>
                      <a:pt x="96" y="241"/>
                    </a:lnTo>
                    <a:lnTo>
                      <a:pt x="109" y="258"/>
                    </a:lnTo>
                    <a:lnTo>
                      <a:pt x="122" y="273"/>
                    </a:lnTo>
                    <a:lnTo>
                      <a:pt x="129" y="280"/>
                    </a:lnTo>
                    <a:lnTo>
                      <a:pt x="135" y="284"/>
                    </a:lnTo>
                    <a:lnTo>
                      <a:pt x="141" y="288"/>
                    </a:lnTo>
                    <a:lnTo>
                      <a:pt x="146" y="290"/>
                    </a:lnTo>
                    <a:lnTo>
                      <a:pt x="139" y="296"/>
                    </a:lnTo>
                    <a:lnTo>
                      <a:pt x="130" y="304"/>
                    </a:lnTo>
                    <a:lnTo>
                      <a:pt x="127" y="310"/>
                    </a:lnTo>
                    <a:lnTo>
                      <a:pt x="122" y="316"/>
                    </a:lnTo>
                    <a:lnTo>
                      <a:pt x="120" y="324"/>
                    </a:lnTo>
                    <a:lnTo>
                      <a:pt x="120" y="332"/>
                    </a:lnTo>
                    <a:lnTo>
                      <a:pt x="120" y="341"/>
                    </a:lnTo>
                    <a:lnTo>
                      <a:pt x="123" y="350"/>
                    </a:lnTo>
                    <a:lnTo>
                      <a:pt x="128" y="360"/>
                    </a:lnTo>
                    <a:lnTo>
                      <a:pt x="133" y="370"/>
                    </a:lnTo>
                    <a:lnTo>
                      <a:pt x="140" y="380"/>
                    </a:lnTo>
                    <a:lnTo>
                      <a:pt x="147" y="391"/>
                    </a:lnTo>
                    <a:lnTo>
                      <a:pt x="157" y="401"/>
                    </a:lnTo>
                    <a:lnTo>
                      <a:pt x="167" y="410"/>
                    </a:lnTo>
                    <a:lnTo>
                      <a:pt x="177" y="420"/>
                    </a:lnTo>
                    <a:lnTo>
                      <a:pt x="188" y="428"/>
                    </a:lnTo>
                    <a:lnTo>
                      <a:pt x="200" y="436"/>
                    </a:lnTo>
                    <a:lnTo>
                      <a:pt x="212" y="442"/>
                    </a:lnTo>
                    <a:lnTo>
                      <a:pt x="224" y="449"/>
                    </a:lnTo>
                    <a:lnTo>
                      <a:pt x="236" y="453"/>
                    </a:lnTo>
                    <a:lnTo>
                      <a:pt x="247" y="455"/>
                    </a:lnTo>
                    <a:lnTo>
                      <a:pt x="259" y="456"/>
                    </a:lnTo>
                    <a:lnTo>
                      <a:pt x="260" y="469"/>
                    </a:lnTo>
                    <a:lnTo>
                      <a:pt x="264" y="483"/>
                    </a:lnTo>
                    <a:lnTo>
                      <a:pt x="265" y="490"/>
                    </a:lnTo>
                    <a:lnTo>
                      <a:pt x="265" y="500"/>
                    </a:lnTo>
                    <a:lnTo>
                      <a:pt x="263" y="511"/>
                    </a:lnTo>
                    <a:lnTo>
                      <a:pt x="259" y="524"/>
                    </a:lnTo>
                    <a:lnTo>
                      <a:pt x="305" y="573"/>
                    </a:lnTo>
                    <a:lnTo>
                      <a:pt x="312" y="574"/>
                    </a:lnTo>
                    <a:lnTo>
                      <a:pt x="319" y="576"/>
                    </a:lnTo>
                    <a:lnTo>
                      <a:pt x="324" y="578"/>
                    </a:lnTo>
                    <a:lnTo>
                      <a:pt x="330" y="580"/>
                    </a:lnTo>
                    <a:lnTo>
                      <a:pt x="335" y="581"/>
                    </a:lnTo>
                    <a:lnTo>
                      <a:pt x="342" y="581"/>
                    </a:lnTo>
                    <a:lnTo>
                      <a:pt x="349" y="578"/>
                    </a:lnTo>
                    <a:lnTo>
                      <a:pt x="358" y="573"/>
                    </a:lnTo>
                    <a:lnTo>
                      <a:pt x="372" y="593"/>
                    </a:lnTo>
                    <a:lnTo>
                      <a:pt x="404" y="639"/>
                    </a:lnTo>
                    <a:lnTo>
                      <a:pt x="423" y="664"/>
                    </a:lnTo>
                    <a:lnTo>
                      <a:pt x="439" y="687"/>
                    </a:lnTo>
                    <a:lnTo>
                      <a:pt x="447" y="697"/>
                    </a:lnTo>
                    <a:lnTo>
                      <a:pt x="455" y="705"/>
                    </a:lnTo>
                    <a:lnTo>
                      <a:pt x="460" y="711"/>
                    </a:lnTo>
                    <a:lnTo>
                      <a:pt x="465" y="714"/>
                    </a:lnTo>
                    <a:lnTo>
                      <a:pt x="471" y="720"/>
                    </a:lnTo>
                    <a:lnTo>
                      <a:pt x="479" y="727"/>
                    </a:lnTo>
                    <a:lnTo>
                      <a:pt x="483" y="729"/>
                    </a:lnTo>
                    <a:lnTo>
                      <a:pt x="488" y="731"/>
                    </a:lnTo>
                    <a:lnTo>
                      <a:pt x="493" y="733"/>
                    </a:lnTo>
                    <a:lnTo>
                      <a:pt x="498" y="733"/>
                    </a:lnTo>
                    <a:lnTo>
                      <a:pt x="504" y="733"/>
                    </a:lnTo>
                    <a:lnTo>
                      <a:pt x="512" y="733"/>
                    </a:lnTo>
                    <a:lnTo>
                      <a:pt x="522" y="733"/>
                    </a:lnTo>
                    <a:lnTo>
                      <a:pt x="532" y="733"/>
                    </a:lnTo>
                    <a:lnTo>
                      <a:pt x="533" y="741"/>
                    </a:lnTo>
                    <a:lnTo>
                      <a:pt x="537" y="748"/>
                    </a:lnTo>
                    <a:lnTo>
                      <a:pt x="542" y="755"/>
                    </a:lnTo>
                    <a:lnTo>
                      <a:pt x="547" y="761"/>
                    </a:lnTo>
                    <a:lnTo>
                      <a:pt x="554" y="766"/>
                    </a:lnTo>
                    <a:lnTo>
                      <a:pt x="561" y="771"/>
                    </a:lnTo>
                    <a:lnTo>
                      <a:pt x="570" y="776"/>
                    </a:lnTo>
                    <a:lnTo>
                      <a:pt x="579" y="781"/>
                    </a:lnTo>
                    <a:lnTo>
                      <a:pt x="598" y="787"/>
                    </a:lnTo>
                    <a:lnTo>
                      <a:pt x="616" y="791"/>
                    </a:lnTo>
                    <a:lnTo>
                      <a:pt x="635" y="794"/>
                    </a:lnTo>
                    <a:lnTo>
                      <a:pt x="651" y="795"/>
                    </a:lnTo>
                    <a:lnTo>
                      <a:pt x="663" y="795"/>
                    </a:lnTo>
                    <a:lnTo>
                      <a:pt x="671" y="795"/>
                    </a:lnTo>
                    <a:lnTo>
                      <a:pt x="685" y="795"/>
                    </a:lnTo>
                    <a:lnTo>
                      <a:pt x="700" y="793"/>
                    </a:lnTo>
                    <a:lnTo>
                      <a:pt x="706" y="792"/>
                    </a:lnTo>
                    <a:lnTo>
                      <a:pt x="713" y="790"/>
                    </a:lnTo>
                    <a:lnTo>
                      <a:pt x="718" y="787"/>
                    </a:lnTo>
                    <a:lnTo>
                      <a:pt x="724" y="783"/>
                    </a:lnTo>
                    <a:lnTo>
                      <a:pt x="732" y="780"/>
                    </a:lnTo>
                    <a:lnTo>
                      <a:pt x="742" y="773"/>
                    </a:lnTo>
                    <a:lnTo>
                      <a:pt x="749" y="769"/>
                    </a:lnTo>
                    <a:lnTo>
                      <a:pt x="756" y="766"/>
                    </a:lnTo>
                    <a:lnTo>
                      <a:pt x="763" y="764"/>
                    </a:lnTo>
                    <a:lnTo>
                      <a:pt x="771" y="764"/>
                    </a:lnTo>
                    <a:lnTo>
                      <a:pt x="779" y="764"/>
                    </a:lnTo>
                    <a:lnTo>
                      <a:pt x="785" y="767"/>
                    </a:lnTo>
                    <a:lnTo>
                      <a:pt x="790" y="771"/>
                    </a:lnTo>
                    <a:lnTo>
                      <a:pt x="794" y="775"/>
                    </a:lnTo>
                    <a:lnTo>
                      <a:pt x="796" y="782"/>
                    </a:lnTo>
                    <a:lnTo>
                      <a:pt x="798" y="789"/>
                    </a:lnTo>
                    <a:lnTo>
                      <a:pt x="801" y="796"/>
                    </a:lnTo>
                    <a:lnTo>
                      <a:pt x="802" y="804"/>
                    </a:lnTo>
                    <a:lnTo>
                      <a:pt x="803" y="820"/>
                    </a:lnTo>
                    <a:lnTo>
                      <a:pt x="805" y="837"/>
                    </a:lnTo>
                    <a:lnTo>
                      <a:pt x="807" y="845"/>
                    </a:lnTo>
                    <a:lnTo>
                      <a:pt x="809" y="851"/>
                    </a:lnTo>
                    <a:lnTo>
                      <a:pt x="813" y="857"/>
                    </a:lnTo>
                    <a:lnTo>
                      <a:pt x="817" y="862"/>
                    </a:lnTo>
                    <a:lnTo>
                      <a:pt x="822" y="865"/>
                    </a:lnTo>
                    <a:lnTo>
                      <a:pt x="828" y="867"/>
                    </a:lnTo>
                    <a:lnTo>
                      <a:pt x="838" y="869"/>
                    </a:lnTo>
                    <a:lnTo>
                      <a:pt x="849" y="871"/>
                    </a:lnTo>
                    <a:lnTo>
                      <a:pt x="874" y="874"/>
                    </a:lnTo>
                    <a:lnTo>
                      <a:pt x="897" y="875"/>
                    </a:lnTo>
                    <a:lnTo>
                      <a:pt x="925" y="876"/>
                    </a:lnTo>
                    <a:lnTo>
                      <a:pt x="948" y="878"/>
                    </a:lnTo>
                    <a:lnTo>
                      <a:pt x="970" y="882"/>
                    </a:lnTo>
                    <a:lnTo>
                      <a:pt x="991" y="887"/>
                    </a:lnTo>
                    <a:lnTo>
                      <a:pt x="1011" y="892"/>
                    </a:lnTo>
                    <a:lnTo>
                      <a:pt x="1035" y="896"/>
                    </a:lnTo>
                    <a:lnTo>
                      <a:pt x="1047" y="898"/>
                    </a:lnTo>
                    <a:lnTo>
                      <a:pt x="1060" y="899"/>
                    </a:lnTo>
                    <a:lnTo>
                      <a:pt x="1074" y="900"/>
                    </a:lnTo>
                    <a:lnTo>
                      <a:pt x="1089" y="900"/>
                    </a:lnTo>
                    <a:lnTo>
                      <a:pt x="1091" y="879"/>
                    </a:lnTo>
                    <a:lnTo>
                      <a:pt x="1093" y="865"/>
                    </a:lnTo>
                    <a:lnTo>
                      <a:pt x="1095" y="854"/>
                    </a:lnTo>
                    <a:lnTo>
                      <a:pt x="1096" y="844"/>
                    </a:lnTo>
                    <a:lnTo>
                      <a:pt x="1096" y="840"/>
                    </a:lnTo>
                    <a:lnTo>
                      <a:pt x="1097" y="836"/>
                    </a:lnTo>
                    <a:lnTo>
                      <a:pt x="1099" y="831"/>
                    </a:lnTo>
                    <a:lnTo>
                      <a:pt x="1102" y="827"/>
                    </a:lnTo>
                    <a:lnTo>
                      <a:pt x="1108" y="820"/>
                    </a:lnTo>
                    <a:lnTo>
                      <a:pt x="1116" y="814"/>
                    </a:lnTo>
                    <a:lnTo>
                      <a:pt x="1136" y="802"/>
                    </a:lnTo>
                    <a:lnTo>
                      <a:pt x="1156" y="789"/>
                    </a:lnTo>
                    <a:lnTo>
                      <a:pt x="1156" y="770"/>
                    </a:lnTo>
                    <a:lnTo>
                      <a:pt x="1151" y="769"/>
                    </a:lnTo>
                    <a:lnTo>
                      <a:pt x="1147" y="768"/>
                    </a:lnTo>
                    <a:lnTo>
                      <a:pt x="1143" y="766"/>
                    </a:lnTo>
                    <a:lnTo>
                      <a:pt x="1140" y="764"/>
                    </a:lnTo>
                    <a:lnTo>
                      <a:pt x="1136" y="758"/>
                    </a:lnTo>
                    <a:lnTo>
                      <a:pt x="1132" y="750"/>
                    </a:lnTo>
                    <a:lnTo>
                      <a:pt x="1130" y="734"/>
                    </a:lnTo>
                    <a:lnTo>
                      <a:pt x="1129" y="720"/>
                    </a:lnTo>
                    <a:lnTo>
                      <a:pt x="1121" y="719"/>
                    </a:lnTo>
                    <a:lnTo>
                      <a:pt x="1114" y="717"/>
                    </a:lnTo>
                    <a:lnTo>
                      <a:pt x="1105" y="713"/>
                    </a:lnTo>
                    <a:lnTo>
                      <a:pt x="1096" y="708"/>
                    </a:lnTo>
                    <a:lnTo>
                      <a:pt x="1087" y="701"/>
                    </a:lnTo>
                    <a:lnTo>
                      <a:pt x="1077" y="694"/>
                    </a:lnTo>
                    <a:lnTo>
                      <a:pt x="1069" y="686"/>
                    </a:lnTo>
                    <a:lnTo>
                      <a:pt x="1061" y="678"/>
                    </a:lnTo>
                    <a:lnTo>
                      <a:pt x="1044" y="660"/>
                    </a:lnTo>
                    <a:lnTo>
                      <a:pt x="1031" y="643"/>
                    </a:lnTo>
                    <a:lnTo>
                      <a:pt x="1026" y="635"/>
                    </a:lnTo>
                    <a:lnTo>
                      <a:pt x="1021" y="628"/>
                    </a:lnTo>
                    <a:lnTo>
                      <a:pt x="1018" y="622"/>
                    </a:lnTo>
                    <a:lnTo>
                      <a:pt x="1016" y="616"/>
                    </a:lnTo>
                    <a:lnTo>
                      <a:pt x="1017" y="609"/>
                    </a:lnTo>
                    <a:lnTo>
                      <a:pt x="1018" y="603"/>
                    </a:lnTo>
                    <a:lnTo>
                      <a:pt x="1019" y="598"/>
                    </a:lnTo>
                    <a:lnTo>
                      <a:pt x="1021" y="593"/>
                    </a:lnTo>
                    <a:lnTo>
                      <a:pt x="1027" y="584"/>
                    </a:lnTo>
                    <a:lnTo>
                      <a:pt x="1033" y="576"/>
                    </a:lnTo>
                    <a:lnTo>
                      <a:pt x="1039" y="568"/>
                    </a:lnTo>
                    <a:lnTo>
                      <a:pt x="1044" y="559"/>
                    </a:lnTo>
                    <a:lnTo>
                      <a:pt x="1047" y="553"/>
                    </a:lnTo>
                    <a:lnTo>
                      <a:pt x="1048" y="548"/>
                    </a:lnTo>
                    <a:lnTo>
                      <a:pt x="1049" y="542"/>
                    </a:lnTo>
                    <a:lnTo>
                      <a:pt x="1050" y="536"/>
                    </a:lnTo>
                    <a:lnTo>
                      <a:pt x="1049" y="531"/>
                    </a:lnTo>
                    <a:lnTo>
                      <a:pt x="1048" y="526"/>
                    </a:lnTo>
                    <a:lnTo>
                      <a:pt x="1047" y="522"/>
                    </a:lnTo>
                    <a:lnTo>
                      <a:pt x="1044" y="519"/>
                    </a:lnTo>
                    <a:lnTo>
                      <a:pt x="1041" y="517"/>
                    </a:lnTo>
                    <a:lnTo>
                      <a:pt x="1038" y="515"/>
                    </a:lnTo>
                    <a:lnTo>
                      <a:pt x="1035" y="513"/>
                    </a:lnTo>
                    <a:lnTo>
                      <a:pt x="1030" y="512"/>
                    </a:lnTo>
                    <a:lnTo>
                      <a:pt x="1013" y="511"/>
                    </a:lnTo>
                    <a:lnTo>
                      <a:pt x="996" y="512"/>
                    </a:lnTo>
                    <a:lnTo>
                      <a:pt x="993" y="511"/>
                    </a:lnTo>
                    <a:lnTo>
                      <a:pt x="990" y="510"/>
                    </a:lnTo>
                    <a:lnTo>
                      <a:pt x="986" y="509"/>
                    </a:lnTo>
                    <a:lnTo>
                      <a:pt x="983" y="507"/>
                    </a:lnTo>
                    <a:lnTo>
                      <a:pt x="976" y="501"/>
                    </a:lnTo>
                    <a:lnTo>
                      <a:pt x="971" y="493"/>
                    </a:lnTo>
                    <a:lnTo>
                      <a:pt x="966" y="485"/>
                    </a:lnTo>
                    <a:lnTo>
                      <a:pt x="962" y="475"/>
                    </a:lnTo>
                    <a:lnTo>
                      <a:pt x="958" y="464"/>
                    </a:lnTo>
                    <a:lnTo>
                      <a:pt x="954" y="453"/>
                    </a:lnTo>
                    <a:lnTo>
                      <a:pt x="950" y="429"/>
                    </a:lnTo>
                    <a:lnTo>
                      <a:pt x="946" y="407"/>
                    </a:lnTo>
                    <a:lnTo>
                      <a:pt x="943" y="389"/>
                    </a:lnTo>
                    <a:lnTo>
                      <a:pt x="943" y="375"/>
                    </a:lnTo>
                    <a:lnTo>
                      <a:pt x="940" y="375"/>
                    </a:lnTo>
                    <a:lnTo>
                      <a:pt x="937" y="373"/>
                    </a:lnTo>
                    <a:lnTo>
                      <a:pt x="934" y="371"/>
                    </a:lnTo>
                    <a:lnTo>
                      <a:pt x="931" y="369"/>
                    </a:lnTo>
                    <a:lnTo>
                      <a:pt x="928" y="366"/>
                    </a:lnTo>
                    <a:lnTo>
                      <a:pt x="926" y="363"/>
                    </a:lnTo>
                    <a:lnTo>
                      <a:pt x="924" y="360"/>
                    </a:lnTo>
                    <a:lnTo>
                      <a:pt x="924" y="357"/>
                    </a:lnTo>
                    <a:lnTo>
                      <a:pt x="924" y="354"/>
                    </a:lnTo>
                    <a:lnTo>
                      <a:pt x="925" y="351"/>
                    </a:lnTo>
                    <a:lnTo>
                      <a:pt x="926" y="348"/>
                    </a:lnTo>
                    <a:lnTo>
                      <a:pt x="928" y="345"/>
                    </a:lnTo>
                    <a:lnTo>
                      <a:pt x="934" y="339"/>
                    </a:lnTo>
                    <a:lnTo>
                      <a:pt x="940" y="334"/>
                    </a:lnTo>
                    <a:lnTo>
                      <a:pt x="946" y="328"/>
                    </a:lnTo>
                    <a:lnTo>
                      <a:pt x="951" y="323"/>
                    </a:lnTo>
                    <a:lnTo>
                      <a:pt x="955" y="318"/>
                    </a:lnTo>
                    <a:lnTo>
                      <a:pt x="957" y="314"/>
                    </a:lnTo>
                    <a:lnTo>
                      <a:pt x="958" y="301"/>
                    </a:lnTo>
                    <a:lnTo>
                      <a:pt x="960" y="293"/>
                    </a:lnTo>
                    <a:lnTo>
                      <a:pt x="962" y="285"/>
                    </a:lnTo>
                    <a:lnTo>
                      <a:pt x="963" y="27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2" name="Freeform 257">
                <a:extLst>
                  <a:ext uri="{FF2B5EF4-FFF2-40B4-BE49-F238E27FC236}">
                    <a16:creationId xmlns:a16="http://schemas.microsoft.com/office/drawing/2014/main" id="{DC3A72D1-1E6A-6847-835E-C4CA337A9009}"/>
                  </a:ext>
                </a:extLst>
              </p:cNvPr>
              <p:cNvSpPr>
                <a:spLocks/>
              </p:cNvSpPr>
              <p:nvPr>
                <p:custDataLst>
                  <p:tags r:id="rId184"/>
                </p:custDataLst>
              </p:nvPr>
            </p:nvSpPr>
            <p:spPr bwMode="auto">
              <a:xfrm>
                <a:off x="6589713" y="3052763"/>
                <a:ext cx="247650" cy="228600"/>
              </a:xfrm>
              <a:custGeom>
                <a:avLst/>
                <a:gdLst>
                  <a:gd name="T0" fmla="*/ 2121280121 w 571"/>
                  <a:gd name="T1" fmla="*/ 2147483646 h 443"/>
                  <a:gd name="T2" fmla="*/ 2147483646 w 571"/>
                  <a:gd name="T3" fmla="*/ 2147483646 h 443"/>
                  <a:gd name="T4" fmla="*/ 2147483646 w 571"/>
                  <a:gd name="T5" fmla="*/ 2147483646 h 443"/>
                  <a:gd name="T6" fmla="*/ 2147483646 w 571"/>
                  <a:gd name="T7" fmla="*/ 2147483646 h 443"/>
                  <a:gd name="T8" fmla="*/ 2147483646 w 571"/>
                  <a:gd name="T9" fmla="*/ 2147483646 h 443"/>
                  <a:gd name="T10" fmla="*/ 2147483646 w 571"/>
                  <a:gd name="T11" fmla="*/ 2147483646 h 443"/>
                  <a:gd name="T12" fmla="*/ 2147483646 w 571"/>
                  <a:gd name="T13" fmla="*/ 2147483646 h 443"/>
                  <a:gd name="T14" fmla="*/ 2147483646 w 571"/>
                  <a:gd name="T15" fmla="*/ 2147483646 h 443"/>
                  <a:gd name="T16" fmla="*/ 2147483646 w 571"/>
                  <a:gd name="T17" fmla="*/ 2147483646 h 443"/>
                  <a:gd name="T18" fmla="*/ 2147483646 w 571"/>
                  <a:gd name="T19" fmla="*/ 2147483646 h 443"/>
                  <a:gd name="T20" fmla="*/ 2147483646 w 571"/>
                  <a:gd name="T21" fmla="*/ 2147483646 h 443"/>
                  <a:gd name="T22" fmla="*/ 2147483646 w 571"/>
                  <a:gd name="T23" fmla="*/ 2147483646 h 443"/>
                  <a:gd name="T24" fmla="*/ 2147483646 w 571"/>
                  <a:gd name="T25" fmla="*/ 2147483646 h 443"/>
                  <a:gd name="T26" fmla="*/ 2147483646 w 571"/>
                  <a:gd name="T27" fmla="*/ 2147483646 h 443"/>
                  <a:gd name="T28" fmla="*/ 2147483646 w 571"/>
                  <a:gd name="T29" fmla="*/ 2147483646 h 443"/>
                  <a:gd name="T30" fmla="*/ 2147483646 w 571"/>
                  <a:gd name="T31" fmla="*/ 2147483646 h 443"/>
                  <a:gd name="T32" fmla="*/ 2147483646 w 571"/>
                  <a:gd name="T33" fmla="*/ 2147483646 h 443"/>
                  <a:gd name="T34" fmla="*/ 2147483646 w 571"/>
                  <a:gd name="T35" fmla="*/ 2147483646 h 443"/>
                  <a:gd name="T36" fmla="*/ 2147483646 w 571"/>
                  <a:gd name="T37" fmla="*/ 2147483646 h 443"/>
                  <a:gd name="T38" fmla="*/ 2147483646 w 571"/>
                  <a:gd name="T39" fmla="*/ 2147483646 h 443"/>
                  <a:gd name="T40" fmla="*/ 2147483646 w 571"/>
                  <a:gd name="T41" fmla="*/ 2147483646 h 443"/>
                  <a:gd name="T42" fmla="*/ 2147483646 w 571"/>
                  <a:gd name="T43" fmla="*/ 2147483646 h 443"/>
                  <a:gd name="T44" fmla="*/ 2147483646 w 571"/>
                  <a:gd name="T45" fmla="*/ 2147483646 h 443"/>
                  <a:gd name="T46" fmla="*/ 2147483646 w 571"/>
                  <a:gd name="T47" fmla="*/ 2147483646 h 443"/>
                  <a:gd name="T48" fmla="*/ 2147483646 w 571"/>
                  <a:gd name="T49" fmla="*/ 2147483646 h 443"/>
                  <a:gd name="T50" fmla="*/ 2147483646 w 571"/>
                  <a:gd name="T51" fmla="*/ 2147483646 h 443"/>
                  <a:gd name="T52" fmla="*/ 2147483646 w 571"/>
                  <a:gd name="T53" fmla="*/ 2147483646 h 443"/>
                  <a:gd name="T54" fmla="*/ 2147483646 w 571"/>
                  <a:gd name="T55" fmla="*/ 2147483646 h 443"/>
                  <a:gd name="T56" fmla="*/ 2147483646 w 571"/>
                  <a:gd name="T57" fmla="*/ 2147483646 h 443"/>
                  <a:gd name="T58" fmla="*/ 2147483646 w 571"/>
                  <a:gd name="T59" fmla="*/ 2147483646 h 443"/>
                  <a:gd name="T60" fmla="*/ 2147483646 w 571"/>
                  <a:gd name="T61" fmla="*/ 2147483646 h 443"/>
                  <a:gd name="T62" fmla="*/ 2147483646 w 571"/>
                  <a:gd name="T63" fmla="*/ 2147483646 h 443"/>
                  <a:gd name="T64" fmla="*/ 2147483646 w 571"/>
                  <a:gd name="T65" fmla="*/ 2147483646 h 443"/>
                  <a:gd name="T66" fmla="*/ 2147483646 w 571"/>
                  <a:gd name="T67" fmla="*/ 2147483646 h 443"/>
                  <a:gd name="T68" fmla="*/ 2147483646 w 571"/>
                  <a:gd name="T69" fmla="*/ 2147483646 h 443"/>
                  <a:gd name="T70" fmla="*/ 2147483646 w 571"/>
                  <a:gd name="T71" fmla="*/ 2147483646 h 443"/>
                  <a:gd name="T72" fmla="*/ 2147483646 w 571"/>
                  <a:gd name="T73" fmla="*/ 2147483646 h 443"/>
                  <a:gd name="T74" fmla="*/ 2147483646 w 571"/>
                  <a:gd name="T75" fmla="*/ 2147483646 h 443"/>
                  <a:gd name="T76" fmla="*/ 2147483646 w 571"/>
                  <a:gd name="T77" fmla="*/ 2147483646 h 443"/>
                  <a:gd name="T78" fmla="*/ 2147483646 w 571"/>
                  <a:gd name="T79" fmla="*/ 2147483646 h 443"/>
                  <a:gd name="T80" fmla="*/ 1305272938 w 571"/>
                  <a:gd name="T81" fmla="*/ 2147483646 h 443"/>
                  <a:gd name="T82" fmla="*/ 0 w 571"/>
                  <a:gd name="T83" fmla="*/ 2147483646 h 44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71" h="443">
                    <a:moveTo>
                      <a:pt x="0" y="196"/>
                    </a:moveTo>
                    <a:lnTo>
                      <a:pt x="26" y="190"/>
                    </a:lnTo>
                    <a:lnTo>
                      <a:pt x="33" y="184"/>
                    </a:lnTo>
                    <a:lnTo>
                      <a:pt x="37" y="177"/>
                    </a:lnTo>
                    <a:lnTo>
                      <a:pt x="39" y="171"/>
                    </a:lnTo>
                    <a:lnTo>
                      <a:pt x="41" y="164"/>
                    </a:lnTo>
                    <a:lnTo>
                      <a:pt x="41" y="149"/>
                    </a:lnTo>
                    <a:lnTo>
                      <a:pt x="39" y="129"/>
                    </a:lnTo>
                    <a:lnTo>
                      <a:pt x="41" y="124"/>
                    </a:lnTo>
                    <a:lnTo>
                      <a:pt x="44" y="120"/>
                    </a:lnTo>
                    <a:lnTo>
                      <a:pt x="49" y="116"/>
                    </a:lnTo>
                    <a:lnTo>
                      <a:pt x="55" y="112"/>
                    </a:lnTo>
                    <a:lnTo>
                      <a:pt x="61" y="109"/>
                    </a:lnTo>
                    <a:lnTo>
                      <a:pt x="68" y="107"/>
                    </a:lnTo>
                    <a:lnTo>
                      <a:pt x="75" y="105"/>
                    </a:lnTo>
                    <a:lnTo>
                      <a:pt x="80" y="104"/>
                    </a:lnTo>
                    <a:lnTo>
                      <a:pt x="92" y="105"/>
                    </a:lnTo>
                    <a:lnTo>
                      <a:pt x="103" y="106"/>
                    </a:lnTo>
                    <a:lnTo>
                      <a:pt x="114" y="107"/>
                    </a:lnTo>
                    <a:lnTo>
                      <a:pt x="124" y="109"/>
                    </a:lnTo>
                    <a:lnTo>
                      <a:pt x="142" y="113"/>
                    </a:lnTo>
                    <a:lnTo>
                      <a:pt x="158" y="120"/>
                    </a:lnTo>
                    <a:lnTo>
                      <a:pt x="172" y="127"/>
                    </a:lnTo>
                    <a:lnTo>
                      <a:pt x="184" y="135"/>
                    </a:lnTo>
                    <a:lnTo>
                      <a:pt x="195" y="145"/>
                    </a:lnTo>
                    <a:lnTo>
                      <a:pt x="206" y="154"/>
                    </a:lnTo>
                    <a:lnTo>
                      <a:pt x="227" y="127"/>
                    </a:lnTo>
                    <a:lnTo>
                      <a:pt x="254" y="92"/>
                    </a:lnTo>
                    <a:lnTo>
                      <a:pt x="276" y="62"/>
                    </a:lnTo>
                    <a:lnTo>
                      <a:pt x="285" y="49"/>
                    </a:lnTo>
                    <a:lnTo>
                      <a:pt x="538" y="0"/>
                    </a:lnTo>
                    <a:lnTo>
                      <a:pt x="538" y="43"/>
                    </a:lnTo>
                    <a:lnTo>
                      <a:pt x="548" y="60"/>
                    </a:lnTo>
                    <a:lnTo>
                      <a:pt x="557" y="78"/>
                    </a:lnTo>
                    <a:lnTo>
                      <a:pt x="560" y="87"/>
                    </a:lnTo>
                    <a:lnTo>
                      <a:pt x="562" y="98"/>
                    </a:lnTo>
                    <a:lnTo>
                      <a:pt x="564" y="110"/>
                    </a:lnTo>
                    <a:lnTo>
                      <a:pt x="564" y="123"/>
                    </a:lnTo>
                    <a:lnTo>
                      <a:pt x="565" y="136"/>
                    </a:lnTo>
                    <a:lnTo>
                      <a:pt x="568" y="151"/>
                    </a:lnTo>
                    <a:lnTo>
                      <a:pt x="570" y="164"/>
                    </a:lnTo>
                    <a:lnTo>
                      <a:pt x="571" y="178"/>
                    </a:lnTo>
                    <a:lnTo>
                      <a:pt x="568" y="180"/>
                    </a:lnTo>
                    <a:lnTo>
                      <a:pt x="564" y="180"/>
                    </a:lnTo>
                    <a:lnTo>
                      <a:pt x="563" y="179"/>
                    </a:lnTo>
                    <a:lnTo>
                      <a:pt x="562" y="179"/>
                    </a:lnTo>
                    <a:lnTo>
                      <a:pt x="561" y="179"/>
                    </a:lnTo>
                    <a:lnTo>
                      <a:pt x="558" y="184"/>
                    </a:lnTo>
                    <a:lnTo>
                      <a:pt x="553" y="196"/>
                    </a:lnTo>
                    <a:lnTo>
                      <a:pt x="548" y="207"/>
                    </a:lnTo>
                    <a:lnTo>
                      <a:pt x="541" y="217"/>
                    </a:lnTo>
                    <a:lnTo>
                      <a:pt x="534" y="225"/>
                    </a:lnTo>
                    <a:lnTo>
                      <a:pt x="525" y="232"/>
                    </a:lnTo>
                    <a:lnTo>
                      <a:pt x="515" y="239"/>
                    </a:lnTo>
                    <a:lnTo>
                      <a:pt x="505" y="244"/>
                    </a:lnTo>
                    <a:lnTo>
                      <a:pt x="494" y="249"/>
                    </a:lnTo>
                    <a:lnTo>
                      <a:pt x="449" y="267"/>
                    </a:lnTo>
                    <a:lnTo>
                      <a:pt x="405" y="283"/>
                    </a:lnTo>
                    <a:lnTo>
                      <a:pt x="374" y="296"/>
                    </a:lnTo>
                    <a:lnTo>
                      <a:pt x="347" y="307"/>
                    </a:lnTo>
                    <a:lnTo>
                      <a:pt x="321" y="318"/>
                    </a:lnTo>
                    <a:lnTo>
                      <a:pt x="295" y="328"/>
                    </a:lnTo>
                    <a:lnTo>
                      <a:pt x="270" y="337"/>
                    </a:lnTo>
                    <a:lnTo>
                      <a:pt x="245" y="345"/>
                    </a:lnTo>
                    <a:lnTo>
                      <a:pt x="216" y="354"/>
                    </a:lnTo>
                    <a:lnTo>
                      <a:pt x="186" y="363"/>
                    </a:lnTo>
                    <a:lnTo>
                      <a:pt x="177" y="366"/>
                    </a:lnTo>
                    <a:lnTo>
                      <a:pt x="167" y="371"/>
                    </a:lnTo>
                    <a:lnTo>
                      <a:pt x="158" y="376"/>
                    </a:lnTo>
                    <a:lnTo>
                      <a:pt x="149" y="381"/>
                    </a:lnTo>
                    <a:lnTo>
                      <a:pt x="134" y="392"/>
                    </a:lnTo>
                    <a:lnTo>
                      <a:pt x="119" y="403"/>
                    </a:lnTo>
                    <a:lnTo>
                      <a:pt x="105" y="414"/>
                    </a:lnTo>
                    <a:lnTo>
                      <a:pt x="92" y="426"/>
                    </a:lnTo>
                    <a:lnTo>
                      <a:pt x="79" y="435"/>
                    </a:lnTo>
                    <a:lnTo>
                      <a:pt x="67" y="443"/>
                    </a:lnTo>
                    <a:lnTo>
                      <a:pt x="58" y="410"/>
                    </a:lnTo>
                    <a:lnTo>
                      <a:pt x="50" y="378"/>
                    </a:lnTo>
                    <a:lnTo>
                      <a:pt x="42" y="345"/>
                    </a:lnTo>
                    <a:lnTo>
                      <a:pt x="33" y="313"/>
                    </a:lnTo>
                    <a:lnTo>
                      <a:pt x="24" y="282"/>
                    </a:lnTo>
                    <a:lnTo>
                      <a:pt x="16" y="251"/>
                    </a:lnTo>
                    <a:lnTo>
                      <a:pt x="8" y="223"/>
                    </a:lnTo>
                    <a:lnTo>
                      <a:pt x="0" y="19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3" name="Freeform 258">
                <a:extLst>
                  <a:ext uri="{FF2B5EF4-FFF2-40B4-BE49-F238E27FC236}">
                    <a16:creationId xmlns:a16="http://schemas.microsoft.com/office/drawing/2014/main" id="{9983940D-8A42-A846-B32F-4E9F78D7A379}"/>
                  </a:ext>
                </a:extLst>
              </p:cNvPr>
              <p:cNvSpPr>
                <a:spLocks/>
              </p:cNvSpPr>
              <p:nvPr>
                <p:custDataLst>
                  <p:tags r:id="rId185"/>
                </p:custDataLst>
              </p:nvPr>
            </p:nvSpPr>
            <p:spPr bwMode="auto">
              <a:xfrm>
                <a:off x="6784975" y="2827338"/>
                <a:ext cx="120650" cy="120650"/>
              </a:xfrm>
              <a:custGeom>
                <a:avLst/>
                <a:gdLst>
                  <a:gd name="T0" fmla="*/ 0 w 286"/>
                  <a:gd name="T1" fmla="*/ 2147483646 h 228"/>
                  <a:gd name="T2" fmla="*/ 300218542 w 286"/>
                  <a:gd name="T3" fmla="*/ 2147483646 h 228"/>
                  <a:gd name="T4" fmla="*/ 525515964 w 286"/>
                  <a:gd name="T5" fmla="*/ 2147483646 h 228"/>
                  <a:gd name="T6" fmla="*/ 750813387 w 286"/>
                  <a:gd name="T7" fmla="*/ 2147483646 h 228"/>
                  <a:gd name="T8" fmla="*/ 825734928 w 286"/>
                  <a:gd name="T9" fmla="*/ 2147483646 h 228"/>
                  <a:gd name="T10" fmla="*/ 900834069 w 286"/>
                  <a:gd name="T11" fmla="*/ 2147483646 h 228"/>
                  <a:gd name="T12" fmla="*/ 975933210 w 286"/>
                  <a:gd name="T13" fmla="*/ 2147483646 h 228"/>
                  <a:gd name="T14" fmla="*/ 1051032351 w 286"/>
                  <a:gd name="T15" fmla="*/ 2147483646 h 228"/>
                  <a:gd name="T16" fmla="*/ 1201230632 w 286"/>
                  <a:gd name="T17" fmla="*/ 2147483646 h 228"/>
                  <a:gd name="T18" fmla="*/ 1426350033 w 286"/>
                  <a:gd name="T19" fmla="*/ 2147483646 h 228"/>
                  <a:gd name="T20" fmla="*/ 1801667716 w 286"/>
                  <a:gd name="T21" fmla="*/ 2147483646 h 228"/>
                  <a:gd name="T22" fmla="*/ 2147483646 w 286"/>
                  <a:gd name="T23" fmla="*/ 2147483646 h 228"/>
                  <a:gd name="T24" fmla="*/ 2147483646 w 286"/>
                  <a:gd name="T25" fmla="*/ 2147483646 h 228"/>
                  <a:gd name="T26" fmla="*/ 2147483646 w 286"/>
                  <a:gd name="T27" fmla="*/ 2147483646 h 228"/>
                  <a:gd name="T28" fmla="*/ 2147483646 w 286"/>
                  <a:gd name="T29" fmla="*/ 2147483646 h 228"/>
                  <a:gd name="T30" fmla="*/ 2147483646 w 286"/>
                  <a:gd name="T31" fmla="*/ 2147483646 h 228"/>
                  <a:gd name="T32" fmla="*/ 2147483646 w 286"/>
                  <a:gd name="T33" fmla="*/ 2147483646 h 228"/>
                  <a:gd name="T34" fmla="*/ 2147483646 w 286"/>
                  <a:gd name="T35" fmla="*/ 2147483646 h 228"/>
                  <a:gd name="T36" fmla="*/ 2147483646 w 286"/>
                  <a:gd name="T37" fmla="*/ 2147483646 h 228"/>
                  <a:gd name="T38" fmla="*/ 2147483646 w 286"/>
                  <a:gd name="T39" fmla="*/ 2147483646 h 228"/>
                  <a:gd name="T40" fmla="*/ 2147483646 w 286"/>
                  <a:gd name="T41" fmla="*/ 2147483646 h 228"/>
                  <a:gd name="T42" fmla="*/ 2147483646 w 286"/>
                  <a:gd name="T43" fmla="*/ 2147483646 h 228"/>
                  <a:gd name="T44" fmla="*/ 2147483646 w 286"/>
                  <a:gd name="T45" fmla="*/ 2147483646 h 228"/>
                  <a:gd name="T46" fmla="*/ 2147483646 w 286"/>
                  <a:gd name="T47" fmla="*/ 2147483646 h 228"/>
                  <a:gd name="T48" fmla="*/ 2147483646 w 286"/>
                  <a:gd name="T49" fmla="*/ 2147483646 h 228"/>
                  <a:gd name="T50" fmla="*/ 2147483646 w 286"/>
                  <a:gd name="T51" fmla="*/ 2147483646 h 228"/>
                  <a:gd name="T52" fmla="*/ 2147483646 w 286"/>
                  <a:gd name="T53" fmla="*/ 2147483646 h 228"/>
                  <a:gd name="T54" fmla="*/ 2147483646 w 286"/>
                  <a:gd name="T55" fmla="*/ 2147483646 h 228"/>
                  <a:gd name="T56" fmla="*/ 2147483646 w 286"/>
                  <a:gd name="T57" fmla="*/ 0 h 228"/>
                  <a:gd name="T58" fmla="*/ 2147483646 w 286"/>
                  <a:gd name="T59" fmla="*/ 1037184129 h 228"/>
                  <a:gd name="T60" fmla="*/ 2147483646 w 286"/>
                  <a:gd name="T61" fmla="*/ 1926239162 h 228"/>
                  <a:gd name="T62" fmla="*/ 2147483646 w 286"/>
                  <a:gd name="T63" fmla="*/ 2147483646 h 228"/>
                  <a:gd name="T64" fmla="*/ 2147483646 w 286"/>
                  <a:gd name="T65" fmla="*/ 2147483646 h 228"/>
                  <a:gd name="T66" fmla="*/ 2147483646 w 286"/>
                  <a:gd name="T67" fmla="*/ 2147483646 h 228"/>
                  <a:gd name="T68" fmla="*/ 2147483646 w 286"/>
                  <a:gd name="T69" fmla="*/ 2147483646 h 228"/>
                  <a:gd name="T70" fmla="*/ 2147483646 w 286"/>
                  <a:gd name="T71" fmla="*/ 2147483646 h 228"/>
                  <a:gd name="T72" fmla="*/ 2147483646 w 286"/>
                  <a:gd name="T73" fmla="*/ 2147483646 h 228"/>
                  <a:gd name="T74" fmla="*/ 2147483646 w 286"/>
                  <a:gd name="T75" fmla="*/ 2147483646 h 228"/>
                  <a:gd name="T76" fmla="*/ 0 w 286"/>
                  <a:gd name="T77" fmla="*/ 2147483646 h 22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86" h="228">
                    <a:moveTo>
                      <a:pt x="0" y="111"/>
                    </a:moveTo>
                    <a:lnTo>
                      <a:pt x="4" y="109"/>
                    </a:lnTo>
                    <a:lnTo>
                      <a:pt x="7" y="109"/>
                    </a:lnTo>
                    <a:lnTo>
                      <a:pt x="10" y="110"/>
                    </a:lnTo>
                    <a:lnTo>
                      <a:pt x="11" y="111"/>
                    </a:lnTo>
                    <a:lnTo>
                      <a:pt x="12" y="117"/>
                    </a:lnTo>
                    <a:lnTo>
                      <a:pt x="13" y="123"/>
                    </a:lnTo>
                    <a:lnTo>
                      <a:pt x="14" y="128"/>
                    </a:lnTo>
                    <a:lnTo>
                      <a:pt x="16" y="131"/>
                    </a:lnTo>
                    <a:lnTo>
                      <a:pt x="19" y="134"/>
                    </a:lnTo>
                    <a:lnTo>
                      <a:pt x="24" y="136"/>
                    </a:lnTo>
                    <a:lnTo>
                      <a:pt x="29" y="137"/>
                    </a:lnTo>
                    <a:lnTo>
                      <a:pt x="37" y="138"/>
                    </a:lnTo>
                    <a:lnTo>
                      <a:pt x="48" y="138"/>
                    </a:lnTo>
                    <a:lnTo>
                      <a:pt x="60" y="136"/>
                    </a:lnTo>
                    <a:lnTo>
                      <a:pt x="98" y="130"/>
                    </a:lnTo>
                    <a:lnTo>
                      <a:pt x="129" y="122"/>
                    </a:lnTo>
                    <a:lnTo>
                      <a:pt x="143" y="118"/>
                    </a:lnTo>
                    <a:lnTo>
                      <a:pt x="156" y="114"/>
                    </a:lnTo>
                    <a:lnTo>
                      <a:pt x="167" y="109"/>
                    </a:lnTo>
                    <a:lnTo>
                      <a:pt x="178" y="103"/>
                    </a:lnTo>
                    <a:lnTo>
                      <a:pt x="188" y="96"/>
                    </a:lnTo>
                    <a:lnTo>
                      <a:pt x="198" y="87"/>
                    </a:lnTo>
                    <a:lnTo>
                      <a:pt x="208" y="78"/>
                    </a:lnTo>
                    <a:lnTo>
                      <a:pt x="219" y="65"/>
                    </a:lnTo>
                    <a:lnTo>
                      <a:pt x="229" y="52"/>
                    </a:lnTo>
                    <a:lnTo>
                      <a:pt x="241" y="37"/>
                    </a:lnTo>
                    <a:lnTo>
                      <a:pt x="253" y="20"/>
                    </a:lnTo>
                    <a:lnTo>
                      <a:pt x="266" y="0"/>
                    </a:lnTo>
                    <a:lnTo>
                      <a:pt x="270" y="7"/>
                    </a:lnTo>
                    <a:lnTo>
                      <a:pt x="274" y="13"/>
                    </a:lnTo>
                    <a:lnTo>
                      <a:pt x="276" y="20"/>
                    </a:lnTo>
                    <a:lnTo>
                      <a:pt x="279" y="27"/>
                    </a:lnTo>
                    <a:lnTo>
                      <a:pt x="282" y="42"/>
                    </a:lnTo>
                    <a:lnTo>
                      <a:pt x="286" y="62"/>
                    </a:lnTo>
                    <a:lnTo>
                      <a:pt x="246" y="198"/>
                    </a:lnTo>
                    <a:lnTo>
                      <a:pt x="226" y="228"/>
                    </a:lnTo>
                    <a:lnTo>
                      <a:pt x="53" y="210"/>
                    </a:lnTo>
                    <a:lnTo>
                      <a:pt x="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4" name="Freeform 259">
                <a:extLst>
                  <a:ext uri="{FF2B5EF4-FFF2-40B4-BE49-F238E27FC236}">
                    <a16:creationId xmlns:a16="http://schemas.microsoft.com/office/drawing/2014/main" id="{4827D8C5-6142-3E45-BF38-D2E0DA384D82}"/>
                  </a:ext>
                </a:extLst>
              </p:cNvPr>
              <p:cNvSpPr>
                <a:spLocks/>
              </p:cNvSpPr>
              <p:nvPr>
                <p:custDataLst>
                  <p:tags r:id="rId186"/>
                </p:custDataLst>
              </p:nvPr>
            </p:nvSpPr>
            <p:spPr bwMode="auto">
              <a:xfrm>
                <a:off x="6472238" y="2479675"/>
                <a:ext cx="222250" cy="263525"/>
              </a:xfrm>
              <a:custGeom>
                <a:avLst/>
                <a:gdLst>
                  <a:gd name="T0" fmla="*/ 2147483646 w 524"/>
                  <a:gd name="T1" fmla="*/ 2147483646 h 505"/>
                  <a:gd name="T2" fmla="*/ 2147483646 w 524"/>
                  <a:gd name="T3" fmla="*/ 2147483646 h 505"/>
                  <a:gd name="T4" fmla="*/ 2147483646 w 524"/>
                  <a:gd name="T5" fmla="*/ 2147483646 h 505"/>
                  <a:gd name="T6" fmla="*/ 2147483646 w 524"/>
                  <a:gd name="T7" fmla="*/ 2147483646 h 505"/>
                  <a:gd name="T8" fmla="*/ 2147483646 w 524"/>
                  <a:gd name="T9" fmla="*/ 2147483646 h 505"/>
                  <a:gd name="T10" fmla="*/ 2147483646 w 524"/>
                  <a:gd name="T11" fmla="*/ 2147483646 h 505"/>
                  <a:gd name="T12" fmla="*/ 2147483646 w 524"/>
                  <a:gd name="T13" fmla="*/ 2147483646 h 505"/>
                  <a:gd name="T14" fmla="*/ 2147483646 w 524"/>
                  <a:gd name="T15" fmla="*/ 2147483646 h 505"/>
                  <a:gd name="T16" fmla="*/ 2147483646 w 524"/>
                  <a:gd name="T17" fmla="*/ 2147483646 h 505"/>
                  <a:gd name="T18" fmla="*/ 2147483646 w 524"/>
                  <a:gd name="T19" fmla="*/ 2147483646 h 505"/>
                  <a:gd name="T20" fmla="*/ 2147483646 w 524"/>
                  <a:gd name="T21" fmla="*/ 2147483646 h 505"/>
                  <a:gd name="T22" fmla="*/ 2147483646 w 524"/>
                  <a:gd name="T23" fmla="*/ 2147483646 h 505"/>
                  <a:gd name="T24" fmla="*/ 2147483646 w 524"/>
                  <a:gd name="T25" fmla="*/ 2147483646 h 505"/>
                  <a:gd name="T26" fmla="*/ 2147483646 w 524"/>
                  <a:gd name="T27" fmla="*/ 2147483646 h 505"/>
                  <a:gd name="T28" fmla="*/ 2147483646 w 524"/>
                  <a:gd name="T29" fmla="*/ 2147483646 h 505"/>
                  <a:gd name="T30" fmla="*/ 2147483646 w 524"/>
                  <a:gd name="T31" fmla="*/ 2147483646 h 505"/>
                  <a:gd name="T32" fmla="*/ 2147483646 w 524"/>
                  <a:gd name="T33" fmla="*/ 2147483646 h 505"/>
                  <a:gd name="T34" fmla="*/ 2147483646 w 524"/>
                  <a:gd name="T35" fmla="*/ 2147483646 h 505"/>
                  <a:gd name="T36" fmla="*/ 2147483646 w 524"/>
                  <a:gd name="T37" fmla="*/ 2147483646 h 505"/>
                  <a:gd name="T38" fmla="*/ 2147483646 w 524"/>
                  <a:gd name="T39" fmla="*/ 2147483646 h 505"/>
                  <a:gd name="T40" fmla="*/ 2147483646 w 524"/>
                  <a:gd name="T41" fmla="*/ 2147483646 h 505"/>
                  <a:gd name="T42" fmla="*/ 2147483646 w 524"/>
                  <a:gd name="T43" fmla="*/ 2147483646 h 505"/>
                  <a:gd name="T44" fmla="*/ 2147483646 w 524"/>
                  <a:gd name="T45" fmla="*/ 1563049746 h 505"/>
                  <a:gd name="T46" fmla="*/ 2147483646 w 524"/>
                  <a:gd name="T47" fmla="*/ 852597305 h 505"/>
                  <a:gd name="T48" fmla="*/ 2147483646 w 524"/>
                  <a:gd name="T49" fmla="*/ 426162715 h 505"/>
                  <a:gd name="T50" fmla="*/ 2147483646 w 524"/>
                  <a:gd name="T51" fmla="*/ 1136887031 h 505"/>
                  <a:gd name="T52" fmla="*/ 2147483646 w 524"/>
                  <a:gd name="T53" fmla="*/ 2147483646 h 505"/>
                  <a:gd name="T54" fmla="*/ 2147483646 w 524"/>
                  <a:gd name="T55" fmla="*/ 2147483646 h 505"/>
                  <a:gd name="T56" fmla="*/ 2147483646 w 524"/>
                  <a:gd name="T57" fmla="*/ 2147483646 h 505"/>
                  <a:gd name="T58" fmla="*/ 2147483646 w 524"/>
                  <a:gd name="T59" fmla="*/ 2147483646 h 505"/>
                  <a:gd name="T60" fmla="*/ 2147483646 w 524"/>
                  <a:gd name="T61" fmla="*/ 2147483646 h 505"/>
                  <a:gd name="T62" fmla="*/ 2147483646 w 524"/>
                  <a:gd name="T63" fmla="*/ 2147483646 h 505"/>
                  <a:gd name="T64" fmla="*/ 2147483646 w 524"/>
                  <a:gd name="T65" fmla="*/ 2147483646 h 505"/>
                  <a:gd name="T66" fmla="*/ 2147483646 w 524"/>
                  <a:gd name="T67" fmla="*/ 2147483646 h 505"/>
                  <a:gd name="T68" fmla="*/ 2147483646 w 524"/>
                  <a:gd name="T69" fmla="*/ 2147483646 h 505"/>
                  <a:gd name="T70" fmla="*/ 991945437 w 524"/>
                  <a:gd name="T71" fmla="*/ 2147483646 h 505"/>
                  <a:gd name="T72" fmla="*/ 152551721 w 524"/>
                  <a:gd name="T73" fmla="*/ 2147483646 h 505"/>
                  <a:gd name="T74" fmla="*/ 152551721 w 524"/>
                  <a:gd name="T75" fmla="*/ 2147483646 h 505"/>
                  <a:gd name="T76" fmla="*/ 0 w 524"/>
                  <a:gd name="T77" fmla="*/ 2147483646 h 505"/>
                  <a:gd name="T78" fmla="*/ 0 w 524"/>
                  <a:gd name="T79" fmla="*/ 2147483646 h 505"/>
                  <a:gd name="T80" fmla="*/ 534110437 w 524"/>
                  <a:gd name="T81" fmla="*/ 2147483646 h 505"/>
                  <a:gd name="T82" fmla="*/ 1983890449 w 524"/>
                  <a:gd name="T83" fmla="*/ 2147483646 h 505"/>
                  <a:gd name="T84" fmla="*/ 2147483646 w 524"/>
                  <a:gd name="T85" fmla="*/ 2147483646 h 505"/>
                  <a:gd name="T86" fmla="*/ 2147483646 w 524"/>
                  <a:gd name="T87" fmla="*/ 2147483646 h 505"/>
                  <a:gd name="T88" fmla="*/ 2147483646 w 524"/>
                  <a:gd name="T89" fmla="*/ 2147483646 h 505"/>
                  <a:gd name="T90" fmla="*/ 2147483646 w 524"/>
                  <a:gd name="T91" fmla="*/ 2147483646 h 505"/>
                  <a:gd name="T92" fmla="*/ 2147483646 w 524"/>
                  <a:gd name="T93" fmla="*/ 2147483646 h 505"/>
                  <a:gd name="T94" fmla="*/ 2147483646 w 524"/>
                  <a:gd name="T95" fmla="*/ 2147483646 h 505"/>
                  <a:gd name="T96" fmla="*/ 2147483646 w 524"/>
                  <a:gd name="T97" fmla="*/ 2147483646 h 505"/>
                  <a:gd name="T98" fmla="*/ 2147483646 w 524"/>
                  <a:gd name="T99" fmla="*/ 2147483646 h 505"/>
                  <a:gd name="T100" fmla="*/ 2147483646 w 524"/>
                  <a:gd name="T101" fmla="*/ 2147483646 h 505"/>
                  <a:gd name="T102" fmla="*/ 2147483646 w 524"/>
                  <a:gd name="T103" fmla="*/ 2147483646 h 505"/>
                  <a:gd name="T104" fmla="*/ 2147483646 w 524"/>
                  <a:gd name="T105" fmla="*/ 2147483646 h 505"/>
                  <a:gd name="T106" fmla="*/ 2147483646 w 524"/>
                  <a:gd name="T107" fmla="*/ 2147483646 h 505"/>
                  <a:gd name="T108" fmla="*/ 2147483646 w 524"/>
                  <a:gd name="T109" fmla="*/ 2147483646 h 505"/>
                  <a:gd name="T110" fmla="*/ 2147483646 w 524"/>
                  <a:gd name="T111" fmla="*/ 2147483646 h 505"/>
                  <a:gd name="T112" fmla="*/ 2147483646 w 524"/>
                  <a:gd name="T113" fmla="*/ 2147483646 h 505"/>
                  <a:gd name="T114" fmla="*/ 2147483646 w 524"/>
                  <a:gd name="T115" fmla="*/ 2147483646 h 505"/>
                  <a:gd name="T116" fmla="*/ 2147483646 w 524"/>
                  <a:gd name="T117" fmla="*/ 2147483646 h 505"/>
                  <a:gd name="T118" fmla="*/ 2147483646 w 524"/>
                  <a:gd name="T119" fmla="*/ 2147483646 h 505"/>
                  <a:gd name="T120" fmla="*/ 2147483646 w 524"/>
                  <a:gd name="T121" fmla="*/ 2147483646 h 505"/>
                  <a:gd name="T122" fmla="*/ 2147483646 w 524"/>
                  <a:gd name="T123" fmla="*/ 2147483646 h 50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24" h="505">
                    <a:moveTo>
                      <a:pt x="524" y="419"/>
                    </a:moveTo>
                    <a:lnTo>
                      <a:pt x="478" y="370"/>
                    </a:lnTo>
                    <a:lnTo>
                      <a:pt x="482" y="357"/>
                    </a:lnTo>
                    <a:lnTo>
                      <a:pt x="484" y="346"/>
                    </a:lnTo>
                    <a:lnTo>
                      <a:pt x="484" y="336"/>
                    </a:lnTo>
                    <a:lnTo>
                      <a:pt x="483" y="329"/>
                    </a:lnTo>
                    <a:lnTo>
                      <a:pt x="479" y="315"/>
                    </a:lnTo>
                    <a:lnTo>
                      <a:pt x="478" y="302"/>
                    </a:lnTo>
                    <a:lnTo>
                      <a:pt x="466" y="301"/>
                    </a:lnTo>
                    <a:lnTo>
                      <a:pt x="455" y="299"/>
                    </a:lnTo>
                    <a:lnTo>
                      <a:pt x="443" y="295"/>
                    </a:lnTo>
                    <a:lnTo>
                      <a:pt x="431" y="288"/>
                    </a:lnTo>
                    <a:lnTo>
                      <a:pt x="419" y="282"/>
                    </a:lnTo>
                    <a:lnTo>
                      <a:pt x="407" y="274"/>
                    </a:lnTo>
                    <a:lnTo>
                      <a:pt x="396" y="266"/>
                    </a:lnTo>
                    <a:lnTo>
                      <a:pt x="386" y="256"/>
                    </a:lnTo>
                    <a:lnTo>
                      <a:pt x="376" y="247"/>
                    </a:lnTo>
                    <a:lnTo>
                      <a:pt x="366" y="237"/>
                    </a:lnTo>
                    <a:lnTo>
                      <a:pt x="359" y="226"/>
                    </a:lnTo>
                    <a:lnTo>
                      <a:pt x="352" y="216"/>
                    </a:lnTo>
                    <a:lnTo>
                      <a:pt x="347" y="206"/>
                    </a:lnTo>
                    <a:lnTo>
                      <a:pt x="342" y="196"/>
                    </a:lnTo>
                    <a:lnTo>
                      <a:pt x="339" y="187"/>
                    </a:lnTo>
                    <a:lnTo>
                      <a:pt x="339" y="178"/>
                    </a:lnTo>
                    <a:lnTo>
                      <a:pt x="339" y="170"/>
                    </a:lnTo>
                    <a:lnTo>
                      <a:pt x="341" y="162"/>
                    </a:lnTo>
                    <a:lnTo>
                      <a:pt x="346" y="156"/>
                    </a:lnTo>
                    <a:lnTo>
                      <a:pt x="349" y="150"/>
                    </a:lnTo>
                    <a:lnTo>
                      <a:pt x="358" y="142"/>
                    </a:lnTo>
                    <a:lnTo>
                      <a:pt x="365" y="136"/>
                    </a:lnTo>
                    <a:lnTo>
                      <a:pt x="360" y="134"/>
                    </a:lnTo>
                    <a:lnTo>
                      <a:pt x="354" y="130"/>
                    </a:lnTo>
                    <a:lnTo>
                      <a:pt x="348" y="126"/>
                    </a:lnTo>
                    <a:lnTo>
                      <a:pt x="341" y="119"/>
                    </a:lnTo>
                    <a:lnTo>
                      <a:pt x="328" y="104"/>
                    </a:lnTo>
                    <a:lnTo>
                      <a:pt x="315" y="87"/>
                    </a:lnTo>
                    <a:lnTo>
                      <a:pt x="302" y="69"/>
                    </a:lnTo>
                    <a:lnTo>
                      <a:pt x="292" y="51"/>
                    </a:lnTo>
                    <a:lnTo>
                      <a:pt x="283" y="36"/>
                    </a:lnTo>
                    <a:lnTo>
                      <a:pt x="279" y="25"/>
                    </a:lnTo>
                    <a:lnTo>
                      <a:pt x="272" y="25"/>
                    </a:lnTo>
                    <a:lnTo>
                      <a:pt x="260" y="24"/>
                    </a:lnTo>
                    <a:lnTo>
                      <a:pt x="249" y="22"/>
                    </a:lnTo>
                    <a:lnTo>
                      <a:pt x="239" y="19"/>
                    </a:lnTo>
                    <a:lnTo>
                      <a:pt x="229" y="16"/>
                    </a:lnTo>
                    <a:lnTo>
                      <a:pt x="219" y="11"/>
                    </a:lnTo>
                    <a:lnTo>
                      <a:pt x="208" y="9"/>
                    </a:lnTo>
                    <a:lnTo>
                      <a:pt x="197" y="6"/>
                    </a:lnTo>
                    <a:lnTo>
                      <a:pt x="185" y="6"/>
                    </a:lnTo>
                    <a:lnTo>
                      <a:pt x="170" y="3"/>
                    </a:lnTo>
                    <a:lnTo>
                      <a:pt x="159" y="0"/>
                    </a:lnTo>
                    <a:lnTo>
                      <a:pt x="149" y="8"/>
                    </a:lnTo>
                    <a:lnTo>
                      <a:pt x="126" y="29"/>
                    </a:lnTo>
                    <a:lnTo>
                      <a:pt x="114" y="41"/>
                    </a:lnTo>
                    <a:lnTo>
                      <a:pt x="103" y="52"/>
                    </a:lnTo>
                    <a:lnTo>
                      <a:pt x="98" y="57"/>
                    </a:lnTo>
                    <a:lnTo>
                      <a:pt x="95" y="61"/>
                    </a:lnTo>
                    <a:lnTo>
                      <a:pt x="93" y="64"/>
                    </a:lnTo>
                    <a:lnTo>
                      <a:pt x="93" y="68"/>
                    </a:lnTo>
                    <a:lnTo>
                      <a:pt x="94" y="94"/>
                    </a:lnTo>
                    <a:lnTo>
                      <a:pt x="95" y="125"/>
                    </a:lnTo>
                    <a:lnTo>
                      <a:pt x="95" y="140"/>
                    </a:lnTo>
                    <a:lnTo>
                      <a:pt x="95" y="153"/>
                    </a:lnTo>
                    <a:lnTo>
                      <a:pt x="94" y="164"/>
                    </a:lnTo>
                    <a:lnTo>
                      <a:pt x="93" y="172"/>
                    </a:lnTo>
                    <a:lnTo>
                      <a:pt x="86" y="180"/>
                    </a:lnTo>
                    <a:lnTo>
                      <a:pt x="78" y="188"/>
                    </a:lnTo>
                    <a:lnTo>
                      <a:pt x="67" y="197"/>
                    </a:lnTo>
                    <a:lnTo>
                      <a:pt x="53" y="206"/>
                    </a:lnTo>
                    <a:lnTo>
                      <a:pt x="40" y="214"/>
                    </a:lnTo>
                    <a:lnTo>
                      <a:pt x="26" y="222"/>
                    </a:lnTo>
                    <a:lnTo>
                      <a:pt x="13" y="228"/>
                    </a:lnTo>
                    <a:lnTo>
                      <a:pt x="0" y="235"/>
                    </a:lnTo>
                    <a:lnTo>
                      <a:pt x="2" y="246"/>
                    </a:lnTo>
                    <a:lnTo>
                      <a:pt x="3" y="256"/>
                    </a:lnTo>
                    <a:lnTo>
                      <a:pt x="2" y="264"/>
                    </a:lnTo>
                    <a:lnTo>
                      <a:pt x="1" y="272"/>
                    </a:lnTo>
                    <a:lnTo>
                      <a:pt x="0" y="278"/>
                    </a:lnTo>
                    <a:lnTo>
                      <a:pt x="0" y="284"/>
                    </a:lnTo>
                    <a:lnTo>
                      <a:pt x="0" y="289"/>
                    </a:lnTo>
                    <a:lnTo>
                      <a:pt x="2" y="295"/>
                    </a:lnTo>
                    <a:lnTo>
                      <a:pt x="7" y="301"/>
                    </a:lnTo>
                    <a:lnTo>
                      <a:pt x="15" y="307"/>
                    </a:lnTo>
                    <a:lnTo>
                      <a:pt x="26" y="314"/>
                    </a:lnTo>
                    <a:lnTo>
                      <a:pt x="41" y="321"/>
                    </a:lnTo>
                    <a:lnTo>
                      <a:pt x="62" y="331"/>
                    </a:lnTo>
                    <a:lnTo>
                      <a:pt x="89" y="341"/>
                    </a:lnTo>
                    <a:lnTo>
                      <a:pt x="120" y="355"/>
                    </a:lnTo>
                    <a:lnTo>
                      <a:pt x="159" y="370"/>
                    </a:lnTo>
                    <a:lnTo>
                      <a:pt x="180" y="374"/>
                    </a:lnTo>
                    <a:lnTo>
                      <a:pt x="198" y="379"/>
                    </a:lnTo>
                    <a:lnTo>
                      <a:pt x="214" y="385"/>
                    </a:lnTo>
                    <a:lnTo>
                      <a:pt x="226" y="393"/>
                    </a:lnTo>
                    <a:lnTo>
                      <a:pt x="237" y="400"/>
                    </a:lnTo>
                    <a:lnTo>
                      <a:pt x="246" y="410"/>
                    </a:lnTo>
                    <a:lnTo>
                      <a:pt x="252" y="418"/>
                    </a:lnTo>
                    <a:lnTo>
                      <a:pt x="258" y="427"/>
                    </a:lnTo>
                    <a:lnTo>
                      <a:pt x="262" y="435"/>
                    </a:lnTo>
                    <a:lnTo>
                      <a:pt x="265" y="443"/>
                    </a:lnTo>
                    <a:lnTo>
                      <a:pt x="266" y="451"/>
                    </a:lnTo>
                    <a:lnTo>
                      <a:pt x="269" y="458"/>
                    </a:lnTo>
                    <a:lnTo>
                      <a:pt x="270" y="469"/>
                    </a:lnTo>
                    <a:lnTo>
                      <a:pt x="272" y="475"/>
                    </a:lnTo>
                    <a:lnTo>
                      <a:pt x="277" y="481"/>
                    </a:lnTo>
                    <a:lnTo>
                      <a:pt x="282" y="485"/>
                    </a:lnTo>
                    <a:lnTo>
                      <a:pt x="287" y="489"/>
                    </a:lnTo>
                    <a:lnTo>
                      <a:pt x="294" y="492"/>
                    </a:lnTo>
                    <a:lnTo>
                      <a:pt x="307" y="497"/>
                    </a:lnTo>
                    <a:lnTo>
                      <a:pt x="325" y="505"/>
                    </a:lnTo>
                    <a:lnTo>
                      <a:pt x="328" y="503"/>
                    </a:lnTo>
                    <a:lnTo>
                      <a:pt x="331" y="501"/>
                    </a:lnTo>
                    <a:lnTo>
                      <a:pt x="335" y="500"/>
                    </a:lnTo>
                    <a:lnTo>
                      <a:pt x="338" y="500"/>
                    </a:lnTo>
                    <a:lnTo>
                      <a:pt x="346" y="499"/>
                    </a:lnTo>
                    <a:lnTo>
                      <a:pt x="353" y="500"/>
                    </a:lnTo>
                    <a:lnTo>
                      <a:pt x="366" y="503"/>
                    </a:lnTo>
                    <a:lnTo>
                      <a:pt x="372" y="505"/>
                    </a:lnTo>
                    <a:lnTo>
                      <a:pt x="383" y="505"/>
                    </a:lnTo>
                    <a:lnTo>
                      <a:pt x="407" y="505"/>
                    </a:lnTo>
                    <a:lnTo>
                      <a:pt x="437" y="505"/>
                    </a:lnTo>
                    <a:lnTo>
                      <a:pt x="458" y="505"/>
                    </a:lnTo>
                    <a:lnTo>
                      <a:pt x="465" y="449"/>
                    </a:lnTo>
                    <a:lnTo>
                      <a:pt x="478" y="443"/>
                    </a:lnTo>
                    <a:lnTo>
                      <a:pt x="492" y="437"/>
                    </a:lnTo>
                    <a:lnTo>
                      <a:pt x="524" y="4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5" name="Freeform 260">
                <a:extLst>
                  <a:ext uri="{FF2B5EF4-FFF2-40B4-BE49-F238E27FC236}">
                    <a16:creationId xmlns:a16="http://schemas.microsoft.com/office/drawing/2014/main" id="{FD6CC3D8-3BEA-3D4A-A6FE-9AA4404299F3}"/>
                  </a:ext>
                </a:extLst>
              </p:cNvPr>
              <p:cNvSpPr>
                <a:spLocks/>
              </p:cNvSpPr>
              <p:nvPr>
                <p:custDataLst>
                  <p:tags r:id="rId187"/>
                </p:custDataLst>
              </p:nvPr>
            </p:nvSpPr>
            <p:spPr bwMode="auto">
              <a:xfrm>
                <a:off x="6972300" y="2439988"/>
                <a:ext cx="331788" cy="290512"/>
              </a:xfrm>
              <a:custGeom>
                <a:avLst/>
                <a:gdLst>
                  <a:gd name="T0" fmla="*/ 2147483646 w 764"/>
                  <a:gd name="T1" fmla="*/ 2147483646 h 555"/>
                  <a:gd name="T2" fmla="*/ 2147483646 w 764"/>
                  <a:gd name="T3" fmla="*/ 2147483646 h 555"/>
                  <a:gd name="T4" fmla="*/ 2147483646 w 764"/>
                  <a:gd name="T5" fmla="*/ 2147483646 h 555"/>
                  <a:gd name="T6" fmla="*/ 2147483646 w 764"/>
                  <a:gd name="T7" fmla="*/ 2147483646 h 555"/>
                  <a:gd name="T8" fmla="*/ 2147483646 w 764"/>
                  <a:gd name="T9" fmla="*/ 2147483646 h 555"/>
                  <a:gd name="T10" fmla="*/ 2147483646 w 764"/>
                  <a:gd name="T11" fmla="*/ 2147483646 h 555"/>
                  <a:gd name="T12" fmla="*/ 2147483646 w 764"/>
                  <a:gd name="T13" fmla="*/ 2147483646 h 555"/>
                  <a:gd name="T14" fmla="*/ 2147483646 w 764"/>
                  <a:gd name="T15" fmla="*/ 2147483646 h 555"/>
                  <a:gd name="T16" fmla="*/ 2147483646 w 764"/>
                  <a:gd name="T17" fmla="*/ 2147483646 h 555"/>
                  <a:gd name="T18" fmla="*/ 2147483646 w 764"/>
                  <a:gd name="T19" fmla="*/ 2147483646 h 555"/>
                  <a:gd name="T20" fmla="*/ 2147483646 w 764"/>
                  <a:gd name="T21" fmla="*/ 2147483646 h 555"/>
                  <a:gd name="T22" fmla="*/ 2147483646 w 764"/>
                  <a:gd name="T23" fmla="*/ 2147483646 h 555"/>
                  <a:gd name="T24" fmla="*/ 2147483646 w 764"/>
                  <a:gd name="T25" fmla="*/ 2147483646 h 555"/>
                  <a:gd name="T26" fmla="*/ 2147483646 w 764"/>
                  <a:gd name="T27" fmla="*/ 2147483646 h 555"/>
                  <a:gd name="T28" fmla="*/ 2147483646 w 764"/>
                  <a:gd name="T29" fmla="*/ 2147483646 h 555"/>
                  <a:gd name="T30" fmla="*/ 2147483646 w 764"/>
                  <a:gd name="T31" fmla="*/ 573744973 h 555"/>
                  <a:gd name="T32" fmla="*/ 2147483646 w 764"/>
                  <a:gd name="T33" fmla="*/ 2147483646 h 555"/>
                  <a:gd name="T34" fmla="*/ 2147483646 w 764"/>
                  <a:gd name="T35" fmla="*/ 2147483646 h 555"/>
                  <a:gd name="T36" fmla="*/ 2147483646 w 764"/>
                  <a:gd name="T37" fmla="*/ 2147483646 h 555"/>
                  <a:gd name="T38" fmla="*/ 2147483646 w 764"/>
                  <a:gd name="T39" fmla="*/ 2147483646 h 555"/>
                  <a:gd name="T40" fmla="*/ 2147483646 w 764"/>
                  <a:gd name="T41" fmla="*/ 2147483646 h 555"/>
                  <a:gd name="T42" fmla="*/ 2147483646 w 764"/>
                  <a:gd name="T43" fmla="*/ 2147483646 h 555"/>
                  <a:gd name="T44" fmla="*/ 2147483646 w 764"/>
                  <a:gd name="T45" fmla="*/ 2147483646 h 555"/>
                  <a:gd name="T46" fmla="*/ 2147483646 w 764"/>
                  <a:gd name="T47" fmla="*/ 2147483646 h 555"/>
                  <a:gd name="T48" fmla="*/ 2147483646 w 764"/>
                  <a:gd name="T49" fmla="*/ 2147483646 h 555"/>
                  <a:gd name="T50" fmla="*/ 2147483646 w 764"/>
                  <a:gd name="T51" fmla="*/ 2147483646 h 555"/>
                  <a:gd name="T52" fmla="*/ 2147483646 w 764"/>
                  <a:gd name="T53" fmla="*/ 2147483646 h 555"/>
                  <a:gd name="T54" fmla="*/ 2147483646 w 764"/>
                  <a:gd name="T55" fmla="*/ 2147483646 h 555"/>
                  <a:gd name="T56" fmla="*/ 2147483646 w 764"/>
                  <a:gd name="T57" fmla="*/ 2147483646 h 555"/>
                  <a:gd name="T58" fmla="*/ 2147483646 w 764"/>
                  <a:gd name="T59" fmla="*/ 2147483646 h 555"/>
                  <a:gd name="T60" fmla="*/ 2147483646 w 764"/>
                  <a:gd name="T61" fmla="*/ 2147483646 h 555"/>
                  <a:gd name="T62" fmla="*/ 2147483646 w 764"/>
                  <a:gd name="T63" fmla="*/ 2147483646 h 555"/>
                  <a:gd name="T64" fmla="*/ 2147483646 w 764"/>
                  <a:gd name="T65" fmla="*/ 2147483646 h 555"/>
                  <a:gd name="T66" fmla="*/ 2147483646 w 764"/>
                  <a:gd name="T67" fmla="*/ 2147483646 h 555"/>
                  <a:gd name="T68" fmla="*/ 2147483646 w 764"/>
                  <a:gd name="T69" fmla="*/ 2147483646 h 555"/>
                  <a:gd name="T70" fmla="*/ 2147483646 w 764"/>
                  <a:gd name="T71" fmla="*/ 2147483646 h 555"/>
                  <a:gd name="T72" fmla="*/ 2147483646 w 764"/>
                  <a:gd name="T73" fmla="*/ 2147483646 h 555"/>
                  <a:gd name="T74" fmla="*/ 2147483646 w 764"/>
                  <a:gd name="T75" fmla="*/ 2147483646 h 555"/>
                  <a:gd name="T76" fmla="*/ 2147483646 w 764"/>
                  <a:gd name="T77" fmla="*/ 2147483646 h 555"/>
                  <a:gd name="T78" fmla="*/ 2147483646 w 764"/>
                  <a:gd name="T79" fmla="*/ 2147483646 h 555"/>
                  <a:gd name="T80" fmla="*/ 2147483646 w 764"/>
                  <a:gd name="T81" fmla="*/ 2147483646 h 555"/>
                  <a:gd name="T82" fmla="*/ 2147483646 w 764"/>
                  <a:gd name="T83" fmla="*/ 2147483646 h 555"/>
                  <a:gd name="T84" fmla="*/ 2147483646 w 764"/>
                  <a:gd name="T85" fmla="*/ 2147483646 h 555"/>
                  <a:gd name="T86" fmla="*/ 2147483646 w 764"/>
                  <a:gd name="T87" fmla="*/ 2147483646 h 555"/>
                  <a:gd name="T88" fmla="*/ 2147483646 w 764"/>
                  <a:gd name="T89" fmla="*/ 2147483646 h 555"/>
                  <a:gd name="T90" fmla="*/ 2147483646 w 764"/>
                  <a:gd name="T91" fmla="*/ 2147483646 h 555"/>
                  <a:gd name="T92" fmla="*/ 2147483646 w 764"/>
                  <a:gd name="T93" fmla="*/ 2147483646 h 555"/>
                  <a:gd name="T94" fmla="*/ 2147483646 w 764"/>
                  <a:gd name="T95" fmla="*/ 2147483646 h 555"/>
                  <a:gd name="T96" fmla="*/ 2147483646 w 764"/>
                  <a:gd name="T97" fmla="*/ 2147483646 h 555"/>
                  <a:gd name="T98" fmla="*/ 2147483646 w 764"/>
                  <a:gd name="T99" fmla="*/ 2147483646 h 555"/>
                  <a:gd name="T100" fmla="*/ 2147483646 w 764"/>
                  <a:gd name="T101" fmla="*/ 2147483646 h 555"/>
                  <a:gd name="T102" fmla="*/ 2147483646 w 764"/>
                  <a:gd name="T103" fmla="*/ 2147483646 h 555"/>
                  <a:gd name="T104" fmla="*/ 2147483646 w 764"/>
                  <a:gd name="T105" fmla="*/ 2147483646 h 555"/>
                  <a:gd name="T106" fmla="*/ 2147483646 w 764"/>
                  <a:gd name="T107" fmla="*/ 2147483646 h 555"/>
                  <a:gd name="T108" fmla="*/ 2147483646 w 764"/>
                  <a:gd name="T109" fmla="*/ 2147483646 h 555"/>
                  <a:gd name="T110" fmla="*/ 2147483646 w 764"/>
                  <a:gd name="T111" fmla="*/ 2147483646 h 555"/>
                  <a:gd name="T112" fmla="*/ 2147483646 w 764"/>
                  <a:gd name="T113" fmla="*/ 2147483646 h 555"/>
                  <a:gd name="T114" fmla="*/ 1556113514 w 764"/>
                  <a:gd name="T115" fmla="*/ 2147483646 h 555"/>
                  <a:gd name="T116" fmla="*/ 819076437 w 764"/>
                  <a:gd name="T117" fmla="*/ 2147483646 h 555"/>
                  <a:gd name="T118" fmla="*/ 0 w 764"/>
                  <a:gd name="T119" fmla="*/ 2147483646 h 555"/>
                  <a:gd name="T120" fmla="*/ 163890678 w 764"/>
                  <a:gd name="T121" fmla="*/ 2147483646 h 555"/>
                  <a:gd name="T122" fmla="*/ 1801855075 w 764"/>
                  <a:gd name="T123" fmla="*/ 2147483646 h 555"/>
                  <a:gd name="T124" fmla="*/ 2147483646 w 764"/>
                  <a:gd name="T125" fmla="*/ 2147483646 h 55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64" h="555">
                    <a:moveTo>
                      <a:pt x="39" y="191"/>
                    </a:moveTo>
                    <a:lnTo>
                      <a:pt x="48" y="194"/>
                    </a:lnTo>
                    <a:lnTo>
                      <a:pt x="56" y="196"/>
                    </a:lnTo>
                    <a:lnTo>
                      <a:pt x="62" y="196"/>
                    </a:lnTo>
                    <a:lnTo>
                      <a:pt x="68" y="195"/>
                    </a:lnTo>
                    <a:lnTo>
                      <a:pt x="77" y="192"/>
                    </a:lnTo>
                    <a:lnTo>
                      <a:pt x="85" y="191"/>
                    </a:lnTo>
                    <a:lnTo>
                      <a:pt x="93" y="190"/>
                    </a:lnTo>
                    <a:lnTo>
                      <a:pt x="101" y="190"/>
                    </a:lnTo>
                    <a:lnTo>
                      <a:pt x="107" y="188"/>
                    </a:lnTo>
                    <a:lnTo>
                      <a:pt x="114" y="186"/>
                    </a:lnTo>
                    <a:lnTo>
                      <a:pt x="128" y="182"/>
                    </a:lnTo>
                    <a:lnTo>
                      <a:pt x="140" y="175"/>
                    </a:lnTo>
                    <a:lnTo>
                      <a:pt x="152" y="168"/>
                    </a:lnTo>
                    <a:lnTo>
                      <a:pt x="164" y="160"/>
                    </a:lnTo>
                    <a:lnTo>
                      <a:pt x="175" y="151"/>
                    </a:lnTo>
                    <a:lnTo>
                      <a:pt x="185" y="142"/>
                    </a:lnTo>
                    <a:lnTo>
                      <a:pt x="189" y="136"/>
                    </a:lnTo>
                    <a:lnTo>
                      <a:pt x="192" y="131"/>
                    </a:lnTo>
                    <a:lnTo>
                      <a:pt x="194" y="126"/>
                    </a:lnTo>
                    <a:lnTo>
                      <a:pt x="195" y="120"/>
                    </a:lnTo>
                    <a:lnTo>
                      <a:pt x="197" y="109"/>
                    </a:lnTo>
                    <a:lnTo>
                      <a:pt x="198" y="98"/>
                    </a:lnTo>
                    <a:lnTo>
                      <a:pt x="199" y="88"/>
                    </a:lnTo>
                    <a:lnTo>
                      <a:pt x="202" y="78"/>
                    </a:lnTo>
                    <a:lnTo>
                      <a:pt x="204" y="74"/>
                    </a:lnTo>
                    <a:lnTo>
                      <a:pt x="206" y="71"/>
                    </a:lnTo>
                    <a:lnTo>
                      <a:pt x="208" y="69"/>
                    </a:lnTo>
                    <a:lnTo>
                      <a:pt x="212" y="68"/>
                    </a:lnTo>
                    <a:lnTo>
                      <a:pt x="221" y="64"/>
                    </a:lnTo>
                    <a:lnTo>
                      <a:pt x="231" y="62"/>
                    </a:lnTo>
                    <a:lnTo>
                      <a:pt x="240" y="60"/>
                    </a:lnTo>
                    <a:lnTo>
                      <a:pt x="249" y="60"/>
                    </a:lnTo>
                    <a:lnTo>
                      <a:pt x="266" y="61"/>
                    </a:lnTo>
                    <a:lnTo>
                      <a:pt x="285" y="61"/>
                    </a:lnTo>
                    <a:lnTo>
                      <a:pt x="294" y="62"/>
                    </a:lnTo>
                    <a:lnTo>
                      <a:pt x="303" y="63"/>
                    </a:lnTo>
                    <a:lnTo>
                      <a:pt x="310" y="64"/>
                    </a:lnTo>
                    <a:lnTo>
                      <a:pt x="317" y="66"/>
                    </a:lnTo>
                    <a:lnTo>
                      <a:pt x="329" y="71"/>
                    </a:lnTo>
                    <a:lnTo>
                      <a:pt x="339" y="77"/>
                    </a:lnTo>
                    <a:lnTo>
                      <a:pt x="348" y="82"/>
                    </a:lnTo>
                    <a:lnTo>
                      <a:pt x="357" y="88"/>
                    </a:lnTo>
                    <a:lnTo>
                      <a:pt x="362" y="90"/>
                    </a:lnTo>
                    <a:lnTo>
                      <a:pt x="366" y="91"/>
                    </a:lnTo>
                    <a:lnTo>
                      <a:pt x="372" y="92"/>
                    </a:lnTo>
                    <a:lnTo>
                      <a:pt x="378" y="93"/>
                    </a:lnTo>
                    <a:lnTo>
                      <a:pt x="386" y="93"/>
                    </a:lnTo>
                    <a:lnTo>
                      <a:pt x="394" y="92"/>
                    </a:lnTo>
                    <a:lnTo>
                      <a:pt x="402" y="90"/>
                    </a:lnTo>
                    <a:lnTo>
                      <a:pt x="407" y="89"/>
                    </a:lnTo>
                    <a:lnTo>
                      <a:pt x="419" y="84"/>
                    </a:lnTo>
                    <a:lnTo>
                      <a:pt x="429" y="78"/>
                    </a:lnTo>
                    <a:lnTo>
                      <a:pt x="439" y="72"/>
                    </a:lnTo>
                    <a:lnTo>
                      <a:pt x="449" y="66"/>
                    </a:lnTo>
                    <a:lnTo>
                      <a:pt x="460" y="61"/>
                    </a:lnTo>
                    <a:lnTo>
                      <a:pt x="471" y="55"/>
                    </a:lnTo>
                    <a:lnTo>
                      <a:pt x="472" y="48"/>
                    </a:lnTo>
                    <a:lnTo>
                      <a:pt x="475" y="41"/>
                    </a:lnTo>
                    <a:lnTo>
                      <a:pt x="479" y="33"/>
                    </a:lnTo>
                    <a:lnTo>
                      <a:pt x="485" y="25"/>
                    </a:lnTo>
                    <a:lnTo>
                      <a:pt x="496" y="11"/>
                    </a:lnTo>
                    <a:lnTo>
                      <a:pt x="505" y="0"/>
                    </a:lnTo>
                    <a:lnTo>
                      <a:pt x="508" y="4"/>
                    </a:lnTo>
                    <a:lnTo>
                      <a:pt x="512" y="8"/>
                    </a:lnTo>
                    <a:lnTo>
                      <a:pt x="518" y="12"/>
                    </a:lnTo>
                    <a:lnTo>
                      <a:pt x="525" y="15"/>
                    </a:lnTo>
                    <a:lnTo>
                      <a:pt x="530" y="19"/>
                    </a:lnTo>
                    <a:lnTo>
                      <a:pt x="537" y="22"/>
                    </a:lnTo>
                    <a:lnTo>
                      <a:pt x="541" y="26"/>
                    </a:lnTo>
                    <a:lnTo>
                      <a:pt x="544" y="31"/>
                    </a:lnTo>
                    <a:lnTo>
                      <a:pt x="550" y="45"/>
                    </a:lnTo>
                    <a:lnTo>
                      <a:pt x="554" y="58"/>
                    </a:lnTo>
                    <a:lnTo>
                      <a:pt x="556" y="70"/>
                    </a:lnTo>
                    <a:lnTo>
                      <a:pt x="559" y="81"/>
                    </a:lnTo>
                    <a:lnTo>
                      <a:pt x="561" y="87"/>
                    </a:lnTo>
                    <a:lnTo>
                      <a:pt x="562" y="91"/>
                    </a:lnTo>
                    <a:lnTo>
                      <a:pt x="564" y="95"/>
                    </a:lnTo>
                    <a:lnTo>
                      <a:pt x="566" y="99"/>
                    </a:lnTo>
                    <a:lnTo>
                      <a:pt x="570" y="101"/>
                    </a:lnTo>
                    <a:lnTo>
                      <a:pt x="574" y="103"/>
                    </a:lnTo>
                    <a:lnTo>
                      <a:pt x="578" y="104"/>
                    </a:lnTo>
                    <a:lnTo>
                      <a:pt x="584" y="105"/>
                    </a:lnTo>
                    <a:lnTo>
                      <a:pt x="589" y="104"/>
                    </a:lnTo>
                    <a:lnTo>
                      <a:pt x="596" y="100"/>
                    </a:lnTo>
                    <a:lnTo>
                      <a:pt x="602" y="95"/>
                    </a:lnTo>
                    <a:lnTo>
                      <a:pt x="610" y="88"/>
                    </a:lnTo>
                    <a:lnTo>
                      <a:pt x="622" y="73"/>
                    </a:lnTo>
                    <a:lnTo>
                      <a:pt x="631" y="61"/>
                    </a:lnTo>
                    <a:lnTo>
                      <a:pt x="723" y="61"/>
                    </a:lnTo>
                    <a:lnTo>
                      <a:pt x="736" y="61"/>
                    </a:lnTo>
                    <a:lnTo>
                      <a:pt x="743" y="66"/>
                    </a:lnTo>
                    <a:lnTo>
                      <a:pt x="748" y="70"/>
                    </a:lnTo>
                    <a:lnTo>
                      <a:pt x="752" y="75"/>
                    </a:lnTo>
                    <a:lnTo>
                      <a:pt x="755" y="79"/>
                    </a:lnTo>
                    <a:lnTo>
                      <a:pt x="759" y="87"/>
                    </a:lnTo>
                    <a:lnTo>
                      <a:pt x="764" y="93"/>
                    </a:lnTo>
                    <a:lnTo>
                      <a:pt x="740" y="95"/>
                    </a:lnTo>
                    <a:lnTo>
                      <a:pt x="711" y="97"/>
                    </a:lnTo>
                    <a:lnTo>
                      <a:pt x="679" y="100"/>
                    </a:lnTo>
                    <a:lnTo>
                      <a:pt x="647" y="103"/>
                    </a:lnTo>
                    <a:lnTo>
                      <a:pt x="632" y="106"/>
                    </a:lnTo>
                    <a:lnTo>
                      <a:pt x="618" y="109"/>
                    </a:lnTo>
                    <a:lnTo>
                      <a:pt x="605" y="112"/>
                    </a:lnTo>
                    <a:lnTo>
                      <a:pt x="594" y="117"/>
                    </a:lnTo>
                    <a:lnTo>
                      <a:pt x="584" y="122"/>
                    </a:lnTo>
                    <a:lnTo>
                      <a:pt x="577" y="127"/>
                    </a:lnTo>
                    <a:lnTo>
                      <a:pt x="574" y="130"/>
                    </a:lnTo>
                    <a:lnTo>
                      <a:pt x="572" y="134"/>
                    </a:lnTo>
                    <a:lnTo>
                      <a:pt x="571" y="137"/>
                    </a:lnTo>
                    <a:lnTo>
                      <a:pt x="571" y="142"/>
                    </a:lnTo>
                    <a:lnTo>
                      <a:pt x="571" y="147"/>
                    </a:lnTo>
                    <a:lnTo>
                      <a:pt x="572" y="152"/>
                    </a:lnTo>
                    <a:lnTo>
                      <a:pt x="574" y="156"/>
                    </a:lnTo>
                    <a:lnTo>
                      <a:pt x="576" y="159"/>
                    </a:lnTo>
                    <a:lnTo>
                      <a:pt x="582" y="164"/>
                    </a:lnTo>
                    <a:lnTo>
                      <a:pt x="587" y="169"/>
                    </a:lnTo>
                    <a:lnTo>
                      <a:pt x="594" y="173"/>
                    </a:lnTo>
                    <a:lnTo>
                      <a:pt x="599" y="177"/>
                    </a:lnTo>
                    <a:lnTo>
                      <a:pt x="601" y="180"/>
                    </a:lnTo>
                    <a:lnTo>
                      <a:pt x="602" y="183"/>
                    </a:lnTo>
                    <a:lnTo>
                      <a:pt x="604" y="186"/>
                    </a:lnTo>
                    <a:lnTo>
                      <a:pt x="604" y="191"/>
                    </a:lnTo>
                    <a:lnTo>
                      <a:pt x="604" y="195"/>
                    </a:lnTo>
                    <a:lnTo>
                      <a:pt x="602" y="200"/>
                    </a:lnTo>
                    <a:lnTo>
                      <a:pt x="601" y="204"/>
                    </a:lnTo>
                    <a:lnTo>
                      <a:pt x="599" y="207"/>
                    </a:lnTo>
                    <a:lnTo>
                      <a:pt x="594" y="213"/>
                    </a:lnTo>
                    <a:lnTo>
                      <a:pt x="587" y="220"/>
                    </a:lnTo>
                    <a:lnTo>
                      <a:pt x="582" y="226"/>
                    </a:lnTo>
                    <a:lnTo>
                      <a:pt x="576" y="233"/>
                    </a:lnTo>
                    <a:lnTo>
                      <a:pt x="574" y="237"/>
                    </a:lnTo>
                    <a:lnTo>
                      <a:pt x="572" y="242"/>
                    </a:lnTo>
                    <a:lnTo>
                      <a:pt x="571" y="247"/>
                    </a:lnTo>
                    <a:lnTo>
                      <a:pt x="571" y="252"/>
                    </a:lnTo>
                    <a:lnTo>
                      <a:pt x="565" y="255"/>
                    </a:lnTo>
                    <a:lnTo>
                      <a:pt x="560" y="256"/>
                    </a:lnTo>
                    <a:lnTo>
                      <a:pt x="555" y="259"/>
                    </a:lnTo>
                    <a:lnTo>
                      <a:pt x="551" y="262"/>
                    </a:lnTo>
                    <a:lnTo>
                      <a:pt x="542" y="269"/>
                    </a:lnTo>
                    <a:lnTo>
                      <a:pt x="535" y="277"/>
                    </a:lnTo>
                    <a:lnTo>
                      <a:pt x="529" y="287"/>
                    </a:lnTo>
                    <a:lnTo>
                      <a:pt x="523" y="298"/>
                    </a:lnTo>
                    <a:lnTo>
                      <a:pt x="519" y="310"/>
                    </a:lnTo>
                    <a:lnTo>
                      <a:pt x="515" y="323"/>
                    </a:lnTo>
                    <a:lnTo>
                      <a:pt x="512" y="336"/>
                    </a:lnTo>
                    <a:lnTo>
                      <a:pt x="509" y="349"/>
                    </a:lnTo>
                    <a:lnTo>
                      <a:pt x="508" y="363"/>
                    </a:lnTo>
                    <a:lnTo>
                      <a:pt x="506" y="377"/>
                    </a:lnTo>
                    <a:lnTo>
                      <a:pt x="505" y="402"/>
                    </a:lnTo>
                    <a:lnTo>
                      <a:pt x="505" y="425"/>
                    </a:lnTo>
                    <a:lnTo>
                      <a:pt x="497" y="425"/>
                    </a:lnTo>
                    <a:lnTo>
                      <a:pt x="492" y="423"/>
                    </a:lnTo>
                    <a:lnTo>
                      <a:pt x="486" y="420"/>
                    </a:lnTo>
                    <a:lnTo>
                      <a:pt x="482" y="415"/>
                    </a:lnTo>
                    <a:lnTo>
                      <a:pt x="477" y="412"/>
                    </a:lnTo>
                    <a:lnTo>
                      <a:pt x="473" y="409"/>
                    </a:lnTo>
                    <a:lnTo>
                      <a:pt x="470" y="407"/>
                    </a:lnTo>
                    <a:lnTo>
                      <a:pt x="464" y="406"/>
                    </a:lnTo>
                    <a:lnTo>
                      <a:pt x="460" y="407"/>
                    </a:lnTo>
                    <a:lnTo>
                      <a:pt x="455" y="408"/>
                    </a:lnTo>
                    <a:lnTo>
                      <a:pt x="451" y="410"/>
                    </a:lnTo>
                    <a:lnTo>
                      <a:pt x="447" y="412"/>
                    </a:lnTo>
                    <a:lnTo>
                      <a:pt x="439" y="418"/>
                    </a:lnTo>
                    <a:lnTo>
                      <a:pt x="431" y="425"/>
                    </a:lnTo>
                    <a:lnTo>
                      <a:pt x="423" y="432"/>
                    </a:lnTo>
                    <a:lnTo>
                      <a:pt x="416" y="438"/>
                    </a:lnTo>
                    <a:lnTo>
                      <a:pt x="411" y="440"/>
                    </a:lnTo>
                    <a:lnTo>
                      <a:pt x="407" y="442"/>
                    </a:lnTo>
                    <a:lnTo>
                      <a:pt x="403" y="443"/>
                    </a:lnTo>
                    <a:lnTo>
                      <a:pt x="398" y="444"/>
                    </a:lnTo>
                    <a:lnTo>
                      <a:pt x="393" y="444"/>
                    </a:lnTo>
                    <a:lnTo>
                      <a:pt x="388" y="446"/>
                    </a:lnTo>
                    <a:lnTo>
                      <a:pt x="385" y="449"/>
                    </a:lnTo>
                    <a:lnTo>
                      <a:pt x="382" y="453"/>
                    </a:lnTo>
                    <a:lnTo>
                      <a:pt x="375" y="463"/>
                    </a:lnTo>
                    <a:lnTo>
                      <a:pt x="372" y="476"/>
                    </a:lnTo>
                    <a:lnTo>
                      <a:pt x="369" y="489"/>
                    </a:lnTo>
                    <a:lnTo>
                      <a:pt x="366" y="501"/>
                    </a:lnTo>
                    <a:lnTo>
                      <a:pt x="365" y="511"/>
                    </a:lnTo>
                    <a:lnTo>
                      <a:pt x="365" y="517"/>
                    </a:lnTo>
                    <a:lnTo>
                      <a:pt x="362" y="520"/>
                    </a:lnTo>
                    <a:lnTo>
                      <a:pt x="358" y="522"/>
                    </a:lnTo>
                    <a:lnTo>
                      <a:pt x="350" y="525"/>
                    </a:lnTo>
                    <a:lnTo>
                      <a:pt x="342" y="528"/>
                    </a:lnTo>
                    <a:lnTo>
                      <a:pt x="320" y="535"/>
                    </a:lnTo>
                    <a:lnTo>
                      <a:pt x="296" y="541"/>
                    </a:lnTo>
                    <a:lnTo>
                      <a:pt x="270" y="546"/>
                    </a:lnTo>
                    <a:lnTo>
                      <a:pt x="246" y="551"/>
                    </a:lnTo>
                    <a:lnTo>
                      <a:pt x="226" y="554"/>
                    </a:lnTo>
                    <a:lnTo>
                      <a:pt x="212" y="555"/>
                    </a:lnTo>
                    <a:lnTo>
                      <a:pt x="194" y="554"/>
                    </a:lnTo>
                    <a:lnTo>
                      <a:pt x="176" y="553"/>
                    </a:lnTo>
                    <a:lnTo>
                      <a:pt x="159" y="550"/>
                    </a:lnTo>
                    <a:lnTo>
                      <a:pt x="142" y="548"/>
                    </a:lnTo>
                    <a:lnTo>
                      <a:pt x="113" y="542"/>
                    </a:lnTo>
                    <a:lnTo>
                      <a:pt x="92" y="536"/>
                    </a:lnTo>
                    <a:lnTo>
                      <a:pt x="93" y="529"/>
                    </a:lnTo>
                    <a:lnTo>
                      <a:pt x="94" y="523"/>
                    </a:lnTo>
                    <a:lnTo>
                      <a:pt x="95" y="518"/>
                    </a:lnTo>
                    <a:lnTo>
                      <a:pt x="97" y="513"/>
                    </a:lnTo>
                    <a:lnTo>
                      <a:pt x="103" y="504"/>
                    </a:lnTo>
                    <a:lnTo>
                      <a:pt x="109" y="496"/>
                    </a:lnTo>
                    <a:lnTo>
                      <a:pt x="115" y="488"/>
                    </a:lnTo>
                    <a:lnTo>
                      <a:pt x="120" y="479"/>
                    </a:lnTo>
                    <a:lnTo>
                      <a:pt x="123" y="473"/>
                    </a:lnTo>
                    <a:lnTo>
                      <a:pt x="124" y="468"/>
                    </a:lnTo>
                    <a:lnTo>
                      <a:pt x="125" y="462"/>
                    </a:lnTo>
                    <a:lnTo>
                      <a:pt x="126" y="456"/>
                    </a:lnTo>
                    <a:lnTo>
                      <a:pt x="125" y="451"/>
                    </a:lnTo>
                    <a:lnTo>
                      <a:pt x="124" y="446"/>
                    </a:lnTo>
                    <a:lnTo>
                      <a:pt x="123" y="442"/>
                    </a:lnTo>
                    <a:lnTo>
                      <a:pt x="120" y="439"/>
                    </a:lnTo>
                    <a:lnTo>
                      <a:pt x="117" y="437"/>
                    </a:lnTo>
                    <a:lnTo>
                      <a:pt x="114" y="435"/>
                    </a:lnTo>
                    <a:lnTo>
                      <a:pt x="111" y="433"/>
                    </a:lnTo>
                    <a:lnTo>
                      <a:pt x="106" y="432"/>
                    </a:lnTo>
                    <a:lnTo>
                      <a:pt x="89" y="431"/>
                    </a:lnTo>
                    <a:lnTo>
                      <a:pt x="72" y="432"/>
                    </a:lnTo>
                    <a:lnTo>
                      <a:pt x="69" y="431"/>
                    </a:lnTo>
                    <a:lnTo>
                      <a:pt x="66" y="430"/>
                    </a:lnTo>
                    <a:lnTo>
                      <a:pt x="62" y="429"/>
                    </a:lnTo>
                    <a:lnTo>
                      <a:pt x="59" y="427"/>
                    </a:lnTo>
                    <a:lnTo>
                      <a:pt x="52" y="421"/>
                    </a:lnTo>
                    <a:lnTo>
                      <a:pt x="47" y="413"/>
                    </a:lnTo>
                    <a:lnTo>
                      <a:pt x="42" y="405"/>
                    </a:lnTo>
                    <a:lnTo>
                      <a:pt x="38" y="395"/>
                    </a:lnTo>
                    <a:lnTo>
                      <a:pt x="34" y="384"/>
                    </a:lnTo>
                    <a:lnTo>
                      <a:pt x="30" y="373"/>
                    </a:lnTo>
                    <a:lnTo>
                      <a:pt x="26" y="349"/>
                    </a:lnTo>
                    <a:lnTo>
                      <a:pt x="22" y="327"/>
                    </a:lnTo>
                    <a:lnTo>
                      <a:pt x="19" y="309"/>
                    </a:lnTo>
                    <a:lnTo>
                      <a:pt x="19" y="295"/>
                    </a:lnTo>
                    <a:lnTo>
                      <a:pt x="16" y="295"/>
                    </a:lnTo>
                    <a:lnTo>
                      <a:pt x="13" y="293"/>
                    </a:lnTo>
                    <a:lnTo>
                      <a:pt x="10" y="291"/>
                    </a:lnTo>
                    <a:lnTo>
                      <a:pt x="7" y="289"/>
                    </a:lnTo>
                    <a:lnTo>
                      <a:pt x="4" y="286"/>
                    </a:lnTo>
                    <a:lnTo>
                      <a:pt x="2" y="283"/>
                    </a:lnTo>
                    <a:lnTo>
                      <a:pt x="0" y="280"/>
                    </a:lnTo>
                    <a:lnTo>
                      <a:pt x="0" y="277"/>
                    </a:lnTo>
                    <a:lnTo>
                      <a:pt x="0" y="274"/>
                    </a:lnTo>
                    <a:lnTo>
                      <a:pt x="1" y="271"/>
                    </a:lnTo>
                    <a:lnTo>
                      <a:pt x="2" y="268"/>
                    </a:lnTo>
                    <a:lnTo>
                      <a:pt x="4" y="265"/>
                    </a:lnTo>
                    <a:lnTo>
                      <a:pt x="10" y="259"/>
                    </a:lnTo>
                    <a:lnTo>
                      <a:pt x="16" y="254"/>
                    </a:lnTo>
                    <a:lnTo>
                      <a:pt x="22" y="248"/>
                    </a:lnTo>
                    <a:lnTo>
                      <a:pt x="27" y="243"/>
                    </a:lnTo>
                    <a:lnTo>
                      <a:pt x="31" y="238"/>
                    </a:lnTo>
                    <a:lnTo>
                      <a:pt x="33" y="234"/>
                    </a:lnTo>
                    <a:lnTo>
                      <a:pt x="34" y="221"/>
                    </a:lnTo>
                    <a:lnTo>
                      <a:pt x="36" y="213"/>
                    </a:lnTo>
                    <a:lnTo>
                      <a:pt x="38" y="205"/>
                    </a:lnTo>
                    <a:lnTo>
                      <a:pt x="39" y="19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6" name="Freeform 261">
                <a:extLst>
                  <a:ext uri="{FF2B5EF4-FFF2-40B4-BE49-F238E27FC236}">
                    <a16:creationId xmlns:a16="http://schemas.microsoft.com/office/drawing/2014/main" id="{630F4D14-4372-3949-A492-9C154671D942}"/>
                  </a:ext>
                </a:extLst>
              </p:cNvPr>
              <p:cNvSpPr>
                <a:spLocks/>
              </p:cNvSpPr>
              <p:nvPr>
                <p:custDataLst>
                  <p:tags r:id="rId188"/>
                </p:custDataLst>
              </p:nvPr>
            </p:nvSpPr>
            <p:spPr bwMode="auto">
              <a:xfrm>
                <a:off x="7004050" y="2489200"/>
                <a:ext cx="365125" cy="423863"/>
              </a:xfrm>
              <a:custGeom>
                <a:avLst/>
                <a:gdLst>
                  <a:gd name="T0" fmla="*/ 2147483646 w 831"/>
                  <a:gd name="T1" fmla="*/ 2147483646 h 812"/>
                  <a:gd name="T2" fmla="*/ 2147483646 w 831"/>
                  <a:gd name="T3" fmla="*/ 2147483646 h 812"/>
                  <a:gd name="T4" fmla="*/ 2147483646 w 831"/>
                  <a:gd name="T5" fmla="*/ 1422359992 h 812"/>
                  <a:gd name="T6" fmla="*/ 2147483646 w 831"/>
                  <a:gd name="T7" fmla="*/ 2147483646 h 812"/>
                  <a:gd name="T8" fmla="*/ 2147483646 w 831"/>
                  <a:gd name="T9" fmla="*/ 2147483646 h 812"/>
                  <a:gd name="T10" fmla="*/ 2147483646 w 831"/>
                  <a:gd name="T11" fmla="*/ 2147483646 h 812"/>
                  <a:gd name="T12" fmla="*/ 2147483646 w 831"/>
                  <a:gd name="T13" fmla="*/ 2147483646 h 812"/>
                  <a:gd name="T14" fmla="*/ 2147483646 w 831"/>
                  <a:gd name="T15" fmla="*/ 2147483646 h 812"/>
                  <a:gd name="T16" fmla="*/ 2147483646 w 831"/>
                  <a:gd name="T17" fmla="*/ 2147483646 h 812"/>
                  <a:gd name="T18" fmla="*/ 2147483646 w 831"/>
                  <a:gd name="T19" fmla="*/ 2147483646 h 812"/>
                  <a:gd name="T20" fmla="*/ 2147483646 w 831"/>
                  <a:gd name="T21" fmla="*/ 2147483646 h 812"/>
                  <a:gd name="T22" fmla="*/ 2147483646 w 831"/>
                  <a:gd name="T23" fmla="*/ 2147483646 h 812"/>
                  <a:gd name="T24" fmla="*/ 2147483646 w 831"/>
                  <a:gd name="T25" fmla="*/ 2147483646 h 812"/>
                  <a:gd name="T26" fmla="*/ 2147483646 w 831"/>
                  <a:gd name="T27" fmla="*/ 2147483646 h 812"/>
                  <a:gd name="T28" fmla="*/ 2147483646 w 831"/>
                  <a:gd name="T29" fmla="*/ 2147483646 h 812"/>
                  <a:gd name="T30" fmla="*/ 2147483646 w 831"/>
                  <a:gd name="T31" fmla="*/ 2147483646 h 812"/>
                  <a:gd name="T32" fmla="*/ 2147483646 w 831"/>
                  <a:gd name="T33" fmla="*/ 2147483646 h 812"/>
                  <a:gd name="T34" fmla="*/ 2147483646 w 831"/>
                  <a:gd name="T35" fmla="*/ 2147483646 h 812"/>
                  <a:gd name="T36" fmla="*/ 2147483646 w 831"/>
                  <a:gd name="T37" fmla="*/ 2147483646 h 812"/>
                  <a:gd name="T38" fmla="*/ 2147483646 w 831"/>
                  <a:gd name="T39" fmla="*/ 2147483646 h 812"/>
                  <a:gd name="T40" fmla="*/ 2147483646 w 831"/>
                  <a:gd name="T41" fmla="*/ 2147483646 h 812"/>
                  <a:gd name="T42" fmla="*/ 2147483646 w 831"/>
                  <a:gd name="T43" fmla="*/ 2147483646 h 812"/>
                  <a:gd name="T44" fmla="*/ 2147483646 w 831"/>
                  <a:gd name="T45" fmla="*/ 2147483646 h 812"/>
                  <a:gd name="T46" fmla="*/ 2147483646 w 831"/>
                  <a:gd name="T47" fmla="*/ 2147483646 h 812"/>
                  <a:gd name="T48" fmla="*/ 2147483646 w 831"/>
                  <a:gd name="T49" fmla="*/ 2147483646 h 812"/>
                  <a:gd name="T50" fmla="*/ 2147483646 w 831"/>
                  <a:gd name="T51" fmla="*/ 2147483646 h 812"/>
                  <a:gd name="T52" fmla="*/ 2147483646 w 831"/>
                  <a:gd name="T53" fmla="*/ 2147483646 h 812"/>
                  <a:gd name="T54" fmla="*/ 2147483646 w 831"/>
                  <a:gd name="T55" fmla="*/ 2147483646 h 812"/>
                  <a:gd name="T56" fmla="*/ 2147483646 w 831"/>
                  <a:gd name="T57" fmla="*/ 2147483646 h 812"/>
                  <a:gd name="T58" fmla="*/ 2147483646 w 831"/>
                  <a:gd name="T59" fmla="*/ 2147483646 h 812"/>
                  <a:gd name="T60" fmla="*/ 2147483646 w 831"/>
                  <a:gd name="T61" fmla="*/ 2147483646 h 812"/>
                  <a:gd name="T62" fmla="*/ 2147483646 w 831"/>
                  <a:gd name="T63" fmla="*/ 2147483646 h 812"/>
                  <a:gd name="T64" fmla="*/ 2147483646 w 831"/>
                  <a:gd name="T65" fmla="*/ 2147483646 h 812"/>
                  <a:gd name="T66" fmla="*/ 2147483646 w 831"/>
                  <a:gd name="T67" fmla="*/ 2147483646 h 812"/>
                  <a:gd name="T68" fmla="*/ 2147483646 w 831"/>
                  <a:gd name="T69" fmla="*/ 2147483646 h 812"/>
                  <a:gd name="T70" fmla="*/ 2147483646 w 831"/>
                  <a:gd name="T71" fmla="*/ 2147483646 h 812"/>
                  <a:gd name="T72" fmla="*/ 2147483646 w 831"/>
                  <a:gd name="T73" fmla="*/ 2147483646 h 812"/>
                  <a:gd name="T74" fmla="*/ 2147483646 w 831"/>
                  <a:gd name="T75" fmla="*/ 2147483646 h 812"/>
                  <a:gd name="T76" fmla="*/ 2147483646 w 831"/>
                  <a:gd name="T77" fmla="*/ 2147483646 h 812"/>
                  <a:gd name="T78" fmla="*/ 2147483646 w 831"/>
                  <a:gd name="T79" fmla="*/ 2147483646 h 812"/>
                  <a:gd name="T80" fmla="*/ 2147483646 w 831"/>
                  <a:gd name="T81" fmla="*/ 2147483646 h 812"/>
                  <a:gd name="T82" fmla="*/ 2147483646 w 831"/>
                  <a:gd name="T83" fmla="*/ 2147483646 h 812"/>
                  <a:gd name="T84" fmla="*/ 2147483646 w 831"/>
                  <a:gd name="T85" fmla="*/ 2147483646 h 812"/>
                  <a:gd name="T86" fmla="*/ 2147483646 w 831"/>
                  <a:gd name="T87" fmla="*/ 2147483646 h 812"/>
                  <a:gd name="T88" fmla="*/ 2147483646 w 831"/>
                  <a:gd name="T89" fmla="*/ 2147483646 h 812"/>
                  <a:gd name="T90" fmla="*/ 2147483646 w 831"/>
                  <a:gd name="T91" fmla="*/ 2147483646 h 812"/>
                  <a:gd name="T92" fmla="*/ 2147483646 w 831"/>
                  <a:gd name="T93" fmla="*/ 2147483646 h 812"/>
                  <a:gd name="T94" fmla="*/ 2147483646 w 831"/>
                  <a:gd name="T95" fmla="*/ 2147483646 h 812"/>
                  <a:gd name="T96" fmla="*/ 2147483646 w 831"/>
                  <a:gd name="T97" fmla="*/ 2147483646 h 812"/>
                  <a:gd name="T98" fmla="*/ 2147483646 w 831"/>
                  <a:gd name="T99" fmla="*/ 2147483646 h 812"/>
                  <a:gd name="T100" fmla="*/ 2147483646 w 831"/>
                  <a:gd name="T101" fmla="*/ 2147483646 h 812"/>
                  <a:gd name="T102" fmla="*/ 2147483646 w 831"/>
                  <a:gd name="T103" fmla="*/ 2147483646 h 812"/>
                  <a:gd name="T104" fmla="*/ 2147483646 w 831"/>
                  <a:gd name="T105" fmla="*/ 2147483646 h 812"/>
                  <a:gd name="T106" fmla="*/ 2147483646 w 831"/>
                  <a:gd name="T107" fmla="*/ 2147483646 h 8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831" h="812">
                    <a:moveTo>
                      <a:pt x="831" y="98"/>
                    </a:moveTo>
                    <a:lnTo>
                      <a:pt x="817" y="95"/>
                    </a:lnTo>
                    <a:lnTo>
                      <a:pt x="803" y="91"/>
                    </a:lnTo>
                    <a:lnTo>
                      <a:pt x="791" y="87"/>
                    </a:lnTo>
                    <a:lnTo>
                      <a:pt x="779" y="82"/>
                    </a:lnTo>
                    <a:lnTo>
                      <a:pt x="769" y="77"/>
                    </a:lnTo>
                    <a:lnTo>
                      <a:pt x="758" y="71"/>
                    </a:lnTo>
                    <a:lnTo>
                      <a:pt x="749" y="65"/>
                    </a:lnTo>
                    <a:lnTo>
                      <a:pt x="740" y="58"/>
                    </a:lnTo>
                    <a:lnTo>
                      <a:pt x="707" y="29"/>
                    </a:lnTo>
                    <a:lnTo>
                      <a:pt x="679" y="0"/>
                    </a:lnTo>
                    <a:lnTo>
                      <a:pt x="655" y="2"/>
                    </a:lnTo>
                    <a:lnTo>
                      <a:pt x="626" y="4"/>
                    </a:lnTo>
                    <a:lnTo>
                      <a:pt x="594" y="7"/>
                    </a:lnTo>
                    <a:lnTo>
                      <a:pt x="562" y="10"/>
                    </a:lnTo>
                    <a:lnTo>
                      <a:pt x="547" y="13"/>
                    </a:lnTo>
                    <a:lnTo>
                      <a:pt x="533" y="16"/>
                    </a:lnTo>
                    <a:lnTo>
                      <a:pt x="520" y="19"/>
                    </a:lnTo>
                    <a:lnTo>
                      <a:pt x="509" y="24"/>
                    </a:lnTo>
                    <a:lnTo>
                      <a:pt x="499" y="29"/>
                    </a:lnTo>
                    <a:lnTo>
                      <a:pt x="492" y="34"/>
                    </a:lnTo>
                    <a:lnTo>
                      <a:pt x="489" y="37"/>
                    </a:lnTo>
                    <a:lnTo>
                      <a:pt x="487" y="41"/>
                    </a:lnTo>
                    <a:lnTo>
                      <a:pt x="486" y="44"/>
                    </a:lnTo>
                    <a:lnTo>
                      <a:pt x="486" y="49"/>
                    </a:lnTo>
                    <a:lnTo>
                      <a:pt x="486" y="54"/>
                    </a:lnTo>
                    <a:lnTo>
                      <a:pt x="487" y="59"/>
                    </a:lnTo>
                    <a:lnTo>
                      <a:pt x="489" y="63"/>
                    </a:lnTo>
                    <a:lnTo>
                      <a:pt x="491" y="66"/>
                    </a:lnTo>
                    <a:lnTo>
                      <a:pt x="497" y="71"/>
                    </a:lnTo>
                    <a:lnTo>
                      <a:pt x="502" y="76"/>
                    </a:lnTo>
                    <a:lnTo>
                      <a:pt x="509" y="80"/>
                    </a:lnTo>
                    <a:lnTo>
                      <a:pt x="514" y="84"/>
                    </a:lnTo>
                    <a:lnTo>
                      <a:pt x="516" y="87"/>
                    </a:lnTo>
                    <a:lnTo>
                      <a:pt x="517" y="90"/>
                    </a:lnTo>
                    <a:lnTo>
                      <a:pt x="519" y="93"/>
                    </a:lnTo>
                    <a:lnTo>
                      <a:pt x="519" y="98"/>
                    </a:lnTo>
                    <a:lnTo>
                      <a:pt x="519" y="102"/>
                    </a:lnTo>
                    <a:lnTo>
                      <a:pt x="517" y="107"/>
                    </a:lnTo>
                    <a:lnTo>
                      <a:pt x="516" y="111"/>
                    </a:lnTo>
                    <a:lnTo>
                      <a:pt x="514" y="114"/>
                    </a:lnTo>
                    <a:lnTo>
                      <a:pt x="509" y="120"/>
                    </a:lnTo>
                    <a:lnTo>
                      <a:pt x="502" y="127"/>
                    </a:lnTo>
                    <a:lnTo>
                      <a:pt x="497" y="133"/>
                    </a:lnTo>
                    <a:lnTo>
                      <a:pt x="491" y="140"/>
                    </a:lnTo>
                    <a:lnTo>
                      <a:pt x="489" y="144"/>
                    </a:lnTo>
                    <a:lnTo>
                      <a:pt x="487" y="149"/>
                    </a:lnTo>
                    <a:lnTo>
                      <a:pt x="486" y="154"/>
                    </a:lnTo>
                    <a:lnTo>
                      <a:pt x="486" y="159"/>
                    </a:lnTo>
                    <a:lnTo>
                      <a:pt x="480" y="162"/>
                    </a:lnTo>
                    <a:lnTo>
                      <a:pt x="475" y="163"/>
                    </a:lnTo>
                    <a:lnTo>
                      <a:pt x="470" y="166"/>
                    </a:lnTo>
                    <a:lnTo>
                      <a:pt x="466" y="169"/>
                    </a:lnTo>
                    <a:lnTo>
                      <a:pt x="457" y="176"/>
                    </a:lnTo>
                    <a:lnTo>
                      <a:pt x="450" y="184"/>
                    </a:lnTo>
                    <a:lnTo>
                      <a:pt x="444" y="194"/>
                    </a:lnTo>
                    <a:lnTo>
                      <a:pt x="438" y="205"/>
                    </a:lnTo>
                    <a:lnTo>
                      <a:pt x="434" y="217"/>
                    </a:lnTo>
                    <a:lnTo>
                      <a:pt x="430" y="230"/>
                    </a:lnTo>
                    <a:lnTo>
                      <a:pt x="427" y="243"/>
                    </a:lnTo>
                    <a:lnTo>
                      <a:pt x="424" y="256"/>
                    </a:lnTo>
                    <a:lnTo>
                      <a:pt x="423" y="270"/>
                    </a:lnTo>
                    <a:lnTo>
                      <a:pt x="421" y="284"/>
                    </a:lnTo>
                    <a:lnTo>
                      <a:pt x="420" y="309"/>
                    </a:lnTo>
                    <a:lnTo>
                      <a:pt x="420" y="332"/>
                    </a:lnTo>
                    <a:lnTo>
                      <a:pt x="412" y="332"/>
                    </a:lnTo>
                    <a:lnTo>
                      <a:pt x="407" y="330"/>
                    </a:lnTo>
                    <a:lnTo>
                      <a:pt x="401" y="327"/>
                    </a:lnTo>
                    <a:lnTo>
                      <a:pt x="397" y="322"/>
                    </a:lnTo>
                    <a:lnTo>
                      <a:pt x="392" y="319"/>
                    </a:lnTo>
                    <a:lnTo>
                      <a:pt x="388" y="316"/>
                    </a:lnTo>
                    <a:lnTo>
                      <a:pt x="385" y="314"/>
                    </a:lnTo>
                    <a:lnTo>
                      <a:pt x="379" y="313"/>
                    </a:lnTo>
                    <a:lnTo>
                      <a:pt x="375" y="314"/>
                    </a:lnTo>
                    <a:lnTo>
                      <a:pt x="370" y="315"/>
                    </a:lnTo>
                    <a:lnTo>
                      <a:pt x="366" y="317"/>
                    </a:lnTo>
                    <a:lnTo>
                      <a:pt x="362" y="319"/>
                    </a:lnTo>
                    <a:lnTo>
                      <a:pt x="354" y="325"/>
                    </a:lnTo>
                    <a:lnTo>
                      <a:pt x="346" y="332"/>
                    </a:lnTo>
                    <a:lnTo>
                      <a:pt x="338" y="339"/>
                    </a:lnTo>
                    <a:lnTo>
                      <a:pt x="331" y="345"/>
                    </a:lnTo>
                    <a:lnTo>
                      <a:pt x="326" y="347"/>
                    </a:lnTo>
                    <a:lnTo>
                      <a:pt x="322" y="349"/>
                    </a:lnTo>
                    <a:lnTo>
                      <a:pt x="318" y="350"/>
                    </a:lnTo>
                    <a:lnTo>
                      <a:pt x="313" y="351"/>
                    </a:lnTo>
                    <a:lnTo>
                      <a:pt x="308" y="351"/>
                    </a:lnTo>
                    <a:lnTo>
                      <a:pt x="303" y="353"/>
                    </a:lnTo>
                    <a:lnTo>
                      <a:pt x="300" y="356"/>
                    </a:lnTo>
                    <a:lnTo>
                      <a:pt x="297" y="360"/>
                    </a:lnTo>
                    <a:lnTo>
                      <a:pt x="290" y="370"/>
                    </a:lnTo>
                    <a:lnTo>
                      <a:pt x="287" y="383"/>
                    </a:lnTo>
                    <a:lnTo>
                      <a:pt x="284" y="396"/>
                    </a:lnTo>
                    <a:lnTo>
                      <a:pt x="281" y="408"/>
                    </a:lnTo>
                    <a:lnTo>
                      <a:pt x="280" y="418"/>
                    </a:lnTo>
                    <a:lnTo>
                      <a:pt x="280" y="424"/>
                    </a:lnTo>
                    <a:lnTo>
                      <a:pt x="277" y="427"/>
                    </a:lnTo>
                    <a:lnTo>
                      <a:pt x="273" y="429"/>
                    </a:lnTo>
                    <a:lnTo>
                      <a:pt x="265" y="432"/>
                    </a:lnTo>
                    <a:lnTo>
                      <a:pt x="257" y="435"/>
                    </a:lnTo>
                    <a:lnTo>
                      <a:pt x="235" y="442"/>
                    </a:lnTo>
                    <a:lnTo>
                      <a:pt x="211" y="448"/>
                    </a:lnTo>
                    <a:lnTo>
                      <a:pt x="185" y="453"/>
                    </a:lnTo>
                    <a:lnTo>
                      <a:pt x="161" y="458"/>
                    </a:lnTo>
                    <a:lnTo>
                      <a:pt x="141" y="461"/>
                    </a:lnTo>
                    <a:lnTo>
                      <a:pt x="127" y="462"/>
                    </a:lnTo>
                    <a:lnTo>
                      <a:pt x="109" y="461"/>
                    </a:lnTo>
                    <a:lnTo>
                      <a:pt x="91" y="460"/>
                    </a:lnTo>
                    <a:lnTo>
                      <a:pt x="74" y="457"/>
                    </a:lnTo>
                    <a:lnTo>
                      <a:pt x="56" y="455"/>
                    </a:lnTo>
                    <a:lnTo>
                      <a:pt x="26" y="449"/>
                    </a:lnTo>
                    <a:lnTo>
                      <a:pt x="0" y="443"/>
                    </a:lnTo>
                    <a:lnTo>
                      <a:pt x="8" y="455"/>
                    </a:lnTo>
                    <a:lnTo>
                      <a:pt x="19" y="470"/>
                    </a:lnTo>
                    <a:lnTo>
                      <a:pt x="34" y="487"/>
                    </a:lnTo>
                    <a:lnTo>
                      <a:pt x="51" y="505"/>
                    </a:lnTo>
                    <a:lnTo>
                      <a:pt x="60" y="513"/>
                    </a:lnTo>
                    <a:lnTo>
                      <a:pt x="68" y="521"/>
                    </a:lnTo>
                    <a:lnTo>
                      <a:pt x="77" y="528"/>
                    </a:lnTo>
                    <a:lnTo>
                      <a:pt x="87" y="535"/>
                    </a:lnTo>
                    <a:lnTo>
                      <a:pt x="96" y="540"/>
                    </a:lnTo>
                    <a:lnTo>
                      <a:pt x="105" y="544"/>
                    </a:lnTo>
                    <a:lnTo>
                      <a:pt x="112" y="546"/>
                    </a:lnTo>
                    <a:lnTo>
                      <a:pt x="120" y="547"/>
                    </a:lnTo>
                    <a:lnTo>
                      <a:pt x="121" y="561"/>
                    </a:lnTo>
                    <a:lnTo>
                      <a:pt x="123" y="577"/>
                    </a:lnTo>
                    <a:lnTo>
                      <a:pt x="127" y="585"/>
                    </a:lnTo>
                    <a:lnTo>
                      <a:pt x="131" y="591"/>
                    </a:lnTo>
                    <a:lnTo>
                      <a:pt x="134" y="593"/>
                    </a:lnTo>
                    <a:lnTo>
                      <a:pt x="138" y="595"/>
                    </a:lnTo>
                    <a:lnTo>
                      <a:pt x="142" y="596"/>
                    </a:lnTo>
                    <a:lnTo>
                      <a:pt x="147" y="597"/>
                    </a:lnTo>
                    <a:lnTo>
                      <a:pt x="147" y="616"/>
                    </a:lnTo>
                    <a:lnTo>
                      <a:pt x="127" y="629"/>
                    </a:lnTo>
                    <a:lnTo>
                      <a:pt x="107" y="641"/>
                    </a:lnTo>
                    <a:lnTo>
                      <a:pt x="99" y="647"/>
                    </a:lnTo>
                    <a:lnTo>
                      <a:pt x="93" y="654"/>
                    </a:lnTo>
                    <a:lnTo>
                      <a:pt x="90" y="658"/>
                    </a:lnTo>
                    <a:lnTo>
                      <a:pt x="88" y="663"/>
                    </a:lnTo>
                    <a:lnTo>
                      <a:pt x="87" y="667"/>
                    </a:lnTo>
                    <a:lnTo>
                      <a:pt x="87" y="671"/>
                    </a:lnTo>
                    <a:lnTo>
                      <a:pt x="87" y="680"/>
                    </a:lnTo>
                    <a:lnTo>
                      <a:pt x="87" y="689"/>
                    </a:lnTo>
                    <a:lnTo>
                      <a:pt x="87" y="701"/>
                    </a:lnTo>
                    <a:lnTo>
                      <a:pt x="87" y="721"/>
                    </a:lnTo>
                    <a:lnTo>
                      <a:pt x="109" y="720"/>
                    </a:lnTo>
                    <a:lnTo>
                      <a:pt x="132" y="719"/>
                    </a:lnTo>
                    <a:lnTo>
                      <a:pt x="154" y="717"/>
                    </a:lnTo>
                    <a:lnTo>
                      <a:pt x="177" y="714"/>
                    </a:lnTo>
                    <a:lnTo>
                      <a:pt x="199" y="711"/>
                    </a:lnTo>
                    <a:lnTo>
                      <a:pt x="222" y="710"/>
                    </a:lnTo>
                    <a:lnTo>
                      <a:pt x="244" y="708"/>
                    </a:lnTo>
                    <a:lnTo>
                      <a:pt x="266" y="708"/>
                    </a:lnTo>
                    <a:lnTo>
                      <a:pt x="284" y="707"/>
                    </a:lnTo>
                    <a:lnTo>
                      <a:pt x="297" y="705"/>
                    </a:lnTo>
                    <a:lnTo>
                      <a:pt x="302" y="705"/>
                    </a:lnTo>
                    <a:lnTo>
                      <a:pt x="310" y="705"/>
                    </a:lnTo>
                    <a:lnTo>
                      <a:pt x="318" y="706"/>
                    </a:lnTo>
                    <a:lnTo>
                      <a:pt x="326" y="708"/>
                    </a:lnTo>
                    <a:lnTo>
                      <a:pt x="328" y="714"/>
                    </a:lnTo>
                    <a:lnTo>
                      <a:pt x="330" y="721"/>
                    </a:lnTo>
                    <a:lnTo>
                      <a:pt x="333" y="728"/>
                    </a:lnTo>
                    <a:lnTo>
                      <a:pt x="338" y="735"/>
                    </a:lnTo>
                    <a:lnTo>
                      <a:pt x="345" y="742"/>
                    </a:lnTo>
                    <a:lnTo>
                      <a:pt x="352" y="749"/>
                    </a:lnTo>
                    <a:lnTo>
                      <a:pt x="359" y="756"/>
                    </a:lnTo>
                    <a:lnTo>
                      <a:pt x="368" y="762"/>
                    </a:lnTo>
                    <a:lnTo>
                      <a:pt x="378" y="769"/>
                    </a:lnTo>
                    <a:lnTo>
                      <a:pt x="388" y="776"/>
                    </a:lnTo>
                    <a:lnTo>
                      <a:pt x="398" y="781"/>
                    </a:lnTo>
                    <a:lnTo>
                      <a:pt x="408" y="785"/>
                    </a:lnTo>
                    <a:lnTo>
                      <a:pt x="418" y="789"/>
                    </a:lnTo>
                    <a:lnTo>
                      <a:pt x="427" y="792"/>
                    </a:lnTo>
                    <a:lnTo>
                      <a:pt x="437" y="794"/>
                    </a:lnTo>
                    <a:lnTo>
                      <a:pt x="446" y="794"/>
                    </a:lnTo>
                    <a:lnTo>
                      <a:pt x="449" y="803"/>
                    </a:lnTo>
                    <a:lnTo>
                      <a:pt x="453" y="812"/>
                    </a:lnTo>
                    <a:lnTo>
                      <a:pt x="454" y="806"/>
                    </a:lnTo>
                    <a:lnTo>
                      <a:pt x="455" y="800"/>
                    </a:lnTo>
                    <a:lnTo>
                      <a:pt x="457" y="795"/>
                    </a:lnTo>
                    <a:lnTo>
                      <a:pt x="460" y="791"/>
                    </a:lnTo>
                    <a:lnTo>
                      <a:pt x="464" y="787"/>
                    </a:lnTo>
                    <a:lnTo>
                      <a:pt x="467" y="783"/>
                    </a:lnTo>
                    <a:lnTo>
                      <a:pt x="471" y="780"/>
                    </a:lnTo>
                    <a:lnTo>
                      <a:pt x="477" y="778"/>
                    </a:lnTo>
                    <a:lnTo>
                      <a:pt x="487" y="774"/>
                    </a:lnTo>
                    <a:lnTo>
                      <a:pt x="499" y="770"/>
                    </a:lnTo>
                    <a:lnTo>
                      <a:pt x="512" y="768"/>
                    </a:lnTo>
                    <a:lnTo>
                      <a:pt x="525" y="767"/>
                    </a:lnTo>
                    <a:lnTo>
                      <a:pt x="539" y="765"/>
                    </a:lnTo>
                    <a:lnTo>
                      <a:pt x="554" y="764"/>
                    </a:lnTo>
                    <a:lnTo>
                      <a:pt x="567" y="761"/>
                    </a:lnTo>
                    <a:lnTo>
                      <a:pt x="580" y="758"/>
                    </a:lnTo>
                    <a:lnTo>
                      <a:pt x="586" y="756"/>
                    </a:lnTo>
                    <a:lnTo>
                      <a:pt x="591" y="753"/>
                    </a:lnTo>
                    <a:lnTo>
                      <a:pt x="597" y="750"/>
                    </a:lnTo>
                    <a:lnTo>
                      <a:pt x="602" y="747"/>
                    </a:lnTo>
                    <a:lnTo>
                      <a:pt x="606" y="743"/>
                    </a:lnTo>
                    <a:lnTo>
                      <a:pt x="611" y="738"/>
                    </a:lnTo>
                    <a:lnTo>
                      <a:pt x="615" y="733"/>
                    </a:lnTo>
                    <a:lnTo>
                      <a:pt x="618" y="727"/>
                    </a:lnTo>
                    <a:lnTo>
                      <a:pt x="614" y="725"/>
                    </a:lnTo>
                    <a:lnTo>
                      <a:pt x="610" y="722"/>
                    </a:lnTo>
                    <a:lnTo>
                      <a:pt x="604" y="718"/>
                    </a:lnTo>
                    <a:lnTo>
                      <a:pt x="598" y="712"/>
                    </a:lnTo>
                    <a:lnTo>
                      <a:pt x="584" y="700"/>
                    </a:lnTo>
                    <a:lnTo>
                      <a:pt x="571" y="686"/>
                    </a:lnTo>
                    <a:lnTo>
                      <a:pt x="559" y="671"/>
                    </a:lnTo>
                    <a:lnTo>
                      <a:pt x="548" y="655"/>
                    </a:lnTo>
                    <a:lnTo>
                      <a:pt x="545" y="648"/>
                    </a:lnTo>
                    <a:lnTo>
                      <a:pt x="542" y="641"/>
                    </a:lnTo>
                    <a:lnTo>
                      <a:pt x="539" y="634"/>
                    </a:lnTo>
                    <a:lnTo>
                      <a:pt x="538" y="628"/>
                    </a:lnTo>
                    <a:lnTo>
                      <a:pt x="534" y="627"/>
                    </a:lnTo>
                    <a:lnTo>
                      <a:pt x="530" y="626"/>
                    </a:lnTo>
                    <a:lnTo>
                      <a:pt x="526" y="624"/>
                    </a:lnTo>
                    <a:lnTo>
                      <a:pt x="523" y="620"/>
                    </a:lnTo>
                    <a:lnTo>
                      <a:pt x="517" y="613"/>
                    </a:lnTo>
                    <a:lnTo>
                      <a:pt x="512" y="603"/>
                    </a:lnTo>
                    <a:lnTo>
                      <a:pt x="512" y="579"/>
                    </a:lnTo>
                    <a:lnTo>
                      <a:pt x="526" y="578"/>
                    </a:lnTo>
                    <a:lnTo>
                      <a:pt x="539" y="577"/>
                    </a:lnTo>
                    <a:lnTo>
                      <a:pt x="551" y="575"/>
                    </a:lnTo>
                    <a:lnTo>
                      <a:pt x="562" y="571"/>
                    </a:lnTo>
                    <a:lnTo>
                      <a:pt x="572" y="568"/>
                    </a:lnTo>
                    <a:lnTo>
                      <a:pt x="582" y="563"/>
                    </a:lnTo>
                    <a:lnTo>
                      <a:pt x="591" y="558"/>
                    </a:lnTo>
                    <a:lnTo>
                      <a:pt x="600" y="552"/>
                    </a:lnTo>
                    <a:lnTo>
                      <a:pt x="607" y="545"/>
                    </a:lnTo>
                    <a:lnTo>
                      <a:pt x="615" y="538"/>
                    </a:lnTo>
                    <a:lnTo>
                      <a:pt x="622" y="531"/>
                    </a:lnTo>
                    <a:lnTo>
                      <a:pt x="628" y="523"/>
                    </a:lnTo>
                    <a:lnTo>
                      <a:pt x="639" y="507"/>
                    </a:lnTo>
                    <a:lnTo>
                      <a:pt x="650" y="489"/>
                    </a:lnTo>
                    <a:lnTo>
                      <a:pt x="669" y="453"/>
                    </a:lnTo>
                    <a:lnTo>
                      <a:pt x="688" y="417"/>
                    </a:lnTo>
                    <a:lnTo>
                      <a:pt x="699" y="401"/>
                    </a:lnTo>
                    <a:lnTo>
                      <a:pt x="710" y="387"/>
                    </a:lnTo>
                    <a:lnTo>
                      <a:pt x="716" y="379"/>
                    </a:lnTo>
                    <a:lnTo>
                      <a:pt x="723" y="373"/>
                    </a:lnTo>
                    <a:lnTo>
                      <a:pt x="730" y="368"/>
                    </a:lnTo>
                    <a:lnTo>
                      <a:pt x="738" y="363"/>
                    </a:lnTo>
                    <a:lnTo>
                      <a:pt x="732" y="351"/>
                    </a:lnTo>
                    <a:lnTo>
                      <a:pt x="727" y="340"/>
                    </a:lnTo>
                    <a:lnTo>
                      <a:pt x="726" y="335"/>
                    </a:lnTo>
                    <a:lnTo>
                      <a:pt x="725" y="330"/>
                    </a:lnTo>
                    <a:lnTo>
                      <a:pt x="725" y="324"/>
                    </a:lnTo>
                    <a:lnTo>
                      <a:pt x="725" y="319"/>
                    </a:lnTo>
                    <a:lnTo>
                      <a:pt x="726" y="314"/>
                    </a:lnTo>
                    <a:lnTo>
                      <a:pt x="727" y="309"/>
                    </a:lnTo>
                    <a:lnTo>
                      <a:pt x="729" y="305"/>
                    </a:lnTo>
                    <a:lnTo>
                      <a:pt x="733" y="301"/>
                    </a:lnTo>
                    <a:lnTo>
                      <a:pt x="736" y="298"/>
                    </a:lnTo>
                    <a:lnTo>
                      <a:pt x="740" y="295"/>
                    </a:lnTo>
                    <a:lnTo>
                      <a:pt x="746" y="292"/>
                    </a:lnTo>
                    <a:lnTo>
                      <a:pt x="751" y="289"/>
                    </a:lnTo>
                    <a:lnTo>
                      <a:pt x="722" y="262"/>
                    </a:lnTo>
                    <a:lnTo>
                      <a:pt x="700" y="242"/>
                    </a:lnTo>
                    <a:lnTo>
                      <a:pt x="690" y="232"/>
                    </a:lnTo>
                    <a:lnTo>
                      <a:pt x="680" y="221"/>
                    </a:lnTo>
                    <a:lnTo>
                      <a:pt x="670" y="207"/>
                    </a:lnTo>
                    <a:lnTo>
                      <a:pt x="658" y="190"/>
                    </a:lnTo>
                    <a:lnTo>
                      <a:pt x="658" y="147"/>
                    </a:lnTo>
                    <a:lnTo>
                      <a:pt x="701" y="145"/>
                    </a:lnTo>
                    <a:lnTo>
                      <a:pt x="733" y="143"/>
                    </a:lnTo>
                    <a:lnTo>
                      <a:pt x="758" y="140"/>
                    </a:lnTo>
                    <a:lnTo>
                      <a:pt x="778" y="136"/>
                    </a:lnTo>
                    <a:lnTo>
                      <a:pt x="785" y="134"/>
                    </a:lnTo>
                    <a:lnTo>
                      <a:pt x="792" y="131"/>
                    </a:lnTo>
                    <a:lnTo>
                      <a:pt x="799" y="127"/>
                    </a:lnTo>
                    <a:lnTo>
                      <a:pt x="805" y="123"/>
                    </a:lnTo>
                    <a:lnTo>
                      <a:pt x="817" y="113"/>
                    </a:lnTo>
                    <a:lnTo>
                      <a:pt x="831" y="9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7" name="Freeform 262">
                <a:extLst>
                  <a:ext uri="{FF2B5EF4-FFF2-40B4-BE49-F238E27FC236}">
                    <a16:creationId xmlns:a16="http://schemas.microsoft.com/office/drawing/2014/main" id="{CA1DFFFD-70DC-3C4F-AF1A-6AB8E2488125}"/>
                  </a:ext>
                </a:extLst>
              </p:cNvPr>
              <p:cNvSpPr>
                <a:spLocks/>
              </p:cNvSpPr>
              <p:nvPr>
                <p:custDataLst>
                  <p:tags r:id="rId189"/>
                </p:custDataLst>
              </p:nvPr>
            </p:nvSpPr>
            <p:spPr bwMode="auto">
              <a:xfrm>
                <a:off x="7794625" y="2757488"/>
                <a:ext cx="220663" cy="585787"/>
              </a:xfrm>
              <a:custGeom>
                <a:avLst/>
                <a:gdLst>
                  <a:gd name="T0" fmla="*/ 2147483646 w 505"/>
                  <a:gd name="T1" fmla="*/ 2147483646 h 1121"/>
                  <a:gd name="T2" fmla="*/ 2147483646 w 505"/>
                  <a:gd name="T3" fmla="*/ 2147483646 h 1121"/>
                  <a:gd name="T4" fmla="*/ 2147483646 w 505"/>
                  <a:gd name="T5" fmla="*/ 2147483646 h 1121"/>
                  <a:gd name="T6" fmla="*/ 2147483646 w 505"/>
                  <a:gd name="T7" fmla="*/ 2147483646 h 1121"/>
                  <a:gd name="T8" fmla="*/ 2147483646 w 505"/>
                  <a:gd name="T9" fmla="*/ 2147483646 h 1121"/>
                  <a:gd name="T10" fmla="*/ 2147483646 w 505"/>
                  <a:gd name="T11" fmla="*/ 2147483646 h 1121"/>
                  <a:gd name="T12" fmla="*/ 2147483646 w 505"/>
                  <a:gd name="T13" fmla="*/ 2147483646 h 1121"/>
                  <a:gd name="T14" fmla="*/ 2147483646 w 505"/>
                  <a:gd name="T15" fmla="*/ 2147483646 h 1121"/>
                  <a:gd name="T16" fmla="*/ 2147483646 w 505"/>
                  <a:gd name="T17" fmla="*/ 2147483646 h 1121"/>
                  <a:gd name="T18" fmla="*/ 2147483646 w 505"/>
                  <a:gd name="T19" fmla="*/ 2147483646 h 1121"/>
                  <a:gd name="T20" fmla="*/ 2147483646 w 505"/>
                  <a:gd name="T21" fmla="*/ 2147483646 h 1121"/>
                  <a:gd name="T22" fmla="*/ 2147483646 w 505"/>
                  <a:gd name="T23" fmla="*/ 2147483646 h 1121"/>
                  <a:gd name="T24" fmla="*/ 2147483646 w 505"/>
                  <a:gd name="T25" fmla="*/ 2147483646 h 1121"/>
                  <a:gd name="T26" fmla="*/ 2147483646 w 505"/>
                  <a:gd name="T27" fmla="*/ 2147483646 h 1121"/>
                  <a:gd name="T28" fmla="*/ 2147483646 w 505"/>
                  <a:gd name="T29" fmla="*/ 2147483646 h 1121"/>
                  <a:gd name="T30" fmla="*/ 2147483646 w 505"/>
                  <a:gd name="T31" fmla="*/ 2147483646 h 1121"/>
                  <a:gd name="T32" fmla="*/ 667494651 w 505"/>
                  <a:gd name="T33" fmla="*/ 2147483646 h 1121"/>
                  <a:gd name="T34" fmla="*/ 1918855735 w 505"/>
                  <a:gd name="T35" fmla="*/ 2147483646 h 1121"/>
                  <a:gd name="T36" fmla="*/ 2147483646 w 505"/>
                  <a:gd name="T37" fmla="*/ 2147483646 h 1121"/>
                  <a:gd name="T38" fmla="*/ 2147483646 w 505"/>
                  <a:gd name="T39" fmla="*/ 2147483646 h 1121"/>
                  <a:gd name="T40" fmla="*/ 2147483646 w 505"/>
                  <a:gd name="T41" fmla="*/ 2147483646 h 1121"/>
                  <a:gd name="T42" fmla="*/ 2147483646 w 505"/>
                  <a:gd name="T43" fmla="*/ 2147483646 h 1121"/>
                  <a:gd name="T44" fmla="*/ 2147483646 w 505"/>
                  <a:gd name="T45" fmla="*/ 2147483646 h 1121"/>
                  <a:gd name="T46" fmla="*/ 2147483646 w 505"/>
                  <a:gd name="T47" fmla="*/ 2147483646 h 1121"/>
                  <a:gd name="T48" fmla="*/ 2147483646 w 505"/>
                  <a:gd name="T49" fmla="*/ 2147483646 h 1121"/>
                  <a:gd name="T50" fmla="*/ 2147483646 w 505"/>
                  <a:gd name="T51" fmla="*/ 2147483646 h 1121"/>
                  <a:gd name="T52" fmla="*/ 2147483646 w 505"/>
                  <a:gd name="T53" fmla="*/ 2147483646 h 1121"/>
                  <a:gd name="T54" fmla="*/ 2147483646 w 505"/>
                  <a:gd name="T55" fmla="*/ 2147483646 h 1121"/>
                  <a:gd name="T56" fmla="*/ 2147483646 w 505"/>
                  <a:gd name="T57" fmla="*/ 2147483646 h 1121"/>
                  <a:gd name="T58" fmla="*/ 2147483646 w 505"/>
                  <a:gd name="T59" fmla="*/ 2147483646 h 1121"/>
                  <a:gd name="T60" fmla="*/ 2147483646 w 505"/>
                  <a:gd name="T61" fmla="*/ 2147483646 h 1121"/>
                  <a:gd name="T62" fmla="*/ 2147483646 w 505"/>
                  <a:gd name="T63" fmla="*/ 2147483646 h 1121"/>
                  <a:gd name="T64" fmla="*/ 2147483646 w 505"/>
                  <a:gd name="T65" fmla="*/ 2147483646 h 1121"/>
                  <a:gd name="T66" fmla="*/ 2147483646 w 505"/>
                  <a:gd name="T67" fmla="*/ 2147483646 h 1121"/>
                  <a:gd name="T68" fmla="*/ 2147483646 w 505"/>
                  <a:gd name="T69" fmla="*/ 2147483646 h 1121"/>
                  <a:gd name="T70" fmla="*/ 2147483646 w 505"/>
                  <a:gd name="T71" fmla="*/ 2147483646 h 1121"/>
                  <a:gd name="T72" fmla="*/ 2147483646 w 505"/>
                  <a:gd name="T73" fmla="*/ 2147483646 h 1121"/>
                  <a:gd name="T74" fmla="*/ 2147483646 w 505"/>
                  <a:gd name="T75" fmla="*/ 2147483646 h 1121"/>
                  <a:gd name="T76" fmla="*/ 2147483646 w 505"/>
                  <a:gd name="T77" fmla="*/ 2147483646 h 1121"/>
                  <a:gd name="T78" fmla="*/ 2147483646 w 505"/>
                  <a:gd name="T79" fmla="*/ 2147483646 h 1121"/>
                  <a:gd name="T80" fmla="*/ 2147483646 w 505"/>
                  <a:gd name="T81" fmla="*/ 2147483646 h 1121"/>
                  <a:gd name="T82" fmla="*/ 2147483646 w 505"/>
                  <a:gd name="T83" fmla="*/ 2147483646 h 1121"/>
                  <a:gd name="T84" fmla="*/ 2147483646 w 505"/>
                  <a:gd name="T85" fmla="*/ 2147483646 h 1121"/>
                  <a:gd name="T86" fmla="*/ 2147483646 w 505"/>
                  <a:gd name="T87" fmla="*/ 2147483646 h 1121"/>
                  <a:gd name="T88" fmla="*/ 2147483646 w 505"/>
                  <a:gd name="T89" fmla="*/ 2147483646 h 1121"/>
                  <a:gd name="T90" fmla="*/ 2147483646 w 505"/>
                  <a:gd name="T91" fmla="*/ 2147483646 h 1121"/>
                  <a:gd name="T92" fmla="*/ 2147483646 w 505"/>
                  <a:gd name="T93" fmla="*/ 2147483646 h 1121"/>
                  <a:gd name="T94" fmla="*/ 2147483646 w 505"/>
                  <a:gd name="T95" fmla="*/ 2147483646 h 1121"/>
                  <a:gd name="T96" fmla="*/ 2147483646 w 505"/>
                  <a:gd name="T97" fmla="*/ 2147483646 h 1121"/>
                  <a:gd name="T98" fmla="*/ 2147483646 w 505"/>
                  <a:gd name="T99" fmla="*/ 2147483646 h 1121"/>
                  <a:gd name="T100" fmla="*/ 2147483646 w 505"/>
                  <a:gd name="T101" fmla="*/ 2147483646 h 1121"/>
                  <a:gd name="T102" fmla="*/ 2147483646 w 505"/>
                  <a:gd name="T103" fmla="*/ 2147483646 h 112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05" h="1121">
                    <a:moveTo>
                      <a:pt x="446" y="1121"/>
                    </a:moveTo>
                    <a:lnTo>
                      <a:pt x="445" y="1106"/>
                    </a:lnTo>
                    <a:lnTo>
                      <a:pt x="443" y="1091"/>
                    </a:lnTo>
                    <a:lnTo>
                      <a:pt x="440" y="1079"/>
                    </a:lnTo>
                    <a:lnTo>
                      <a:pt x="438" y="1067"/>
                    </a:lnTo>
                    <a:lnTo>
                      <a:pt x="437" y="1056"/>
                    </a:lnTo>
                    <a:lnTo>
                      <a:pt x="437" y="1045"/>
                    </a:lnTo>
                    <a:lnTo>
                      <a:pt x="438" y="1040"/>
                    </a:lnTo>
                    <a:lnTo>
                      <a:pt x="439" y="1034"/>
                    </a:lnTo>
                    <a:lnTo>
                      <a:pt x="443" y="1028"/>
                    </a:lnTo>
                    <a:lnTo>
                      <a:pt x="446" y="1022"/>
                    </a:lnTo>
                    <a:lnTo>
                      <a:pt x="430" y="1022"/>
                    </a:lnTo>
                    <a:lnTo>
                      <a:pt x="420" y="1022"/>
                    </a:lnTo>
                    <a:lnTo>
                      <a:pt x="411" y="1022"/>
                    </a:lnTo>
                    <a:lnTo>
                      <a:pt x="399" y="1022"/>
                    </a:lnTo>
                    <a:lnTo>
                      <a:pt x="399" y="1001"/>
                    </a:lnTo>
                    <a:lnTo>
                      <a:pt x="399" y="988"/>
                    </a:lnTo>
                    <a:lnTo>
                      <a:pt x="399" y="975"/>
                    </a:lnTo>
                    <a:lnTo>
                      <a:pt x="399" y="961"/>
                    </a:lnTo>
                    <a:lnTo>
                      <a:pt x="405" y="957"/>
                    </a:lnTo>
                    <a:lnTo>
                      <a:pt x="411" y="953"/>
                    </a:lnTo>
                    <a:lnTo>
                      <a:pt x="414" y="949"/>
                    </a:lnTo>
                    <a:lnTo>
                      <a:pt x="416" y="946"/>
                    </a:lnTo>
                    <a:lnTo>
                      <a:pt x="419" y="939"/>
                    </a:lnTo>
                    <a:lnTo>
                      <a:pt x="419" y="931"/>
                    </a:lnTo>
                    <a:lnTo>
                      <a:pt x="419" y="922"/>
                    </a:lnTo>
                    <a:lnTo>
                      <a:pt x="419" y="915"/>
                    </a:lnTo>
                    <a:lnTo>
                      <a:pt x="419" y="908"/>
                    </a:lnTo>
                    <a:lnTo>
                      <a:pt x="419" y="899"/>
                    </a:lnTo>
                    <a:lnTo>
                      <a:pt x="413" y="899"/>
                    </a:lnTo>
                    <a:lnTo>
                      <a:pt x="409" y="899"/>
                    </a:lnTo>
                    <a:lnTo>
                      <a:pt x="404" y="898"/>
                    </a:lnTo>
                    <a:lnTo>
                      <a:pt x="402" y="896"/>
                    </a:lnTo>
                    <a:lnTo>
                      <a:pt x="400" y="895"/>
                    </a:lnTo>
                    <a:lnTo>
                      <a:pt x="398" y="893"/>
                    </a:lnTo>
                    <a:lnTo>
                      <a:pt x="397" y="891"/>
                    </a:lnTo>
                    <a:lnTo>
                      <a:pt x="395" y="889"/>
                    </a:lnTo>
                    <a:lnTo>
                      <a:pt x="394" y="879"/>
                    </a:lnTo>
                    <a:lnTo>
                      <a:pt x="392" y="868"/>
                    </a:lnTo>
                    <a:lnTo>
                      <a:pt x="382" y="838"/>
                    </a:lnTo>
                    <a:lnTo>
                      <a:pt x="371" y="811"/>
                    </a:lnTo>
                    <a:lnTo>
                      <a:pt x="360" y="786"/>
                    </a:lnTo>
                    <a:lnTo>
                      <a:pt x="348" y="764"/>
                    </a:lnTo>
                    <a:lnTo>
                      <a:pt x="336" y="741"/>
                    </a:lnTo>
                    <a:lnTo>
                      <a:pt x="324" y="719"/>
                    </a:lnTo>
                    <a:lnTo>
                      <a:pt x="312" y="695"/>
                    </a:lnTo>
                    <a:lnTo>
                      <a:pt x="300" y="672"/>
                    </a:lnTo>
                    <a:lnTo>
                      <a:pt x="299" y="684"/>
                    </a:lnTo>
                    <a:lnTo>
                      <a:pt x="298" y="694"/>
                    </a:lnTo>
                    <a:lnTo>
                      <a:pt x="296" y="703"/>
                    </a:lnTo>
                    <a:lnTo>
                      <a:pt x="292" y="710"/>
                    </a:lnTo>
                    <a:lnTo>
                      <a:pt x="291" y="713"/>
                    </a:lnTo>
                    <a:lnTo>
                      <a:pt x="288" y="715"/>
                    </a:lnTo>
                    <a:lnTo>
                      <a:pt x="286" y="717"/>
                    </a:lnTo>
                    <a:lnTo>
                      <a:pt x="282" y="718"/>
                    </a:lnTo>
                    <a:lnTo>
                      <a:pt x="276" y="720"/>
                    </a:lnTo>
                    <a:lnTo>
                      <a:pt x="266" y="721"/>
                    </a:lnTo>
                    <a:lnTo>
                      <a:pt x="246" y="751"/>
                    </a:lnTo>
                    <a:lnTo>
                      <a:pt x="238" y="748"/>
                    </a:lnTo>
                    <a:lnTo>
                      <a:pt x="226" y="742"/>
                    </a:lnTo>
                    <a:lnTo>
                      <a:pt x="214" y="736"/>
                    </a:lnTo>
                    <a:lnTo>
                      <a:pt x="207" y="733"/>
                    </a:lnTo>
                    <a:lnTo>
                      <a:pt x="190" y="734"/>
                    </a:lnTo>
                    <a:lnTo>
                      <a:pt x="176" y="735"/>
                    </a:lnTo>
                    <a:lnTo>
                      <a:pt x="169" y="736"/>
                    </a:lnTo>
                    <a:lnTo>
                      <a:pt x="165" y="736"/>
                    </a:lnTo>
                    <a:lnTo>
                      <a:pt x="162" y="735"/>
                    </a:lnTo>
                    <a:lnTo>
                      <a:pt x="159" y="733"/>
                    </a:lnTo>
                    <a:lnTo>
                      <a:pt x="167" y="646"/>
                    </a:lnTo>
                    <a:lnTo>
                      <a:pt x="133" y="567"/>
                    </a:lnTo>
                    <a:lnTo>
                      <a:pt x="122" y="551"/>
                    </a:lnTo>
                    <a:lnTo>
                      <a:pt x="112" y="539"/>
                    </a:lnTo>
                    <a:lnTo>
                      <a:pt x="107" y="533"/>
                    </a:lnTo>
                    <a:lnTo>
                      <a:pt x="103" y="527"/>
                    </a:lnTo>
                    <a:lnTo>
                      <a:pt x="101" y="520"/>
                    </a:lnTo>
                    <a:lnTo>
                      <a:pt x="100" y="511"/>
                    </a:lnTo>
                    <a:lnTo>
                      <a:pt x="85" y="508"/>
                    </a:lnTo>
                    <a:lnTo>
                      <a:pt x="74" y="505"/>
                    </a:lnTo>
                    <a:lnTo>
                      <a:pt x="62" y="504"/>
                    </a:lnTo>
                    <a:lnTo>
                      <a:pt x="51" y="502"/>
                    </a:lnTo>
                    <a:lnTo>
                      <a:pt x="41" y="498"/>
                    </a:lnTo>
                    <a:lnTo>
                      <a:pt x="32" y="493"/>
                    </a:lnTo>
                    <a:lnTo>
                      <a:pt x="23" y="487"/>
                    </a:lnTo>
                    <a:lnTo>
                      <a:pt x="16" y="479"/>
                    </a:lnTo>
                    <a:lnTo>
                      <a:pt x="8" y="471"/>
                    </a:lnTo>
                    <a:lnTo>
                      <a:pt x="0" y="462"/>
                    </a:lnTo>
                    <a:lnTo>
                      <a:pt x="8" y="458"/>
                    </a:lnTo>
                    <a:lnTo>
                      <a:pt x="13" y="454"/>
                    </a:lnTo>
                    <a:lnTo>
                      <a:pt x="19" y="450"/>
                    </a:lnTo>
                    <a:lnTo>
                      <a:pt x="23" y="445"/>
                    </a:lnTo>
                    <a:lnTo>
                      <a:pt x="31" y="435"/>
                    </a:lnTo>
                    <a:lnTo>
                      <a:pt x="38" y="422"/>
                    </a:lnTo>
                    <a:lnTo>
                      <a:pt x="45" y="397"/>
                    </a:lnTo>
                    <a:lnTo>
                      <a:pt x="54" y="369"/>
                    </a:lnTo>
                    <a:lnTo>
                      <a:pt x="58" y="361"/>
                    </a:lnTo>
                    <a:lnTo>
                      <a:pt x="62" y="351"/>
                    </a:lnTo>
                    <a:lnTo>
                      <a:pt x="64" y="340"/>
                    </a:lnTo>
                    <a:lnTo>
                      <a:pt x="65" y="328"/>
                    </a:lnTo>
                    <a:lnTo>
                      <a:pt x="67" y="302"/>
                    </a:lnTo>
                    <a:lnTo>
                      <a:pt x="67" y="277"/>
                    </a:lnTo>
                    <a:lnTo>
                      <a:pt x="67" y="274"/>
                    </a:lnTo>
                    <a:lnTo>
                      <a:pt x="68" y="272"/>
                    </a:lnTo>
                    <a:lnTo>
                      <a:pt x="70" y="269"/>
                    </a:lnTo>
                    <a:lnTo>
                      <a:pt x="73" y="268"/>
                    </a:lnTo>
                    <a:lnTo>
                      <a:pt x="80" y="265"/>
                    </a:lnTo>
                    <a:lnTo>
                      <a:pt x="88" y="264"/>
                    </a:lnTo>
                    <a:lnTo>
                      <a:pt x="96" y="263"/>
                    </a:lnTo>
                    <a:lnTo>
                      <a:pt x="103" y="262"/>
                    </a:lnTo>
                    <a:lnTo>
                      <a:pt x="110" y="261"/>
                    </a:lnTo>
                    <a:lnTo>
                      <a:pt x="113" y="258"/>
                    </a:lnTo>
                    <a:lnTo>
                      <a:pt x="119" y="253"/>
                    </a:lnTo>
                    <a:lnTo>
                      <a:pt x="124" y="247"/>
                    </a:lnTo>
                    <a:lnTo>
                      <a:pt x="129" y="239"/>
                    </a:lnTo>
                    <a:lnTo>
                      <a:pt x="132" y="231"/>
                    </a:lnTo>
                    <a:lnTo>
                      <a:pt x="134" y="222"/>
                    </a:lnTo>
                    <a:lnTo>
                      <a:pt x="136" y="213"/>
                    </a:lnTo>
                    <a:lnTo>
                      <a:pt x="137" y="202"/>
                    </a:lnTo>
                    <a:lnTo>
                      <a:pt x="140" y="192"/>
                    </a:lnTo>
                    <a:lnTo>
                      <a:pt x="141" y="152"/>
                    </a:lnTo>
                    <a:lnTo>
                      <a:pt x="140" y="117"/>
                    </a:lnTo>
                    <a:lnTo>
                      <a:pt x="141" y="114"/>
                    </a:lnTo>
                    <a:lnTo>
                      <a:pt x="143" y="110"/>
                    </a:lnTo>
                    <a:lnTo>
                      <a:pt x="145" y="107"/>
                    </a:lnTo>
                    <a:lnTo>
                      <a:pt x="150" y="104"/>
                    </a:lnTo>
                    <a:lnTo>
                      <a:pt x="159" y="98"/>
                    </a:lnTo>
                    <a:lnTo>
                      <a:pt x="170" y="91"/>
                    </a:lnTo>
                    <a:lnTo>
                      <a:pt x="193" y="83"/>
                    </a:lnTo>
                    <a:lnTo>
                      <a:pt x="207" y="80"/>
                    </a:lnTo>
                    <a:lnTo>
                      <a:pt x="210" y="77"/>
                    </a:lnTo>
                    <a:lnTo>
                      <a:pt x="213" y="74"/>
                    </a:lnTo>
                    <a:lnTo>
                      <a:pt x="217" y="70"/>
                    </a:lnTo>
                    <a:lnTo>
                      <a:pt x="219" y="66"/>
                    </a:lnTo>
                    <a:lnTo>
                      <a:pt x="224" y="56"/>
                    </a:lnTo>
                    <a:lnTo>
                      <a:pt x="227" y="45"/>
                    </a:lnTo>
                    <a:lnTo>
                      <a:pt x="234" y="21"/>
                    </a:lnTo>
                    <a:lnTo>
                      <a:pt x="240" y="0"/>
                    </a:lnTo>
                    <a:lnTo>
                      <a:pt x="251" y="7"/>
                    </a:lnTo>
                    <a:lnTo>
                      <a:pt x="260" y="15"/>
                    </a:lnTo>
                    <a:lnTo>
                      <a:pt x="269" y="23"/>
                    </a:lnTo>
                    <a:lnTo>
                      <a:pt x="277" y="31"/>
                    </a:lnTo>
                    <a:lnTo>
                      <a:pt x="286" y="39"/>
                    </a:lnTo>
                    <a:lnTo>
                      <a:pt x="294" y="44"/>
                    </a:lnTo>
                    <a:lnTo>
                      <a:pt x="300" y="47"/>
                    </a:lnTo>
                    <a:lnTo>
                      <a:pt x="305" y="48"/>
                    </a:lnTo>
                    <a:lnTo>
                      <a:pt x="312" y="49"/>
                    </a:lnTo>
                    <a:lnTo>
                      <a:pt x="320" y="49"/>
                    </a:lnTo>
                    <a:lnTo>
                      <a:pt x="325" y="75"/>
                    </a:lnTo>
                    <a:lnTo>
                      <a:pt x="332" y="99"/>
                    </a:lnTo>
                    <a:lnTo>
                      <a:pt x="335" y="110"/>
                    </a:lnTo>
                    <a:lnTo>
                      <a:pt x="337" y="122"/>
                    </a:lnTo>
                    <a:lnTo>
                      <a:pt x="338" y="134"/>
                    </a:lnTo>
                    <a:lnTo>
                      <a:pt x="339" y="147"/>
                    </a:lnTo>
                    <a:lnTo>
                      <a:pt x="338" y="155"/>
                    </a:lnTo>
                    <a:lnTo>
                      <a:pt x="337" y="161"/>
                    </a:lnTo>
                    <a:lnTo>
                      <a:pt x="335" y="167"/>
                    </a:lnTo>
                    <a:lnTo>
                      <a:pt x="332" y="173"/>
                    </a:lnTo>
                    <a:lnTo>
                      <a:pt x="324" y="183"/>
                    </a:lnTo>
                    <a:lnTo>
                      <a:pt x="316" y="194"/>
                    </a:lnTo>
                    <a:lnTo>
                      <a:pt x="308" y="204"/>
                    </a:lnTo>
                    <a:lnTo>
                      <a:pt x="300" y="216"/>
                    </a:lnTo>
                    <a:lnTo>
                      <a:pt x="297" y="221"/>
                    </a:lnTo>
                    <a:lnTo>
                      <a:pt x="294" y="227"/>
                    </a:lnTo>
                    <a:lnTo>
                      <a:pt x="293" y="233"/>
                    </a:lnTo>
                    <a:lnTo>
                      <a:pt x="292" y="240"/>
                    </a:lnTo>
                    <a:lnTo>
                      <a:pt x="293" y="245"/>
                    </a:lnTo>
                    <a:lnTo>
                      <a:pt x="294" y="250"/>
                    </a:lnTo>
                    <a:lnTo>
                      <a:pt x="297" y="253"/>
                    </a:lnTo>
                    <a:lnTo>
                      <a:pt x="300" y="256"/>
                    </a:lnTo>
                    <a:lnTo>
                      <a:pt x="304" y="258"/>
                    </a:lnTo>
                    <a:lnTo>
                      <a:pt x="309" y="261"/>
                    </a:lnTo>
                    <a:lnTo>
                      <a:pt x="313" y="262"/>
                    </a:lnTo>
                    <a:lnTo>
                      <a:pt x="319" y="264"/>
                    </a:lnTo>
                    <a:lnTo>
                      <a:pt x="330" y="266"/>
                    </a:lnTo>
                    <a:lnTo>
                      <a:pt x="341" y="268"/>
                    </a:lnTo>
                    <a:lnTo>
                      <a:pt x="346" y="270"/>
                    </a:lnTo>
                    <a:lnTo>
                      <a:pt x="350" y="272"/>
                    </a:lnTo>
                    <a:lnTo>
                      <a:pt x="355" y="274"/>
                    </a:lnTo>
                    <a:lnTo>
                      <a:pt x="359" y="277"/>
                    </a:lnTo>
                    <a:lnTo>
                      <a:pt x="366" y="284"/>
                    </a:lnTo>
                    <a:lnTo>
                      <a:pt x="371" y="291"/>
                    </a:lnTo>
                    <a:lnTo>
                      <a:pt x="375" y="298"/>
                    </a:lnTo>
                    <a:lnTo>
                      <a:pt x="378" y="304"/>
                    </a:lnTo>
                    <a:lnTo>
                      <a:pt x="384" y="319"/>
                    </a:lnTo>
                    <a:lnTo>
                      <a:pt x="392" y="333"/>
                    </a:lnTo>
                    <a:lnTo>
                      <a:pt x="398" y="345"/>
                    </a:lnTo>
                    <a:lnTo>
                      <a:pt x="404" y="359"/>
                    </a:lnTo>
                    <a:lnTo>
                      <a:pt x="411" y="374"/>
                    </a:lnTo>
                    <a:lnTo>
                      <a:pt x="420" y="387"/>
                    </a:lnTo>
                    <a:lnTo>
                      <a:pt x="425" y="394"/>
                    </a:lnTo>
                    <a:lnTo>
                      <a:pt x="430" y="400"/>
                    </a:lnTo>
                    <a:lnTo>
                      <a:pt x="436" y="405"/>
                    </a:lnTo>
                    <a:lnTo>
                      <a:pt x="442" y="409"/>
                    </a:lnTo>
                    <a:lnTo>
                      <a:pt x="448" y="413"/>
                    </a:lnTo>
                    <a:lnTo>
                      <a:pt x="456" y="416"/>
                    </a:lnTo>
                    <a:lnTo>
                      <a:pt x="464" y="418"/>
                    </a:lnTo>
                    <a:lnTo>
                      <a:pt x="472" y="418"/>
                    </a:lnTo>
                    <a:lnTo>
                      <a:pt x="477" y="418"/>
                    </a:lnTo>
                    <a:lnTo>
                      <a:pt x="487" y="418"/>
                    </a:lnTo>
                    <a:lnTo>
                      <a:pt x="498" y="418"/>
                    </a:lnTo>
                    <a:lnTo>
                      <a:pt x="505" y="418"/>
                    </a:lnTo>
                    <a:lnTo>
                      <a:pt x="499" y="439"/>
                    </a:lnTo>
                    <a:lnTo>
                      <a:pt x="489" y="460"/>
                    </a:lnTo>
                    <a:lnTo>
                      <a:pt x="483" y="470"/>
                    </a:lnTo>
                    <a:lnTo>
                      <a:pt x="479" y="482"/>
                    </a:lnTo>
                    <a:lnTo>
                      <a:pt x="476" y="494"/>
                    </a:lnTo>
                    <a:lnTo>
                      <a:pt x="472" y="505"/>
                    </a:lnTo>
                    <a:lnTo>
                      <a:pt x="479" y="499"/>
                    </a:lnTo>
                    <a:lnTo>
                      <a:pt x="458" y="503"/>
                    </a:lnTo>
                    <a:lnTo>
                      <a:pt x="437" y="507"/>
                    </a:lnTo>
                    <a:lnTo>
                      <a:pt x="427" y="510"/>
                    </a:lnTo>
                    <a:lnTo>
                      <a:pt x="417" y="512"/>
                    </a:lnTo>
                    <a:lnTo>
                      <a:pt x="408" y="515"/>
                    </a:lnTo>
                    <a:lnTo>
                      <a:pt x="399" y="519"/>
                    </a:lnTo>
                    <a:lnTo>
                      <a:pt x="391" y="523"/>
                    </a:lnTo>
                    <a:lnTo>
                      <a:pt x="383" y="528"/>
                    </a:lnTo>
                    <a:lnTo>
                      <a:pt x="376" y="534"/>
                    </a:lnTo>
                    <a:lnTo>
                      <a:pt x="370" y="543"/>
                    </a:lnTo>
                    <a:lnTo>
                      <a:pt x="366" y="551"/>
                    </a:lnTo>
                    <a:lnTo>
                      <a:pt x="363" y="561"/>
                    </a:lnTo>
                    <a:lnTo>
                      <a:pt x="360" y="572"/>
                    </a:lnTo>
                    <a:lnTo>
                      <a:pt x="359" y="585"/>
                    </a:lnTo>
                    <a:lnTo>
                      <a:pt x="360" y="601"/>
                    </a:lnTo>
                    <a:lnTo>
                      <a:pt x="363" y="614"/>
                    </a:lnTo>
                    <a:lnTo>
                      <a:pt x="366" y="626"/>
                    </a:lnTo>
                    <a:lnTo>
                      <a:pt x="370" y="637"/>
                    </a:lnTo>
                    <a:lnTo>
                      <a:pt x="376" y="647"/>
                    </a:lnTo>
                    <a:lnTo>
                      <a:pt x="382" y="657"/>
                    </a:lnTo>
                    <a:lnTo>
                      <a:pt x="389" y="666"/>
                    </a:lnTo>
                    <a:lnTo>
                      <a:pt x="395" y="675"/>
                    </a:lnTo>
                    <a:lnTo>
                      <a:pt x="402" y="683"/>
                    </a:lnTo>
                    <a:lnTo>
                      <a:pt x="409" y="692"/>
                    </a:lnTo>
                    <a:lnTo>
                      <a:pt x="415" y="701"/>
                    </a:lnTo>
                    <a:lnTo>
                      <a:pt x="421" y="712"/>
                    </a:lnTo>
                    <a:lnTo>
                      <a:pt x="425" y="723"/>
                    </a:lnTo>
                    <a:lnTo>
                      <a:pt x="430" y="735"/>
                    </a:lnTo>
                    <a:lnTo>
                      <a:pt x="432" y="748"/>
                    </a:lnTo>
                    <a:lnTo>
                      <a:pt x="433" y="764"/>
                    </a:lnTo>
                    <a:lnTo>
                      <a:pt x="432" y="769"/>
                    </a:lnTo>
                    <a:lnTo>
                      <a:pt x="431" y="773"/>
                    </a:lnTo>
                    <a:lnTo>
                      <a:pt x="428" y="776"/>
                    </a:lnTo>
                    <a:lnTo>
                      <a:pt x="425" y="780"/>
                    </a:lnTo>
                    <a:lnTo>
                      <a:pt x="423" y="784"/>
                    </a:lnTo>
                    <a:lnTo>
                      <a:pt x="421" y="789"/>
                    </a:lnTo>
                    <a:lnTo>
                      <a:pt x="420" y="794"/>
                    </a:lnTo>
                    <a:lnTo>
                      <a:pt x="419" y="801"/>
                    </a:lnTo>
                    <a:lnTo>
                      <a:pt x="420" y="809"/>
                    </a:lnTo>
                    <a:lnTo>
                      <a:pt x="421" y="818"/>
                    </a:lnTo>
                    <a:lnTo>
                      <a:pt x="423" y="826"/>
                    </a:lnTo>
                    <a:lnTo>
                      <a:pt x="426" y="834"/>
                    </a:lnTo>
                    <a:lnTo>
                      <a:pt x="435" y="851"/>
                    </a:lnTo>
                    <a:lnTo>
                      <a:pt x="445" y="868"/>
                    </a:lnTo>
                    <a:lnTo>
                      <a:pt x="467" y="903"/>
                    </a:lnTo>
                    <a:lnTo>
                      <a:pt x="486" y="937"/>
                    </a:lnTo>
                    <a:lnTo>
                      <a:pt x="486" y="951"/>
                    </a:lnTo>
                    <a:lnTo>
                      <a:pt x="483" y="965"/>
                    </a:lnTo>
                    <a:lnTo>
                      <a:pt x="482" y="980"/>
                    </a:lnTo>
                    <a:lnTo>
                      <a:pt x="479" y="997"/>
                    </a:lnTo>
                    <a:lnTo>
                      <a:pt x="472" y="1027"/>
                    </a:lnTo>
                    <a:lnTo>
                      <a:pt x="466" y="1057"/>
                    </a:lnTo>
                    <a:lnTo>
                      <a:pt x="458" y="1082"/>
                    </a:lnTo>
                    <a:lnTo>
                      <a:pt x="451" y="1103"/>
                    </a:lnTo>
                    <a:lnTo>
                      <a:pt x="447" y="1116"/>
                    </a:lnTo>
                    <a:lnTo>
                      <a:pt x="446" y="112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8" name="Freeform 263">
                <a:extLst>
                  <a:ext uri="{FF2B5EF4-FFF2-40B4-BE49-F238E27FC236}">
                    <a16:creationId xmlns:a16="http://schemas.microsoft.com/office/drawing/2014/main" id="{99E7E5E8-0E95-7A45-B0CF-6C76C60A44A2}"/>
                  </a:ext>
                </a:extLst>
              </p:cNvPr>
              <p:cNvSpPr>
                <a:spLocks/>
              </p:cNvSpPr>
              <p:nvPr>
                <p:custDataLst>
                  <p:tags r:id="rId190"/>
                </p:custDataLst>
              </p:nvPr>
            </p:nvSpPr>
            <p:spPr bwMode="auto">
              <a:xfrm>
                <a:off x="5118100" y="3267075"/>
                <a:ext cx="80963" cy="58738"/>
              </a:xfrm>
              <a:custGeom>
                <a:avLst/>
                <a:gdLst>
                  <a:gd name="T0" fmla="*/ 2147483646 w 180"/>
                  <a:gd name="T1" fmla="*/ 1009686815 h 112"/>
                  <a:gd name="T2" fmla="*/ 2147483646 w 180"/>
                  <a:gd name="T3" fmla="*/ 2147483646 h 112"/>
                  <a:gd name="T4" fmla="*/ 2147483646 w 180"/>
                  <a:gd name="T5" fmla="*/ 2147483646 h 112"/>
                  <a:gd name="T6" fmla="*/ 2147483646 w 180"/>
                  <a:gd name="T7" fmla="*/ 2147483646 h 112"/>
                  <a:gd name="T8" fmla="*/ 2147483646 w 180"/>
                  <a:gd name="T9" fmla="*/ 2147483646 h 112"/>
                  <a:gd name="T10" fmla="*/ 2147483646 w 180"/>
                  <a:gd name="T11" fmla="*/ 2147483646 h 112"/>
                  <a:gd name="T12" fmla="*/ 2147483646 w 180"/>
                  <a:gd name="T13" fmla="*/ 2147483646 h 112"/>
                  <a:gd name="T14" fmla="*/ 2147483646 w 180"/>
                  <a:gd name="T15" fmla="*/ 2147483646 h 112"/>
                  <a:gd name="T16" fmla="*/ 2147483646 w 180"/>
                  <a:gd name="T17" fmla="*/ 2147483646 h 112"/>
                  <a:gd name="T18" fmla="*/ 2147483646 w 180"/>
                  <a:gd name="T19" fmla="*/ 2147483646 h 112"/>
                  <a:gd name="T20" fmla="*/ 2147483646 w 180"/>
                  <a:gd name="T21" fmla="*/ 2147483646 h 112"/>
                  <a:gd name="T22" fmla="*/ 2147483646 w 180"/>
                  <a:gd name="T23" fmla="*/ 2147483646 h 112"/>
                  <a:gd name="T24" fmla="*/ 2147483646 w 180"/>
                  <a:gd name="T25" fmla="*/ 2147483646 h 112"/>
                  <a:gd name="T26" fmla="*/ 2147483646 w 180"/>
                  <a:gd name="T27" fmla="*/ 2147483646 h 112"/>
                  <a:gd name="T28" fmla="*/ 2147483646 w 180"/>
                  <a:gd name="T29" fmla="*/ 2147483646 h 112"/>
                  <a:gd name="T30" fmla="*/ 2147483646 w 180"/>
                  <a:gd name="T31" fmla="*/ 2147483646 h 112"/>
                  <a:gd name="T32" fmla="*/ 2147483646 w 180"/>
                  <a:gd name="T33" fmla="*/ 2147483646 h 112"/>
                  <a:gd name="T34" fmla="*/ 2147483646 w 180"/>
                  <a:gd name="T35" fmla="*/ 2147483646 h 112"/>
                  <a:gd name="T36" fmla="*/ 2147483646 w 180"/>
                  <a:gd name="T37" fmla="*/ 2147483646 h 112"/>
                  <a:gd name="T38" fmla="*/ 2147483646 w 180"/>
                  <a:gd name="T39" fmla="*/ 2147483646 h 112"/>
                  <a:gd name="T40" fmla="*/ 2147483646 w 180"/>
                  <a:gd name="T41" fmla="*/ 2147483646 h 112"/>
                  <a:gd name="T42" fmla="*/ 1637942662 w 180"/>
                  <a:gd name="T43" fmla="*/ 2147483646 h 112"/>
                  <a:gd name="T44" fmla="*/ 0 w 180"/>
                  <a:gd name="T45" fmla="*/ 2147483646 h 112"/>
                  <a:gd name="T46" fmla="*/ 2147483646 w 180"/>
                  <a:gd name="T47" fmla="*/ 2019373631 h 112"/>
                  <a:gd name="T48" fmla="*/ 2147483646 w 180"/>
                  <a:gd name="T49" fmla="*/ 1298207871 h 112"/>
                  <a:gd name="T50" fmla="*/ 2147483646 w 180"/>
                  <a:gd name="T51" fmla="*/ 721165759 h 112"/>
                  <a:gd name="T52" fmla="*/ 2147483646 w 180"/>
                  <a:gd name="T53" fmla="*/ 432644179 h 112"/>
                  <a:gd name="T54" fmla="*/ 2147483646 w 180"/>
                  <a:gd name="T55" fmla="*/ 144123123 h 112"/>
                  <a:gd name="T56" fmla="*/ 2147483646 w 180"/>
                  <a:gd name="T57" fmla="*/ 0 h 112"/>
                  <a:gd name="T58" fmla="*/ 2147483646 w 180"/>
                  <a:gd name="T59" fmla="*/ 144123123 h 112"/>
                  <a:gd name="T60" fmla="*/ 2147483646 w 180"/>
                  <a:gd name="T61" fmla="*/ 432644179 h 112"/>
                  <a:gd name="T62" fmla="*/ 2147483646 w 180"/>
                  <a:gd name="T63" fmla="*/ 1009686815 h 1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80" h="112">
                    <a:moveTo>
                      <a:pt x="180" y="7"/>
                    </a:moveTo>
                    <a:lnTo>
                      <a:pt x="171" y="24"/>
                    </a:lnTo>
                    <a:lnTo>
                      <a:pt x="163" y="39"/>
                    </a:lnTo>
                    <a:lnTo>
                      <a:pt x="152" y="53"/>
                    </a:lnTo>
                    <a:lnTo>
                      <a:pt x="141" y="66"/>
                    </a:lnTo>
                    <a:lnTo>
                      <a:pt x="129" y="80"/>
                    </a:lnTo>
                    <a:lnTo>
                      <a:pt x="115" y="92"/>
                    </a:lnTo>
                    <a:lnTo>
                      <a:pt x="101" y="102"/>
                    </a:lnTo>
                    <a:lnTo>
                      <a:pt x="87" y="112"/>
                    </a:lnTo>
                    <a:lnTo>
                      <a:pt x="82" y="107"/>
                    </a:lnTo>
                    <a:lnTo>
                      <a:pt x="79" y="101"/>
                    </a:lnTo>
                    <a:lnTo>
                      <a:pt x="76" y="95"/>
                    </a:lnTo>
                    <a:lnTo>
                      <a:pt x="74" y="88"/>
                    </a:lnTo>
                    <a:lnTo>
                      <a:pt x="70" y="81"/>
                    </a:lnTo>
                    <a:lnTo>
                      <a:pt x="68" y="74"/>
                    </a:lnTo>
                    <a:lnTo>
                      <a:pt x="65" y="69"/>
                    </a:lnTo>
                    <a:lnTo>
                      <a:pt x="60" y="63"/>
                    </a:lnTo>
                    <a:lnTo>
                      <a:pt x="45" y="48"/>
                    </a:lnTo>
                    <a:lnTo>
                      <a:pt x="36" y="38"/>
                    </a:lnTo>
                    <a:lnTo>
                      <a:pt x="30" y="33"/>
                    </a:lnTo>
                    <a:lnTo>
                      <a:pt x="25" y="31"/>
                    </a:lnTo>
                    <a:lnTo>
                      <a:pt x="18" y="30"/>
                    </a:lnTo>
                    <a:lnTo>
                      <a:pt x="0" y="26"/>
                    </a:lnTo>
                    <a:lnTo>
                      <a:pt x="26" y="14"/>
                    </a:lnTo>
                    <a:lnTo>
                      <a:pt x="41" y="9"/>
                    </a:lnTo>
                    <a:lnTo>
                      <a:pt x="56" y="5"/>
                    </a:lnTo>
                    <a:lnTo>
                      <a:pt x="74" y="3"/>
                    </a:lnTo>
                    <a:lnTo>
                      <a:pt x="93" y="1"/>
                    </a:lnTo>
                    <a:lnTo>
                      <a:pt x="114" y="0"/>
                    </a:lnTo>
                    <a:lnTo>
                      <a:pt x="135" y="1"/>
                    </a:lnTo>
                    <a:lnTo>
                      <a:pt x="157" y="3"/>
                    </a:lnTo>
                    <a:lnTo>
                      <a:pt x="18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9" name="Freeform 264">
                <a:extLst>
                  <a:ext uri="{FF2B5EF4-FFF2-40B4-BE49-F238E27FC236}">
                    <a16:creationId xmlns:a16="http://schemas.microsoft.com/office/drawing/2014/main" id="{4F1FC0E8-90F7-7049-975A-78C6F386DE4C}"/>
                  </a:ext>
                </a:extLst>
              </p:cNvPr>
              <p:cNvSpPr>
                <a:spLocks/>
              </p:cNvSpPr>
              <p:nvPr>
                <p:custDataLst>
                  <p:tags r:id="rId191"/>
                </p:custDataLst>
              </p:nvPr>
            </p:nvSpPr>
            <p:spPr bwMode="auto">
              <a:xfrm>
                <a:off x="5202238" y="3349625"/>
                <a:ext cx="74612" cy="100013"/>
              </a:xfrm>
              <a:custGeom>
                <a:avLst/>
                <a:gdLst>
                  <a:gd name="T0" fmla="*/ 0 w 173"/>
                  <a:gd name="T1" fmla="*/ 2147483646 h 192"/>
                  <a:gd name="T2" fmla="*/ 2147483646 w 173"/>
                  <a:gd name="T3" fmla="*/ 2147483646 h 192"/>
                  <a:gd name="T4" fmla="*/ 2147483646 w 173"/>
                  <a:gd name="T5" fmla="*/ 2147483646 h 192"/>
                  <a:gd name="T6" fmla="*/ 2147483646 w 173"/>
                  <a:gd name="T7" fmla="*/ 2147483646 h 192"/>
                  <a:gd name="T8" fmla="*/ 2147483646 w 173"/>
                  <a:gd name="T9" fmla="*/ 1696132969 h 192"/>
                  <a:gd name="T10" fmla="*/ 2147483646 w 173"/>
                  <a:gd name="T11" fmla="*/ 1130665197 h 192"/>
                  <a:gd name="T12" fmla="*/ 2147483646 w 173"/>
                  <a:gd name="T13" fmla="*/ 847931050 h 192"/>
                  <a:gd name="T14" fmla="*/ 2147483646 w 173"/>
                  <a:gd name="T15" fmla="*/ 424100959 h 192"/>
                  <a:gd name="T16" fmla="*/ 2147483646 w 173"/>
                  <a:gd name="T17" fmla="*/ 282734146 h 192"/>
                  <a:gd name="T18" fmla="*/ 2147483646 w 173"/>
                  <a:gd name="T19" fmla="*/ 141366813 h 192"/>
                  <a:gd name="T20" fmla="*/ 2147483646 w 173"/>
                  <a:gd name="T21" fmla="*/ 0 h 192"/>
                  <a:gd name="T22" fmla="*/ 2147483646 w 173"/>
                  <a:gd name="T23" fmla="*/ 141366813 h 192"/>
                  <a:gd name="T24" fmla="*/ 2147483646 w 173"/>
                  <a:gd name="T25" fmla="*/ 282734146 h 192"/>
                  <a:gd name="T26" fmla="*/ 2147483646 w 173"/>
                  <a:gd name="T27" fmla="*/ 706835106 h 192"/>
                  <a:gd name="T28" fmla="*/ 2147483646 w 173"/>
                  <a:gd name="T29" fmla="*/ 1130665197 h 192"/>
                  <a:gd name="T30" fmla="*/ 2147483646 w 173"/>
                  <a:gd name="T31" fmla="*/ 1837500302 h 192"/>
                  <a:gd name="T32" fmla="*/ 2147483646 w 173"/>
                  <a:gd name="T33" fmla="*/ 2147483646 h 192"/>
                  <a:gd name="T34" fmla="*/ 2147483646 w 173"/>
                  <a:gd name="T35" fmla="*/ 2147483646 h 192"/>
                  <a:gd name="T36" fmla="*/ 2147483646 w 173"/>
                  <a:gd name="T37" fmla="*/ 2147483646 h 192"/>
                  <a:gd name="T38" fmla="*/ 2147483646 w 173"/>
                  <a:gd name="T39" fmla="*/ 2147483646 h 192"/>
                  <a:gd name="T40" fmla="*/ 2147483646 w 173"/>
                  <a:gd name="T41" fmla="*/ 2147483646 h 192"/>
                  <a:gd name="T42" fmla="*/ 2147483646 w 173"/>
                  <a:gd name="T43" fmla="*/ 2147483646 h 192"/>
                  <a:gd name="T44" fmla="*/ 2147483646 w 173"/>
                  <a:gd name="T45" fmla="*/ 2147483646 h 192"/>
                  <a:gd name="T46" fmla="*/ 2147483646 w 173"/>
                  <a:gd name="T47" fmla="*/ 2147483646 h 192"/>
                  <a:gd name="T48" fmla="*/ 2147483646 w 173"/>
                  <a:gd name="T49" fmla="*/ 2147483646 h 192"/>
                  <a:gd name="T50" fmla="*/ 2147483646 w 173"/>
                  <a:gd name="T51" fmla="*/ 2147483646 h 192"/>
                  <a:gd name="T52" fmla="*/ 2147483646 w 173"/>
                  <a:gd name="T53" fmla="*/ 2147483646 h 192"/>
                  <a:gd name="T54" fmla="*/ 2147483646 w 173"/>
                  <a:gd name="T55" fmla="*/ 2147483646 h 192"/>
                  <a:gd name="T56" fmla="*/ 2147483646 w 173"/>
                  <a:gd name="T57" fmla="*/ 2147483646 h 192"/>
                  <a:gd name="T58" fmla="*/ 2147483646 w 173"/>
                  <a:gd name="T59" fmla="*/ 2147483646 h 192"/>
                  <a:gd name="T60" fmla="*/ 2147483646 w 173"/>
                  <a:gd name="T61" fmla="*/ 2147483646 h 192"/>
                  <a:gd name="T62" fmla="*/ 2147483646 w 173"/>
                  <a:gd name="T63" fmla="*/ 2147483646 h 192"/>
                  <a:gd name="T64" fmla="*/ 2147483646 w 173"/>
                  <a:gd name="T65" fmla="*/ 2147483646 h 192"/>
                  <a:gd name="T66" fmla="*/ 2147483646 w 173"/>
                  <a:gd name="T67" fmla="*/ 2147483646 h 192"/>
                  <a:gd name="T68" fmla="*/ 2147483646 w 173"/>
                  <a:gd name="T69" fmla="*/ 2147483646 h 192"/>
                  <a:gd name="T70" fmla="*/ 2147483646 w 173"/>
                  <a:gd name="T71" fmla="*/ 2147483646 h 192"/>
                  <a:gd name="T72" fmla="*/ 2147483646 w 173"/>
                  <a:gd name="T73" fmla="*/ 2147483646 h 192"/>
                  <a:gd name="T74" fmla="*/ 2147483646 w 173"/>
                  <a:gd name="T75" fmla="*/ 2147483646 h 192"/>
                  <a:gd name="T76" fmla="*/ 2147483646 w 173"/>
                  <a:gd name="T77" fmla="*/ 2147483646 h 192"/>
                  <a:gd name="T78" fmla="*/ 1764817475 w 173"/>
                  <a:gd name="T79" fmla="*/ 2147483646 h 192"/>
                  <a:gd name="T80" fmla="*/ 1283622260 w 173"/>
                  <a:gd name="T81" fmla="*/ 2147483646 h 192"/>
                  <a:gd name="T82" fmla="*/ 722072509 w 173"/>
                  <a:gd name="T83" fmla="*/ 2147483646 h 192"/>
                  <a:gd name="T84" fmla="*/ 0 w 173"/>
                  <a:gd name="T85" fmla="*/ 2147483646 h 19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73" h="192">
                    <a:moveTo>
                      <a:pt x="0" y="68"/>
                    </a:moveTo>
                    <a:lnTo>
                      <a:pt x="27" y="42"/>
                    </a:lnTo>
                    <a:lnTo>
                      <a:pt x="51" y="21"/>
                    </a:lnTo>
                    <a:lnTo>
                      <a:pt x="56" y="16"/>
                    </a:lnTo>
                    <a:lnTo>
                      <a:pt x="63" y="12"/>
                    </a:lnTo>
                    <a:lnTo>
                      <a:pt x="70" y="8"/>
                    </a:lnTo>
                    <a:lnTo>
                      <a:pt x="76" y="6"/>
                    </a:lnTo>
                    <a:lnTo>
                      <a:pt x="83" y="3"/>
                    </a:lnTo>
                    <a:lnTo>
                      <a:pt x="90" y="2"/>
                    </a:lnTo>
                    <a:lnTo>
                      <a:pt x="98" y="1"/>
                    </a:lnTo>
                    <a:lnTo>
                      <a:pt x="107" y="0"/>
                    </a:lnTo>
                    <a:lnTo>
                      <a:pt x="116" y="1"/>
                    </a:lnTo>
                    <a:lnTo>
                      <a:pt x="124" y="2"/>
                    </a:lnTo>
                    <a:lnTo>
                      <a:pt x="132" y="5"/>
                    </a:lnTo>
                    <a:lnTo>
                      <a:pt x="139" y="8"/>
                    </a:lnTo>
                    <a:lnTo>
                      <a:pt x="145" y="13"/>
                    </a:lnTo>
                    <a:lnTo>
                      <a:pt x="151" y="19"/>
                    </a:lnTo>
                    <a:lnTo>
                      <a:pt x="155" y="24"/>
                    </a:lnTo>
                    <a:lnTo>
                      <a:pt x="160" y="30"/>
                    </a:lnTo>
                    <a:lnTo>
                      <a:pt x="163" y="37"/>
                    </a:lnTo>
                    <a:lnTo>
                      <a:pt x="166" y="43"/>
                    </a:lnTo>
                    <a:lnTo>
                      <a:pt x="168" y="50"/>
                    </a:lnTo>
                    <a:lnTo>
                      <a:pt x="169" y="57"/>
                    </a:lnTo>
                    <a:lnTo>
                      <a:pt x="172" y="72"/>
                    </a:lnTo>
                    <a:lnTo>
                      <a:pt x="173" y="87"/>
                    </a:lnTo>
                    <a:lnTo>
                      <a:pt x="157" y="114"/>
                    </a:lnTo>
                    <a:lnTo>
                      <a:pt x="146" y="137"/>
                    </a:lnTo>
                    <a:lnTo>
                      <a:pt x="139" y="148"/>
                    </a:lnTo>
                    <a:lnTo>
                      <a:pt x="130" y="160"/>
                    </a:lnTo>
                    <a:lnTo>
                      <a:pt x="117" y="174"/>
                    </a:lnTo>
                    <a:lnTo>
                      <a:pt x="99" y="192"/>
                    </a:lnTo>
                    <a:lnTo>
                      <a:pt x="86" y="183"/>
                    </a:lnTo>
                    <a:lnTo>
                      <a:pt x="74" y="176"/>
                    </a:lnTo>
                    <a:lnTo>
                      <a:pt x="63" y="169"/>
                    </a:lnTo>
                    <a:lnTo>
                      <a:pt x="54" y="163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4"/>
                    </a:lnTo>
                    <a:lnTo>
                      <a:pt x="30" y="137"/>
                    </a:lnTo>
                    <a:lnTo>
                      <a:pt x="22" y="123"/>
                    </a:lnTo>
                    <a:lnTo>
                      <a:pt x="16" y="107"/>
                    </a:lnTo>
                    <a:lnTo>
                      <a:pt x="9" y="90"/>
                    </a:lnTo>
                    <a:lnTo>
                      <a:pt x="0" y="6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0" name="Freeform 265">
                <a:extLst>
                  <a:ext uri="{FF2B5EF4-FFF2-40B4-BE49-F238E27FC236}">
                    <a16:creationId xmlns:a16="http://schemas.microsoft.com/office/drawing/2014/main" id="{AF292AB3-D2B6-D248-B989-EE040ABA740E}"/>
                  </a:ext>
                </a:extLst>
              </p:cNvPr>
              <p:cNvSpPr>
                <a:spLocks/>
              </p:cNvSpPr>
              <p:nvPr>
                <p:custDataLst>
                  <p:tags r:id="rId192"/>
                </p:custDataLst>
              </p:nvPr>
            </p:nvSpPr>
            <p:spPr bwMode="auto">
              <a:xfrm>
                <a:off x="5245100" y="3400425"/>
                <a:ext cx="104775" cy="131763"/>
              </a:xfrm>
              <a:custGeom>
                <a:avLst/>
                <a:gdLst>
                  <a:gd name="T0" fmla="*/ 2147483646 w 233"/>
                  <a:gd name="T1" fmla="*/ 0 h 252"/>
                  <a:gd name="T2" fmla="*/ 2147483646 w 233"/>
                  <a:gd name="T3" fmla="*/ 285968062 h 252"/>
                  <a:gd name="T4" fmla="*/ 2147483646 w 233"/>
                  <a:gd name="T5" fmla="*/ 428952355 h 252"/>
                  <a:gd name="T6" fmla="*/ 2147483646 w 233"/>
                  <a:gd name="T7" fmla="*/ 428952355 h 252"/>
                  <a:gd name="T8" fmla="*/ 2147483646 w 233"/>
                  <a:gd name="T9" fmla="*/ 285968062 h 252"/>
                  <a:gd name="T10" fmla="*/ 2147483646 w 233"/>
                  <a:gd name="T11" fmla="*/ 142984293 h 252"/>
                  <a:gd name="T12" fmla="*/ 2147483646 w 233"/>
                  <a:gd name="T13" fmla="*/ 0 h 252"/>
                  <a:gd name="T14" fmla="*/ 2147483646 w 233"/>
                  <a:gd name="T15" fmla="*/ 2147483646 h 252"/>
                  <a:gd name="T16" fmla="*/ 2147483646 w 233"/>
                  <a:gd name="T17" fmla="*/ 2147483646 h 252"/>
                  <a:gd name="T18" fmla="*/ 2147483646 w 233"/>
                  <a:gd name="T19" fmla="*/ 2147483646 h 252"/>
                  <a:gd name="T20" fmla="*/ 2147483646 w 233"/>
                  <a:gd name="T21" fmla="*/ 2147483646 h 252"/>
                  <a:gd name="T22" fmla="*/ 2147483646 w 233"/>
                  <a:gd name="T23" fmla="*/ 2147483646 h 252"/>
                  <a:gd name="T24" fmla="*/ 2147483646 w 233"/>
                  <a:gd name="T25" fmla="*/ 2147483646 h 252"/>
                  <a:gd name="T26" fmla="*/ 2147483646 w 233"/>
                  <a:gd name="T27" fmla="*/ 2147483646 h 252"/>
                  <a:gd name="T28" fmla="*/ 2147483646 w 233"/>
                  <a:gd name="T29" fmla="*/ 2147483646 h 252"/>
                  <a:gd name="T30" fmla="*/ 2147483646 w 233"/>
                  <a:gd name="T31" fmla="*/ 2147483646 h 252"/>
                  <a:gd name="T32" fmla="*/ 2147483646 w 233"/>
                  <a:gd name="T33" fmla="*/ 2147483646 h 252"/>
                  <a:gd name="T34" fmla="*/ 2147483646 w 233"/>
                  <a:gd name="T35" fmla="*/ 2147483646 h 252"/>
                  <a:gd name="T36" fmla="*/ 2147483646 w 233"/>
                  <a:gd name="T37" fmla="*/ 2147483646 h 252"/>
                  <a:gd name="T38" fmla="*/ 2147483646 w 233"/>
                  <a:gd name="T39" fmla="*/ 2147483646 h 252"/>
                  <a:gd name="T40" fmla="*/ 2147483646 w 233"/>
                  <a:gd name="T41" fmla="*/ 2147483646 h 252"/>
                  <a:gd name="T42" fmla="*/ 2147483646 w 233"/>
                  <a:gd name="T43" fmla="*/ 2147483646 h 252"/>
                  <a:gd name="T44" fmla="*/ 2147483646 w 233"/>
                  <a:gd name="T45" fmla="*/ 2147483646 h 252"/>
                  <a:gd name="T46" fmla="*/ 2147483646 w 233"/>
                  <a:gd name="T47" fmla="*/ 2147483646 h 252"/>
                  <a:gd name="T48" fmla="*/ 2147483646 w 233"/>
                  <a:gd name="T49" fmla="*/ 2147483646 h 252"/>
                  <a:gd name="T50" fmla="*/ 2147483646 w 233"/>
                  <a:gd name="T51" fmla="*/ 2147483646 h 252"/>
                  <a:gd name="T52" fmla="*/ 2147483646 w 233"/>
                  <a:gd name="T53" fmla="*/ 2147483646 h 252"/>
                  <a:gd name="T54" fmla="*/ 2147483646 w 233"/>
                  <a:gd name="T55" fmla="*/ 2147483646 h 252"/>
                  <a:gd name="T56" fmla="*/ 2147483646 w 233"/>
                  <a:gd name="T57" fmla="*/ 2147483646 h 252"/>
                  <a:gd name="T58" fmla="*/ 2147483646 w 233"/>
                  <a:gd name="T59" fmla="*/ 2147483646 h 252"/>
                  <a:gd name="T60" fmla="*/ 2147483646 w 233"/>
                  <a:gd name="T61" fmla="*/ 2147483646 h 252"/>
                  <a:gd name="T62" fmla="*/ 2147483646 w 233"/>
                  <a:gd name="T63" fmla="*/ 2147483646 h 252"/>
                  <a:gd name="T64" fmla="*/ 2147483646 w 233"/>
                  <a:gd name="T65" fmla="*/ 2147483646 h 252"/>
                  <a:gd name="T66" fmla="*/ 2147483646 w 233"/>
                  <a:gd name="T67" fmla="*/ 2147483646 h 252"/>
                  <a:gd name="T68" fmla="*/ 2147483646 w 233"/>
                  <a:gd name="T69" fmla="*/ 2147483646 h 252"/>
                  <a:gd name="T70" fmla="*/ 2147483646 w 233"/>
                  <a:gd name="T71" fmla="*/ 2147483646 h 252"/>
                  <a:gd name="T72" fmla="*/ 2147483646 w 233"/>
                  <a:gd name="T73" fmla="*/ 2147483646 h 252"/>
                  <a:gd name="T74" fmla="*/ 2147483646 w 233"/>
                  <a:gd name="T75" fmla="*/ 2147483646 h 252"/>
                  <a:gd name="T76" fmla="*/ 2147483646 w 233"/>
                  <a:gd name="T77" fmla="*/ 2147483646 h 252"/>
                  <a:gd name="T78" fmla="*/ 2147483646 w 233"/>
                  <a:gd name="T79" fmla="*/ 2147483646 h 252"/>
                  <a:gd name="T80" fmla="*/ 2147483646 w 233"/>
                  <a:gd name="T81" fmla="*/ 2147483646 h 252"/>
                  <a:gd name="T82" fmla="*/ 2147483646 w 233"/>
                  <a:gd name="T83" fmla="*/ 2147483646 h 252"/>
                  <a:gd name="T84" fmla="*/ 2147483646 w 233"/>
                  <a:gd name="T85" fmla="*/ 2147483646 h 252"/>
                  <a:gd name="T86" fmla="*/ 2147483646 w 233"/>
                  <a:gd name="T87" fmla="*/ 2147483646 h 252"/>
                  <a:gd name="T88" fmla="*/ 2147483646 w 233"/>
                  <a:gd name="T89" fmla="*/ 2147483646 h 252"/>
                  <a:gd name="T90" fmla="*/ 2147483646 w 233"/>
                  <a:gd name="T91" fmla="*/ 2147483646 h 252"/>
                  <a:gd name="T92" fmla="*/ 1545898466 w 233"/>
                  <a:gd name="T93" fmla="*/ 2147483646 h 252"/>
                  <a:gd name="T94" fmla="*/ 0 w 233"/>
                  <a:gd name="T95" fmla="*/ 2147483646 h 252"/>
                  <a:gd name="T96" fmla="*/ 2147483646 w 233"/>
                  <a:gd name="T97" fmla="*/ 2147483646 h 252"/>
                  <a:gd name="T98" fmla="*/ 2147483646 w 233"/>
                  <a:gd name="T99" fmla="*/ 2147483646 h 252"/>
                  <a:gd name="T100" fmla="*/ 2147483646 w 233"/>
                  <a:gd name="T101" fmla="*/ 2147483646 h 252"/>
                  <a:gd name="T102" fmla="*/ 2147483646 w 233"/>
                  <a:gd name="T103" fmla="*/ 2147483646 h 252"/>
                  <a:gd name="T104" fmla="*/ 2147483646 w 233"/>
                  <a:gd name="T105" fmla="*/ 2001229516 h 252"/>
                  <a:gd name="T106" fmla="*/ 2147483646 w 233"/>
                  <a:gd name="T107" fmla="*/ 0 h 25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33" h="252">
                    <a:moveTo>
                      <a:pt x="74" y="0"/>
                    </a:moveTo>
                    <a:lnTo>
                      <a:pt x="83" y="2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99" y="2"/>
                    </a:lnTo>
                    <a:lnTo>
                      <a:pt x="106" y="1"/>
                    </a:lnTo>
                    <a:lnTo>
                      <a:pt x="113" y="0"/>
                    </a:lnTo>
                    <a:lnTo>
                      <a:pt x="125" y="17"/>
                    </a:lnTo>
                    <a:lnTo>
                      <a:pt x="140" y="37"/>
                    </a:lnTo>
                    <a:lnTo>
                      <a:pt x="144" y="42"/>
                    </a:lnTo>
                    <a:lnTo>
                      <a:pt x="148" y="46"/>
                    </a:lnTo>
                    <a:lnTo>
                      <a:pt x="153" y="49"/>
                    </a:lnTo>
                    <a:lnTo>
                      <a:pt x="157" y="52"/>
                    </a:lnTo>
                    <a:lnTo>
                      <a:pt x="163" y="54"/>
                    </a:lnTo>
                    <a:lnTo>
                      <a:pt x="168" y="56"/>
                    </a:lnTo>
                    <a:lnTo>
                      <a:pt x="174" y="56"/>
                    </a:lnTo>
                    <a:lnTo>
                      <a:pt x="180" y="56"/>
                    </a:lnTo>
                    <a:lnTo>
                      <a:pt x="180" y="80"/>
                    </a:lnTo>
                    <a:lnTo>
                      <a:pt x="193" y="103"/>
                    </a:lnTo>
                    <a:lnTo>
                      <a:pt x="212" y="128"/>
                    </a:lnTo>
                    <a:lnTo>
                      <a:pt x="215" y="135"/>
                    </a:lnTo>
                    <a:lnTo>
                      <a:pt x="220" y="142"/>
                    </a:lnTo>
                    <a:lnTo>
                      <a:pt x="223" y="151"/>
                    </a:lnTo>
                    <a:lnTo>
                      <a:pt x="226" y="160"/>
                    </a:lnTo>
                    <a:lnTo>
                      <a:pt x="230" y="170"/>
                    </a:lnTo>
                    <a:lnTo>
                      <a:pt x="232" y="180"/>
                    </a:lnTo>
                    <a:lnTo>
                      <a:pt x="233" y="191"/>
                    </a:lnTo>
                    <a:lnTo>
                      <a:pt x="233" y="204"/>
                    </a:lnTo>
                    <a:lnTo>
                      <a:pt x="232" y="216"/>
                    </a:lnTo>
                    <a:lnTo>
                      <a:pt x="230" y="228"/>
                    </a:lnTo>
                    <a:lnTo>
                      <a:pt x="227" y="240"/>
                    </a:lnTo>
                    <a:lnTo>
                      <a:pt x="226" y="252"/>
                    </a:lnTo>
                    <a:lnTo>
                      <a:pt x="222" y="252"/>
                    </a:lnTo>
                    <a:lnTo>
                      <a:pt x="215" y="250"/>
                    </a:lnTo>
                    <a:lnTo>
                      <a:pt x="208" y="246"/>
                    </a:lnTo>
                    <a:lnTo>
                      <a:pt x="198" y="241"/>
                    </a:lnTo>
                    <a:lnTo>
                      <a:pt x="176" y="226"/>
                    </a:lnTo>
                    <a:lnTo>
                      <a:pt x="151" y="208"/>
                    </a:lnTo>
                    <a:lnTo>
                      <a:pt x="125" y="186"/>
                    </a:lnTo>
                    <a:lnTo>
                      <a:pt x="100" y="165"/>
                    </a:lnTo>
                    <a:lnTo>
                      <a:pt x="78" y="145"/>
                    </a:lnTo>
                    <a:lnTo>
                      <a:pt x="61" y="129"/>
                    </a:lnTo>
                    <a:lnTo>
                      <a:pt x="55" y="125"/>
                    </a:lnTo>
                    <a:lnTo>
                      <a:pt x="48" y="120"/>
                    </a:lnTo>
                    <a:lnTo>
                      <a:pt x="41" y="116"/>
                    </a:lnTo>
                    <a:lnTo>
                      <a:pt x="33" y="112"/>
                    </a:lnTo>
                    <a:lnTo>
                      <a:pt x="17" y="104"/>
                    </a:lnTo>
                    <a:lnTo>
                      <a:pt x="0" y="99"/>
                    </a:lnTo>
                    <a:lnTo>
                      <a:pt x="40" y="63"/>
                    </a:lnTo>
                    <a:lnTo>
                      <a:pt x="59" y="43"/>
                    </a:lnTo>
                    <a:lnTo>
                      <a:pt x="65" y="33"/>
                    </a:lnTo>
                    <a:lnTo>
                      <a:pt x="69" y="25"/>
                    </a:lnTo>
                    <a:lnTo>
                      <a:pt x="72" y="14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1" name="Freeform 266">
                <a:extLst>
                  <a:ext uri="{FF2B5EF4-FFF2-40B4-BE49-F238E27FC236}">
                    <a16:creationId xmlns:a16="http://schemas.microsoft.com/office/drawing/2014/main" id="{25E44C37-B9E2-E441-A165-6696390C5AAE}"/>
                  </a:ext>
                </a:extLst>
              </p:cNvPr>
              <p:cNvSpPr>
                <a:spLocks/>
              </p:cNvSpPr>
              <p:nvPr>
                <p:custDataLst>
                  <p:tags r:id="rId193"/>
                </p:custDataLst>
              </p:nvPr>
            </p:nvSpPr>
            <p:spPr bwMode="auto">
              <a:xfrm>
                <a:off x="5459413" y="3319463"/>
                <a:ext cx="104775" cy="201612"/>
              </a:xfrm>
              <a:custGeom>
                <a:avLst/>
                <a:gdLst>
                  <a:gd name="T0" fmla="*/ 1004429797 w 246"/>
                  <a:gd name="T1" fmla="*/ 2147483646 h 380"/>
                  <a:gd name="T2" fmla="*/ 1081707748 w 246"/>
                  <a:gd name="T3" fmla="*/ 2147483646 h 380"/>
                  <a:gd name="T4" fmla="*/ 1158985699 w 246"/>
                  <a:gd name="T5" fmla="*/ 2147483646 h 380"/>
                  <a:gd name="T6" fmla="*/ 1390637687 w 246"/>
                  <a:gd name="T7" fmla="*/ 2147483646 h 380"/>
                  <a:gd name="T8" fmla="*/ 1545193164 w 246"/>
                  <a:gd name="T9" fmla="*/ 2147483646 h 380"/>
                  <a:gd name="T10" fmla="*/ 1931582068 w 246"/>
                  <a:gd name="T11" fmla="*/ 2147483646 h 380"/>
                  <a:gd name="T12" fmla="*/ 2008860019 w 246"/>
                  <a:gd name="T13" fmla="*/ 2147483646 h 380"/>
                  <a:gd name="T14" fmla="*/ 1931582068 w 246"/>
                  <a:gd name="T15" fmla="*/ 2147483646 h 380"/>
                  <a:gd name="T16" fmla="*/ 1777026591 w 246"/>
                  <a:gd name="T17" fmla="*/ 2147483646 h 380"/>
                  <a:gd name="T18" fmla="*/ 1467915213 w 246"/>
                  <a:gd name="T19" fmla="*/ 2147483646 h 380"/>
                  <a:gd name="T20" fmla="*/ 1004429797 w 246"/>
                  <a:gd name="T21" fmla="*/ 2147483646 h 380"/>
                  <a:gd name="T22" fmla="*/ 695318844 w 246"/>
                  <a:gd name="T23" fmla="*/ 2147483646 h 380"/>
                  <a:gd name="T24" fmla="*/ 309111379 w 246"/>
                  <a:gd name="T25" fmla="*/ 2147483646 h 380"/>
                  <a:gd name="T26" fmla="*/ 77277951 w 246"/>
                  <a:gd name="T27" fmla="*/ 2147483646 h 380"/>
                  <a:gd name="T28" fmla="*/ 0 w 246"/>
                  <a:gd name="T29" fmla="*/ 2147483646 h 380"/>
                  <a:gd name="T30" fmla="*/ 77277951 w 246"/>
                  <a:gd name="T31" fmla="*/ 2147483646 h 380"/>
                  <a:gd name="T32" fmla="*/ 154555477 w 246"/>
                  <a:gd name="T33" fmla="*/ 2147483646 h 380"/>
                  <a:gd name="T34" fmla="*/ 231833428 w 246"/>
                  <a:gd name="T35" fmla="*/ 2147483646 h 380"/>
                  <a:gd name="T36" fmla="*/ 463485416 w 246"/>
                  <a:gd name="T37" fmla="*/ 2147483646 h 380"/>
                  <a:gd name="T38" fmla="*/ 849874320 w 246"/>
                  <a:gd name="T39" fmla="*/ 2147483646 h 380"/>
                  <a:gd name="T40" fmla="*/ 1467915213 w 246"/>
                  <a:gd name="T41" fmla="*/ 2147483646 h 380"/>
                  <a:gd name="T42" fmla="*/ 2008860019 w 246"/>
                  <a:gd name="T43" fmla="*/ 2147483646 h 380"/>
                  <a:gd name="T44" fmla="*/ 2147483646 w 246"/>
                  <a:gd name="T45" fmla="*/ 2147483646 h 380"/>
                  <a:gd name="T46" fmla="*/ 2147483646 w 246"/>
                  <a:gd name="T47" fmla="*/ 2147483646 h 380"/>
                  <a:gd name="T48" fmla="*/ 2147483646 w 246"/>
                  <a:gd name="T49" fmla="*/ 2147483646 h 380"/>
                  <a:gd name="T50" fmla="*/ 2008860019 w 246"/>
                  <a:gd name="T51" fmla="*/ 2147483646 h 380"/>
                  <a:gd name="T52" fmla="*/ 2008860019 w 246"/>
                  <a:gd name="T53" fmla="*/ 2147483646 h 380"/>
                  <a:gd name="T54" fmla="*/ 1854304117 w 246"/>
                  <a:gd name="T55" fmla="*/ 2147483646 h 380"/>
                  <a:gd name="T56" fmla="*/ 1854304117 w 246"/>
                  <a:gd name="T57" fmla="*/ 2147483646 h 380"/>
                  <a:gd name="T58" fmla="*/ 1854304117 w 246"/>
                  <a:gd name="T59" fmla="*/ 2147483646 h 380"/>
                  <a:gd name="T60" fmla="*/ 1931582068 w 246"/>
                  <a:gd name="T61" fmla="*/ 1194650845 h 380"/>
                  <a:gd name="T62" fmla="*/ 2008860019 w 246"/>
                  <a:gd name="T63" fmla="*/ 0 h 380"/>
                  <a:gd name="T64" fmla="*/ 2147483646 w 246"/>
                  <a:gd name="T65" fmla="*/ 0 h 380"/>
                  <a:gd name="T66" fmla="*/ 2147483646 w 246"/>
                  <a:gd name="T67" fmla="*/ 2147483646 h 380"/>
                  <a:gd name="T68" fmla="*/ 2147483646 w 246"/>
                  <a:gd name="T69" fmla="*/ 2147483646 h 380"/>
                  <a:gd name="T70" fmla="*/ 2147483646 w 246"/>
                  <a:gd name="T71" fmla="*/ 2147483646 h 380"/>
                  <a:gd name="T72" fmla="*/ 2147483646 w 246"/>
                  <a:gd name="T73" fmla="*/ 2147483646 h 380"/>
                  <a:gd name="T74" fmla="*/ 2147483646 w 246"/>
                  <a:gd name="T75" fmla="*/ 2147483646 h 380"/>
                  <a:gd name="T76" fmla="*/ 2147483646 w 246"/>
                  <a:gd name="T77" fmla="*/ 2147483646 h 380"/>
                  <a:gd name="T78" fmla="*/ 2147483646 w 246"/>
                  <a:gd name="T79" fmla="*/ 2147483646 h 380"/>
                  <a:gd name="T80" fmla="*/ 2147483646 w 246"/>
                  <a:gd name="T81" fmla="*/ 2147483646 h 380"/>
                  <a:gd name="T82" fmla="*/ 2147483646 w 246"/>
                  <a:gd name="T83" fmla="*/ 2147483646 h 380"/>
                  <a:gd name="T84" fmla="*/ 2147483646 w 246"/>
                  <a:gd name="T85" fmla="*/ 2147483646 h 380"/>
                  <a:gd name="T86" fmla="*/ 2147483646 w 246"/>
                  <a:gd name="T87" fmla="*/ 2147483646 h 380"/>
                  <a:gd name="T88" fmla="*/ 2147483646 w 246"/>
                  <a:gd name="T89" fmla="*/ 2147483646 h 380"/>
                  <a:gd name="T90" fmla="*/ 2147483646 w 246"/>
                  <a:gd name="T91" fmla="*/ 2147483646 h 380"/>
                  <a:gd name="T92" fmla="*/ 2147483646 w 246"/>
                  <a:gd name="T93" fmla="*/ 2147483646 h 380"/>
                  <a:gd name="T94" fmla="*/ 2147483646 w 246"/>
                  <a:gd name="T95" fmla="*/ 2147483646 h 380"/>
                  <a:gd name="T96" fmla="*/ 2147483646 w 246"/>
                  <a:gd name="T97" fmla="*/ 2147483646 h 380"/>
                  <a:gd name="T98" fmla="*/ 2147483646 w 246"/>
                  <a:gd name="T99" fmla="*/ 2147483646 h 380"/>
                  <a:gd name="T100" fmla="*/ 2147483646 w 246"/>
                  <a:gd name="T101" fmla="*/ 2147483646 h 380"/>
                  <a:gd name="T102" fmla="*/ 2147483646 w 246"/>
                  <a:gd name="T103" fmla="*/ 2147483646 h 380"/>
                  <a:gd name="T104" fmla="*/ 2147483646 w 246"/>
                  <a:gd name="T105" fmla="*/ 2147483646 h 380"/>
                  <a:gd name="T106" fmla="*/ 2147483646 w 246"/>
                  <a:gd name="T107" fmla="*/ 2147483646 h 380"/>
                  <a:gd name="T108" fmla="*/ 2147483646 w 246"/>
                  <a:gd name="T109" fmla="*/ 2147483646 h 380"/>
                  <a:gd name="T110" fmla="*/ 2147483646 w 246"/>
                  <a:gd name="T111" fmla="*/ 2147483646 h 380"/>
                  <a:gd name="T112" fmla="*/ 2147483646 w 246"/>
                  <a:gd name="T113" fmla="*/ 2147483646 h 380"/>
                  <a:gd name="T114" fmla="*/ 2147483646 w 246"/>
                  <a:gd name="T115" fmla="*/ 2147483646 h 380"/>
                  <a:gd name="T116" fmla="*/ 1931582068 w 246"/>
                  <a:gd name="T117" fmla="*/ 2147483646 h 380"/>
                  <a:gd name="T118" fmla="*/ 1545193164 w 246"/>
                  <a:gd name="T119" fmla="*/ 2147483646 h 380"/>
                  <a:gd name="T120" fmla="*/ 1004429797 w 246"/>
                  <a:gd name="T121" fmla="*/ 2147483646 h 38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46" h="380">
                    <a:moveTo>
                      <a:pt x="13" y="376"/>
                    </a:moveTo>
                    <a:lnTo>
                      <a:pt x="14" y="367"/>
                    </a:lnTo>
                    <a:lnTo>
                      <a:pt x="15" y="359"/>
                    </a:lnTo>
                    <a:lnTo>
                      <a:pt x="18" y="351"/>
                    </a:lnTo>
                    <a:lnTo>
                      <a:pt x="20" y="344"/>
                    </a:lnTo>
                    <a:lnTo>
                      <a:pt x="25" y="333"/>
                    </a:lnTo>
                    <a:lnTo>
                      <a:pt x="26" y="327"/>
                    </a:lnTo>
                    <a:lnTo>
                      <a:pt x="25" y="321"/>
                    </a:lnTo>
                    <a:lnTo>
                      <a:pt x="23" y="314"/>
                    </a:lnTo>
                    <a:lnTo>
                      <a:pt x="19" y="305"/>
                    </a:lnTo>
                    <a:lnTo>
                      <a:pt x="13" y="295"/>
                    </a:lnTo>
                    <a:lnTo>
                      <a:pt x="9" y="285"/>
                    </a:lnTo>
                    <a:lnTo>
                      <a:pt x="4" y="275"/>
                    </a:lnTo>
                    <a:lnTo>
                      <a:pt x="1" y="267"/>
                    </a:lnTo>
                    <a:lnTo>
                      <a:pt x="0" y="259"/>
                    </a:lnTo>
                    <a:lnTo>
                      <a:pt x="1" y="251"/>
                    </a:lnTo>
                    <a:lnTo>
                      <a:pt x="2" y="243"/>
                    </a:lnTo>
                    <a:lnTo>
                      <a:pt x="3" y="236"/>
                    </a:lnTo>
                    <a:lnTo>
                      <a:pt x="6" y="230"/>
                    </a:lnTo>
                    <a:lnTo>
                      <a:pt x="11" y="218"/>
                    </a:lnTo>
                    <a:lnTo>
                      <a:pt x="19" y="207"/>
                    </a:lnTo>
                    <a:lnTo>
                      <a:pt x="26" y="197"/>
                    </a:lnTo>
                    <a:lnTo>
                      <a:pt x="34" y="185"/>
                    </a:lnTo>
                    <a:lnTo>
                      <a:pt x="41" y="173"/>
                    </a:lnTo>
                    <a:lnTo>
                      <a:pt x="47" y="160"/>
                    </a:lnTo>
                    <a:lnTo>
                      <a:pt x="26" y="73"/>
                    </a:lnTo>
                    <a:lnTo>
                      <a:pt x="26" y="50"/>
                    </a:lnTo>
                    <a:lnTo>
                      <a:pt x="24" y="33"/>
                    </a:lnTo>
                    <a:lnTo>
                      <a:pt x="24" y="25"/>
                    </a:lnTo>
                    <a:lnTo>
                      <a:pt x="24" y="16"/>
                    </a:lnTo>
                    <a:lnTo>
                      <a:pt x="25" y="8"/>
                    </a:lnTo>
                    <a:lnTo>
                      <a:pt x="26" y="0"/>
                    </a:lnTo>
                    <a:lnTo>
                      <a:pt x="180" y="0"/>
                    </a:lnTo>
                    <a:lnTo>
                      <a:pt x="220" y="129"/>
                    </a:lnTo>
                    <a:lnTo>
                      <a:pt x="220" y="210"/>
                    </a:lnTo>
                    <a:lnTo>
                      <a:pt x="220" y="220"/>
                    </a:lnTo>
                    <a:lnTo>
                      <a:pt x="221" y="230"/>
                    </a:lnTo>
                    <a:lnTo>
                      <a:pt x="223" y="240"/>
                    </a:lnTo>
                    <a:lnTo>
                      <a:pt x="225" y="250"/>
                    </a:lnTo>
                    <a:lnTo>
                      <a:pt x="228" y="259"/>
                    </a:lnTo>
                    <a:lnTo>
                      <a:pt x="234" y="268"/>
                    </a:lnTo>
                    <a:lnTo>
                      <a:pt x="239" y="278"/>
                    </a:lnTo>
                    <a:lnTo>
                      <a:pt x="246" y="289"/>
                    </a:lnTo>
                    <a:lnTo>
                      <a:pt x="224" y="295"/>
                    </a:lnTo>
                    <a:lnTo>
                      <a:pt x="202" y="302"/>
                    </a:lnTo>
                    <a:lnTo>
                      <a:pt x="181" y="310"/>
                    </a:lnTo>
                    <a:lnTo>
                      <a:pt x="160" y="319"/>
                    </a:lnTo>
                    <a:lnTo>
                      <a:pt x="141" y="328"/>
                    </a:lnTo>
                    <a:lnTo>
                      <a:pt x="120" y="338"/>
                    </a:lnTo>
                    <a:lnTo>
                      <a:pt x="100" y="347"/>
                    </a:lnTo>
                    <a:lnTo>
                      <a:pt x="80" y="358"/>
                    </a:lnTo>
                    <a:lnTo>
                      <a:pt x="75" y="363"/>
                    </a:lnTo>
                    <a:lnTo>
                      <a:pt x="69" y="367"/>
                    </a:lnTo>
                    <a:lnTo>
                      <a:pt x="62" y="372"/>
                    </a:lnTo>
                    <a:lnTo>
                      <a:pt x="54" y="376"/>
                    </a:lnTo>
                    <a:lnTo>
                      <a:pt x="46" y="379"/>
                    </a:lnTo>
                    <a:lnTo>
                      <a:pt x="36" y="380"/>
                    </a:lnTo>
                    <a:lnTo>
                      <a:pt x="31" y="380"/>
                    </a:lnTo>
                    <a:lnTo>
                      <a:pt x="25" y="379"/>
                    </a:lnTo>
                    <a:lnTo>
                      <a:pt x="20" y="378"/>
                    </a:lnTo>
                    <a:lnTo>
                      <a:pt x="13" y="37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2" name="Freeform 267">
                <a:extLst>
                  <a:ext uri="{FF2B5EF4-FFF2-40B4-BE49-F238E27FC236}">
                    <a16:creationId xmlns:a16="http://schemas.microsoft.com/office/drawing/2014/main" id="{C4E353DD-F70C-0C40-9D2B-4E777DD5D5DD}"/>
                  </a:ext>
                </a:extLst>
              </p:cNvPr>
              <p:cNvSpPr>
                <a:spLocks/>
              </p:cNvSpPr>
              <p:nvPr>
                <p:custDataLst>
                  <p:tags r:id="rId194"/>
                </p:custDataLst>
              </p:nvPr>
            </p:nvSpPr>
            <p:spPr bwMode="auto">
              <a:xfrm>
                <a:off x="5111750" y="3235325"/>
                <a:ext cx="87313" cy="58738"/>
              </a:xfrm>
              <a:custGeom>
                <a:avLst/>
                <a:gdLst>
                  <a:gd name="T0" fmla="*/ 648173710 w 193"/>
                  <a:gd name="T1" fmla="*/ 2147483646 h 38"/>
                  <a:gd name="T2" fmla="*/ 2147483646 w 193"/>
                  <a:gd name="T3" fmla="*/ 2147483646 h 38"/>
                  <a:gd name="T4" fmla="*/ 2147483646 w 193"/>
                  <a:gd name="T5" fmla="*/ 2147483646 h 38"/>
                  <a:gd name="T6" fmla="*/ 2147483646 w 193"/>
                  <a:gd name="T7" fmla="*/ 2147483646 h 38"/>
                  <a:gd name="T8" fmla="*/ 2147483646 w 193"/>
                  <a:gd name="T9" fmla="*/ 2147483646 h 38"/>
                  <a:gd name="T10" fmla="*/ 2147483646 w 193"/>
                  <a:gd name="T11" fmla="*/ 2147483646 h 38"/>
                  <a:gd name="T12" fmla="*/ 2147483646 w 193"/>
                  <a:gd name="T13" fmla="*/ 0 h 38"/>
                  <a:gd name="T14" fmla="*/ 2147483646 w 193"/>
                  <a:gd name="T15" fmla="*/ 2147483646 h 38"/>
                  <a:gd name="T16" fmla="*/ 2147483646 w 193"/>
                  <a:gd name="T17" fmla="*/ 2147483646 h 38"/>
                  <a:gd name="T18" fmla="*/ 2147483646 w 193"/>
                  <a:gd name="T19" fmla="*/ 2147483646 h 38"/>
                  <a:gd name="T20" fmla="*/ 2147483646 w 193"/>
                  <a:gd name="T21" fmla="*/ 2147483646 h 38"/>
                  <a:gd name="T22" fmla="*/ 2147483646 w 193"/>
                  <a:gd name="T23" fmla="*/ 2147483646 h 38"/>
                  <a:gd name="T24" fmla="*/ 2147483646 w 193"/>
                  <a:gd name="T25" fmla="*/ 2147483646 h 38"/>
                  <a:gd name="T26" fmla="*/ 2147483646 w 193"/>
                  <a:gd name="T27" fmla="*/ 2147483646 h 38"/>
                  <a:gd name="T28" fmla="*/ 2147483646 w 193"/>
                  <a:gd name="T29" fmla="*/ 2147483646 h 38"/>
                  <a:gd name="T30" fmla="*/ 2147483646 w 193"/>
                  <a:gd name="T31" fmla="*/ 2147483646 h 38"/>
                  <a:gd name="T32" fmla="*/ 2147483646 w 193"/>
                  <a:gd name="T33" fmla="*/ 2147483646 h 38"/>
                  <a:gd name="T34" fmla="*/ 2147483646 w 193"/>
                  <a:gd name="T35" fmla="*/ 2147483646 h 38"/>
                  <a:gd name="T36" fmla="*/ 2147483646 w 193"/>
                  <a:gd name="T37" fmla="*/ 2147483646 h 38"/>
                  <a:gd name="T38" fmla="*/ 2147483646 w 193"/>
                  <a:gd name="T39" fmla="*/ 2147483646 h 38"/>
                  <a:gd name="T40" fmla="*/ 2147483646 w 193"/>
                  <a:gd name="T41" fmla="*/ 2147483646 h 38"/>
                  <a:gd name="T42" fmla="*/ 2147483646 w 193"/>
                  <a:gd name="T43" fmla="*/ 2147483646 h 38"/>
                  <a:gd name="T44" fmla="*/ 2147483646 w 193"/>
                  <a:gd name="T45" fmla="*/ 2147483646 h 38"/>
                  <a:gd name="T46" fmla="*/ 2147483646 w 193"/>
                  <a:gd name="T47" fmla="*/ 2147483646 h 38"/>
                  <a:gd name="T48" fmla="*/ 2147483646 w 193"/>
                  <a:gd name="T49" fmla="*/ 2147483646 h 38"/>
                  <a:gd name="T50" fmla="*/ 2147483646 w 193"/>
                  <a:gd name="T51" fmla="*/ 2147483646 h 38"/>
                  <a:gd name="T52" fmla="*/ 2147483646 w 193"/>
                  <a:gd name="T53" fmla="*/ 2147483646 h 38"/>
                  <a:gd name="T54" fmla="*/ 2147483646 w 193"/>
                  <a:gd name="T55" fmla="*/ 2147483646 h 38"/>
                  <a:gd name="T56" fmla="*/ 2147483646 w 193"/>
                  <a:gd name="T57" fmla="*/ 2147483646 h 38"/>
                  <a:gd name="T58" fmla="*/ 1759298591 w 193"/>
                  <a:gd name="T59" fmla="*/ 2147483646 h 38"/>
                  <a:gd name="T60" fmla="*/ 0 w 193"/>
                  <a:gd name="T61" fmla="*/ 2147483646 h 38"/>
                  <a:gd name="T62" fmla="*/ 0 w 193"/>
                  <a:gd name="T63" fmla="*/ 2147483646 h 38"/>
                  <a:gd name="T64" fmla="*/ 92508350 w 193"/>
                  <a:gd name="T65" fmla="*/ 2147483646 h 38"/>
                  <a:gd name="T66" fmla="*/ 277729986 w 193"/>
                  <a:gd name="T67" fmla="*/ 2147483646 h 38"/>
                  <a:gd name="T68" fmla="*/ 648173710 w 193"/>
                  <a:gd name="T69" fmla="*/ 2147483646 h 3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93" h="38">
                    <a:moveTo>
                      <a:pt x="7" y="20"/>
                    </a:moveTo>
                    <a:lnTo>
                      <a:pt x="38" y="11"/>
                    </a:lnTo>
                    <a:lnTo>
                      <a:pt x="67" y="5"/>
                    </a:lnTo>
                    <a:lnTo>
                      <a:pt x="80" y="3"/>
                    </a:lnTo>
                    <a:lnTo>
                      <a:pt x="94" y="2"/>
                    </a:lnTo>
                    <a:lnTo>
                      <a:pt x="110" y="1"/>
                    </a:lnTo>
                    <a:lnTo>
                      <a:pt x="126" y="0"/>
                    </a:lnTo>
                    <a:lnTo>
                      <a:pt x="138" y="1"/>
                    </a:lnTo>
                    <a:lnTo>
                      <a:pt x="149" y="1"/>
                    </a:lnTo>
                    <a:lnTo>
                      <a:pt x="160" y="2"/>
                    </a:lnTo>
                    <a:lnTo>
                      <a:pt x="169" y="4"/>
                    </a:lnTo>
                    <a:lnTo>
                      <a:pt x="178" y="6"/>
                    </a:lnTo>
                    <a:lnTo>
                      <a:pt x="184" y="11"/>
                    </a:lnTo>
                    <a:lnTo>
                      <a:pt x="187" y="13"/>
                    </a:lnTo>
                    <a:lnTo>
                      <a:pt x="189" y="18"/>
                    </a:lnTo>
                    <a:lnTo>
                      <a:pt x="191" y="21"/>
                    </a:lnTo>
                    <a:lnTo>
                      <a:pt x="193" y="26"/>
                    </a:lnTo>
                    <a:lnTo>
                      <a:pt x="183" y="27"/>
                    </a:lnTo>
                    <a:lnTo>
                      <a:pt x="173" y="28"/>
                    </a:lnTo>
                    <a:lnTo>
                      <a:pt x="165" y="28"/>
                    </a:lnTo>
                    <a:lnTo>
                      <a:pt x="156" y="28"/>
                    </a:lnTo>
                    <a:lnTo>
                      <a:pt x="138" y="27"/>
                    </a:lnTo>
                    <a:lnTo>
                      <a:pt x="120" y="26"/>
                    </a:lnTo>
                    <a:lnTo>
                      <a:pt x="103" y="26"/>
                    </a:lnTo>
                    <a:lnTo>
                      <a:pt x="89" y="28"/>
                    </a:lnTo>
                    <a:lnTo>
                      <a:pt x="76" y="30"/>
                    </a:lnTo>
                    <a:lnTo>
                      <a:pt x="63" y="32"/>
                    </a:lnTo>
                    <a:lnTo>
                      <a:pt x="49" y="34"/>
                    </a:lnTo>
                    <a:lnTo>
                      <a:pt x="35" y="36"/>
                    </a:lnTo>
                    <a:lnTo>
                      <a:pt x="19" y="37"/>
                    </a:lnTo>
                    <a:lnTo>
                      <a:pt x="0" y="38"/>
                    </a:lnTo>
                    <a:lnTo>
                      <a:pt x="0" y="33"/>
                    </a:lnTo>
                    <a:lnTo>
                      <a:pt x="1" y="29"/>
                    </a:lnTo>
                    <a:lnTo>
                      <a:pt x="3" y="24"/>
                    </a:lnTo>
                    <a:lnTo>
                      <a:pt x="7" y="2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3" name="Freeform 268">
                <a:extLst>
                  <a:ext uri="{FF2B5EF4-FFF2-40B4-BE49-F238E27FC236}">
                    <a16:creationId xmlns:a16="http://schemas.microsoft.com/office/drawing/2014/main" id="{118F2620-2BBE-A140-8B9B-681E9628D145}"/>
                  </a:ext>
                </a:extLst>
              </p:cNvPr>
              <p:cNvSpPr>
                <a:spLocks/>
              </p:cNvSpPr>
              <p:nvPr>
                <p:custDataLst>
                  <p:tags r:id="rId195"/>
                </p:custDataLst>
              </p:nvPr>
            </p:nvSpPr>
            <p:spPr bwMode="auto">
              <a:xfrm>
                <a:off x="5537200" y="3313113"/>
                <a:ext cx="42863" cy="155575"/>
              </a:xfrm>
              <a:custGeom>
                <a:avLst/>
                <a:gdLst>
                  <a:gd name="T0" fmla="*/ 2147483646 w 99"/>
                  <a:gd name="T1" fmla="*/ 1656831884 h 301"/>
                  <a:gd name="T2" fmla="*/ 2147483646 w 99"/>
                  <a:gd name="T3" fmla="*/ 1656831884 h 301"/>
                  <a:gd name="T4" fmla="*/ 2147483646 w 99"/>
                  <a:gd name="T5" fmla="*/ 2147483646 h 301"/>
                  <a:gd name="T6" fmla="*/ 2147483646 w 99"/>
                  <a:gd name="T7" fmla="*/ 2147483646 h 301"/>
                  <a:gd name="T8" fmla="*/ 2147483646 w 99"/>
                  <a:gd name="T9" fmla="*/ 2147483646 h 301"/>
                  <a:gd name="T10" fmla="*/ 2147483646 w 99"/>
                  <a:gd name="T11" fmla="*/ 2147483646 h 301"/>
                  <a:gd name="T12" fmla="*/ 2147483646 w 99"/>
                  <a:gd name="T13" fmla="*/ 2147483646 h 301"/>
                  <a:gd name="T14" fmla="*/ 2147483646 w 99"/>
                  <a:gd name="T15" fmla="*/ 2147483646 h 301"/>
                  <a:gd name="T16" fmla="*/ 2147483646 w 99"/>
                  <a:gd name="T17" fmla="*/ 2147483646 h 301"/>
                  <a:gd name="T18" fmla="*/ 2147483646 w 99"/>
                  <a:gd name="T19" fmla="*/ 2147483646 h 301"/>
                  <a:gd name="T20" fmla="*/ 2147483646 w 99"/>
                  <a:gd name="T21" fmla="*/ 2147483646 h 301"/>
                  <a:gd name="T22" fmla="*/ 2147483646 w 99"/>
                  <a:gd name="T23" fmla="*/ 2147483646 h 301"/>
                  <a:gd name="T24" fmla="*/ 2147483646 w 99"/>
                  <a:gd name="T25" fmla="*/ 2147483646 h 301"/>
                  <a:gd name="T26" fmla="*/ 2147483646 w 99"/>
                  <a:gd name="T27" fmla="*/ 2147483646 h 301"/>
                  <a:gd name="T28" fmla="*/ 2147483646 w 99"/>
                  <a:gd name="T29" fmla="*/ 2147483646 h 301"/>
                  <a:gd name="T30" fmla="*/ 2147483646 w 99"/>
                  <a:gd name="T31" fmla="*/ 2147483646 h 301"/>
                  <a:gd name="T32" fmla="*/ 2147483646 w 99"/>
                  <a:gd name="T33" fmla="*/ 2147483646 h 301"/>
                  <a:gd name="T34" fmla="*/ 2147483646 w 99"/>
                  <a:gd name="T35" fmla="*/ 2147483646 h 301"/>
                  <a:gd name="T36" fmla="*/ 2147483646 w 99"/>
                  <a:gd name="T37" fmla="*/ 2147483646 h 301"/>
                  <a:gd name="T38" fmla="*/ 2147483646 w 99"/>
                  <a:gd name="T39" fmla="*/ 2147483646 h 301"/>
                  <a:gd name="T40" fmla="*/ 2147483646 w 99"/>
                  <a:gd name="T41" fmla="*/ 2147483646 h 301"/>
                  <a:gd name="T42" fmla="*/ 2147483646 w 99"/>
                  <a:gd name="T43" fmla="*/ 2147483646 h 301"/>
                  <a:gd name="T44" fmla="*/ 2147483646 w 99"/>
                  <a:gd name="T45" fmla="*/ 2147483646 h 301"/>
                  <a:gd name="T46" fmla="*/ 2147483646 w 99"/>
                  <a:gd name="T47" fmla="*/ 2147483646 h 301"/>
                  <a:gd name="T48" fmla="*/ 2147483646 w 99"/>
                  <a:gd name="T49" fmla="*/ 2147483646 h 301"/>
                  <a:gd name="T50" fmla="*/ 2147483646 w 99"/>
                  <a:gd name="T51" fmla="*/ 2147483646 h 301"/>
                  <a:gd name="T52" fmla="*/ 2147483646 w 99"/>
                  <a:gd name="T53" fmla="*/ 2147483646 h 301"/>
                  <a:gd name="T54" fmla="*/ 2147483646 w 99"/>
                  <a:gd name="T55" fmla="*/ 2147483646 h 301"/>
                  <a:gd name="T56" fmla="*/ 0 w 99"/>
                  <a:gd name="T57" fmla="*/ 828415684 h 301"/>
                  <a:gd name="T58" fmla="*/ 405838141 w 99"/>
                  <a:gd name="T59" fmla="*/ 276227806 h 301"/>
                  <a:gd name="T60" fmla="*/ 811675849 w 99"/>
                  <a:gd name="T61" fmla="*/ 0 h 301"/>
                  <a:gd name="T62" fmla="*/ 1136158717 w 99"/>
                  <a:gd name="T63" fmla="*/ 0 h 301"/>
                  <a:gd name="T64" fmla="*/ 1623164226 w 99"/>
                  <a:gd name="T65" fmla="*/ 0 h 301"/>
                  <a:gd name="T66" fmla="*/ 2110169736 w 99"/>
                  <a:gd name="T67" fmla="*/ 0 h 301"/>
                  <a:gd name="T68" fmla="*/ 2147483646 w 99"/>
                  <a:gd name="T69" fmla="*/ 276227806 h 301"/>
                  <a:gd name="T70" fmla="*/ 2147483646 w 99"/>
                  <a:gd name="T71" fmla="*/ 552188395 h 301"/>
                  <a:gd name="T72" fmla="*/ 2147483646 w 99"/>
                  <a:gd name="T73" fmla="*/ 828415684 h 301"/>
                  <a:gd name="T74" fmla="*/ 2147483646 w 99"/>
                  <a:gd name="T75" fmla="*/ 1380871295 h 301"/>
                  <a:gd name="T76" fmla="*/ 2147483646 w 99"/>
                  <a:gd name="T77" fmla="*/ 1656831884 h 30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99" h="301">
                    <a:moveTo>
                      <a:pt x="53" y="12"/>
                    </a:moveTo>
                    <a:lnTo>
                      <a:pt x="59" y="12"/>
                    </a:lnTo>
                    <a:lnTo>
                      <a:pt x="59" y="19"/>
                    </a:lnTo>
                    <a:lnTo>
                      <a:pt x="62" y="26"/>
                    </a:lnTo>
                    <a:lnTo>
                      <a:pt x="63" y="33"/>
                    </a:lnTo>
                    <a:lnTo>
                      <a:pt x="66" y="42"/>
                    </a:lnTo>
                    <a:lnTo>
                      <a:pt x="72" y="58"/>
                    </a:lnTo>
                    <a:lnTo>
                      <a:pt x="79" y="75"/>
                    </a:lnTo>
                    <a:lnTo>
                      <a:pt x="87" y="93"/>
                    </a:lnTo>
                    <a:lnTo>
                      <a:pt x="93" y="111"/>
                    </a:lnTo>
                    <a:lnTo>
                      <a:pt x="96" y="120"/>
                    </a:lnTo>
                    <a:lnTo>
                      <a:pt x="98" y="129"/>
                    </a:lnTo>
                    <a:lnTo>
                      <a:pt x="99" y="138"/>
                    </a:lnTo>
                    <a:lnTo>
                      <a:pt x="99" y="148"/>
                    </a:lnTo>
                    <a:lnTo>
                      <a:pt x="99" y="289"/>
                    </a:lnTo>
                    <a:lnTo>
                      <a:pt x="89" y="290"/>
                    </a:lnTo>
                    <a:lnTo>
                      <a:pt x="80" y="293"/>
                    </a:lnTo>
                    <a:lnTo>
                      <a:pt x="73" y="297"/>
                    </a:lnTo>
                    <a:lnTo>
                      <a:pt x="66" y="301"/>
                    </a:lnTo>
                    <a:lnTo>
                      <a:pt x="59" y="290"/>
                    </a:lnTo>
                    <a:lnTo>
                      <a:pt x="54" y="280"/>
                    </a:lnTo>
                    <a:lnTo>
                      <a:pt x="48" y="271"/>
                    </a:lnTo>
                    <a:lnTo>
                      <a:pt x="45" y="262"/>
                    </a:lnTo>
                    <a:lnTo>
                      <a:pt x="43" y="252"/>
                    </a:lnTo>
                    <a:lnTo>
                      <a:pt x="41" y="242"/>
                    </a:lnTo>
                    <a:lnTo>
                      <a:pt x="40" y="232"/>
                    </a:lnTo>
                    <a:lnTo>
                      <a:pt x="40" y="222"/>
                    </a:lnTo>
                    <a:lnTo>
                      <a:pt x="40" y="141"/>
                    </a:lnTo>
                    <a:lnTo>
                      <a:pt x="0" y="6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2" y="2"/>
                    </a:lnTo>
                    <a:lnTo>
                      <a:pt x="37" y="4"/>
                    </a:lnTo>
                    <a:lnTo>
                      <a:pt x="41" y="6"/>
                    </a:lnTo>
                    <a:lnTo>
                      <a:pt x="47" y="10"/>
                    </a:lnTo>
                    <a:lnTo>
                      <a:pt x="5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4" name="Freeform 269">
                <a:extLst>
                  <a:ext uri="{FF2B5EF4-FFF2-40B4-BE49-F238E27FC236}">
                    <a16:creationId xmlns:a16="http://schemas.microsoft.com/office/drawing/2014/main" id="{A3202FFA-0E30-F346-AC60-78C950AD9B5F}"/>
                  </a:ext>
                </a:extLst>
              </p:cNvPr>
              <p:cNvSpPr>
                <a:spLocks/>
              </p:cNvSpPr>
              <p:nvPr>
                <p:custDataLst>
                  <p:tags r:id="rId196"/>
                </p:custDataLst>
              </p:nvPr>
            </p:nvSpPr>
            <p:spPr bwMode="auto">
              <a:xfrm>
                <a:off x="5562600" y="3275013"/>
                <a:ext cx="76200" cy="188912"/>
              </a:xfrm>
              <a:custGeom>
                <a:avLst/>
                <a:gdLst>
                  <a:gd name="T0" fmla="*/ 0 w 173"/>
                  <a:gd name="T1" fmla="*/ 2147483646 h 357"/>
                  <a:gd name="T2" fmla="*/ 769044316 w 173"/>
                  <a:gd name="T3" fmla="*/ 2147483646 h 357"/>
                  <a:gd name="T4" fmla="*/ 1452725691 w 173"/>
                  <a:gd name="T5" fmla="*/ 2147483646 h 357"/>
                  <a:gd name="T6" fmla="*/ 2136406627 w 173"/>
                  <a:gd name="T7" fmla="*/ 2147483646 h 357"/>
                  <a:gd name="T8" fmla="*/ 2147483646 w 173"/>
                  <a:gd name="T9" fmla="*/ 2147483646 h 357"/>
                  <a:gd name="T10" fmla="*/ 2147483646 w 173"/>
                  <a:gd name="T11" fmla="*/ 2147483646 h 357"/>
                  <a:gd name="T12" fmla="*/ 2147483646 w 173"/>
                  <a:gd name="T13" fmla="*/ 2147483646 h 357"/>
                  <a:gd name="T14" fmla="*/ 2147483646 w 173"/>
                  <a:gd name="T15" fmla="*/ 0 h 357"/>
                  <a:gd name="T16" fmla="*/ 2147483646 w 173"/>
                  <a:gd name="T17" fmla="*/ 444385053 h 357"/>
                  <a:gd name="T18" fmla="*/ 2147483646 w 173"/>
                  <a:gd name="T19" fmla="*/ 1037178738 h 357"/>
                  <a:gd name="T20" fmla="*/ 2147483646 w 173"/>
                  <a:gd name="T21" fmla="*/ 1778100598 h 357"/>
                  <a:gd name="T22" fmla="*/ 2147483646 w 173"/>
                  <a:gd name="T23" fmla="*/ 2147483646 h 357"/>
                  <a:gd name="T24" fmla="*/ 2147483646 w 173"/>
                  <a:gd name="T25" fmla="*/ 2147483646 h 357"/>
                  <a:gd name="T26" fmla="*/ 2147483646 w 173"/>
                  <a:gd name="T27" fmla="*/ 2147483646 h 357"/>
                  <a:gd name="T28" fmla="*/ 2147483646 w 173"/>
                  <a:gd name="T29" fmla="*/ 2147483646 h 357"/>
                  <a:gd name="T30" fmla="*/ 2147483646 w 173"/>
                  <a:gd name="T31" fmla="*/ 2147483646 h 357"/>
                  <a:gd name="T32" fmla="*/ 2147483646 w 173"/>
                  <a:gd name="T33" fmla="*/ 2147483646 h 357"/>
                  <a:gd name="T34" fmla="*/ 2147483646 w 173"/>
                  <a:gd name="T35" fmla="*/ 2147483646 h 357"/>
                  <a:gd name="T36" fmla="*/ 2147483646 w 173"/>
                  <a:gd name="T37" fmla="*/ 2147483646 h 357"/>
                  <a:gd name="T38" fmla="*/ 2147483646 w 173"/>
                  <a:gd name="T39" fmla="*/ 2147483646 h 357"/>
                  <a:gd name="T40" fmla="*/ 2147483646 w 173"/>
                  <a:gd name="T41" fmla="*/ 2147483646 h 357"/>
                  <a:gd name="T42" fmla="*/ 2147483646 w 173"/>
                  <a:gd name="T43" fmla="*/ 2147483646 h 357"/>
                  <a:gd name="T44" fmla="*/ 2147483646 w 173"/>
                  <a:gd name="T45" fmla="*/ 2147483646 h 357"/>
                  <a:gd name="T46" fmla="*/ 2147483646 w 173"/>
                  <a:gd name="T47" fmla="*/ 2147483646 h 357"/>
                  <a:gd name="T48" fmla="*/ 2147483646 w 173"/>
                  <a:gd name="T49" fmla="*/ 2147483646 h 357"/>
                  <a:gd name="T50" fmla="*/ 2147483646 w 173"/>
                  <a:gd name="T51" fmla="*/ 2147483646 h 357"/>
                  <a:gd name="T52" fmla="*/ 2147483646 w 173"/>
                  <a:gd name="T53" fmla="*/ 2147483646 h 357"/>
                  <a:gd name="T54" fmla="*/ 2147483646 w 173"/>
                  <a:gd name="T55" fmla="*/ 2147483646 h 357"/>
                  <a:gd name="T56" fmla="*/ 2147483646 w 173"/>
                  <a:gd name="T57" fmla="*/ 2147483646 h 357"/>
                  <a:gd name="T58" fmla="*/ 2147483646 w 173"/>
                  <a:gd name="T59" fmla="*/ 2147483646 h 357"/>
                  <a:gd name="T60" fmla="*/ 2147483646 w 173"/>
                  <a:gd name="T61" fmla="*/ 2147483646 h 357"/>
                  <a:gd name="T62" fmla="*/ 2147483646 w 173"/>
                  <a:gd name="T63" fmla="*/ 2147483646 h 357"/>
                  <a:gd name="T64" fmla="*/ 2147483646 w 173"/>
                  <a:gd name="T65" fmla="*/ 2147483646 h 357"/>
                  <a:gd name="T66" fmla="*/ 2147483646 w 173"/>
                  <a:gd name="T67" fmla="*/ 2147483646 h 357"/>
                  <a:gd name="T68" fmla="*/ 2147483646 w 173"/>
                  <a:gd name="T69" fmla="*/ 2147483646 h 357"/>
                  <a:gd name="T70" fmla="*/ 2147483646 w 173"/>
                  <a:gd name="T71" fmla="*/ 2147483646 h 357"/>
                  <a:gd name="T72" fmla="*/ 2147483646 w 173"/>
                  <a:gd name="T73" fmla="*/ 2147483646 h 357"/>
                  <a:gd name="T74" fmla="*/ 2147483646 w 173"/>
                  <a:gd name="T75" fmla="*/ 2147483646 h 357"/>
                  <a:gd name="T76" fmla="*/ 2147483646 w 173"/>
                  <a:gd name="T77" fmla="*/ 2147483646 h 357"/>
                  <a:gd name="T78" fmla="*/ 2147483646 w 173"/>
                  <a:gd name="T79" fmla="*/ 2147483646 h 357"/>
                  <a:gd name="T80" fmla="*/ 2147483646 w 173"/>
                  <a:gd name="T81" fmla="*/ 2147483646 h 357"/>
                  <a:gd name="T82" fmla="*/ 2147483646 w 173"/>
                  <a:gd name="T83" fmla="*/ 2147483646 h 357"/>
                  <a:gd name="T84" fmla="*/ 2147483646 w 173"/>
                  <a:gd name="T85" fmla="*/ 2147483646 h 357"/>
                  <a:gd name="T86" fmla="*/ 2147483646 w 173"/>
                  <a:gd name="T87" fmla="*/ 2147483646 h 357"/>
                  <a:gd name="T88" fmla="*/ 2147483646 w 173"/>
                  <a:gd name="T89" fmla="*/ 2147483646 h 357"/>
                  <a:gd name="T90" fmla="*/ 2147483646 w 173"/>
                  <a:gd name="T91" fmla="*/ 2147483646 h 357"/>
                  <a:gd name="T92" fmla="*/ 2147483646 w 173"/>
                  <a:gd name="T93" fmla="*/ 2147483646 h 357"/>
                  <a:gd name="T94" fmla="*/ 2147483646 w 173"/>
                  <a:gd name="T95" fmla="*/ 2147483646 h 357"/>
                  <a:gd name="T96" fmla="*/ 2147483646 w 173"/>
                  <a:gd name="T97" fmla="*/ 2147483646 h 357"/>
                  <a:gd name="T98" fmla="*/ 2147483646 w 173"/>
                  <a:gd name="T99" fmla="*/ 2147483646 h 357"/>
                  <a:gd name="T100" fmla="*/ 2147483646 w 173"/>
                  <a:gd name="T101" fmla="*/ 2147483646 h 357"/>
                  <a:gd name="T102" fmla="*/ 2147483646 w 173"/>
                  <a:gd name="T103" fmla="*/ 2147483646 h 357"/>
                  <a:gd name="T104" fmla="*/ 2147483646 w 173"/>
                  <a:gd name="T105" fmla="*/ 2147483646 h 357"/>
                  <a:gd name="T106" fmla="*/ 2147483646 w 173"/>
                  <a:gd name="T107" fmla="*/ 2147483646 h 357"/>
                  <a:gd name="T108" fmla="*/ 1709009195 w 173"/>
                  <a:gd name="T109" fmla="*/ 2147483646 h 357"/>
                  <a:gd name="T110" fmla="*/ 1110885003 w 173"/>
                  <a:gd name="T111" fmla="*/ 2147483646 h 357"/>
                  <a:gd name="T112" fmla="*/ 598124192 w 173"/>
                  <a:gd name="T113" fmla="*/ 2147483646 h 357"/>
                  <a:gd name="T114" fmla="*/ 341840688 w 173"/>
                  <a:gd name="T115" fmla="*/ 2147483646 h 357"/>
                  <a:gd name="T116" fmla="*/ 256283504 w 173"/>
                  <a:gd name="T117" fmla="*/ 2147483646 h 357"/>
                  <a:gd name="T118" fmla="*/ 0 w 173"/>
                  <a:gd name="T119" fmla="*/ 2147483646 h 357"/>
                  <a:gd name="T120" fmla="*/ 0 w 173"/>
                  <a:gd name="T121" fmla="*/ 2147483646 h 3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73" h="357">
                    <a:moveTo>
                      <a:pt x="0" y="80"/>
                    </a:moveTo>
                    <a:lnTo>
                      <a:pt x="9" y="72"/>
                    </a:lnTo>
                    <a:lnTo>
                      <a:pt x="17" y="65"/>
                    </a:lnTo>
                    <a:lnTo>
                      <a:pt x="25" y="60"/>
                    </a:lnTo>
                    <a:lnTo>
                      <a:pt x="33" y="56"/>
                    </a:lnTo>
                    <a:lnTo>
                      <a:pt x="40" y="50"/>
                    </a:lnTo>
                    <a:lnTo>
                      <a:pt x="67" y="50"/>
                    </a:lnTo>
                    <a:lnTo>
                      <a:pt x="94" y="0"/>
                    </a:lnTo>
                    <a:lnTo>
                      <a:pt x="101" y="3"/>
                    </a:lnTo>
                    <a:lnTo>
                      <a:pt x="108" y="7"/>
                    </a:lnTo>
                    <a:lnTo>
                      <a:pt x="116" y="12"/>
                    </a:lnTo>
                    <a:lnTo>
                      <a:pt x="123" y="18"/>
                    </a:lnTo>
                    <a:lnTo>
                      <a:pt x="131" y="22"/>
                    </a:lnTo>
                    <a:lnTo>
                      <a:pt x="139" y="27"/>
                    </a:lnTo>
                    <a:lnTo>
                      <a:pt x="145" y="29"/>
                    </a:lnTo>
                    <a:lnTo>
                      <a:pt x="153" y="30"/>
                    </a:lnTo>
                    <a:lnTo>
                      <a:pt x="163" y="39"/>
                    </a:lnTo>
                    <a:lnTo>
                      <a:pt x="173" y="50"/>
                    </a:lnTo>
                    <a:lnTo>
                      <a:pt x="173" y="61"/>
                    </a:lnTo>
                    <a:lnTo>
                      <a:pt x="173" y="69"/>
                    </a:lnTo>
                    <a:lnTo>
                      <a:pt x="173" y="80"/>
                    </a:lnTo>
                    <a:lnTo>
                      <a:pt x="173" y="98"/>
                    </a:lnTo>
                    <a:lnTo>
                      <a:pt x="173" y="109"/>
                    </a:lnTo>
                    <a:lnTo>
                      <a:pt x="171" y="118"/>
                    </a:lnTo>
                    <a:lnTo>
                      <a:pt x="167" y="127"/>
                    </a:lnTo>
                    <a:lnTo>
                      <a:pt x="163" y="135"/>
                    </a:lnTo>
                    <a:lnTo>
                      <a:pt x="152" y="151"/>
                    </a:lnTo>
                    <a:lnTo>
                      <a:pt x="140" y="167"/>
                    </a:lnTo>
                    <a:lnTo>
                      <a:pt x="128" y="183"/>
                    </a:lnTo>
                    <a:lnTo>
                      <a:pt x="117" y="200"/>
                    </a:lnTo>
                    <a:lnTo>
                      <a:pt x="112" y="209"/>
                    </a:lnTo>
                    <a:lnTo>
                      <a:pt x="109" y="219"/>
                    </a:lnTo>
                    <a:lnTo>
                      <a:pt x="108" y="229"/>
                    </a:lnTo>
                    <a:lnTo>
                      <a:pt x="107" y="240"/>
                    </a:lnTo>
                    <a:lnTo>
                      <a:pt x="108" y="273"/>
                    </a:lnTo>
                    <a:lnTo>
                      <a:pt x="109" y="293"/>
                    </a:lnTo>
                    <a:lnTo>
                      <a:pt x="110" y="302"/>
                    </a:lnTo>
                    <a:lnTo>
                      <a:pt x="109" y="313"/>
                    </a:lnTo>
                    <a:lnTo>
                      <a:pt x="109" y="327"/>
                    </a:lnTo>
                    <a:lnTo>
                      <a:pt x="107" y="345"/>
                    </a:lnTo>
                    <a:lnTo>
                      <a:pt x="97" y="346"/>
                    </a:lnTo>
                    <a:lnTo>
                      <a:pt x="88" y="347"/>
                    </a:lnTo>
                    <a:lnTo>
                      <a:pt x="79" y="349"/>
                    </a:lnTo>
                    <a:lnTo>
                      <a:pt x="71" y="351"/>
                    </a:lnTo>
                    <a:lnTo>
                      <a:pt x="63" y="353"/>
                    </a:lnTo>
                    <a:lnTo>
                      <a:pt x="55" y="355"/>
                    </a:lnTo>
                    <a:lnTo>
                      <a:pt x="48" y="357"/>
                    </a:lnTo>
                    <a:lnTo>
                      <a:pt x="40" y="357"/>
                    </a:lnTo>
                    <a:lnTo>
                      <a:pt x="40" y="216"/>
                    </a:lnTo>
                    <a:lnTo>
                      <a:pt x="40" y="206"/>
                    </a:lnTo>
                    <a:lnTo>
                      <a:pt x="39" y="197"/>
                    </a:lnTo>
                    <a:lnTo>
                      <a:pt x="37" y="188"/>
                    </a:lnTo>
                    <a:lnTo>
                      <a:pt x="34" y="179"/>
                    </a:lnTo>
                    <a:lnTo>
                      <a:pt x="28" y="161"/>
                    </a:lnTo>
                    <a:lnTo>
                      <a:pt x="20" y="143"/>
                    </a:lnTo>
                    <a:lnTo>
                      <a:pt x="13" y="126"/>
                    </a:lnTo>
                    <a:lnTo>
                      <a:pt x="7" y="110"/>
                    </a:lnTo>
                    <a:lnTo>
                      <a:pt x="4" y="101"/>
                    </a:lnTo>
                    <a:lnTo>
                      <a:pt x="3" y="94"/>
                    </a:lnTo>
                    <a:lnTo>
                      <a:pt x="0" y="87"/>
                    </a:lnTo>
                    <a:lnTo>
                      <a:pt x="0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5" name="Freeform 270">
                <a:extLst>
                  <a:ext uri="{FF2B5EF4-FFF2-40B4-BE49-F238E27FC236}">
                    <a16:creationId xmlns:a16="http://schemas.microsoft.com/office/drawing/2014/main" id="{F20EB1CB-5C97-8947-AA1D-6E1B6AC98B1C}"/>
                  </a:ext>
                </a:extLst>
              </p:cNvPr>
              <p:cNvSpPr>
                <a:spLocks/>
              </p:cNvSpPr>
              <p:nvPr>
                <p:custDataLst>
                  <p:tags r:id="rId197"/>
                </p:custDataLst>
              </p:nvPr>
            </p:nvSpPr>
            <p:spPr bwMode="auto">
              <a:xfrm>
                <a:off x="6291263" y="4479925"/>
                <a:ext cx="25400" cy="60325"/>
              </a:xfrm>
              <a:custGeom>
                <a:avLst/>
                <a:gdLst>
                  <a:gd name="T0" fmla="*/ 1310965120 w 50"/>
                  <a:gd name="T1" fmla="*/ 0 h 74"/>
                  <a:gd name="T2" fmla="*/ 786579072 w 50"/>
                  <a:gd name="T3" fmla="*/ 2147483646 h 74"/>
                  <a:gd name="T4" fmla="*/ 262193024 w 50"/>
                  <a:gd name="T5" fmla="*/ 2147483646 h 74"/>
                  <a:gd name="T6" fmla="*/ 0 w 50"/>
                  <a:gd name="T7" fmla="*/ 2147483646 h 74"/>
                  <a:gd name="T8" fmla="*/ 0 w 50"/>
                  <a:gd name="T9" fmla="*/ 2147483646 h 74"/>
                  <a:gd name="T10" fmla="*/ 0 w 50"/>
                  <a:gd name="T11" fmla="*/ 2147483646 h 74"/>
                  <a:gd name="T12" fmla="*/ 262193024 w 50"/>
                  <a:gd name="T13" fmla="*/ 2147483646 h 74"/>
                  <a:gd name="T14" fmla="*/ 786579072 w 50"/>
                  <a:gd name="T15" fmla="*/ 2147483646 h 74"/>
                  <a:gd name="T16" fmla="*/ 1310965120 w 50"/>
                  <a:gd name="T17" fmla="*/ 2147483646 h 74"/>
                  <a:gd name="T18" fmla="*/ 2147483646 w 50"/>
                  <a:gd name="T19" fmla="*/ 2147483646 h 74"/>
                  <a:gd name="T20" fmla="*/ 2147483646 w 50"/>
                  <a:gd name="T21" fmla="*/ 2147483646 h 74"/>
                  <a:gd name="T22" fmla="*/ 2147483646 w 50"/>
                  <a:gd name="T23" fmla="*/ 2147483646 h 74"/>
                  <a:gd name="T24" fmla="*/ 2147483646 w 50"/>
                  <a:gd name="T25" fmla="*/ 2147483646 h 74"/>
                  <a:gd name="T26" fmla="*/ 2147483646 w 50"/>
                  <a:gd name="T27" fmla="*/ 0 h 74"/>
                  <a:gd name="T28" fmla="*/ 2147483646 w 50"/>
                  <a:gd name="T29" fmla="*/ 0 h 74"/>
                  <a:gd name="T30" fmla="*/ 2147483646 w 50"/>
                  <a:gd name="T31" fmla="*/ 0 h 74"/>
                  <a:gd name="T32" fmla="*/ 1835351168 w 50"/>
                  <a:gd name="T33" fmla="*/ 0 h 74"/>
                  <a:gd name="T34" fmla="*/ 1310965120 w 50"/>
                  <a:gd name="T35" fmla="*/ 0 h 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0" h="74">
                    <a:moveTo>
                      <a:pt x="10" y="0"/>
                    </a:moveTo>
                    <a:lnTo>
                      <a:pt x="6" y="14"/>
                    </a:lnTo>
                    <a:lnTo>
                      <a:pt x="2" y="26"/>
                    </a:lnTo>
                    <a:lnTo>
                      <a:pt x="0" y="36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2" y="56"/>
                    </a:lnTo>
                    <a:lnTo>
                      <a:pt x="6" y="61"/>
                    </a:lnTo>
                    <a:lnTo>
                      <a:pt x="10" y="68"/>
                    </a:lnTo>
                    <a:lnTo>
                      <a:pt x="50" y="74"/>
                    </a:lnTo>
                    <a:lnTo>
                      <a:pt x="50" y="51"/>
                    </a:lnTo>
                    <a:lnTo>
                      <a:pt x="50" y="34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38" y="0"/>
                    </a:lnTo>
                    <a:lnTo>
                      <a:pt x="25" y="0"/>
                    </a:lnTo>
                    <a:lnTo>
                      <a:pt x="14" y="0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6" name="Freeform 271">
                <a:extLst>
                  <a:ext uri="{FF2B5EF4-FFF2-40B4-BE49-F238E27FC236}">
                    <a16:creationId xmlns:a16="http://schemas.microsoft.com/office/drawing/2014/main" id="{4FA89B94-05C1-564C-B121-623E9577ADCD}"/>
                  </a:ext>
                </a:extLst>
              </p:cNvPr>
              <p:cNvSpPr>
                <a:spLocks/>
              </p:cNvSpPr>
              <p:nvPr>
                <p:custDataLst>
                  <p:tags r:id="rId198"/>
                </p:custDataLst>
              </p:nvPr>
            </p:nvSpPr>
            <p:spPr bwMode="auto">
              <a:xfrm>
                <a:off x="6186488" y="4576763"/>
                <a:ext cx="61912" cy="57150"/>
              </a:xfrm>
              <a:custGeom>
                <a:avLst/>
                <a:gdLst>
                  <a:gd name="T0" fmla="*/ 289401453 w 135"/>
                  <a:gd name="T1" fmla="*/ 2147483646 h 98"/>
                  <a:gd name="T2" fmla="*/ 1061068035 w 135"/>
                  <a:gd name="T3" fmla="*/ 2147483646 h 98"/>
                  <a:gd name="T4" fmla="*/ 1736197757 w 135"/>
                  <a:gd name="T5" fmla="*/ 2147483646 h 98"/>
                  <a:gd name="T6" fmla="*/ 2147483646 w 135"/>
                  <a:gd name="T7" fmla="*/ 2147483646 h 98"/>
                  <a:gd name="T8" fmla="*/ 2147483646 w 135"/>
                  <a:gd name="T9" fmla="*/ 2147483646 h 98"/>
                  <a:gd name="T10" fmla="*/ 2147483646 w 135"/>
                  <a:gd name="T11" fmla="*/ 2147483646 h 98"/>
                  <a:gd name="T12" fmla="*/ 2147483646 w 135"/>
                  <a:gd name="T13" fmla="*/ 2147483646 h 98"/>
                  <a:gd name="T14" fmla="*/ 2147483646 w 135"/>
                  <a:gd name="T15" fmla="*/ 2147483646 h 98"/>
                  <a:gd name="T16" fmla="*/ 2147483646 w 135"/>
                  <a:gd name="T17" fmla="*/ 1586470587 h 98"/>
                  <a:gd name="T18" fmla="*/ 2147483646 w 135"/>
                  <a:gd name="T19" fmla="*/ 991671465 h 98"/>
                  <a:gd name="T20" fmla="*/ 2147483646 w 135"/>
                  <a:gd name="T21" fmla="*/ 396532359 h 98"/>
                  <a:gd name="T22" fmla="*/ 2147483646 w 135"/>
                  <a:gd name="T23" fmla="*/ 0 h 98"/>
                  <a:gd name="T24" fmla="*/ 2147483646 w 135"/>
                  <a:gd name="T25" fmla="*/ 0 h 98"/>
                  <a:gd name="T26" fmla="*/ 2147483646 w 135"/>
                  <a:gd name="T27" fmla="*/ 0 h 98"/>
                  <a:gd name="T28" fmla="*/ 2147483646 w 135"/>
                  <a:gd name="T29" fmla="*/ 594799122 h 98"/>
                  <a:gd name="T30" fmla="*/ 2147483646 w 135"/>
                  <a:gd name="T31" fmla="*/ 1189937645 h 98"/>
                  <a:gd name="T32" fmla="*/ 2147483646 w 135"/>
                  <a:gd name="T33" fmla="*/ 2147483646 h 98"/>
                  <a:gd name="T34" fmla="*/ 2147483646 w 135"/>
                  <a:gd name="T35" fmla="*/ 2147483646 h 98"/>
                  <a:gd name="T36" fmla="*/ 2147483646 w 135"/>
                  <a:gd name="T37" fmla="*/ 2147483646 h 98"/>
                  <a:gd name="T38" fmla="*/ 2147483646 w 135"/>
                  <a:gd name="T39" fmla="*/ 2147483646 h 98"/>
                  <a:gd name="T40" fmla="*/ 2147483646 w 135"/>
                  <a:gd name="T41" fmla="*/ 2147483646 h 98"/>
                  <a:gd name="T42" fmla="*/ 2147483646 w 135"/>
                  <a:gd name="T43" fmla="*/ 2147483646 h 98"/>
                  <a:gd name="T44" fmla="*/ 2147483646 w 135"/>
                  <a:gd name="T45" fmla="*/ 2147483646 h 98"/>
                  <a:gd name="T46" fmla="*/ 2147483646 w 135"/>
                  <a:gd name="T47" fmla="*/ 2147483646 h 98"/>
                  <a:gd name="T48" fmla="*/ 2147483646 w 135"/>
                  <a:gd name="T49" fmla="*/ 2147483646 h 98"/>
                  <a:gd name="T50" fmla="*/ 2147483646 w 135"/>
                  <a:gd name="T51" fmla="*/ 2147483646 h 98"/>
                  <a:gd name="T52" fmla="*/ 2147483646 w 135"/>
                  <a:gd name="T53" fmla="*/ 2147483646 h 98"/>
                  <a:gd name="T54" fmla="*/ 2147483646 w 135"/>
                  <a:gd name="T55" fmla="*/ 2147483646 h 98"/>
                  <a:gd name="T56" fmla="*/ 2147483646 w 135"/>
                  <a:gd name="T57" fmla="*/ 2147483646 h 98"/>
                  <a:gd name="T58" fmla="*/ 2147483646 w 135"/>
                  <a:gd name="T59" fmla="*/ 2147483646 h 98"/>
                  <a:gd name="T60" fmla="*/ 2147483646 w 135"/>
                  <a:gd name="T61" fmla="*/ 2147483646 h 98"/>
                  <a:gd name="T62" fmla="*/ 2147483646 w 135"/>
                  <a:gd name="T63" fmla="*/ 2147483646 h 98"/>
                  <a:gd name="T64" fmla="*/ 2147483646 w 135"/>
                  <a:gd name="T65" fmla="*/ 2147483646 h 98"/>
                  <a:gd name="T66" fmla="*/ 2147483646 w 135"/>
                  <a:gd name="T67" fmla="*/ 2147483646 h 98"/>
                  <a:gd name="T68" fmla="*/ 2025599210 w 135"/>
                  <a:gd name="T69" fmla="*/ 2147483646 h 98"/>
                  <a:gd name="T70" fmla="*/ 1061068035 w 135"/>
                  <a:gd name="T71" fmla="*/ 2147483646 h 98"/>
                  <a:gd name="T72" fmla="*/ 482265588 w 135"/>
                  <a:gd name="T73" fmla="*/ 2147483646 h 98"/>
                  <a:gd name="T74" fmla="*/ 96537318 w 135"/>
                  <a:gd name="T75" fmla="*/ 2147483646 h 98"/>
                  <a:gd name="T76" fmla="*/ 0 w 135"/>
                  <a:gd name="T77" fmla="*/ 2147483646 h 98"/>
                  <a:gd name="T78" fmla="*/ 0 w 135"/>
                  <a:gd name="T79" fmla="*/ 2147483646 h 98"/>
                  <a:gd name="T80" fmla="*/ 289401453 w 135"/>
                  <a:gd name="T81" fmla="*/ 2147483646 h 9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5" h="98">
                    <a:moveTo>
                      <a:pt x="3" y="55"/>
                    </a:moveTo>
                    <a:lnTo>
                      <a:pt x="11" y="54"/>
                    </a:lnTo>
                    <a:lnTo>
                      <a:pt x="18" y="53"/>
                    </a:lnTo>
                    <a:lnTo>
                      <a:pt x="24" y="50"/>
                    </a:lnTo>
                    <a:lnTo>
                      <a:pt x="31" y="47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71" y="8"/>
                    </a:lnTo>
                    <a:lnTo>
                      <a:pt x="76" y="5"/>
                    </a:lnTo>
                    <a:lnTo>
                      <a:pt x="82" y="2"/>
                    </a:lnTo>
                    <a:lnTo>
                      <a:pt x="88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10" y="3"/>
                    </a:lnTo>
                    <a:lnTo>
                      <a:pt x="117" y="6"/>
                    </a:lnTo>
                    <a:lnTo>
                      <a:pt x="123" y="11"/>
                    </a:lnTo>
                    <a:lnTo>
                      <a:pt x="128" y="16"/>
                    </a:lnTo>
                    <a:lnTo>
                      <a:pt x="132" y="24"/>
                    </a:lnTo>
                    <a:lnTo>
                      <a:pt x="134" y="30"/>
                    </a:lnTo>
                    <a:lnTo>
                      <a:pt x="135" y="37"/>
                    </a:lnTo>
                    <a:lnTo>
                      <a:pt x="134" y="40"/>
                    </a:lnTo>
                    <a:lnTo>
                      <a:pt x="132" y="43"/>
                    </a:lnTo>
                    <a:lnTo>
                      <a:pt x="129" y="47"/>
                    </a:lnTo>
                    <a:lnTo>
                      <a:pt x="124" y="51"/>
                    </a:lnTo>
                    <a:lnTo>
                      <a:pt x="113" y="61"/>
                    </a:lnTo>
                    <a:lnTo>
                      <a:pt x="100" y="72"/>
                    </a:lnTo>
                    <a:lnTo>
                      <a:pt x="87" y="82"/>
                    </a:lnTo>
                    <a:lnTo>
                      <a:pt x="74" y="91"/>
                    </a:lnTo>
                    <a:lnTo>
                      <a:pt x="63" y="96"/>
                    </a:lnTo>
                    <a:lnTo>
                      <a:pt x="55" y="98"/>
                    </a:lnTo>
                    <a:lnTo>
                      <a:pt x="51" y="97"/>
                    </a:lnTo>
                    <a:lnTo>
                      <a:pt x="43" y="92"/>
                    </a:lnTo>
                    <a:lnTo>
                      <a:pt x="32" y="85"/>
                    </a:lnTo>
                    <a:lnTo>
                      <a:pt x="21" y="77"/>
                    </a:lnTo>
                    <a:lnTo>
                      <a:pt x="11" y="68"/>
                    </a:lnTo>
                    <a:lnTo>
                      <a:pt x="5" y="62"/>
                    </a:lnTo>
                    <a:lnTo>
                      <a:pt x="1" y="59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3" y="5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7" name="Freeform 272">
                <a:extLst>
                  <a:ext uri="{FF2B5EF4-FFF2-40B4-BE49-F238E27FC236}">
                    <a16:creationId xmlns:a16="http://schemas.microsoft.com/office/drawing/2014/main" id="{477FC080-19BD-BD4C-8001-64D41F54FAF8}"/>
                  </a:ext>
                </a:extLst>
              </p:cNvPr>
              <p:cNvSpPr>
                <a:spLocks/>
              </p:cNvSpPr>
              <p:nvPr>
                <p:custDataLst>
                  <p:tags r:id="rId199"/>
                </p:custDataLst>
              </p:nvPr>
            </p:nvSpPr>
            <p:spPr bwMode="auto">
              <a:xfrm>
                <a:off x="8404225" y="2290763"/>
                <a:ext cx="120650" cy="171450"/>
              </a:xfrm>
              <a:custGeom>
                <a:avLst/>
                <a:gdLst>
                  <a:gd name="T0" fmla="*/ 2147483646 w 266"/>
                  <a:gd name="T1" fmla="*/ 1309110682 h 326"/>
                  <a:gd name="T2" fmla="*/ 2147483646 w 266"/>
                  <a:gd name="T3" fmla="*/ 2147483646 h 326"/>
                  <a:gd name="T4" fmla="*/ 2147483646 w 266"/>
                  <a:gd name="T5" fmla="*/ 2147483646 h 326"/>
                  <a:gd name="T6" fmla="*/ 2147483646 w 266"/>
                  <a:gd name="T7" fmla="*/ 2147483646 h 326"/>
                  <a:gd name="T8" fmla="*/ 2147483646 w 266"/>
                  <a:gd name="T9" fmla="*/ 2147483646 h 326"/>
                  <a:gd name="T10" fmla="*/ 2147483646 w 266"/>
                  <a:gd name="T11" fmla="*/ 2147483646 h 326"/>
                  <a:gd name="T12" fmla="*/ 2147483646 w 266"/>
                  <a:gd name="T13" fmla="*/ 2147483646 h 326"/>
                  <a:gd name="T14" fmla="*/ 2147483646 w 266"/>
                  <a:gd name="T15" fmla="*/ 2147483646 h 326"/>
                  <a:gd name="T16" fmla="*/ 2147483646 w 266"/>
                  <a:gd name="T17" fmla="*/ 2147483646 h 326"/>
                  <a:gd name="T18" fmla="*/ 2147483646 w 266"/>
                  <a:gd name="T19" fmla="*/ 2147483646 h 326"/>
                  <a:gd name="T20" fmla="*/ 2147483646 w 266"/>
                  <a:gd name="T21" fmla="*/ 2147483646 h 326"/>
                  <a:gd name="T22" fmla="*/ 2147483646 w 266"/>
                  <a:gd name="T23" fmla="*/ 2147483646 h 326"/>
                  <a:gd name="T24" fmla="*/ 2147483646 w 266"/>
                  <a:gd name="T25" fmla="*/ 2147483646 h 326"/>
                  <a:gd name="T26" fmla="*/ 2147483646 w 266"/>
                  <a:gd name="T27" fmla="*/ 2147483646 h 326"/>
                  <a:gd name="T28" fmla="*/ 2147483646 w 266"/>
                  <a:gd name="T29" fmla="*/ 2147483646 h 326"/>
                  <a:gd name="T30" fmla="*/ 2147483646 w 266"/>
                  <a:gd name="T31" fmla="*/ 2147483646 h 326"/>
                  <a:gd name="T32" fmla="*/ 2147483646 w 266"/>
                  <a:gd name="T33" fmla="*/ 2147483646 h 326"/>
                  <a:gd name="T34" fmla="*/ 2147483646 w 266"/>
                  <a:gd name="T35" fmla="*/ 2147483646 h 326"/>
                  <a:gd name="T36" fmla="*/ 2147483646 w 266"/>
                  <a:gd name="T37" fmla="*/ 2147483646 h 326"/>
                  <a:gd name="T38" fmla="*/ 2147483646 w 266"/>
                  <a:gd name="T39" fmla="*/ 2147483646 h 326"/>
                  <a:gd name="T40" fmla="*/ 2147483646 w 266"/>
                  <a:gd name="T41" fmla="*/ 2147483646 h 326"/>
                  <a:gd name="T42" fmla="*/ 2147483646 w 266"/>
                  <a:gd name="T43" fmla="*/ 2147483646 h 326"/>
                  <a:gd name="T44" fmla="*/ 2147483646 w 266"/>
                  <a:gd name="T45" fmla="*/ 2147483646 h 326"/>
                  <a:gd name="T46" fmla="*/ 2147483646 w 266"/>
                  <a:gd name="T47" fmla="*/ 2147483646 h 326"/>
                  <a:gd name="T48" fmla="*/ 2147483646 w 266"/>
                  <a:gd name="T49" fmla="*/ 2147483646 h 326"/>
                  <a:gd name="T50" fmla="*/ 2147483646 w 266"/>
                  <a:gd name="T51" fmla="*/ 2147483646 h 326"/>
                  <a:gd name="T52" fmla="*/ 2147483646 w 266"/>
                  <a:gd name="T53" fmla="*/ 2147483646 h 326"/>
                  <a:gd name="T54" fmla="*/ 2147483646 w 266"/>
                  <a:gd name="T55" fmla="*/ 2147483646 h 326"/>
                  <a:gd name="T56" fmla="*/ 2147483646 w 266"/>
                  <a:gd name="T57" fmla="*/ 2147483646 h 326"/>
                  <a:gd name="T58" fmla="*/ 2147483646 w 266"/>
                  <a:gd name="T59" fmla="*/ 2147483646 h 326"/>
                  <a:gd name="T60" fmla="*/ 2147483646 w 266"/>
                  <a:gd name="T61" fmla="*/ 2147483646 h 326"/>
                  <a:gd name="T62" fmla="*/ 2147483646 w 266"/>
                  <a:gd name="T63" fmla="*/ 2147483646 h 326"/>
                  <a:gd name="T64" fmla="*/ 2147483646 w 266"/>
                  <a:gd name="T65" fmla="*/ 2147483646 h 326"/>
                  <a:gd name="T66" fmla="*/ 2147483646 w 266"/>
                  <a:gd name="T67" fmla="*/ 2147483646 h 326"/>
                  <a:gd name="T68" fmla="*/ 2147483646 w 266"/>
                  <a:gd name="T69" fmla="*/ 2147483646 h 326"/>
                  <a:gd name="T70" fmla="*/ 2147483646 w 266"/>
                  <a:gd name="T71" fmla="*/ 2147483646 h 326"/>
                  <a:gd name="T72" fmla="*/ 2147483646 w 266"/>
                  <a:gd name="T73" fmla="*/ 2147483646 h 326"/>
                  <a:gd name="T74" fmla="*/ 2147483646 w 266"/>
                  <a:gd name="T75" fmla="*/ 2147483646 h 326"/>
                  <a:gd name="T76" fmla="*/ 2147483646 w 266"/>
                  <a:gd name="T77" fmla="*/ 2147483646 h 326"/>
                  <a:gd name="T78" fmla="*/ 1212966568 w 266"/>
                  <a:gd name="T79" fmla="*/ 2147483646 h 326"/>
                  <a:gd name="T80" fmla="*/ 373189046 w 266"/>
                  <a:gd name="T81" fmla="*/ 2147483646 h 326"/>
                  <a:gd name="T82" fmla="*/ 1772955832 w 266"/>
                  <a:gd name="T83" fmla="*/ 2147483646 h 326"/>
                  <a:gd name="T84" fmla="*/ 2147483646 w 266"/>
                  <a:gd name="T85" fmla="*/ 2147483646 h 326"/>
                  <a:gd name="T86" fmla="*/ 2147483646 w 266"/>
                  <a:gd name="T87" fmla="*/ 2147483646 h 326"/>
                  <a:gd name="T88" fmla="*/ 2147483646 w 266"/>
                  <a:gd name="T89" fmla="*/ 2147483646 h 326"/>
                  <a:gd name="T90" fmla="*/ 2147483646 w 266"/>
                  <a:gd name="T91" fmla="*/ 2147483646 h 326"/>
                  <a:gd name="T92" fmla="*/ 2147483646 w 266"/>
                  <a:gd name="T93" fmla="*/ 2147483646 h 326"/>
                  <a:gd name="T94" fmla="*/ 2147483646 w 266"/>
                  <a:gd name="T95" fmla="*/ 2147483646 h 326"/>
                  <a:gd name="T96" fmla="*/ 2147483646 w 266"/>
                  <a:gd name="T97" fmla="*/ 2147483646 h 326"/>
                  <a:gd name="T98" fmla="*/ 2147483646 w 266"/>
                  <a:gd name="T99" fmla="*/ 581949685 h 326"/>
                  <a:gd name="T100" fmla="*/ 2147483646 w 266"/>
                  <a:gd name="T101" fmla="*/ 0 h 32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66" h="326">
                    <a:moveTo>
                      <a:pt x="246" y="0"/>
                    </a:moveTo>
                    <a:lnTo>
                      <a:pt x="241" y="4"/>
                    </a:lnTo>
                    <a:lnTo>
                      <a:pt x="240" y="9"/>
                    </a:lnTo>
                    <a:lnTo>
                      <a:pt x="239" y="16"/>
                    </a:lnTo>
                    <a:lnTo>
                      <a:pt x="239" y="24"/>
                    </a:lnTo>
                    <a:lnTo>
                      <a:pt x="240" y="28"/>
                    </a:lnTo>
                    <a:lnTo>
                      <a:pt x="243" y="33"/>
                    </a:lnTo>
                    <a:lnTo>
                      <a:pt x="246" y="38"/>
                    </a:lnTo>
                    <a:lnTo>
                      <a:pt x="249" y="42"/>
                    </a:lnTo>
                    <a:lnTo>
                      <a:pt x="256" y="50"/>
                    </a:lnTo>
                    <a:lnTo>
                      <a:pt x="259" y="55"/>
                    </a:lnTo>
                    <a:lnTo>
                      <a:pt x="245" y="55"/>
                    </a:lnTo>
                    <a:lnTo>
                      <a:pt x="234" y="54"/>
                    </a:lnTo>
                    <a:lnTo>
                      <a:pt x="229" y="52"/>
                    </a:lnTo>
                    <a:lnTo>
                      <a:pt x="225" y="50"/>
                    </a:lnTo>
                    <a:lnTo>
                      <a:pt x="222" y="47"/>
                    </a:lnTo>
                    <a:lnTo>
                      <a:pt x="220" y="43"/>
                    </a:lnTo>
                    <a:lnTo>
                      <a:pt x="210" y="51"/>
                    </a:lnTo>
                    <a:lnTo>
                      <a:pt x="201" y="58"/>
                    </a:lnTo>
                    <a:lnTo>
                      <a:pt x="198" y="62"/>
                    </a:lnTo>
                    <a:lnTo>
                      <a:pt x="195" y="65"/>
                    </a:lnTo>
                    <a:lnTo>
                      <a:pt x="193" y="69"/>
                    </a:lnTo>
                    <a:lnTo>
                      <a:pt x="192" y="73"/>
                    </a:lnTo>
                    <a:lnTo>
                      <a:pt x="193" y="78"/>
                    </a:lnTo>
                    <a:lnTo>
                      <a:pt x="194" y="82"/>
                    </a:lnTo>
                    <a:lnTo>
                      <a:pt x="195" y="86"/>
                    </a:lnTo>
                    <a:lnTo>
                      <a:pt x="198" y="89"/>
                    </a:lnTo>
                    <a:lnTo>
                      <a:pt x="203" y="97"/>
                    </a:lnTo>
                    <a:lnTo>
                      <a:pt x="210" y="104"/>
                    </a:lnTo>
                    <a:lnTo>
                      <a:pt x="215" y="110"/>
                    </a:lnTo>
                    <a:lnTo>
                      <a:pt x="221" y="116"/>
                    </a:lnTo>
                    <a:lnTo>
                      <a:pt x="223" y="119"/>
                    </a:lnTo>
                    <a:lnTo>
                      <a:pt x="224" y="122"/>
                    </a:lnTo>
                    <a:lnTo>
                      <a:pt x="225" y="125"/>
                    </a:lnTo>
                    <a:lnTo>
                      <a:pt x="226" y="129"/>
                    </a:lnTo>
                    <a:lnTo>
                      <a:pt x="225" y="133"/>
                    </a:lnTo>
                    <a:lnTo>
                      <a:pt x="225" y="137"/>
                    </a:lnTo>
                    <a:lnTo>
                      <a:pt x="223" y="140"/>
                    </a:lnTo>
                    <a:lnTo>
                      <a:pt x="222" y="143"/>
                    </a:lnTo>
                    <a:lnTo>
                      <a:pt x="217" y="148"/>
                    </a:lnTo>
                    <a:lnTo>
                      <a:pt x="213" y="152"/>
                    </a:lnTo>
                    <a:lnTo>
                      <a:pt x="207" y="154"/>
                    </a:lnTo>
                    <a:lnTo>
                      <a:pt x="203" y="156"/>
                    </a:lnTo>
                    <a:lnTo>
                      <a:pt x="201" y="158"/>
                    </a:lnTo>
                    <a:lnTo>
                      <a:pt x="200" y="160"/>
                    </a:lnTo>
                    <a:lnTo>
                      <a:pt x="193" y="161"/>
                    </a:lnTo>
                    <a:lnTo>
                      <a:pt x="188" y="163"/>
                    </a:lnTo>
                    <a:lnTo>
                      <a:pt x="181" y="166"/>
                    </a:lnTo>
                    <a:lnTo>
                      <a:pt x="175" y="170"/>
                    </a:lnTo>
                    <a:lnTo>
                      <a:pt x="168" y="174"/>
                    </a:lnTo>
                    <a:lnTo>
                      <a:pt x="164" y="178"/>
                    </a:lnTo>
                    <a:lnTo>
                      <a:pt x="160" y="181"/>
                    </a:lnTo>
                    <a:lnTo>
                      <a:pt x="159" y="184"/>
                    </a:lnTo>
                    <a:lnTo>
                      <a:pt x="160" y="191"/>
                    </a:lnTo>
                    <a:lnTo>
                      <a:pt x="164" y="197"/>
                    </a:lnTo>
                    <a:lnTo>
                      <a:pt x="168" y="203"/>
                    </a:lnTo>
                    <a:lnTo>
                      <a:pt x="173" y="207"/>
                    </a:lnTo>
                    <a:lnTo>
                      <a:pt x="179" y="211"/>
                    </a:lnTo>
                    <a:lnTo>
                      <a:pt x="184" y="213"/>
                    </a:lnTo>
                    <a:lnTo>
                      <a:pt x="189" y="215"/>
                    </a:lnTo>
                    <a:lnTo>
                      <a:pt x="192" y="215"/>
                    </a:lnTo>
                    <a:lnTo>
                      <a:pt x="204" y="221"/>
                    </a:lnTo>
                    <a:lnTo>
                      <a:pt x="214" y="227"/>
                    </a:lnTo>
                    <a:lnTo>
                      <a:pt x="223" y="234"/>
                    </a:lnTo>
                    <a:lnTo>
                      <a:pt x="231" y="241"/>
                    </a:lnTo>
                    <a:lnTo>
                      <a:pt x="245" y="259"/>
                    </a:lnTo>
                    <a:lnTo>
                      <a:pt x="259" y="277"/>
                    </a:lnTo>
                    <a:lnTo>
                      <a:pt x="266" y="283"/>
                    </a:lnTo>
                    <a:lnTo>
                      <a:pt x="251" y="285"/>
                    </a:lnTo>
                    <a:lnTo>
                      <a:pt x="239" y="286"/>
                    </a:lnTo>
                    <a:lnTo>
                      <a:pt x="228" y="288"/>
                    </a:lnTo>
                    <a:lnTo>
                      <a:pt x="220" y="291"/>
                    </a:lnTo>
                    <a:lnTo>
                      <a:pt x="215" y="293"/>
                    </a:lnTo>
                    <a:lnTo>
                      <a:pt x="211" y="295"/>
                    </a:lnTo>
                    <a:lnTo>
                      <a:pt x="207" y="298"/>
                    </a:lnTo>
                    <a:lnTo>
                      <a:pt x="204" y="302"/>
                    </a:lnTo>
                    <a:lnTo>
                      <a:pt x="201" y="306"/>
                    </a:lnTo>
                    <a:lnTo>
                      <a:pt x="198" y="312"/>
                    </a:lnTo>
                    <a:lnTo>
                      <a:pt x="195" y="319"/>
                    </a:lnTo>
                    <a:lnTo>
                      <a:pt x="192" y="326"/>
                    </a:lnTo>
                    <a:lnTo>
                      <a:pt x="189" y="326"/>
                    </a:lnTo>
                    <a:lnTo>
                      <a:pt x="179" y="325"/>
                    </a:lnTo>
                    <a:lnTo>
                      <a:pt x="175" y="323"/>
                    </a:lnTo>
                    <a:lnTo>
                      <a:pt x="170" y="321"/>
                    </a:lnTo>
                    <a:lnTo>
                      <a:pt x="168" y="320"/>
                    </a:lnTo>
                    <a:lnTo>
                      <a:pt x="167" y="318"/>
                    </a:lnTo>
                    <a:lnTo>
                      <a:pt x="167" y="316"/>
                    </a:lnTo>
                    <a:lnTo>
                      <a:pt x="166" y="314"/>
                    </a:lnTo>
                    <a:lnTo>
                      <a:pt x="159" y="314"/>
                    </a:lnTo>
                    <a:lnTo>
                      <a:pt x="154" y="310"/>
                    </a:lnTo>
                    <a:lnTo>
                      <a:pt x="148" y="308"/>
                    </a:lnTo>
                    <a:lnTo>
                      <a:pt x="144" y="304"/>
                    </a:lnTo>
                    <a:lnTo>
                      <a:pt x="139" y="301"/>
                    </a:lnTo>
                    <a:lnTo>
                      <a:pt x="135" y="298"/>
                    </a:lnTo>
                    <a:lnTo>
                      <a:pt x="131" y="296"/>
                    </a:lnTo>
                    <a:lnTo>
                      <a:pt x="126" y="295"/>
                    </a:lnTo>
                    <a:lnTo>
                      <a:pt x="120" y="295"/>
                    </a:lnTo>
                    <a:lnTo>
                      <a:pt x="109" y="293"/>
                    </a:lnTo>
                    <a:lnTo>
                      <a:pt x="98" y="290"/>
                    </a:lnTo>
                    <a:lnTo>
                      <a:pt x="84" y="287"/>
                    </a:lnTo>
                    <a:lnTo>
                      <a:pt x="72" y="282"/>
                    </a:lnTo>
                    <a:lnTo>
                      <a:pt x="63" y="277"/>
                    </a:lnTo>
                    <a:lnTo>
                      <a:pt x="58" y="274"/>
                    </a:lnTo>
                    <a:lnTo>
                      <a:pt x="56" y="271"/>
                    </a:lnTo>
                    <a:lnTo>
                      <a:pt x="54" y="268"/>
                    </a:lnTo>
                    <a:lnTo>
                      <a:pt x="53" y="265"/>
                    </a:lnTo>
                    <a:lnTo>
                      <a:pt x="54" y="261"/>
                    </a:lnTo>
                    <a:lnTo>
                      <a:pt x="55" y="256"/>
                    </a:lnTo>
                    <a:lnTo>
                      <a:pt x="58" y="252"/>
                    </a:lnTo>
                    <a:lnTo>
                      <a:pt x="61" y="249"/>
                    </a:lnTo>
                    <a:lnTo>
                      <a:pt x="70" y="244"/>
                    </a:lnTo>
                    <a:lnTo>
                      <a:pt x="80" y="240"/>
                    </a:lnTo>
                    <a:lnTo>
                      <a:pt x="68" y="230"/>
                    </a:lnTo>
                    <a:lnTo>
                      <a:pt x="59" y="221"/>
                    </a:lnTo>
                    <a:lnTo>
                      <a:pt x="50" y="211"/>
                    </a:lnTo>
                    <a:lnTo>
                      <a:pt x="43" y="203"/>
                    </a:lnTo>
                    <a:lnTo>
                      <a:pt x="34" y="194"/>
                    </a:lnTo>
                    <a:lnTo>
                      <a:pt x="24" y="187"/>
                    </a:lnTo>
                    <a:lnTo>
                      <a:pt x="20" y="184"/>
                    </a:lnTo>
                    <a:lnTo>
                      <a:pt x="13" y="182"/>
                    </a:lnTo>
                    <a:lnTo>
                      <a:pt x="7" y="180"/>
                    </a:lnTo>
                    <a:lnTo>
                      <a:pt x="0" y="178"/>
                    </a:lnTo>
                    <a:lnTo>
                      <a:pt x="4" y="171"/>
                    </a:lnTo>
                    <a:lnTo>
                      <a:pt x="9" y="164"/>
                    </a:lnTo>
                    <a:lnTo>
                      <a:pt x="13" y="158"/>
                    </a:lnTo>
                    <a:lnTo>
                      <a:pt x="19" y="152"/>
                    </a:lnTo>
                    <a:lnTo>
                      <a:pt x="31" y="141"/>
                    </a:lnTo>
                    <a:lnTo>
                      <a:pt x="43" y="133"/>
                    </a:lnTo>
                    <a:lnTo>
                      <a:pt x="54" y="124"/>
                    </a:lnTo>
                    <a:lnTo>
                      <a:pt x="65" y="115"/>
                    </a:lnTo>
                    <a:lnTo>
                      <a:pt x="69" y="110"/>
                    </a:lnTo>
                    <a:lnTo>
                      <a:pt x="73" y="105"/>
                    </a:lnTo>
                    <a:lnTo>
                      <a:pt x="77" y="99"/>
                    </a:lnTo>
                    <a:lnTo>
                      <a:pt x="80" y="92"/>
                    </a:lnTo>
                    <a:lnTo>
                      <a:pt x="88" y="92"/>
                    </a:lnTo>
                    <a:lnTo>
                      <a:pt x="95" y="90"/>
                    </a:lnTo>
                    <a:lnTo>
                      <a:pt x="103" y="89"/>
                    </a:lnTo>
                    <a:lnTo>
                      <a:pt x="110" y="88"/>
                    </a:lnTo>
                    <a:lnTo>
                      <a:pt x="123" y="83"/>
                    </a:lnTo>
                    <a:lnTo>
                      <a:pt x="134" y="77"/>
                    </a:lnTo>
                    <a:lnTo>
                      <a:pt x="144" y="70"/>
                    </a:lnTo>
                    <a:lnTo>
                      <a:pt x="153" y="63"/>
                    </a:lnTo>
                    <a:lnTo>
                      <a:pt x="160" y="55"/>
                    </a:lnTo>
                    <a:lnTo>
                      <a:pt x="168" y="46"/>
                    </a:lnTo>
                    <a:lnTo>
                      <a:pt x="176" y="38"/>
                    </a:lnTo>
                    <a:lnTo>
                      <a:pt x="182" y="28"/>
                    </a:lnTo>
                    <a:lnTo>
                      <a:pt x="191" y="21"/>
                    </a:lnTo>
                    <a:lnTo>
                      <a:pt x="199" y="14"/>
                    </a:lnTo>
                    <a:lnTo>
                      <a:pt x="209" y="8"/>
                    </a:lnTo>
                    <a:lnTo>
                      <a:pt x="220" y="4"/>
                    </a:lnTo>
                    <a:lnTo>
                      <a:pt x="225" y="2"/>
                    </a:lnTo>
                    <a:lnTo>
                      <a:pt x="232" y="1"/>
                    </a:lnTo>
                    <a:lnTo>
                      <a:pt x="238" y="0"/>
                    </a:lnTo>
                    <a:lnTo>
                      <a:pt x="2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8" name="Freeform 273">
                <a:extLst>
                  <a:ext uri="{FF2B5EF4-FFF2-40B4-BE49-F238E27FC236}">
                    <a16:creationId xmlns:a16="http://schemas.microsoft.com/office/drawing/2014/main" id="{212E6499-5163-1D4F-9AC6-A1866752E624}"/>
                  </a:ext>
                </a:extLst>
              </p:cNvPr>
              <p:cNvSpPr>
                <a:spLocks/>
              </p:cNvSpPr>
              <p:nvPr>
                <p:custDataLst>
                  <p:tags r:id="rId200"/>
                </p:custDataLst>
              </p:nvPr>
            </p:nvSpPr>
            <p:spPr bwMode="auto">
              <a:xfrm>
                <a:off x="7475538" y="2705100"/>
                <a:ext cx="206375" cy="123825"/>
              </a:xfrm>
              <a:custGeom>
                <a:avLst/>
                <a:gdLst>
                  <a:gd name="T0" fmla="*/ 2147483646 w 471"/>
                  <a:gd name="T1" fmla="*/ 0 h 237"/>
                  <a:gd name="T2" fmla="*/ 2147483646 w 471"/>
                  <a:gd name="T3" fmla="*/ 998263043 h 237"/>
                  <a:gd name="T4" fmla="*/ 2147483646 w 471"/>
                  <a:gd name="T5" fmla="*/ 1854033815 h 237"/>
                  <a:gd name="T6" fmla="*/ 2147483646 w 471"/>
                  <a:gd name="T7" fmla="*/ 2147483646 h 237"/>
                  <a:gd name="T8" fmla="*/ 2147483646 w 471"/>
                  <a:gd name="T9" fmla="*/ 2147483646 h 237"/>
                  <a:gd name="T10" fmla="*/ 2147483646 w 471"/>
                  <a:gd name="T11" fmla="*/ 2147483646 h 237"/>
                  <a:gd name="T12" fmla="*/ 2147483646 w 471"/>
                  <a:gd name="T13" fmla="*/ 2147483646 h 237"/>
                  <a:gd name="T14" fmla="*/ 2147483646 w 471"/>
                  <a:gd name="T15" fmla="*/ 2147483646 h 237"/>
                  <a:gd name="T16" fmla="*/ 2147483646 w 471"/>
                  <a:gd name="T17" fmla="*/ 2147483646 h 237"/>
                  <a:gd name="T18" fmla="*/ 2147483646 w 471"/>
                  <a:gd name="T19" fmla="*/ 2147483646 h 237"/>
                  <a:gd name="T20" fmla="*/ 2147483646 w 471"/>
                  <a:gd name="T21" fmla="*/ 2147483646 h 237"/>
                  <a:gd name="T22" fmla="*/ 2147483646 w 471"/>
                  <a:gd name="T23" fmla="*/ 2147483646 h 237"/>
                  <a:gd name="T24" fmla="*/ 2147483646 w 471"/>
                  <a:gd name="T25" fmla="*/ 2147483646 h 237"/>
                  <a:gd name="T26" fmla="*/ 2147483646 w 471"/>
                  <a:gd name="T27" fmla="*/ 2147483646 h 237"/>
                  <a:gd name="T28" fmla="*/ 2147483646 w 471"/>
                  <a:gd name="T29" fmla="*/ 2147483646 h 237"/>
                  <a:gd name="T30" fmla="*/ 2147483646 w 471"/>
                  <a:gd name="T31" fmla="*/ 2147483646 h 237"/>
                  <a:gd name="T32" fmla="*/ 2147483646 w 471"/>
                  <a:gd name="T33" fmla="*/ 2147483646 h 237"/>
                  <a:gd name="T34" fmla="*/ 2147483646 w 471"/>
                  <a:gd name="T35" fmla="*/ 2147483646 h 237"/>
                  <a:gd name="T36" fmla="*/ 2147483646 w 471"/>
                  <a:gd name="T37" fmla="*/ 2147483646 h 237"/>
                  <a:gd name="T38" fmla="*/ 2147483646 w 471"/>
                  <a:gd name="T39" fmla="*/ 2147483646 h 237"/>
                  <a:gd name="T40" fmla="*/ 2147483646 w 471"/>
                  <a:gd name="T41" fmla="*/ 2147483646 h 237"/>
                  <a:gd name="T42" fmla="*/ 2147483646 w 471"/>
                  <a:gd name="T43" fmla="*/ 2147483646 h 237"/>
                  <a:gd name="T44" fmla="*/ 2147483646 w 471"/>
                  <a:gd name="T45" fmla="*/ 2147483646 h 237"/>
                  <a:gd name="T46" fmla="*/ 2147483646 w 471"/>
                  <a:gd name="T47" fmla="*/ 2147483646 h 237"/>
                  <a:gd name="T48" fmla="*/ 2147483646 w 471"/>
                  <a:gd name="T49" fmla="*/ 2147483646 h 237"/>
                  <a:gd name="T50" fmla="*/ 2147483646 w 471"/>
                  <a:gd name="T51" fmla="*/ 2147483646 h 237"/>
                  <a:gd name="T52" fmla="*/ 2147483646 w 471"/>
                  <a:gd name="T53" fmla="*/ 2147483646 h 237"/>
                  <a:gd name="T54" fmla="*/ 2147483646 w 471"/>
                  <a:gd name="T55" fmla="*/ 2147483646 h 237"/>
                  <a:gd name="T56" fmla="*/ 2147483646 w 471"/>
                  <a:gd name="T57" fmla="*/ 2147483646 h 237"/>
                  <a:gd name="T58" fmla="*/ 2147483646 w 471"/>
                  <a:gd name="T59" fmla="*/ 2147483646 h 237"/>
                  <a:gd name="T60" fmla="*/ 2147483646 w 471"/>
                  <a:gd name="T61" fmla="*/ 2147483646 h 237"/>
                  <a:gd name="T62" fmla="*/ 2147483646 w 471"/>
                  <a:gd name="T63" fmla="*/ 2147483646 h 237"/>
                  <a:gd name="T64" fmla="*/ 2147483646 w 471"/>
                  <a:gd name="T65" fmla="*/ 2147483646 h 237"/>
                  <a:gd name="T66" fmla="*/ 2147483646 w 471"/>
                  <a:gd name="T67" fmla="*/ 2147483646 h 237"/>
                  <a:gd name="T68" fmla="*/ 2147483646 w 471"/>
                  <a:gd name="T69" fmla="*/ 2147483646 h 237"/>
                  <a:gd name="T70" fmla="*/ 2147483646 w 471"/>
                  <a:gd name="T71" fmla="*/ 2147483646 h 237"/>
                  <a:gd name="T72" fmla="*/ 1009469072 w 471"/>
                  <a:gd name="T73" fmla="*/ 2147483646 h 237"/>
                  <a:gd name="T74" fmla="*/ 588824681 w 471"/>
                  <a:gd name="T75" fmla="*/ 0 h 23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71" h="237">
                    <a:moveTo>
                      <a:pt x="7" y="0"/>
                    </a:moveTo>
                    <a:lnTo>
                      <a:pt x="86" y="0"/>
                    </a:lnTo>
                    <a:lnTo>
                      <a:pt x="89" y="4"/>
                    </a:lnTo>
                    <a:lnTo>
                      <a:pt x="92" y="7"/>
                    </a:lnTo>
                    <a:lnTo>
                      <a:pt x="97" y="10"/>
                    </a:lnTo>
                    <a:lnTo>
                      <a:pt x="102" y="13"/>
                    </a:lnTo>
                    <a:lnTo>
                      <a:pt x="113" y="18"/>
                    </a:lnTo>
                    <a:lnTo>
                      <a:pt x="125" y="23"/>
                    </a:lnTo>
                    <a:lnTo>
                      <a:pt x="147" y="32"/>
                    </a:lnTo>
                    <a:lnTo>
                      <a:pt x="159" y="37"/>
                    </a:lnTo>
                    <a:lnTo>
                      <a:pt x="192" y="58"/>
                    </a:lnTo>
                    <a:lnTo>
                      <a:pt x="223" y="77"/>
                    </a:lnTo>
                    <a:lnTo>
                      <a:pt x="237" y="88"/>
                    </a:lnTo>
                    <a:lnTo>
                      <a:pt x="253" y="97"/>
                    </a:lnTo>
                    <a:lnTo>
                      <a:pt x="267" y="105"/>
                    </a:lnTo>
                    <a:lnTo>
                      <a:pt x="283" y="113"/>
                    </a:lnTo>
                    <a:lnTo>
                      <a:pt x="299" y="121"/>
                    </a:lnTo>
                    <a:lnTo>
                      <a:pt x="316" y="127"/>
                    </a:lnTo>
                    <a:lnTo>
                      <a:pt x="335" y="133"/>
                    </a:lnTo>
                    <a:lnTo>
                      <a:pt x="355" y="139"/>
                    </a:lnTo>
                    <a:lnTo>
                      <a:pt x="376" y="143"/>
                    </a:lnTo>
                    <a:lnTo>
                      <a:pt x="399" y="146"/>
                    </a:lnTo>
                    <a:lnTo>
                      <a:pt x="424" y="148"/>
                    </a:lnTo>
                    <a:lnTo>
                      <a:pt x="451" y="148"/>
                    </a:lnTo>
                    <a:lnTo>
                      <a:pt x="451" y="179"/>
                    </a:lnTo>
                    <a:lnTo>
                      <a:pt x="452" y="187"/>
                    </a:lnTo>
                    <a:lnTo>
                      <a:pt x="457" y="202"/>
                    </a:lnTo>
                    <a:lnTo>
                      <a:pt x="459" y="211"/>
                    </a:lnTo>
                    <a:lnTo>
                      <a:pt x="462" y="219"/>
                    </a:lnTo>
                    <a:lnTo>
                      <a:pt x="467" y="227"/>
                    </a:lnTo>
                    <a:lnTo>
                      <a:pt x="471" y="234"/>
                    </a:lnTo>
                    <a:lnTo>
                      <a:pt x="467" y="236"/>
                    </a:lnTo>
                    <a:lnTo>
                      <a:pt x="459" y="237"/>
                    </a:lnTo>
                    <a:lnTo>
                      <a:pt x="451" y="236"/>
                    </a:lnTo>
                    <a:lnTo>
                      <a:pt x="440" y="235"/>
                    </a:lnTo>
                    <a:lnTo>
                      <a:pt x="416" y="231"/>
                    </a:lnTo>
                    <a:lnTo>
                      <a:pt x="390" y="226"/>
                    </a:lnTo>
                    <a:lnTo>
                      <a:pt x="362" y="219"/>
                    </a:lnTo>
                    <a:lnTo>
                      <a:pt x="337" y="213"/>
                    </a:lnTo>
                    <a:lnTo>
                      <a:pt x="315" y="207"/>
                    </a:lnTo>
                    <a:lnTo>
                      <a:pt x="299" y="204"/>
                    </a:lnTo>
                    <a:lnTo>
                      <a:pt x="294" y="203"/>
                    </a:lnTo>
                    <a:lnTo>
                      <a:pt x="290" y="201"/>
                    </a:lnTo>
                    <a:lnTo>
                      <a:pt x="287" y="199"/>
                    </a:lnTo>
                    <a:lnTo>
                      <a:pt x="283" y="196"/>
                    </a:lnTo>
                    <a:lnTo>
                      <a:pt x="277" y="190"/>
                    </a:lnTo>
                    <a:lnTo>
                      <a:pt x="272" y="184"/>
                    </a:lnTo>
                    <a:lnTo>
                      <a:pt x="267" y="178"/>
                    </a:lnTo>
                    <a:lnTo>
                      <a:pt x="261" y="171"/>
                    </a:lnTo>
                    <a:lnTo>
                      <a:pt x="255" y="166"/>
                    </a:lnTo>
                    <a:lnTo>
                      <a:pt x="246" y="160"/>
                    </a:lnTo>
                    <a:lnTo>
                      <a:pt x="240" y="159"/>
                    </a:lnTo>
                    <a:lnTo>
                      <a:pt x="234" y="158"/>
                    </a:lnTo>
                    <a:lnTo>
                      <a:pt x="227" y="159"/>
                    </a:lnTo>
                    <a:lnTo>
                      <a:pt x="221" y="159"/>
                    </a:lnTo>
                    <a:lnTo>
                      <a:pt x="205" y="163"/>
                    </a:lnTo>
                    <a:lnTo>
                      <a:pt x="191" y="166"/>
                    </a:lnTo>
                    <a:lnTo>
                      <a:pt x="183" y="167"/>
                    </a:lnTo>
                    <a:lnTo>
                      <a:pt x="176" y="168"/>
                    </a:lnTo>
                    <a:lnTo>
                      <a:pt x="169" y="168"/>
                    </a:lnTo>
                    <a:lnTo>
                      <a:pt x="164" y="166"/>
                    </a:lnTo>
                    <a:lnTo>
                      <a:pt x="158" y="164"/>
                    </a:lnTo>
                    <a:lnTo>
                      <a:pt x="153" y="161"/>
                    </a:lnTo>
                    <a:lnTo>
                      <a:pt x="148" y="155"/>
                    </a:lnTo>
                    <a:lnTo>
                      <a:pt x="146" y="148"/>
                    </a:lnTo>
                    <a:lnTo>
                      <a:pt x="139" y="148"/>
                    </a:lnTo>
                    <a:lnTo>
                      <a:pt x="131" y="147"/>
                    </a:lnTo>
                    <a:lnTo>
                      <a:pt x="122" y="145"/>
                    </a:lnTo>
                    <a:lnTo>
                      <a:pt x="113" y="142"/>
                    </a:lnTo>
                    <a:lnTo>
                      <a:pt x="92" y="135"/>
                    </a:lnTo>
                    <a:lnTo>
                      <a:pt x="70" y="126"/>
                    </a:lnTo>
                    <a:lnTo>
                      <a:pt x="48" y="117"/>
                    </a:lnTo>
                    <a:lnTo>
                      <a:pt x="29" y="107"/>
                    </a:lnTo>
                    <a:lnTo>
                      <a:pt x="12" y="96"/>
                    </a:lnTo>
                    <a:lnTo>
                      <a:pt x="0" y="87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9" name="Freeform 274">
                <a:extLst>
                  <a:ext uri="{FF2B5EF4-FFF2-40B4-BE49-F238E27FC236}">
                    <a16:creationId xmlns:a16="http://schemas.microsoft.com/office/drawing/2014/main" id="{C3767068-1796-914D-9702-90FFADF84D6D}"/>
                  </a:ext>
                </a:extLst>
              </p:cNvPr>
              <p:cNvSpPr>
                <a:spLocks/>
              </p:cNvSpPr>
              <p:nvPr>
                <p:custDataLst>
                  <p:tags r:id="rId201"/>
                </p:custDataLst>
              </p:nvPr>
            </p:nvSpPr>
            <p:spPr bwMode="auto">
              <a:xfrm>
                <a:off x="7691438" y="2760663"/>
                <a:ext cx="73025" cy="65087"/>
              </a:xfrm>
              <a:custGeom>
                <a:avLst/>
                <a:gdLst>
                  <a:gd name="T0" fmla="*/ 2147483646 w 167"/>
                  <a:gd name="T1" fmla="*/ 2147483646 h 123"/>
                  <a:gd name="T2" fmla="*/ 2147483646 w 167"/>
                  <a:gd name="T3" fmla="*/ 2147483646 h 123"/>
                  <a:gd name="T4" fmla="*/ 2147483646 w 167"/>
                  <a:gd name="T5" fmla="*/ 2147483646 h 123"/>
                  <a:gd name="T6" fmla="*/ 2147483646 w 167"/>
                  <a:gd name="T7" fmla="*/ 2147483646 h 123"/>
                  <a:gd name="T8" fmla="*/ 2147483646 w 167"/>
                  <a:gd name="T9" fmla="*/ 2147483646 h 123"/>
                  <a:gd name="T10" fmla="*/ 2147483646 w 167"/>
                  <a:gd name="T11" fmla="*/ 2147483646 h 123"/>
                  <a:gd name="T12" fmla="*/ 2147483646 w 167"/>
                  <a:gd name="T13" fmla="*/ 2147483646 h 123"/>
                  <a:gd name="T14" fmla="*/ 2147483646 w 167"/>
                  <a:gd name="T15" fmla="*/ 2147483646 h 123"/>
                  <a:gd name="T16" fmla="*/ 2147483646 w 167"/>
                  <a:gd name="T17" fmla="*/ 2147483646 h 123"/>
                  <a:gd name="T18" fmla="*/ 2147483646 w 167"/>
                  <a:gd name="T19" fmla="*/ 2147483646 h 123"/>
                  <a:gd name="T20" fmla="*/ 2147483646 w 167"/>
                  <a:gd name="T21" fmla="*/ 2147483646 h 123"/>
                  <a:gd name="T22" fmla="*/ 2147483646 w 167"/>
                  <a:gd name="T23" fmla="*/ 2147483646 h 123"/>
                  <a:gd name="T24" fmla="*/ 2147483646 w 167"/>
                  <a:gd name="T25" fmla="*/ 2147483646 h 123"/>
                  <a:gd name="T26" fmla="*/ 2147483646 w 167"/>
                  <a:gd name="T27" fmla="*/ 2147483646 h 123"/>
                  <a:gd name="T28" fmla="*/ 2147483646 w 167"/>
                  <a:gd name="T29" fmla="*/ 2147483646 h 123"/>
                  <a:gd name="T30" fmla="*/ 2147483646 w 167"/>
                  <a:gd name="T31" fmla="*/ 2147483646 h 123"/>
                  <a:gd name="T32" fmla="*/ 2147483646 w 167"/>
                  <a:gd name="T33" fmla="*/ 2147483646 h 123"/>
                  <a:gd name="T34" fmla="*/ 2147483646 w 167"/>
                  <a:gd name="T35" fmla="*/ 2147483646 h 123"/>
                  <a:gd name="T36" fmla="*/ 2147483646 w 167"/>
                  <a:gd name="T37" fmla="*/ 2147483646 h 123"/>
                  <a:gd name="T38" fmla="*/ 2147483646 w 167"/>
                  <a:gd name="T39" fmla="*/ 2147483646 h 123"/>
                  <a:gd name="T40" fmla="*/ 2147483646 w 167"/>
                  <a:gd name="T41" fmla="*/ 2147483646 h 123"/>
                  <a:gd name="T42" fmla="*/ 2147483646 w 167"/>
                  <a:gd name="T43" fmla="*/ 2147483646 h 123"/>
                  <a:gd name="T44" fmla="*/ 2147483646 w 167"/>
                  <a:gd name="T45" fmla="*/ 2147483646 h 123"/>
                  <a:gd name="T46" fmla="*/ 1755879566 w 167"/>
                  <a:gd name="T47" fmla="*/ 2147483646 h 123"/>
                  <a:gd name="T48" fmla="*/ 0 w 167"/>
                  <a:gd name="T49" fmla="*/ 2147483646 h 123"/>
                  <a:gd name="T50" fmla="*/ 167308583 w 167"/>
                  <a:gd name="T51" fmla="*/ 2147483646 h 123"/>
                  <a:gd name="T52" fmla="*/ 417984605 w 167"/>
                  <a:gd name="T53" fmla="*/ 2147483646 h 123"/>
                  <a:gd name="T54" fmla="*/ 752410682 w 167"/>
                  <a:gd name="T55" fmla="*/ 2147483646 h 123"/>
                  <a:gd name="T56" fmla="*/ 1254145343 w 167"/>
                  <a:gd name="T57" fmla="*/ 2147483646 h 123"/>
                  <a:gd name="T58" fmla="*/ 1672321038 w 167"/>
                  <a:gd name="T59" fmla="*/ 2147483646 h 123"/>
                  <a:gd name="T60" fmla="*/ 2147483646 w 167"/>
                  <a:gd name="T61" fmla="*/ 2147483646 h 123"/>
                  <a:gd name="T62" fmla="*/ 2147483646 w 167"/>
                  <a:gd name="T63" fmla="*/ 2147483646 h 123"/>
                  <a:gd name="T64" fmla="*/ 2147483646 w 167"/>
                  <a:gd name="T65" fmla="*/ 2147483646 h 123"/>
                  <a:gd name="T66" fmla="*/ 2147483646 w 167"/>
                  <a:gd name="T67" fmla="*/ 2147483646 h 123"/>
                  <a:gd name="T68" fmla="*/ 2147483646 w 167"/>
                  <a:gd name="T69" fmla="*/ 2147483646 h 123"/>
                  <a:gd name="T70" fmla="*/ 2147483646 w 167"/>
                  <a:gd name="T71" fmla="*/ 1778083178 h 123"/>
                  <a:gd name="T72" fmla="*/ 2147483646 w 167"/>
                  <a:gd name="T73" fmla="*/ 0 h 123"/>
                  <a:gd name="T74" fmla="*/ 2147483646 w 167"/>
                  <a:gd name="T75" fmla="*/ 592787525 h 123"/>
                  <a:gd name="T76" fmla="*/ 2147483646 w 167"/>
                  <a:gd name="T77" fmla="*/ 1037168224 h 123"/>
                  <a:gd name="T78" fmla="*/ 2147483646 w 167"/>
                  <a:gd name="T79" fmla="*/ 1629956279 h 123"/>
                  <a:gd name="T80" fmla="*/ 2147483646 w 167"/>
                  <a:gd name="T81" fmla="*/ 2074336977 h 123"/>
                  <a:gd name="T82" fmla="*/ 2147483646 w 167"/>
                  <a:gd name="T83" fmla="*/ 2147483646 h 123"/>
                  <a:gd name="T84" fmla="*/ 2147483646 w 167"/>
                  <a:gd name="T85" fmla="*/ 2147483646 h 123"/>
                  <a:gd name="T86" fmla="*/ 2147483646 w 167"/>
                  <a:gd name="T87" fmla="*/ 2147483646 h 123"/>
                  <a:gd name="T88" fmla="*/ 2147483646 w 167"/>
                  <a:gd name="T89" fmla="*/ 2147483646 h 123"/>
                  <a:gd name="T90" fmla="*/ 2147483646 w 167"/>
                  <a:gd name="T91" fmla="*/ 2147483646 h 123"/>
                  <a:gd name="T92" fmla="*/ 2147483646 w 167"/>
                  <a:gd name="T93" fmla="*/ 2147483646 h 12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67" h="123">
                    <a:moveTo>
                      <a:pt x="167" y="43"/>
                    </a:moveTo>
                    <a:lnTo>
                      <a:pt x="164" y="54"/>
                    </a:lnTo>
                    <a:lnTo>
                      <a:pt x="161" y="66"/>
                    </a:lnTo>
                    <a:lnTo>
                      <a:pt x="155" y="79"/>
                    </a:lnTo>
                    <a:lnTo>
                      <a:pt x="150" y="93"/>
                    </a:lnTo>
                    <a:lnTo>
                      <a:pt x="146" y="99"/>
                    </a:lnTo>
                    <a:lnTo>
                      <a:pt x="142" y="105"/>
                    </a:lnTo>
                    <a:lnTo>
                      <a:pt x="138" y="110"/>
                    </a:lnTo>
                    <a:lnTo>
                      <a:pt x="132" y="114"/>
                    </a:lnTo>
                    <a:lnTo>
                      <a:pt x="127" y="118"/>
                    </a:lnTo>
                    <a:lnTo>
                      <a:pt x="121" y="121"/>
                    </a:lnTo>
                    <a:lnTo>
                      <a:pt x="115" y="122"/>
                    </a:lnTo>
                    <a:lnTo>
                      <a:pt x="107" y="123"/>
                    </a:lnTo>
                    <a:lnTo>
                      <a:pt x="100" y="122"/>
                    </a:lnTo>
                    <a:lnTo>
                      <a:pt x="92" y="119"/>
                    </a:lnTo>
                    <a:lnTo>
                      <a:pt x="87" y="116"/>
                    </a:lnTo>
                    <a:lnTo>
                      <a:pt x="84" y="113"/>
                    </a:lnTo>
                    <a:lnTo>
                      <a:pt x="82" y="109"/>
                    </a:lnTo>
                    <a:lnTo>
                      <a:pt x="81" y="105"/>
                    </a:lnTo>
                    <a:lnTo>
                      <a:pt x="71" y="104"/>
                    </a:lnTo>
                    <a:lnTo>
                      <a:pt x="61" y="103"/>
                    </a:lnTo>
                    <a:lnTo>
                      <a:pt x="51" y="101"/>
                    </a:lnTo>
                    <a:lnTo>
                      <a:pt x="41" y="98"/>
                    </a:lnTo>
                    <a:lnTo>
                      <a:pt x="21" y="92"/>
                    </a:lnTo>
                    <a:lnTo>
                      <a:pt x="0" y="86"/>
                    </a:lnTo>
                    <a:lnTo>
                      <a:pt x="2" y="77"/>
                    </a:lnTo>
                    <a:lnTo>
                      <a:pt x="5" y="67"/>
                    </a:lnTo>
                    <a:lnTo>
                      <a:pt x="9" y="56"/>
                    </a:lnTo>
                    <a:lnTo>
                      <a:pt x="15" y="43"/>
                    </a:lnTo>
                    <a:lnTo>
                      <a:pt x="20" y="43"/>
                    </a:lnTo>
                    <a:lnTo>
                      <a:pt x="26" y="42"/>
                    </a:lnTo>
                    <a:lnTo>
                      <a:pt x="30" y="41"/>
                    </a:lnTo>
                    <a:lnTo>
                      <a:pt x="33" y="38"/>
                    </a:lnTo>
                    <a:lnTo>
                      <a:pt x="40" y="33"/>
                    </a:lnTo>
                    <a:lnTo>
                      <a:pt x="45" y="26"/>
                    </a:lnTo>
                    <a:lnTo>
                      <a:pt x="52" y="12"/>
                    </a:lnTo>
                    <a:lnTo>
                      <a:pt x="61" y="0"/>
                    </a:lnTo>
                    <a:lnTo>
                      <a:pt x="64" y="4"/>
                    </a:lnTo>
                    <a:lnTo>
                      <a:pt x="67" y="7"/>
                    </a:lnTo>
                    <a:lnTo>
                      <a:pt x="73" y="11"/>
                    </a:lnTo>
                    <a:lnTo>
                      <a:pt x="78" y="14"/>
                    </a:lnTo>
                    <a:lnTo>
                      <a:pt x="92" y="21"/>
                    </a:lnTo>
                    <a:lnTo>
                      <a:pt x="107" y="28"/>
                    </a:lnTo>
                    <a:lnTo>
                      <a:pt x="122" y="35"/>
                    </a:lnTo>
                    <a:lnTo>
                      <a:pt x="139" y="39"/>
                    </a:lnTo>
                    <a:lnTo>
                      <a:pt x="153" y="42"/>
                    </a:lnTo>
                    <a:lnTo>
                      <a:pt x="167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0" name="Freeform 275">
                <a:extLst>
                  <a:ext uri="{FF2B5EF4-FFF2-40B4-BE49-F238E27FC236}">
                    <a16:creationId xmlns:a16="http://schemas.microsoft.com/office/drawing/2014/main" id="{2E6D728C-175E-B141-AE63-A89787399C91}"/>
                  </a:ext>
                </a:extLst>
              </p:cNvPr>
              <p:cNvSpPr>
                <a:spLocks/>
              </p:cNvSpPr>
              <p:nvPr>
                <p:custDataLst>
                  <p:tags r:id="rId202"/>
                </p:custDataLst>
              </p:nvPr>
            </p:nvSpPr>
            <p:spPr bwMode="auto">
              <a:xfrm>
                <a:off x="7681913" y="2832100"/>
                <a:ext cx="133350" cy="166688"/>
              </a:xfrm>
              <a:custGeom>
                <a:avLst/>
                <a:gdLst>
                  <a:gd name="T0" fmla="*/ 2147483646 w 306"/>
                  <a:gd name="T1" fmla="*/ 2147483646 h 321"/>
                  <a:gd name="T2" fmla="*/ 2147483646 w 306"/>
                  <a:gd name="T3" fmla="*/ 2147483646 h 321"/>
                  <a:gd name="T4" fmla="*/ 2147483646 w 306"/>
                  <a:gd name="T5" fmla="*/ 2147483646 h 321"/>
                  <a:gd name="T6" fmla="*/ 2147483646 w 306"/>
                  <a:gd name="T7" fmla="*/ 2147483646 h 321"/>
                  <a:gd name="T8" fmla="*/ 2147483646 w 306"/>
                  <a:gd name="T9" fmla="*/ 2147483646 h 321"/>
                  <a:gd name="T10" fmla="*/ 2147483646 w 306"/>
                  <a:gd name="T11" fmla="*/ 2147483646 h 321"/>
                  <a:gd name="T12" fmla="*/ 2147483646 w 306"/>
                  <a:gd name="T13" fmla="*/ 2147483646 h 321"/>
                  <a:gd name="T14" fmla="*/ 2147483646 w 306"/>
                  <a:gd name="T15" fmla="*/ 2147483646 h 321"/>
                  <a:gd name="T16" fmla="*/ 2147483646 w 306"/>
                  <a:gd name="T17" fmla="*/ 2147483646 h 321"/>
                  <a:gd name="T18" fmla="*/ 2147483646 w 306"/>
                  <a:gd name="T19" fmla="*/ 2147483646 h 321"/>
                  <a:gd name="T20" fmla="*/ 2147483646 w 306"/>
                  <a:gd name="T21" fmla="*/ 2147483646 h 321"/>
                  <a:gd name="T22" fmla="*/ 2147483646 w 306"/>
                  <a:gd name="T23" fmla="*/ 2147483646 h 321"/>
                  <a:gd name="T24" fmla="*/ 2147483646 w 306"/>
                  <a:gd name="T25" fmla="*/ 2147483646 h 321"/>
                  <a:gd name="T26" fmla="*/ 2147483646 w 306"/>
                  <a:gd name="T27" fmla="*/ 2147483646 h 321"/>
                  <a:gd name="T28" fmla="*/ 2147483646 w 306"/>
                  <a:gd name="T29" fmla="*/ 2147483646 h 321"/>
                  <a:gd name="T30" fmla="*/ 2147483646 w 306"/>
                  <a:gd name="T31" fmla="*/ 2147483646 h 321"/>
                  <a:gd name="T32" fmla="*/ 2147483646 w 306"/>
                  <a:gd name="T33" fmla="*/ 2147483646 h 321"/>
                  <a:gd name="T34" fmla="*/ 2147483646 w 306"/>
                  <a:gd name="T35" fmla="*/ 2147483646 h 321"/>
                  <a:gd name="T36" fmla="*/ 2147483646 w 306"/>
                  <a:gd name="T37" fmla="*/ 2147483646 h 321"/>
                  <a:gd name="T38" fmla="*/ 2147483646 w 306"/>
                  <a:gd name="T39" fmla="*/ 2147483646 h 321"/>
                  <a:gd name="T40" fmla="*/ 2147483646 w 306"/>
                  <a:gd name="T41" fmla="*/ 1680182326 h 321"/>
                  <a:gd name="T42" fmla="*/ 2147483646 w 306"/>
                  <a:gd name="T43" fmla="*/ 560060775 h 321"/>
                  <a:gd name="T44" fmla="*/ 2147483646 w 306"/>
                  <a:gd name="T45" fmla="*/ 0 h 321"/>
                  <a:gd name="T46" fmla="*/ 2147483646 w 306"/>
                  <a:gd name="T47" fmla="*/ 0 h 321"/>
                  <a:gd name="T48" fmla="*/ 2147483646 w 306"/>
                  <a:gd name="T49" fmla="*/ 139947818 h 321"/>
                  <a:gd name="T50" fmla="*/ 1820647596 w 306"/>
                  <a:gd name="T51" fmla="*/ 700008593 h 321"/>
                  <a:gd name="T52" fmla="*/ 827618908 w 306"/>
                  <a:gd name="T53" fmla="*/ 1960347466 h 321"/>
                  <a:gd name="T54" fmla="*/ 82799891 w 306"/>
                  <a:gd name="T55" fmla="*/ 2147483646 h 321"/>
                  <a:gd name="T56" fmla="*/ 165599782 w 306"/>
                  <a:gd name="T57" fmla="*/ 2147483646 h 321"/>
                  <a:gd name="T58" fmla="*/ 1241428362 w 306"/>
                  <a:gd name="T59" fmla="*/ 2147483646 h 321"/>
                  <a:gd name="T60" fmla="*/ 2147483646 w 306"/>
                  <a:gd name="T61" fmla="*/ 2147483646 h 321"/>
                  <a:gd name="T62" fmla="*/ 2147483646 w 306"/>
                  <a:gd name="T63" fmla="*/ 2147483646 h 321"/>
                  <a:gd name="T64" fmla="*/ 2147483646 w 306"/>
                  <a:gd name="T65" fmla="*/ 2147483646 h 321"/>
                  <a:gd name="T66" fmla="*/ 2069047270 w 306"/>
                  <a:gd name="T67" fmla="*/ 2147483646 h 321"/>
                  <a:gd name="T68" fmla="*/ 1406838142 w 306"/>
                  <a:gd name="T69" fmla="*/ 2147483646 h 321"/>
                  <a:gd name="T70" fmla="*/ 1158628471 w 306"/>
                  <a:gd name="T71" fmla="*/ 2147483646 h 321"/>
                  <a:gd name="T72" fmla="*/ 1158628471 w 306"/>
                  <a:gd name="T73" fmla="*/ 2147483646 h 321"/>
                  <a:gd name="T74" fmla="*/ 1489638033 w 306"/>
                  <a:gd name="T75" fmla="*/ 2147483646 h 321"/>
                  <a:gd name="T76" fmla="*/ 2147483646 w 306"/>
                  <a:gd name="T77" fmla="*/ 2147483646 h 321"/>
                  <a:gd name="T78" fmla="*/ 2147483646 w 306"/>
                  <a:gd name="T79" fmla="*/ 2147483646 h 321"/>
                  <a:gd name="T80" fmla="*/ 2147483646 w 306"/>
                  <a:gd name="T81" fmla="*/ 2147483646 h 321"/>
                  <a:gd name="T82" fmla="*/ 2147483646 w 306"/>
                  <a:gd name="T83" fmla="*/ 2147483646 h 321"/>
                  <a:gd name="T84" fmla="*/ 2147483646 w 306"/>
                  <a:gd name="T85" fmla="*/ 2147483646 h 321"/>
                  <a:gd name="T86" fmla="*/ 2147483646 w 306"/>
                  <a:gd name="T87" fmla="*/ 2147483646 h 321"/>
                  <a:gd name="T88" fmla="*/ 2147483646 w 306"/>
                  <a:gd name="T89" fmla="*/ 2147483646 h 321"/>
                  <a:gd name="T90" fmla="*/ 2147483646 w 306"/>
                  <a:gd name="T91" fmla="*/ 2147483646 h 321"/>
                  <a:gd name="T92" fmla="*/ 2147483646 w 306"/>
                  <a:gd name="T93" fmla="*/ 2147483646 h 321"/>
                  <a:gd name="T94" fmla="*/ 2147483646 w 306"/>
                  <a:gd name="T95" fmla="*/ 2147483646 h 321"/>
                  <a:gd name="T96" fmla="*/ 2147483646 w 306"/>
                  <a:gd name="T97" fmla="*/ 2147483646 h 321"/>
                  <a:gd name="T98" fmla="*/ 2147483646 w 306"/>
                  <a:gd name="T99" fmla="*/ 2147483646 h 321"/>
                  <a:gd name="T100" fmla="*/ 2147483646 w 306"/>
                  <a:gd name="T101" fmla="*/ 2147483646 h 321"/>
                  <a:gd name="T102" fmla="*/ 2147483646 w 306"/>
                  <a:gd name="T103" fmla="*/ 2147483646 h 321"/>
                  <a:gd name="T104" fmla="*/ 2147483646 w 306"/>
                  <a:gd name="T105" fmla="*/ 2147483646 h 321"/>
                  <a:gd name="T106" fmla="*/ 2147483646 w 306"/>
                  <a:gd name="T107" fmla="*/ 2147483646 h 321"/>
                  <a:gd name="T108" fmla="*/ 2147483646 w 306"/>
                  <a:gd name="T109" fmla="*/ 2147483646 h 321"/>
                  <a:gd name="T110" fmla="*/ 2147483646 w 306"/>
                  <a:gd name="T111" fmla="*/ 2147483646 h 321"/>
                  <a:gd name="T112" fmla="*/ 2147483646 w 306"/>
                  <a:gd name="T113" fmla="*/ 2147483646 h 321"/>
                  <a:gd name="T114" fmla="*/ 2147483646 w 306"/>
                  <a:gd name="T115" fmla="*/ 2147483646 h 32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306" h="321">
                    <a:moveTo>
                      <a:pt x="306" y="235"/>
                    </a:moveTo>
                    <a:lnTo>
                      <a:pt x="259" y="160"/>
                    </a:lnTo>
                    <a:lnTo>
                      <a:pt x="257" y="164"/>
                    </a:lnTo>
                    <a:lnTo>
                      <a:pt x="252" y="173"/>
                    </a:lnTo>
                    <a:lnTo>
                      <a:pt x="247" y="178"/>
                    </a:lnTo>
                    <a:lnTo>
                      <a:pt x="243" y="182"/>
                    </a:lnTo>
                    <a:lnTo>
                      <a:pt x="238" y="185"/>
                    </a:lnTo>
                    <a:lnTo>
                      <a:pt x="233" y="186"/>
                    </a:lnTo>
                    <a:lnTo>
                      <a:pt x="227" y="185"/>
                    </a:lnTo>
                    <a:lnTo>
                      <a:pt x="223" y="184"/>
                    </a:lnTo>
                    <a:lnTo>
                      <a:pt x="219" y="181"/>
                    </a:lnTo>
                    <a:lnTo>
                      <a:pt x="214" y="178"/>
                    </a:lnTo>
                    <a:lnTo>
                      <a:pt x="211" y="173"/>
                    </a:lnTo>
                    <a:lnTo>
                      <a:pt x="209" y="169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6" y="154"/>
                    </a:lnTo>
                    <a:lnTo>
                      <a:pt x="209" y="148"/>
                    </a:lnTo>
                    <a:lnTo>
                      <a:pt x="211" y="142"/>
                    </a:lnTo>
                    <a:lnTo>
                      <a:pt x="213" y="136"/>
                    </a:lnTo>
                    <a:lnTo>
                      <a:pt x="221" y="125"/>
                    </a:lnTo>
                    <a:lnTo>
                      <a:pt x="230" y="114"/>
                    </a:lnTo>
                    <a:lnTo>
                      <a:pt x="238" y="104"/>
                    </a:lnTo>
                    <a:lnTo>
                      <a:pt x="246" y="93"/>
                    </a:lnTo>
                    <a:lnTo>
                      <a:pt x="248" y="87"/>
                    </a:lnTo>
                    <a:lnTo>
                      <a:pt x="250" y="82"/>
                    </a:lnTo>
                    <a:lnTo>
                      <a:pt x="253" y="75"/>
                    </a:lnTo>
                    <a:lnTo>
                      <a:pt x="253" y="69"/>
                    </a:lnTo>
                    <a:lnTo>
                      <a:pt x="133" y="69"/>
                    </a:lnTo>
                    <a:lnTo>
                      <a:pt x="129" y="68"/>
                    </a:lnTo>
                    <a:lnTo>
                      <a:pt x="123" y="65"/>
                    </a:lnTo>
                    <a:lnTo>
                      <a:pt x="119" y="59"/>
                    </a:lnTo>
                    <a:lnTo>
                      <a:pt x="115" y="53"/>
                    </a:lnTo>
                    <a:lnTo>
                      <a:pt x="112" y="45"/>
                    </a:lnTo>
                    <a:lnTo>
                      <a:pt x="109" y="37"/>
                    </a:lnTo>
                    <a:lnTo>
                      <a:pt x="108" y="28"/>
                    </a:lnTo>
                    <a:lnTo>
                      <a:pt x="107" y="19"/>
                    </a:lnTo>
                    <a:lnTo>
                      <a:pt x="101" y="19"/>
                    </a:lnTo>
                    <a:lnTo>
                      <a:pt x="96" y="18"/>
                    </a:lnTo>
                    <a:lnTo>
                      <a:pt x="90" y="17"/>
                    </a:lnTo>
                    <a:lnTo>
                      <a:pt x="85" y="15"/>
                    </a:lnTo>
                    <a:lnTo>
                      <a:pt x="80" y="12"/>
                    </a:lnTo>
                    <a:lnTo>
                      <a:pt x="77" y="9"/>
                    </a:lnTo>
                    <a:lnTo>
                      <a:pt x="75" y="4"/>
                    </a:lnTo>
                    <a:lnTo>
                      <a:pt x="74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0"/>
                    </a:lnTo>
                    <a:lnTo>
                      <a:pt x="41" y="0"/>
                    </a:lnTo>
                    <a:lnTo>
                      <a:pt x="34" y="1"/>
                    </a:lnTo>
                    <a:lnTo>
                      <a:pt x="29" y="2"/>
                    </a:lnTo>
                    <a:lnTo>
                      <a:pt x="22" y="5"/>
                    </a:lnTo>
                    <a:lnTo>
                      <a:pt x="15" y="9"/>
                    </a:lnTo>
                    <a:lnTo>
                      <a:pt x="10" y="14"/>
                    </a:lnTo>
                    <a:lnTo>
                      <a:pt x="4" y="19"/>
                    </a:lnTo>
                    <a:lnTo>
                      <a:pt x="1" y="25"/>
                    </a:lnTo>
                    <a:lnTo>
                      <a:pt x="0" y="31"/>
                    </a:lnTo>
                    <a:lnTo>
                      <a:pt x="2" y="35"/>
                    </a:lnTo>
                    <a:lnTo>
                      <a:pt x="8" y="40"/>
                    </a:lnTo>
                    <a:lnTo>
                      <a:pt x="15" y="46"/>
                    </a:lnTo>
                    <a:lnTo>
                      <a:pt x="25" y="52"/>
                    </a:lnTo>
                    <a:lnTo>
                      <a:pt x="35" y="58"/>
                    </a:lnTo>
                    <a:lnTo>
                      <a:pt x="45" y="63"/>
                    </a:lnTo>
                    <a:lnTo>
                      <a:pt x="54" y="67"/>
                    </a:lnTo>
                    <a:lnTo>
                      <a:pt x="60" y="69"/>
                    </a:lnTo>
                    <a:lnTo>
                      <a:pt x="47" y="79"/>
                    </a:lnTo>
                    <a:lnTo>
                      <a:pt x="32" y="91"/>
                    </a:lnTo>
                    <a:lnTo>
                      <a:pt x="25" y="97"/>
                    </a:lnTo>
                    <a:lnTo>
                      <a:pt x="19" y="104"/>
                    </a:lnTo>
                    <a:lnTo>
                      <a:pt x="17" y="107"/>
                    </a:lnTo>
                    <a:lnTo>
                      <a:pt x="15" y="110"/>
                    </a:lnTo>
                    <a:lnTo>
                      <a:pt x="14" y="114"/>
                    </a:lnTo>
                    <a:lnTo>
                      <a:pt x="13" y="117"/>
                    </a:lnTo>
                    <a:lnTo>
                      <a:pt x="14" y="122"/>
                    </a:lnTo>
                    <a:lnTo>
                      <a:pt x="15" y="125"/>
                    </a:lnTo>
                    <a:lnTo>
                      <a:pt x="18" y="129"/>
                    </a:lnTo>
                    <a:lnTo>
                      <a:pt x="20" y="133"/>
                    </a:lnTo>
                    <a:lnTo>
                      <a:pt x="28" y="141"/>
                    </a:lnTo>
                    <a:lnTo>
                      <a:pt x="37" y="149"/>
                    </a:lnTo>
                    <a:lnTo>
                      <a:pt x="47" y="156"/>
                    </a:lnTo>
                    <a:lnTo>
                      <a:pt x="58" y="162"/>
                    </a:lnTo>
                    <a:lnTo>
                      <a:pt x="64" y="164"/>
                    </a:lnTo>
                    <a:lnTo>
                      <a:pt x="69" y="165"/>
                    </a:lnTo>
                    <a:lnTo>
                      <a:pt x="75" y="166"/>
                    </a:lnTo>
                    <a:lnTo>
                      <a:pt x="80" y="167"/>
                    </a:lnTo>
                    <a:lnTo>
                      <a:pt x="107" y="271"/>
                    </a:lnTo>
                    <a:lnTo>
                      <a:pt x="107" y="267"/>
                    </a:lnTo>
                    <a:lnTo>
                      <a:pt x="108" y="263"/>
                    </a:lnTo>
                    <a:lnTo>
                      <a:pt x="110" y="260"/>
                    </a:lnTo>
                    <a:lnTo>
                      <a:pt x="112" y="256"/>
                    </a:lnTo>
                    <a:lnTo>
                      <a:pt x="119" y="251"/>
                    </a:lnTo>
                    <a:lnTo>
                      <a:pt x="127" y="246"/>
                    </a:lnTo>
                    <a:lnTo>
                      <a:pt x="137" y="243"/>
                    </a:lnTo>
                    <a:lnTo>
                      <a:pt x="148" y="240"/>
                    </a:lnTo>
                    <a:lnTo>
                      <a:pt x="160" y="237"/>
                    </a:lnTo>
                    <a:lnTo>
                      <a:pt x="174" y="235"/>
                    </a:lnTo>
                    <a:lnTo>
                      <a:pt x="174" y="222"/>
                    </a:lnTo>
                    <a:lnTo>
                      <a:pt x="174" y="210"/>
                    </a:lnTo>
                    <a:lnTo>
                      <a:pt x="178" y="212"/>
                    </a:lnTo>
                    <a:lnTo>
                      <a:pt x="183" y="212"/>
                    </a:lnTo>
                    <a:lnTo>
                      <a:pt x="188" y="213"/>
                    </a:lnTo>
                    <a:lnTo>
                      <a:pt x="193" y="212"/>
                    </a:lnTo>
                    <a:lnTo>
                      <a:pt x="203" y="211"/>
                    </a:lnTo>
                    <a:lnTo>
                      <a:pt x="213" y="210"/>
                    </a:lnTo>
                    <a:lnTo>
                      <a:pt x="220" y="233"/>
                    </a:lnTo>
                    <a:lnTo>
                      <a:pt x="232" y="261"/>
                    </a:lnTo>
                    <a:lnTo>
                      <a:pt x="245" y="292"/>
                    </a:lnTo>
                    <a:lnTo>
                      <a:pt x="259" y="321"/>
                    </a:lnTo>
                    <a:lnTo>
                      <a:pt x="267" y="316"/>
                    </a:lnTo>
                    <a:lnTo>
                      <a:pt x="272" y="311"/>
                    </a:lnTo>
                    <a:lnTo>
                      <a:pt x="278" y="307"/>
                    </a:lnTo>
                    <a:lnTo>
                      <a:pt x="282" y="302"/>
                    </a:lnTo>
                    <a:lnTo>
                      <a:pt x="290" y="291"/>
                    </a:lnTo>
                    <a:lnTo>
                      <a:pt x="295" y="280"/>
                    </a:lnTo>
                    <a:lnTo>
                      <a:pt x="301" y="258"/>
                    </a:lnTo>
                    <a:lnTo>
                      <a:pt x="306" y="23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1" name="Freeform 276">
                <a:extLst>
                  <a:ext uri="{FF2B5EF4-FFF2-40B4-BE49-F238E27FC236}">
                    <a16:creationId xmlns:a16="http://schemas.microsoft.com/office/drawing/2014/main" id="{B7267E74-CE5E-9B43-9F40-CBCC89EA0B01}"/>
                  </a:ext>
                </a:extLst>
              </p:cNvPr>
              <p:cNvSpPr>
                <a:spLocks/>
              </p:cNvSpPr>
              <p:nvPr>
                <p:custDataLst>
                  <p:tags r:id="rId203"/>
                </p:custDataLst>
              </p:nvPr>
            </p:nvSpPr>
            <p:spPr bwMode="auto">
              <a:xfrm>
                <a:off x="7999413" y="2947988"/>
                <a:ext cx="201612" cy="269875"/>
              </a:xfrm>
              <a:custGeom>
                <a:avLst/>
                <a:gdLst>
                  <a:gd name="T0" fmla="*/ 2147483646 w 471"/>
                  <a:gd name="T1" fmla="*/ 1697011512 h 518"/>
                  <a:gd name="T2" fmla="*/ 2147483646 w 471"/>
                  <a:gd name="T3" fmla="*/ 2147483646 h 518"/>
                  <a:gd name="T4" fmla="*/ 2147483646 w 471"/>
                  <a:gd name="T5" fmla="*/ 2147483646 h 518"/>
                  <a:gd name="T6" fmla="*/ 2117561656 w 471"/>
                  <a:gd name="T7" fmla="*/ 2147483646 h 518"/>
                  <a:gd name="T8" fmla="*/ 627371171 w 471"/>
                  <a:gd name="T9" fmla="*/ 2147483646 h 518"/>
                  <a:gd name="T10" fmla="*/ 548950095 w 471"/>
                  <a:gd name="T11" fmla="*/ 2147483646 h 518"/>
                  <a:gd name="T12" fmla="*/ 2147483646 w 471"/>
                  <a:gd name="T13" fmla="*/ 2147483646 h 518"/>
                  <a:gd name="T14" fmla="*/ 2147483646 w 471"/>
                  <a:gd name="T15" fmla="*/ 2147483646 h 518"/>
                  <a:gd name="T16" fmla="*/ 2147483646 w 471"/>
                  <a:gd name="T17" fmla="*/ 2147483646 h 518"/>
                  <a:gd name="T18" fmla="*/ 2147483646 w 471"/>
                  <a:gd name="T19" fmla="*/ 2147483646 h 518"/>
                  <a:gd name="T20" fmla="*/ 2147483646 w 471"/>
                  <a:gd name="T21" fmla="*/ 2147483646 h 518"/>
                  <a:gd name="T22" fmla="*/ 2147483646 w 471"/>
                  <a:gd name="T23" fmla="*/ 2147483646 h 518"/>
                  <a:gd name="T24" fmla="*/ 2147483646 w 471"/>
                  <a:gd name="T25" fmla="*/ 2147483646 h 518"/>
                  <a:gd name="T26" fmla="*/ 2147483646 w 471"/>
                  <a:gd name="T27" fmla="*/ 2147483646 h 518"/>
                  <a:gd name="T28" fmla="*/ 2147483646 w 471"/>
                  <a:gd name="T29" fmla="*/ 2147483646 h 518"/>
                  <a:gd name="T30" fmla="*/ 2147483646 w 471"/>
                  <a:gd name="T31" fmla="*/ 2147483646 h 518"/>
                  <a:gd name="T32" fmla="*/ 2147483646 w 471"/>
                  <a:gd name="T33" fmla="*/ 2147483646 h 518"/>
                  <a:gd name="T34" fmla="*/ 2147483646 w 471"/>
                  <a:gd name="T35" fmla="*/ 2147483646 h 518"/>
                  <a:gd name="T36" fmla="*/ 2147483646 w 471"/>
                  <a:gd name="T37" fmla="*/ 2147483646 h 518"/>
                  <a:gd name="T38" fmla="*/ 2147483646 w 471"/>
                  <a:gd name="T39" fmla="*/ 2147483646 h 518"/>
                  <a:gd name="T40" fmla="*/ 2147483646 w 471"/>
                  <a:gd name="T41" fmla="*/ 2147483646 h 518"/>
                  <a:gd name="T42" fmla="*/ 2147483646 w 471"/>
                  <a:gd name="T43" fmla="*/ 2147483646 h 518"/>
                  <a:gd name="T44" fmla="*/ 2147483646 w 471"/>
                  <a:gd name="T45" fmla="*/ 2147483646 h 518"/>
                  <a:gd name="T46" fmla="*/ 2147483646 w 471"/>
                  <a:gd name="T47" fmla="*/ 2147483646 h 518"/>
                  <a:gd name="T48" fmla="*/ 2147483646 w 471"/>
                  <a:gd name="T49" fmla="*/ 2147483646 h 518"/>
                  <a:gd name="T50" fmla="*/ 2147483646 w 471"/>
                  <a:gd name="T51" fmla="*/ 2147483646 h 518"/>
                  <a:gd name="T52" fmla="*/ 2147483646 w 471"/>
                  <a:gd name="T53" fmla="*/ 2147483646 h 518"/>
                  <a:gd name="T54" fmla="*/ 2147483646 w 471"/>
                  <a:gd name="T55" fmla="*/ 2147483646 h 518"/>
                  <a:gd name="T56" fmla="*/ 2147483646 w 471"/>
                  <a:gd name="T57" fmla="*/ 2147483646 h 518"/>
                  <a:gd name="T58" fmla="*/ 2147483646 w 471"/>
                  <a:gd name="T59" fmla="*/ 2147483646 h 518"/>
                  <a:gd name="T60" fmla="*/ 2147483646 w 471"/>
                  <a:gd name="T61" fmla="*/ 2147483646 h 518"/>
                  <a:gd name="T62" fmla="*/ 2147483646 w 471"/>
                  <a:gd name="T63" fmla="*/ 2147483646 h 518"/>
                  <a:gd name="T64" fmla="*/ 2147483646 w 471"/>
                  <a:gd name="T65" fmla="*/ 2147483646 h 518"/>
                  <a:gd name="T66" fmla="*/ 2147483646 w 471"/>
                  <a:gd name="T67" fmla="*/ 2147483646 h 518"/>
                  <a:gd name="T68" fmla="*/ 2147483646 w 471"/>
                  <a:gd name="T69" fmla="*/ 2147483646 h 518"/>
                  <a:gd name="T70" fmla="*/ 2147483646 w 471"/>
                  <a:gd name="T71" fmla="*/ 2147483646 h 518"/>
                  <a:gd name="T72" fmla="*/ 2147483646 w 471"/>
                  <a:gd name="T73" fmla="*/ 2147483646 h 518"/>
                  <a:gd name="T74" fmla="*/ 2147483646 w 471"/>
                  <a:gd name="T75" fmla="*/ 2147483646 h 518"/>
                  <a:gd name="T76" fmla="*/ 2147483646 w 471"/>
                  <a:gd name="T77" fmla="*/ 2147483646 h 518"/>
                  <a:gd name="T78" fmla="*/ 2147483646 w 471"/>
                  <a:gd name="T79" fmla="*/ 2147483646 h 518"/>
                  <a:gd name="T80" fmla="*/ 2147483646 w 471"/>
                  <a:gd name="T81" fmla="*/ 2147483646 h 518"/>
                  <a:gd name="T82" fmla="*/ 2147483646 w 471"/>
                  <a:gd name="T83" fmla="*/ 2147483646 h 518"/>
                  <a:gd name="T84" fmla="*/ 2147483646 w 471"/>
                  <a:gd name="T85" fmla="*/ 2147483646 h 518"/>
                  <a:gd name="T86" fmla="*/ 2147483646 w 471"/>
                  <a:gd name="T87" fmla="*/ 1979846764 h 51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71" h="518">
                    <a:moveTo>
                      <a:pt x="113" y="0"/>
                    </a:moveTo>
                    <a:lnTo>
                      <a:pt x="104" y="5"/>
                    </a:lnTo>
                    <a:lnTo>
                      <a:pt x="94" y="12"/>
                    </a:lnTo>
                    <a:lnTo>
                      <a:pt x="85" y="18"/>
                    </a:lnTo>
                    <a:lnTo>
                      <a:pt x="76" y="25"/>
                    </a:lnTo>
                    <a:lnTo>
                      <a:pt x="67" y="32"/>
                    </a:lnTo>
                    <a:lnTo>
                      <a:pt x="59" y="38"/>
                    </a:lnTo>
                    <a:lnTo>
                      <a:pt x="50" y="44"/>
                    </a:lnTo>
                    <a:lnTo>
                      <a:pt x="40" y="49"/>
                    </a:lnTo>
                    <a:lnTo>
                      <a:pt x="37" y="59"/>
                    </a:lnTo>
                    <a:lnTo>
                      <a:pt x="32" y="71"/>
                    </a:lnTo>
                    <a:lnTo>
                      <a:pt x="27" y="82"/>
                    </a:lnTo>
                    <a:lnTo>
                      <a:pt x="20" y="93"/>
                    </a:lnTo>
                    <a:lnTo>
                      <a:pt x="14" y="106"/>
                    </a:lnTo>
                    <a:lnTo>
                      <a:pt x="8" y="118"/>
                    </a:lnTo>
                    <a:lnTo>
                      <a:pt x="4" y="131"/>
                    </a:lnTo>
                    <a:lnTo>
                      <a:pt x="0" y="142"/>
                    </a:lnTo>
                    <a:lnTo>
                      <a:pt x="7" y="136"/>
                    </a:lnTo>
                    <a:lnTo>
                      <a:pt x="16" y="141"/>
                    </a:lnTo>
                    <a:lnTo>
                      <a:pt x="23" y="147"/>
                    </a:lnTo>
                    <a:lnTo>
                      <a:pt x="30" y="153"/>
                    </a:lnTo>
                    <a:lnTo>
                      <a:pt x="37" y="159"/>
                    </a:lnTo>
                    <a:lnTo>
                      <a:pt x="43" y="164"/>
                    </a:lnTo>
                    <a:lnTo>
                      <a:pt x="50" y="168"/>
                    </a:lnTo>
                    <a:lnTo>
                      <a:pt x="53" y="170"/>
                    </a:lnTo>
                    <a:lnTo>
                      <a:pt x="57" y="171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1" y="191"/>
                    </a:lnTo>
                    <a:lnTo>
                      <a:pt x="75" y="211"/>
                    </a:lnTo>
                    <a:lnTo>
                      <a:pt x="77" y="233"/>
                    </a:lnTo>
                    <a:lnTo>
                      <a:pt x="80" y="254"/>
                    </a:lnTo>
                    <a:lnTo>
                      <a:pt x="84" y="272"/>
                    </a:lnTo>
                    <a:lnTo>
                      <a:pt x="88" y="289"/>
                    </a:lnTo>
                    <a:lnTo>
                      <a:pt x="90" y="294"/>
                    </a:lnTo>
                    <a:lnTo>
                      <a:pt x="94" y="299"/>
                    </a:lnTo>
                    <a:lnTo>
                      <a:pt x="96" y="302"/>
                    </a:lnTo>
                    <a:lnTo>
                      <a:pt x="100" y="302"/>
                    </a:lnTo>
                    <a:lnTo>
                      <a:pt x="104" y="302"/>
                    </a:lnTo>
                    <a:lnTo>
                      <a:pt x="107" y="301"/>
                    </a:lnTo>
                    <a:lnTo>
                      <a:pt x="110" y="299"/>
                    </a:lnTo>
                    <a:lnTo>
                      <a:pt x="112" y="297"/>
                    </a:lnTo>
                    <a:lnTo>
                      <a:pt x="118" y="291"/>
                    </a:lnTo>
                    <a:lnTo>
                      <a:pt x="121" y="283"/>
                    </a:lnTo>
                    <a:lnTo>
                      <a:pt x="128" y="268"/>
                    </a:lnTo>
                    <a:lnTo>
                      <a:pt x="133" y="259"/>
                    </a:lnTo>
                    <a:lnTo>
                      <a:pt x="140" y="260"/>
                    </a:lnTo>
                    <a:lnTo>
                      <a:pt x="145" y="262"/>
                    </a:lnTo>
                    <a:lnTo>
                      <a:pt x="151" y="265"/>
                    </a:lnTo>
                    <a:lnTo>
                      <a:pt x="155" y="268"/>
                    </a:lnTo>
                    <a:lnTo>
                      <a:pt x="160" y="272"/>
                    </a:lnTo>
                    <a:lnTo>
                      <a:pt x="164" y="274"/>
                    </a:lnTo>
                    <a:lnTo>
                      <a:pt x="168" y="277"/>
                    </a:lnTo>
                    <a:lnTo>
                      <a:pt x="173" y="277"/>
                    </a:lnTo>
                    <a:lnTo>
                      <a:pt x="176" y="277"/>
                    </a:lnTo>
                    <a:lnTo>
                      <a:pt x="179" y="276"/>
                    </a:lnTo>
                    <a:lnTo>
                      <a:pt x="183" y="274"/>
                    </a:lnTo>
                    <a:lnTo>
                      <a:pt x="185" y="272"/>
                    </a:lnTo>
                    <a:lnTo>
                      <a:pt x="189" y="266"/>
                    </a:lnTo>
                    <a:lnTo>
                      <a:pt x="192" y="259"/>
                    </a:lnTo>
                    <a:lnTo>
                      <a:pt x="197" y="252"/>
                    </a:lnTo>
                    <a:lnTo>
                      <a:pt x="201" y="247"/>
                    </a:lnTo>
                    <a:lnTo>
                      <a:pt x="203" y="244"/>
                    </a:lnTo>
                    <a:lnTo>
                      <a:pt x="206" y="243"/>
                    </a:lnTo>
                    <a:lnTo>
                      <a:pt x="209" y="241"/>
                    </a:lnTo>
                    <a:lnTo>
                      <a:pt x="212" y="241"/>
                    </a:lnTo>
                    <a:lnTo>
                      <a:pt x="224" y="242"/>
                    </a:lnTo>
                    <a:lnTo>
                      <a:pt x="233" y="244"/>
                    </a:lnTo>
                    <a:lnTo>
                      <a:pt x="241" y="247"/>
                    </a:lnTo>
                    <a:lnTo>
                      <a:pt x="246" y="252"/>
                    </a:lnTo>
                    <a:lnTo>
                      <a:pt x="254" y="261"/>
                    </a:lnTo>
                    <a:lnTo>
                      <a:pt x="259" y="271"/>
                    </a:lnTo>
                    <a:lnTo>
                      <a:pt x="274" y="293"/>
                    </a:lnTo>
                    <a:lnTo>
                      <a:pt x="290" y="314"/>
                    </a:lnTo>
                    <a:lnTo>
                      <a:pt x="308" y="336"/>
                    </a:lnTo>
                    <a:lnTo>
                      <a:pt x="325" y="359"/>
                    </a:lnTo>
                    <a:lnTo>
                      <a:pt x="333" y="371"/>
                    </a:lnTo>
                    <a:lnTo>
                      <a:pt x="341" y="382"/>
                    </a:lnTo>
                    <a:lnTo>
                      <a:pt x="347" y="394"/>
                    </a:lnTo>
                    <a:lnTo>
                      <a:pt x="354" y="407"/>
                    </a:lnTo>
                    <a:lnTo>
                      <a:pt x="358" y="419"/>
                    </a:lnTo>
                    <a:lnTo>
                      <a:pt x="363" y="431"/>
                    </a:lnTo>
                    <a:lnTo>
                      <a:pt x="365" y="443"/>
                    </a:lnTo>
                    <a:lnTo>
                      <a:pt x="366" y="457"/>
                    </a:lnTo>
                    <a:lnTo>
                      <a:pt x="365" y="461"/>
                    </a:lnTo>
                    <a:lnTo>
                      <a:pt x="363" y="466"/>
                    </a:lnTo>
                    <a:lnTo>
                      <a:pt x="359" y="470"/>
                    </a:lnTo>
                    <a:lnTo>
                      <a:pt x="355" y="474"/>
                    </a:lnTo>
                    <a:lnTo>
                      <a:pt x="346" y="481"/>
                    </a:lnTo>
                    <a:lnTo>
                      <a:pt x="339" y="487"/>
                    </a:lnTo>
                    <a:lnTo>
                      <a:pt x="348" y="490"/>
                    </a:lnTo>
                    <a:lnTo>
                      <a:pt x="356" y="493"/>
                    </a:lnTo>
                    <a:lnTo>
                      <a:pt x="363" y="496"/>
                    </a:lnTo>
                    <a:lnTo>
                      <a:pt x="368" y="500"/>
                    </a:lnTo>
                    <a:lnTo>
                      <a:pt x="379" y="508"/>
                    </a:lnTo>
                    <a:lnTo>
                      <a:pt x="392" y="518"/>
                    </a:lnTo>
                    <a:lnTo>
                      <a:pt x="395" y="511"/>
                    </a:lnTo>
                    <a:lnTo>
                      <a:pt x="398" y="504"/>
                    </a:lnTo>
                    <a:lnTo>
                      <a:pt x="401" y="499"/>
                    </a:lnTo>
                    <a:lnTo>
                      <a:pt x="404" y="495"/>
                    </a:lnTo>
                    <a:lnTo>
                      <a:pt x="409" y="491"/>
                    </a:lnTo>
                    <a:lnTo>
                      <a:pt x="413" y="489"/>
                    </a:lnTo>
                    <a:lnTo>
                      <a:pt x="418" y="487"/>
                    </a:lnTo>
                    <a:lnTo>
                      <a:pt x="422" y="485"/>
                    </a:lnTo>
                    <a:lnTo>
                      <a:pt x="444" y="483"/>
                    </a:lnTo>
                    <a:lnTo>
                      <a:pt x="471" y="481"/>
                    </a:lnTo>
                    <a:lnTo>
                      <a:pt x="471" y="459"/>
                    </a:lnTo>
                    <a:lnTo>
                      <a:pt x="468" y="438"/>
                    </a:lnTo>
                    <a:lnTo>
                      <a:pt x="464" y="420"/>
                    </a:lnTo>
                    <a:lnTo>
                      <a:pt x="457" y="403"/>
                    </a:lnTo>
                    <a:lnTo>
                      <a:pt x="449" y="387"/>
                    </a:lnTo>
                    <a:lnTo>
                      <a:pt x="441" y="372"/>
                    </a:lnTo>
                    <a:lnTo>
                      <a:pt x="431" y="359"/>
                    </a:lnTo>
                    <a:lnTo>
                      <a:pt x="421" y="347"/>
                    </a:lnTo>
                    <a:lnTo>
                      <a:pt x="397" y="322"/>
                    </a:lnTo>
                    <a:lnTo>
                      <a:pt x="371" y="300"/>
                    </a:lnTo>
                    <a:lnTo>
                      <a:pt x="345" y="277"/>
                    </a:lnTo>
                    <a:lnTo>
                      <a:pt x="319" y="253"/>
                    </a:lnTo>
                    <a:lnTo>
                      <a:pt x="299" y="237"/>
                    </a:lnTo>
                    <a:lnTo>
                      <a:pt x="279" y="218"/>
                    </a:lnTo>
                    <a:lnTo>
                      <a:pt x="261" y="200"/>
                    </a:lnTo>
                    <a:lnTo>
                      <a:pt x="242" y="182"/>
                    </a:lnTo>
                    <a:lnTo>
                      <a:pt x="224" y="162"/>
                    </a:lnTo>
                    <a:lnTo>
                      <a:pt x="208" y="143"/>
                    </a:lnTo>
                    <a:lnTo>
                      <a:pt x="192" y="124"/>
                    </a:lnTo>
                    <a:lnTo>
                      <a:pt x="179" y="105"/>
                    </a:lnTo>
                    <a:lnTo>
                      <a:pt x="158" y="79"/>
                    </a:lnTo>
                    <a:lnTo>
                      <a:pt x="136" y="52"/>
                    </a:lnTo>
                    <a:lnTo>
                      <a:pt x="127" y="40"/>
                    </a:lnTo>
                    <a:lnTo>
                      <a:pt x="120" y="27"/>
                    </a:lnTo>
                    <a:lnTo>
                      <a:pt x="117" y="21"/>
                    </a:lnTo>
                    <a:lnTo>
                      <a:pt x="115" y="14"/>
                    </a:lnTo>
                    <a:lnTo>
                      <a:pt x="113" y="7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2" name="Freeform 277">
                <a:extLst>
                  <a:ext uri="{FF2B5EF4-FFF2-40B4-BE49-F238E27FC236}">
                    <a16:creationId xmlns:a16="http://schemas.microsoft.com/office/drawing/2014/main" id="{E72B9E6A-C2E3-2A45-9D77-D096071C1A6B}"/>
                  </a:ext>
                </a:extLst>
              </p:cNvPr>
              <p:cNvSpPr>
                <a:spLocks/>
              </p:cNvSpPr>
              <p:nvPr>
                <p:custDataLst>
                  <p:tags r:id="rId204"/>
                </p:custDataLst>
              </p:nvPr>
            </p:nvSpPr>
            <p:spPr bwMode="auto">
              <a:xfrm>
                <a:off x="8081963" y="3198813"/>
                <a:ext cx="133350" cy="130175"/>
              </a:xfrm>
              <a:custGeom>
                <a:avLst/>
                <a:gdLst>
                  <a:gd name="T0" fmla="*/ 2147483646 w 293"/>
                  <a:gd name="T1" fmla="*/ 2147483646 h 246"/>
                  <a:gd name="T2" fmla="*/ 2147483646 w 293"/>
                  <a:gd name="T3" fmla="*/ 2147483646 h 246"/>
                  <a:gd name="T4" fmla="*/ 2147483646 w 293"/>
                  <a:gd name="T5" fmla="*/ 2147483646 h 246"/>
                  <a:gd name="T6" fmla="*/ 2147483646 w 293"/>
                  <a:gd name="T7" fmla="*/ 2147483646 h 246"/>
                  <a:gd name="T8" fmla="*/ 2147483646 w 293"/>
                  <a:gd name="T9" fmla="*/ 1481851875 h 246"/>
                  <a:gd name="T10" fmla="*/ 2147483646 w 293"/>
                  <a:gd name="T11" fmla="*/ 889055033 h 246"/>
                  <a:gd name="T12" fmla="*/ 2147483646 w 293"/>
                  <a:gd name="T13" fmla="*/ 296258192 h 246"/>
                  <a:gd name="T14" fmla="*/ 2147483646 w 293"/>
                  <a:gd name="T15" fmla="*/ 2147483646 h 246"/>
                  <a:gd name="T16" fmla="*/ 2147483646 w 293"/>
                  <a:gd name="T17" fmla="*/ 2147483646 h 246"/>
                  <a:gd name="T18" fmla="*/ 2147483646 w 293"/>
                  <a:gd name="T19" fmla="*/ 2147483646 h 246"/>
                  <a:gd name="T20" fmla="*/ 2147483646 w 293"/>
                  <a:gd name="T21" fmla="*/ 2147483646 h 246"/>
                  <a:gd name="T22" fmla="*/ 2147483646 w 293"/>
                  <a:gd name="T23" fmla="*/ 2147483646 h 246"/>
                  <a:gd name="T24" fmla="*/ 2147483646 w 293"/>
                  <a:gd name="T25" fmla="*/ 2147483646 h 246"/>
                  <a:gd name="T26" fmla="*/ 2147483646 w 293"/>
                  <a:gd name="T27" fmla="*/ 2147483646 h 246"/>
                  <a:gd name="T28" fmla="*/ 2147483646 w 293"/>
                  <a:gd name="T29" fmla="*/ 2147483646 h 246"/>
                  <a:gd name="T30" fmla="*/ 2147483646 w 293"/>
                  <a:gd name="T31" fmla="*/ 2147483646 h 246"/>
                  <a:gd name="T32" fmla="*/ 2147483646 w 293"/>
                  <a:gd name="T33" fmla="*/ 2147483646 h 246"/>
                  <a:gd name="T34" fmla="*/ 2147483646 w 293"/>
                  <a:gd name="T35" fmla="*/ 2147483646 h 246"/>
                  <a:gd name="T36" fmla="*/ 2147483646 w 293"/>
                  <a:gd name="T37" fmla="*/ 2147483646 h 246"/>
                  <a:gd name="T38" fmla="*/ 2147483646 w 293"/>
                  <a:gd name="T39" fmla="*/ 2147483646 h 246"/>
                  <a:gd name="T40" fmla="*/ 2147483646 w 293"/>
                  <a:gd name="T41" fmla="*/ 2147483646 h 246"/>
                  <a:gd name="T42" fmla="*/ 2147483646 w 293"/>
                  <a:gd name="T43" fmla="*/ 2147483646 h 246"/>
                  <a:gd name="T44" fmla="*/ 2147483646 w 293"/>
                  <a:gd name="T45" fmla="*/ 2147483646 h 246"/>
                  <a:gd name="T46" fmla="*/ 2147483646 w 293"/>
                  <a:gd name="T47" fmla="*/ 2147483646 h 246"/>
                  <a:gd name="T48" fmla="*/ 2147483646 w 293"/>
                  <a:gd name="T49" fmla="*/ 2147483646 h 246"/>
                  <a:gd name="T50" fmla="*/ 2147483646 w 293"/>
                  <a:gd name="T51" fmla="*/ 2147483646 h 246"/>
                  <a:gd name="T52" fmla="*/ 2147483646 w 293"/>
                  <a:gd name="T53" fmla="*/ 2147483646 h 246"/>
                  <a:gd name="T54" fmla="*/ 2147483646 w 293"/>
                  <a:gd name="T55" fmla="*/ 2147483646 h 246"/>
                  <a:gd name="T56" fmla="*/ 2147483646 w 293"/>
                  <a:gd name="T57" fmla="*/ 2147483646 h 246"/>
                  <a:gd name="T58" fmla="*/ 754173896 w 293"/>
                  <a:gd name="T59" fmla="*/ 2147483646 h 246"/>
                  <a:gd name="T60" fmla="*/ 188491818 w 293"/>
                  <a:gd name="T61" fmla="*/ 2147483646 h 246"/>
                  <a:gd name="T62" fmla="*/ 0 w 293"/>
                  <a:gd name="T63" fmla="*/ 2147483646 h 246"/>
                  <a:gd name="T64" fmla="*/ 188491818 w 293"/>
                  <a:gd name="T65" fmla="*/ 2147483646 h 246"/>
                  <a:gd name="T66" fmla="*/ 754173896 w 293"/>
                  <a:gd name="T67" fmla="*/ 2147483646 h 246"/>
                  <a:gd name="T68" fmla="*/ 1602593473 w 293"/>
                  <a:gd name="T69" fmla="*/ 2147483646 h 246"/>
                  <a:gd name="T70" fmla="*/ 2147483646 w 293"/>
                  <a:gd name="T71" fmla="*/ 2147483646 h 246"/>
                  <a:gd name="T72" fmla="*/ 2147483646 w 293"/>
                  <a:gd name="T73" fmla="*/ 2074368787 h 246"/>
                  <a:gd name="T74" fmla="*/ 2147483646 w 293"/>
                  <a:gd name="T75" fmla="*/ 1778110067 h 246"/>
                  <a:gd name="T76" fmla="*/ 2147483646 w 293"/>
                  <a:gd name="T77" fmla="*/ 1778110067 h 246"/>
                  <a:gd name="T78" fmla="*/ 2147483646 w 293"/>
                  <a:gd name="T79" fmla="*/ 1778110067 h 24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93" h="246">
                    <a:moveTo>
                      <a:pt x="133" y="12"/>
                    </a:moveTo>
                    <a:lnTo>
                      <a:pt x="152" y="19"/>
                    </a:lnTo>
                    <a:lnTo>
                      <a:pt x="166" y="24"/>
                    </a:lnTo>
                    <a:lnTo>
                      <a:pt x="179" y="30"/>
                    </a:lnTo>
                    <a:lnTo>
                      <a:pt x="193" y="37"/>
                    </a:lnTo>
                    <a:lnTo>
                      <a:pt x="196" y="30"/>
                    </a:lnTo>
                    <a:lnTo>
                      <a:pt x="199" y="23"/>
                    </a:lnTo>
                    <a:lnTo>
                      <a:pt x="202" y="18"/>
                    </a:lnTo>
                    <a:lnTo>
                      <a:pt x="205" y="14"/>
                    </a:lnTo>
                    <a:lnTo>
                      <a:pt x="210" y="10"/>
                    </a:lnTo>
                    <a:lnTo>
                      <a:pt x="214" y="8"/>
                    </a:lnTo>
                    <a:lnTo>
                      <a:pt x="219" y="6"/>
                    </a:lnTo>
                    <a:lnTo>
                      <a:pt x="223" y="4"/>
                    </a:lnTo>
                    <a:lnTo>
                      <a:pt x="245" y="2"/>
                    </a:lnTo>
                    <a:lnTo>
                      <a:pt x="272" y="0"/>
                    </a:lnTo>
                    <a:lnTo>
                      <a:pt x="293" y="80"/>
                    </a:lnTo>
                    <a:lnTo>
                      <a:pt x="279" y="93"/>
                    </a:lnTo>
                    <a:lnTo>
                      <a:pt x="266" y="107"/>
                    </a:lnTo>
                    <a:lnTo>
                      <a:pt x="250" y="123"/>
                    </a:lnTo>
                    <a:lnTo>
                      <a:pt x="237" y="141"/>
                    </a:lnTo>
                    <a:lnTo>
                      <a:pt x="231" y="150"/>
                    </a:lnTo>
                    <a:lnTo>
                      <a:pt x="225" y="159"/>
                    </a:lnTo>
                    <a:lnTo>
                      <a:pt x="220" y="169"/>
                    </a:lnTo>
                    <a:lnTo>
                      <a:pt x="215" y="178"/>
                    </a:lnTo>
                    <a:lnTo>
                      <a:pt x="212" y="187"/>
                    </a:lnTo>
                    <a:lnTo>
                      <a:pt x="209" y="197"/>
                    </a:lnTo>
                    <a:lnTo>
                      <a:pt x="206" y="207"/>
                    </a:lnTo>
                    <a:lnTo>
                      <a:pt x="206" y="216"/>
                    </a:lnTo>
                    <a:lnTo>
                      <a:pt x="201" y="216"/>
                    </a:lnTo>
                    <a:lnTo>
                      <a:pt x="196" y="217"/>
                    </a:lnTo>
                    <a:lnTo>
                      <a:pt x="190" y="218"/>
                    </a:lnTo>
                    <a:lnTo>
                      <a:pt x="186" y="220"/>
                    </a:lnTo>
                    <a:lnTo>
                      <a:pt x="178" y="224"/>
                    </a:lnTo>
                    <a:lnTo>
                      <a:pt x="170" y="229"/>
                    </a:lnTo>
                    <a:lnTo>
                      <a:pt x="163" y="234"/>
                    </a:lnTo>
                    <a:lnTo>
                      <a:pt x="154" y="239"/>
                    </a:lnTo>
                    <a:lnTo>
                      <a:pt x="145" y="243"/>
                    </a:lnTo>
                    <a:lnTo>
                      <a:pt x="133" y="246"/>
                    </a:lnTo>
                    <a:lnTo>
                      <a:pt x="118" y="243"/>
                    </a:lnTo>
                    <a:lnTo>
                      <a:pt x="102" y="240"/>
                    </a:lnTo>
                    <a:lnTo>
                      <a:pt x="87" y="236"/>
                    </a:lnTo>
                    <a:lnTo>
                      <a:pt x="71" y="232"/>
                    </a:lnTo>
                    <a:lnTo>
                      <a:pt x="65" y="229"/>
                    </a:lnTo>
                    <a:lnTo>
                      <a:pt x="59" y="226"/>
                    </a:lnTo>
                    <a:lnTo>
                      <a:pt x="54" y="223"/>
                    </a:lnTo>
                    <a:lnTo>
                      <a:pt x="49" y="220"/>
                    </a:lnTo>
                    <a:lnTo>
                      <a:pt x="45" y="216"/>
                    </a:lnTo>
                    <a:lnTo>
                      <a:pt x="43" y="212"/>
                    </a:lnTo>
                    <a:lnTo>
                      <a:pt x="41" y="208"/>
                    </a:lnTo>
                    <a:lnTo>
                      <a:pt x="41" y="204"/>
                    </a:lnTo>
                    <a:lnTo>
                      <a:pt x="44" y="193"/>
                    </a:lnTo>
                    <a:lnTo>
                      <a:pt x="47" y="178"/>
                    </a:lnTo>
                    <a:lnTo>
                      <a:pt x="46" y="170"/>
                    </a:lnTo>
                    <a:lnTo>
                      <a:pt x="45" y="162"/>
                    </a:lnTo>
                    <a:lnTo>
                      <a:pt x="43" y="154"/>
                    </a:lnTo>
                    <a:lnTo>
                      <a:pt x="40" y="147"/>
                    </a:lnTo>
                    <a:lnTo>
                      <a:pt x="32" y="132"/>
                    </a:lnTo>
                    <a:lnTo>
                      <a:pt x="24" y="119"/>
                    </a:lnTo>
                    <a:lnTo>
                      <a:pt x="15" y="106"/>
                    </a:lnTo>
                    <a:lnTo>
                      <a:pt x="8" y="91"/>
                    </a:lnTo>
                    <a:lnTo>
                      <a:pt x="4" y="83"/>
                    </a:lnTo>
                    <a:lnTo>
                      <a:pt x="2" y="74"/>
                    </a:lnTo>
                    <a:lnTo>
                      <a:pt x="1" y="65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5"/>
                    </a:lnTo>
                    <a:lnTo>
                      <a:pt x="4" y="40"/>
                    </a:lnTo>
                    <a:lnTo>
                      <a:pt x="8" y="36"/>
                    </a:lnTo>
                    <a:lnTo>
                      <a:pt x="12" y="32"/>
                    </a:lnTo>
                    <a:lnTo>
                      <a:pt x="17" y="29"/>
                    </a:lnTo>
                    <a:lnTo>
                      <a:pt x="21" y="25"/>
                    </a:lnTo>
                    <a:lnTo>
                      <a:pt x="26" y="22"/>
                    </a:lnTo>
                    <a:lnTo>
                      <a:pt x="37" y="17"/>
                    </a:lnTo>
                    <a:lnTo>
                      <a:pt x="48" y="14"/>
                    </a:lnTo>
                    <a:lnTo>
                      <a:pt x="58" y="13"/>
                    </a:lnTo>
                    <a:lnTo>
                      <a:pt x="67" y="12"/>
                    </a:lnTo>
                    <a:lnTo>
                      <a:pt x="79" y="12"/>
                    </a:lnTo>
                    <a:lnTo>
                      <a:pt x="96" y="12"/>
                    </a:lnTo>
                    <a:lnTo>
                      <a:pt x="113" y="12"/>
                    </a:lnTo>
                    <a:lnTo>
                      <a:pt x="13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3" name="Freeform 278">
                <a:extLst>
                  <a:ext uri="{FF2B5EF4-FFF2-40B4-BE49-F238E27FC236}">
                    <a16:creationId xmlns:a16="http://schemas.microsoft.com/office/drawing/2014/main" id="{F12374FC-7DE2-3942-B434-686EDF6B7B2E}"/>
                  </a:ext>
                </a:extLst>
              </p:cNvPr>
              <p:cNvSpPr>
                <a:spLocks/>
              </p:cNvSpPr>
              <p:nvPr>
                <p:custDataLst>
                  <p:tags r:id="rId205"/>
                </p:custDataLst>
              </p:nvPr>
            </p:nvSpPr>
            <p:spPr bwMode="auto">
              <a:xfrm>
                <a:off x="8483600" y="2435225"/>
                <a:ext cx="85725" cy="130175"/>
              </a:xfrm>
              <a:custGeom>
                <a:avLst/>
                <a:gdLst>
                  <a:gd name="T0" fmla="*/ 1417395152 w 200"/>
                  <a:gd name="T1" fmla="*/ 2147483646 h 246"/>
                  <a:gd name="T2" fmla="*/ 2147483646 w 200"/>
                  <a:gd name="T3" fmla="*/ 2147483646 h 246"/>
                  <a:gd name="T4" fmla="*/ 2147483646 w 200"/>
                  <a:gd name="T5" fmla="*/ 2147483646 h 246"/>
                  <a:gd name="T6" fmla="*/ 2147483646 w 200"/>
                  <a:gd name="T7" fmla="*/ 1333722779 h 246"/>
                  <a:gd name="T8" fmla="*/ 2147483646 w 200"/>
                  <a:gd name="T9" fmla="*/ 148129096 h 246"/>
                  <a:gd name="T10" fmla="*/ 2147483646 w 200"/>
                  <a:gd name="T11" fmla="*/ 1778110067 h 246"/>
                  <a:gd name="T12" fmla="*/ 2147483646 w 200"/>
                  <a:gd name="T13" fmla="*/ 2147483646 h 246"/>
                  <a:gd name="T14" fmla="*/ 2147483646 w 200"/>
                  <a:gd name="T15" fmla="*/ 2147483646 h 246"/>
                  <a:gd name="T16" fmla="*/ 2147483646 w 200"/>
                  <a:gd name="T17" fmla="*/ 2147483646 h 246"/>
                  <a:gd name="T18" fmla="*/ 2147483646 w 200"/>
                  <a:gd name="T19" fmla="*/ 2147483646 h 246"/>
                  <a:gd name="T20" fmla="*/ 2147483646 w 200"/>
                  <a:gd name="T21" fmla="*/ 2147483646 h 246"/>
                  <a:gd name="T22" fmla="*/ 2147483646 w 200"/>
                  <a:gd name="T23" fmla="*/ 2147483646 h 246"/>
                  <a:gd name="T24" fmla="*/ 2147483646 w 200"/>
                  <a:gd name="T25" fmla="*/ 2147483646 h 246"/>
                  <a:gd name="T26" fmla="*/ 2147483646 w 200"/>
                  <a:gd name="T27" fmla="*/ 2147483646 h 246"/>
                  <a:gd name="T28" fmla="*/ 2147483646 w 200"/>
                  <a:gd name="T29" fmla="*/ 2147483646 h 246"/>
                  <a:gd name="T30" fmla="*/ 2147483646 w 200"/>
                  <a:gd name="T31" fmla="*/ 2147483646 h 246"/>
                  <a:gd name="T32" fmla="*/ 2147483646 w 200"/>
                  <a:gd name="T33" fmla="*/ 2147483646 h 246"/>
                  <a:gd name="T34" fmla="*/ 2147483646 w 200"/>
                  <a:gd name="T35" fmla="*/ 2147483646 h 246"/>
                  <a:gd name="T36" fmla="*/ 2147483646 w 200"/>
                  <a:gd name="T37" fmla="*/ 2147483646 h 246"/>
                  <a:gd name="T38" fmla="*/ 2147483646 w 200"/>
                  <a:gd name="T39" fmla="*/ 2147483646 h 246"/>
                  <a:gd name="T40" fmla="*/ 2147483646 w 200"/>
                  <a:gd name="T41" fmla="*/ 2147483646 h 246"/>
                  <a:gd name="T42" fmla="*/ 2147483646 w 200"/>
                  <a:gd name="T43" fmla="*/ 2147483646 h 246"/>
                  <a:gd name="T44" fmla="*/ 2147483646 w 200"/>
                  <a:gd name="T45" fmla="*/ 2147483646 h 246"/>
                  <a:gd name="T46" fmla="*/ 2147483646 w 200"/>
                  <a:gd name="T47" fmla="*/ 2147483646 h 246"/>
                  <a:gd name="T48" fmla="*/ 2147483646 w 200"/>
                  <a:gd name="T49" fmla="*/ 2147483646 h 246"/>
                  <a:gd name="T50" fmla="*/ 2147483646 w 200"/>
                  <a:gd name="T51" fmla="*/ 2147483646 h 246"/>
                  <a:gd name="T52" fmla="*/ 2147483646 w 200"/>
                  <a:gd name="T53" fmla="*/ 2147483646 h 246"/>
                  <a:gd name="T54" fmla="*/ 2147483646 w 200"/>
                  <a:gd name="T55" fmla="*/ 2147483646 h 246"/>
                  <a:gd name="T56" fmla="*/ 2147483646 w 200"/>
                  <a:gd name="T57" fmla="*/ 2147483646 h 246"/>
                  <a:gd name="T58" fmla="*/ 2147483646 w 200"/>
                  <a:gd name="T59" fmla="*/ 2147483646 h 246"/>
                  <a:gd name="T60" fmla="*/ 2147483646 w 200"/>
                  <a:gd name="T61" fmla="*/ 2147483646 h 246"/>
                  <a:gd name="T62" fmla="*/ 2147483646 w 200"/>
                  <a:gd name="T63" fmla="*/ 2147483646 h 246"/>
                  <a:gd name="T64" fmla="*/ 2147483646 w 200"/>
                  <a:gd name="T65" fmla="*/ 2147483646 h 246"/>
                  <a:gd name="T66" fmla="*/ 2147483646 w 200"/>
                  <a:gd name="T67" fmla="*/ 2147483646 h 246"/>
                  <a:gd name="T68" fmla="*/ 1417395152 w 200"/>
                  <a:gd name="T69" fmla="*/ 2147483646 h 246"/>
                  <a:gd name="T70" fmla="*/ 472526487 w 200"/>
                  <a:gd name="T71" fmla="*/ 2147483646 h 246"/>
                  <a:gd name="T72" fmla="*/ 78815565 w 200"/>
                  <a:gd name="T73" fmla="*/ 2147483646 h 246"/>
                  <a:gd name="T74" fmla="*/ 78815565 w 200"/>
                  <a:gd name="T75" fmla="*/ 2147483646 h 246"/>
                  <a:gd name="T76" fmla="*/ 393710493 w 200"/>
                  <a:gd name="T77" fmla="*/ 2147483646 h 246"/>
                  <a:gd name="T78" fmla="*/ 787421415 w 200"/>
                  <a:gd name="T79" fmla="*/ 2147483646 h 246"/>
                  <a:gd name="T80" fmla="*/ 1023684659 w 200"/>
                  <a:gd name="T81" fmla="*/ 2147483646 h 24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00" h="246">
                    <a:moveTo>
                      <a:pt x="13" y="49"/>
                    </a:moveTo>
                    <a:lnTo>
                      <a:pt x="18" y="41"/>
                    </a:lnTo>
                    <a:lnTo>
                      <a:pt x="22" y="32"/>
                    </a:lnTo>
                    <a:lnTo>
                      <a:pt x="28" y="26"/>
                    </a:lnTo>
                    <a:lnTo>
                      <a:pt x="33" y="20"/>
                    </a:lnTo>
                    <a:lnTo>
                      <a:pt x="38" y="16"/>
                    </a:lnTo>
                    <a:lnTo>
                      <a:pt x="44" y="12"/>
                    </a:lnTo>
                    <a:lnTo>
                      <a:pt x="50" y="9"/>
                    </a:lnTo>
                    <a:lnTo>
                      <a:pt x="54" y="6"/>
                    </a:lnTo>
                    <a:lnTo>
                      <a:pt x="73" y="1"/>
                    </a:lnTo>
                    <a:lnTo>
                      <a:pt x="80" y="0"/>
                    </a:lnTo>
                    <a:lnTo>
                      <a:pt x="88" y="12"/>
                    </a:lnTo>
                    <a:lnTo>
                      <a:pt x="98" y="23"/>
                    </a:lnTo>
                    <a:lnTo>
                      <a:pt x="108" y="34"/>
                    </a:lnTo>
                    <a:lnTo>
                      <a:pt x="119" y="46"/>
                    </a:lnTo>
                    <a:lnTo>
                      <a:pt x="125" y="50"/>
                    </a:lnTo>
                    <a:lnTo>
                      <a:pt x="132" y="54"/>
                    </a:lnTo>
                    <a:lnTo>
                      <a:pt x="139" y="58"/>
                    </a:lnTo>
                    <a:lnTo>
                      <a:pt x="145" y="61"/>
                    </a:lnTo>
                    <a:lnTo>
                      <a:pt x="152" y="64"/>
                    </a:lnTo>
                    <a:lnTo>
                      <a:pt x="158" y="66"/>
                    </a:lnTo>
                    <a:lnTo>
                      <a:pt x="166" y="67"/>
                    </a:lnTo>
                    <a:lnTo>
                      <a:pt x="174" y="67"/>
                    </a:lnTo>
                    <a:lnTo>
                      <a:pt x="184" y="96"/>
                    </a:lnTo>
                    <a:lnTo>
                      <a:pt x="191" y="123"/>
                    </a:lnTo>
                    <a:lnTo>
                      <a:pt x="195" y="137"/>
                    </a:lnTo>
                    <a:lnTo>
                      <a:pt x="198" y="151"/>
                    </a:lnTo>
                    <a:lnTo>
                      <a:pt x="199" y="165"/>
                    </a:lnTo>
                    <a:lnTo>
                      <a:pt x="200" y="178"/>
                    </a:lnTo>
                    <a:lnTo>
                      <a:pt x="200" y="185"/>
                    </a:lnTo>
                    <a:lnTo>
                      <a:pt x="199" y="192"/>
                    </a:lnTo>
                    <a:lnTo>
                      <a:pt x="198" y="197"/>
                    </a:lnTo>
                    <a:lnTo>
                      <a:pt x="196" y="202"/>
                    </a:lnTo>
                    <a:lnTo>
                      <a:pt x="195" y="207"/>
                    </a:lnTo>
                    <a:lnTo>
                      <a:pt x="192" y="211"/>
                    </a:lnTo>
                    <a:lnTo>
                      <a:pt x="189" y="214"/>
                    </a:lnTo>
                    <a:lnTo>
                      <a:pt x="186" y="216"/>
                    </a:lnTo>
                    <a:lnTo>
                      <a:pt x="179" y="220"/>
                    </a:lnTo>
                    <a:lnTo>
                      <a:pt x="173" y="222"/>
                    </a:lnTo>
                    <a:lnTo>
                      <a:pt x="164" y="224"/>
                    </a:lnTo>
                    <a:lnTo>
                      <a:pt x="156" y="224"/>
                    </a:lnTo>
                    <a:lnTo>
                      <a:pt x="140" y="224"/>
                    </a:lnTo>
                    <a:lnTo>
                      <a:pt x="124" y="226"/>
                    </a:lnTo>
                    <a:lnTo>
                      <a:pt x="118" y="229"/>
                    </a:lnTo>
                    <a:lnTo>
                      <a:pt x="112" y="232"/>
                    </a:lnTo>
                    <a:lnTo>
                      <a:pt x="111" y="235"/>
                    </a:lnTo>
                    <a:lnTo>
                      <a:pt x="109" y="238"/>
                    </a:lnTo>
                    <a:lnTo>
                      <a:pt x="108" y="242"/>
                    </a:lnTo>
                    <a:lnTo>
                      <a:pt x="107" y="246"/>
                    </a:lnTo>
                    <a:lnTo>
                      <a:pt x="98" y="245"/>
                    </a:lnTo>
                    <a:lnTo>
                      <a:pt x="90" y="243"/>
                    </a:lnTo>
                    <a:lnTo>
                      <a:pt x="85" y="240"/>
                    </a:lnTo>
                    <a:lnTo>
                      <a:pt x="80" y="235"/>
                    </a:lnTo>
                    <a:lnTo>
                      <a:pt x="77" y="230"/>
                    </a:lnTo>
                    <a:lnTo>
                      <a:pt x="75" y="223"/>
                    </a:lnTo>
                    <a:lnTo>
                      <a:pt x="73" y="216"/>
                    </a:lnTo>
                    <a:lnTo>
                      <a:pt x="72" y="209"/>
                    </a:lnTo>
                    <a:lnTo>
                      <a:pt x="72" y="192"/>
                    </a:lnTo>
                    <a:lnTo>
                      <a:pt x="72" y="176"/>
                    </a:lnTo>
                    <a:lnTo>
                      <a:pt x="71" y="168"/>
                    </a:lnTo>
                    <a:lnTo>
                      <a:pt x="71" y="161"/>
                    </a:lnTo>
                    <a:lnTo>
                      <a:pt x="69" y="154"/>
                    </a:lnTo>
                    <a:lnTo>
                      <a:pt x="67" y="148"/>
                    </a:lnTo>
                    <a:lnTo>
                      <a:pt x="64" y="142"/>
                    </a:lnTo>
                    <a:lnTo>
                      <a:pt x="61" y="137"/>
                    </a:lnTo>
                    <a:lnTo>
                      <a:pt x="56" y="134"/>
                    </a:lnTo>
                    <a:lnTo>
                      <a:pt x="51" y="130"/>
                    </a:lnTo>
                    <a:lnTo>
                      <a:pt x="40" y="125"/>
                    </a:lnTo>
                    <a:lnTo>
                      <a:pt x="29" y="120"/>
                    </a:lnTo>
                    <a:lnTo>
                      <a:pt x="18" y="115"/>
                    </a:lnTo>
                    <a:lnTo>
                      <a:pt x="9" y="110"/>
                    </a:lnTo>
                    <a:lnTo>
                      <a:pt x="6" y="106"/>
                    </a:lnTo>
                    <a:lnTo>
                      <a:pt x="3" y="103"/>
                    </a:lnTo>
                    <a:lnTo>
                      <a:pt x="1" y="98"/>
                    </a:lnTo>
                    <a:lnTo>
                      <a:pt x="0" y="93"/>
                    </a:lnTo>
                    <a:lnTo>
                      <a:pt x="1" y="87"/>
                    </a:lnTo>
                    <a:lnTo>
                      <a:pt x="3" y="83"/>
                    </a:lnTo>
                    <a:lnTo>
                      <a:pt x="5" y="78"/>
                    </a:lnTo>
                    <a:lnTo>
                      <a:pt x="7" y="73"/>
                    </a:lnTo>
                    <a:lnTo>
                      <a:pt x="10" y="68"/>
                    </a:lnTo>
                    <a:lnTo>
                      <a:pt x="12" y="62"/>
                    </a:lnTo>
                    <a:lnTo>
                      <a:pt x="13" y="56"/>
                    </a:lnTo>
                    <a:lnTo>
                      <a:pt x="13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4" name="Freeform 279">
                <a:extLst>
                  <a:ext uri="{FF2B5EF4-FFF2-40B4-BE49-F238E27FC236}">
                    <a16:creationId xmlns:a16="http://schemas.microsoft.com/office/drawing/2014/main" id="{B456BF6A-8648-2741-87BD-BBF89D625927}"/>
                  </a:ext>
                </a:extLst>
              </p:cNvPr>
              <p:cNvSpPr>
                <a:spLocks/>
              </p:cNvSpPr>
              <p:nvPr>
                <p:custDataLst>
                  <p:tags r:id="rId206"/>
                </p:custDataLst>
              </p:nvPr>
            </p:nvSpPr>
            <p:spPr bwMode="auto">
              <a:xfrm>
                <a:off x="9051925" y="3732213"/>
                <a:ext cx="231775" cy="254000"/>
              </a:xfrm>
              <a:custGeom>
                <a:avLst/>
                <a:gdLst>
                  <a:gd name="T0" fmla="*/ 2147483646 w 538"/>
                  <a:gd name="T1" fmla="*/ 2147483646 h 487"/>
                  <a:gd name="T2" fmla="*/ 2147483646 w 538"/>
                  <a:gd name="T3" fmla="*/ 2147483646 h 487"/>
                  <a:gd name="T4" fmla="*/ 2147483646 w 538"/>
                  <a:gd name="T5" fmla="*/ 2147483646 h 487"/>
                  <a:gd name="T6" fmla="*/ 2147483646 w 538"/>
                  <a:gd name="T7" fmla="*/ 2147483646 h 487"/>
                  <a:gd name="T8" fmla="*/ 2147483646 w 538"/>
                  <a:gd name="T9" fmla="*/ 2147483646 h 487"/>
                  <a:gd name="T10" fmla="*/ 2147483646 w 538"/>
                  <a:gd name="T11" fmla="*/ 2147483646 h 487"/>
                  <a:gd name="T12" fmla="*/ 2147483646 w 538"/>
                  <a:gd name="T13" fmla="*/ 2147483646 h 487"/>
                  <a:gd name="T14" fmla="*/ 2147483646 w 538"/>
                  <a:gd name="T15" fmla="*/ 2147483646 h 487"/>
                  <a:gd name="T16" fmla="*/ 2147483646 w 538"/>
                  <a:gd name="T17" fmla="*/ 2147483646 h 487"/>
                  <a:gd name="T18" fmla="*/ 2147483646 w 538"/>
                  <a:gd name="T19" fmla="*/ 2147483646 h 487"/>
                  <a:gd name="T20" fmla="*/ 2147483646 w 538"/>
                  <a:gd name="T21" fmla="*/ 2147483646 h 487"/>
                  <a:gd name="T22" fmla="*/ 2147483646 w 538"/>
                  <a:gd name="T23" fmla="*/ 2147483646 h 487"/>
                  <a:gd name="T24" fmla="*/ 2147483646 w 538"/>
                  <a:gd name="T25" fmla="*/ 2147483646 h 487"/>
                  <a:gd name="T26" fmla="*/ 2147483646 w 538"/>
                  <a:gd name="T27" fmla="*/ 2147483646 h 487"/>
                  <a:gd name="T28" fmla="*/ 2147483646 w 538"/>
                  <a:gd name="T29" fmla="*/ 2147483646 h 487"/>
                  <a:gd name="T30" fmla="*/ 2147483646 w 538"/>
                  <a:gd name="T31" fmla="*/ 2147483646 h 487"/>
                  <a:gd name="T32" fmla="*/ 2147483646 w 538"/>
                  <a:gd name="T33" fmla="*/ 2147483646 h 487"/>
                  <a:gd name="T34" fmla="*/ 2147483646 w 538"/>
                  <a:gd name="T35" fmla="*/ 2147483646 h 487"/>
                  <a:gd name="T36" fmla="*/ 2147483646 w 538"/>
                  <a:gd name="T37" fmla="*/ 2147483646 h 487"/>
                  <a:gd name="T38" fmla="*/ 2147483646 w 538"/>
                  <a:gd name="T39" fmla="*/ 2147483646 h 487"/>
                  <a:gd name="T40" fmla="*/ 2147483646 w 538"/>
                  <a:gd name="T41" fmla="*/ 2147483646 h 487"/>
                  <a:gd name="T42" fmla="*/ 2147483646 w 538"/>
                  <a:gd name="T43" fmla="*/ 2147483646 h 487"/>
                  <a:gd name="T44" fmla="*/ 2147483646 w 538"/>
                  <a:gd name="T45" fmla="*/ 2147483646 h 487"/>
                  <a:gd name="T46" fmla="*/ 2147483646 w 538"/>
                  <a:gd name="T47" fmla="*/ 2147483646 h 487"/>
                  <a:gd name="T48" fmla="*/ 2147483646 w 538"/>
                  <a:gd name="T49" fmla="*/ 2147483646 h 487"/>
                  <a:gd name="T50" fmla="*/ 2147483646 w 538"/>
                  <a:gd name="T51" fmla="*/ 2147483646 h 487"/>
                  <a:gd name="T52" fmla="*/ 2147483646 w 538"/>
                  <a:gd name="T53" fmla="*/ 2147483646 h 487"/>
                  <a:gd name="T54" fmla="*/ 2147483646 w 538"/>
                  <a:gd name="T55" fmla="*/ 2147483646 h 487"/>
                  <a:gd name="T56" fmla="*/ 2147483646 w 538"/>
                  <a:gd name="T57" fmla="*/ 2147483646 h 487"/>
                  <a:gd name="T58" fmla="*/ 2147483646 w 538"/>
                  <a:gd name="T59" fmla="*/ 2147483646 h 487"/>
                  <a:gd name="T60" fmla="*/ 2147483646 w 538"/>
                  <a:gd name="T61" fmla="*/ 2147483646 h 487"/>
                  <a:gd name="T62" fmla="*/ 2147483646 w 538"/>
                  <a:gd name="T63" fmla="*/ 2147483646 h 487"/>
                  <a:gd name="T64" fmla="*/ 2147483646 w 538"/>
                  <a:gd name="T65" fmla="*/ 2147483646 h 487"/>
                  <a:gd name="T66" fmla="*/ 2147483646 w 538"/>
                  <a:gd name="T67" fmla="*/ 2147483646 h 487"/>
                  <a:gd name="T68" fmla="*/ 2147483646 w 538"/>
                  <a:gd name="T69" fmla="*/ 2147483646 h 487"/>
                  <a:gd name="T70" fmla="*/ 2147483646 w 538"/>
                  <a:gd name="T71" fmla="*/ 2147483646 h 487"/>
                  <a:gd name="T72" fmla="*/ 2147483646 w 538"/>
                  <a:gd name="T73" fmla="*/ 2147483646 h 487"/>
                  <a:gd name="T74" fmla="*/ 2147483646 w 538"/>
                  <a:gd name="T75" fmla="*/ 2147483646 h 487"/>
                  <a:gd name="T76" fmla="*/ 2147483646 w 538"/>
                  <a:gd name="T77" fmla="*/ 2147483646 h 487"/>
                  <a:gd name="T78" fmla="*/ 2147483646 w 538"/>
                  <a:gd name="T79" fmla="*/ 2147483646 h 487"/>
                  <a:gd name="T80" fmla="*/ 2147483646 w 538"/>
                  <a:gd name="T81" fmla="*/ 2147483646 h 487"/>
                  <a:gd name="T82" fmla="*/ 2147483646 w 538"/>
                  <a:gd name="T83" fmla="*/ 2147483646 h 487"/>
                  <a:gd name="T84" fmla="*/ 1599094994 w 538"/>
                  <a:gd name="T85" fmla="*/ 2147483646 h 487"/>
                  <a:gd name="T86" fmla="*/ 1599094994 w 538"/>
                  <a:gd name="T87" fmla="*/ 0 h 48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538" h="487">
                    <a:moveTo>
                      <a:pt x="20" y="0"/>
                    </a:moveTo>
                    <a:lnTo>
                      <a:pt x="58" y="10"/>
                    </a:lnTo>
                    <a:lnTo>
                      <a:pt x="91" y="21"/>
                    </a:lnTo>
                    <a:lnTo>
                      <a:pt x="119" y="30"/>
                    </a:lnTo>
                    <a:lnTo>
                      <a:pt x="142" y="38"/>
                    </a:lnTo>
                    <a:lnTo>
                      <a:pt x="160" y="47"/>
                    </a:lnTo>
                    <a:lnTo>
                      <a:pt x="177" y="55"/>
                    </a:lnTo>
                    <a:lnTo>
                      <a:pt x="190" y="62"/>
                    </a:lnTo>
                    <a:lnTo>
                      <a:pt x="202" y="70"/>
                    </a:lnTo>
                    <a:lnTo>
                      <a:pt x="222" y="86"/>
                    </a:lnTo>
                    <a:lnTo>
                      <a:pt x="242" y="102"/>
                    </a:lnTo>
                    <a:lnTo>
                      <a:pt x="253" y="110"/>
                    </a:lnTo>
                    <a:lnTo>
                      <a:pt x="266" y="118"/>
                    </a:lnTo>
                    <a:lnTo>
                      <a:pt x="281" y="127"/>
                    </a:lnTo>
                    <a:lnTo>
                      <a:pt x="300" y="136"/>
                    </a:lnTo>
                    <a:lnTo>
                      <a:pt x="297" y="152"/>
                    </a:lnTo>
                    <a:lnTo>
                      <a:pt x="297" y="158"/>
                    </a:lnTo>
                    <a:lnTo>
                      <a:pt x="299" y="161"/>
                    </a:lnTo>
                    <a:lnTo>
                      <a:pt x="300" y="167"/>
                    </a:lnTo>
                    <a:lnTo>
                      <a:pt x="314" y="178"/>
                    </a:lnTo>
                    <a:lnTo>
                      <a:pt x="347" y="205"/>
                    </a:lnTo>
                    <a:lnTo>
                      <a:pt x="381" y="231"/>
                    </a:lnTo>
                    <a:lnTo>
                      <a:pt x="399" y="247"/>
                    </a:lnTo>
                    <a:lnTo>
                      <a:pt x="393" y="248"/>
                    </a:lnTo>
                    <a:lnTo>
                      <a:pt x="386" y="250"/>
                    </a:lnTo>
                    <a:lnTo>
                      <a:pt x="382" y="250"/>
                    </a:lnTo>
                    <a:lnTo>
                      <a:pt x="379" y="250"/>
                    </a:lnTo>
                    <a:lnTo>
                      <a:pt x="376" y="249"/>
                    </a:lnTo>
                    <a:lnTo>
                      <a:pt x="372" y="247"/>
                    </a:lnTo>
                    <a:lnTo>
                      <a:pt x="372" y="256"/>
                    </a:lnTo>
                    <a:lnTo>
                      <a:pt x="372" y="265"/>
                    </a:lnTo>
                    <a:lnTo>
                      <a:pt x="372" y="272"/>
                    </a:lnTo>
                    <a:lnTo>
                      <a:pt x="372" y="278"/>
                    </a:lnTo>
                    <a:lnTo>
                      <a:pt x="373" y="285"/>
                    </a:lnTo>
                    <a:lnTo>
                      <a:pt x="375" y="292"/>
                    </a:lnTo>
                    <a:lnTo>
                      <a:pt x="377" y="301"/>
                    </a:lnTo>
                    <a:lnTo>
                      <a:pt x="380" y="309"/>
                    </a:lnTo>
                    <a:lnTo>
                      <a:pt x="384" y="317"/>
                    </a:lnTo>
                    <a:lnTo>
                      <a:pt x="389" y="325"/>
                    </a:lnTo>
                    <a:lnTo>
                      <a:pt x="394" y="333"/>
                    </a:lnTo>
                    <a:lnTo>
                      <a:pt x="401" y="341"/>
                    </a:lnTo>
                    <a:lnTo>
                      <a:pt x="407" y="348"/>
                    </a:lnTo>
                    <a:lnTo>
                      <a:pt x="414" y="355"/>
                    </a:lnTo>
                    <a:lnTo>
                      <a:pt x="421" y="361"/>
                    </a:lnTo>
                    <a:lnTo>
                      <a:pt x="428" y="366"/>
                    </a:lnTo>
                    <a:lnTo>
                      <a:pt x="436" y="371"/>
                    </a:lnTo>
                    <a:lnTo>
                      <a:pt x="444" y="374"/>
                    </a:lnTo>
                    <a:lnTo>
                      <a:pt x="451" y="376"/>
                    </a:lnTo>
                    <a:lnTo>
                      <a:pt x="459" y="376"/>
                    </a:lnTo>
                    <a:lnTo>
                      <a:pt x="459" y="384"/>
                    </a:lnTo>
                    <a:lnTo>
                      <a:pt x="461" y="390"/>
                    </a:lnTo>
                    <a:lnTo>
                      <a:pt x="465" y="396"/>
                    </a:lnTo>
                    <a:lnTo>
                      <a:pt x="468" y="401"/>
                    </a:lnTo>
                    <a:lnTo>
                      <a:pt x="472" y="406"/>
                    </a:lnTo>
                    <a:lnTo>
                      <a:pt x="478" y="411"/>
                    </a:lnTo>
                    <a:lnTo>
                      <a:pt x="483" y="414"/>
                    </a:lnTo>
                    <a:lnTo>
                      <a:pt x="489" y="417"/>
                    </a:lnTo>
                    <a:lnTo>
                      <a:pt x="500" y="423"/>
                    </a:lnTo>
                    <a:lnTo>
                      <a:pt x="510" y="429"/>
                    </a:lnTo>
                    <a:lnTo>
                      <a:pt x="513" y="432"/>
                    </a:lnTo>
                    <a:lnTo>
                      <a:pt x="516" y="436"/>
                    </a:lnTo>
                    <a:lnTo>
                      <a:pt x="518" y="440"/>
                    </a:lnTo>
                    <a:lnTo>
                      <a:pt x="518" y="444"/>
                    </a:lnTo>
                    <a:lnTo>
                      <a:pt x="519" y="446"/>
                    </a:lnTo>
                    <a:lnTo>
                      <a:pt x="522" y="448"/>
                    </a:lnTo>
                    <a:lnTo>
                      <a:pt x="525" y="450"/>
                    </a:lnTo>
                    <a:lnTo>
                      <a:pt x="528" y="452"/>
                    </a:lnTo>
                    <a:lnTo>
                      <a:pt x="536" y="455"/>
                    </a:lnTo>
                    <a:lnTo>
                      <a:pt x="538" y="456"/>
                    </a:lnTo>
                    <a:lnTo>
                      <a:pt x="538" y="461"/>
                    </a:lnTo>
                    <a:lnTo>
                      <a:pt x="536" y="467"/>
                    </a:lnTo>
                    <a:lnTo>
                      <a:pt x="534" y="472"/>
                    </a:lnTo>
                    <a:lnTo>
                      <a:pt x="529" y="477"/>
                    </a:lnTo>
                    <a:lnTo>
                      <a:pt x="525" y="481"/>
                    </a:lnTo>
                    <a:lnTo>
                      <a:pt x="519" y="484"/>
                    </a:lnTo>
                    <a:lnTo>
                      <a:pt x="513" y="487"/>
                    </a:lnTo>
                    <a:lnTo>
                      <a:pt x="505" y="487"/>
                    </a:lnTo>
                    <a:lnTo>
                      <a:pt x="490" y="487"/>
                    </a:lnTo>
                    <a:lnTo>
                      <a:pt x="474" y="485"/>
                    </a:lnTo>
                    <a:lnTo>
                      <a:pt x="461" y="483"/>
                    </a:lnTo>
                    <a:lnTo>
                      <a:pt x="448" y="480"/>
                    </a:lnTo>
                    <a:lnTo>
                      <a:pt x="436" y="476"/>
                    </a:lnTo>
                    <a:lnTo>
                      <a:pt x="425" y="471"/>
                    </a:lnTo>
                    <a:lnTo>
                      <a:pt x="414" y="466"/>
                    </a:lnTo>
                    <a:lnTo>
                      <a:pt x="404" y="459"/>
                    </a:lnTo>
                    <a:lnTo>
                      <a:pt x="395" y="453"/>
                    </a:lnTo>
                    <a:lnTo>
                      <a:pt x="386" y="446"/>
                    </a:lnTo>
                    <a:lnTo>
                      <a:pt x="378" y="438"/>
                    </a:lnTo>
                    <a:lnTo>
                      <a:pt x="369" y="431"/>
                    </a:lnTo>
                    <a:lnTo>
                      <a:pt x="355" y="415"/>
                    </a:lnTo>
                    <a:lnTo>
                      <a:pt x="341" y="398"/>
                    </a:lnTo>
                    <a:lnTo>
                      <a:pt x="326" y="381"/>
                    </a:lnTo>
                    <a:lnTo>
                      <a:pt x="312" y="365"/>
                    </a:lnTo>
                    <a:lnTo>
                      <a:pt x="298" y="350"/>
                    </a:lnTo>
                    <a:lnTo>
                      <a:pt x="282" y="336"/>
                    </a:lnTo>
                    <a:lnTo>
                      <a:pt x="274" y="330"/>
                    </a:lnTo>
                    <a:lnTo>
                      <a:pt x="265" y="325"/>
                    </a:lnTo>
                    <a:lnTo>
                      <a:pt x="256" y="320"/>
                    </a:lnTo>
                    <a:lnTo>
                      <a:pt x="246" y="316"/>
                    </a:lnTo>
                    <a:lnTo>
                      <a:pt x="235" y="313"/>
                    </a:lnTo>
                    <a:lnTo>
                      <a:pt x="224" y="311"/>
                    </a:lnTo>
                    <a:lnTo>
                      <a:pt x="212" y="309"/>
                    </a:lnTo>
                    <a:lnTo>
                      <a:pt x="200" y="309"/>
                    </a:lnTo>
                    <a:lnTo>
                      <a:pt x="189" y="309"/>
                    </a:lnTo>
                    <a:lnTo>
                      <a:pt x="180" y="310"/>
                    </a:lnTo>
                    <a:lnTo>
                      <a:pt x="171" y="311"/>
                    </a:lnTo>
                    <a:lnTo>
                      <a:pt x="165" y="313"/>
                    </a:lnTo>
                    <a:lnTo>
                      <a:pt x="153" y="317"/>
                    </a:lnTo>
                    <a:lnTo>
                      <a:pt x="144" y="322"/>
                    </a:lnTo>
                    <a:lnTo>
                      <a:pt x="130" y="334"/>
                    </a:lnTo>
                    <a:lnTo>
                      <a:pt x="113" y="345"/>
                    </a:lnTo>
                    <a:lnTo>
                      <a:pt x="126" y="352"/>
                    </a:lnTo>
                    <a:lnTo>
                      <a:pt x="134" y="358"/>
                    </a:lnTo>
                    <a:lnTo>
                      <a:pt x="136" y="361"/>
                    </a:lnTo>
                    <a:lnTo>
                      <a:pt x="138" y="363"/>
                    </a:lnTo>
                    <a:lnTo>
                      <a:pt x="140" y="366"/>
                    </a:lnTo>
                    <a:lnTo>
                      <a:pt x="140" y="370"/>
                    </a:lnTo>
                    <a:lnTo>
                      <a:pt x="136" y="380"/>
                    </a:lnTo>
                    <a:lnTo>
                      <a:pt x="130" y="394"/>
                    </a:lnTo>
                    <a:lnTo>
                      <a:pt x="124" y="401"/>
                    </a:lnTo>
                    <a:lnTo>
                      <a:pt x="120" y="407"/>
                    </a:lnTo>
                    <a:lnTo>
                      <a:pt x="117" y="412"/>
                    </a:lnTo>
                    <a:lnTo>
                      <a:pt x="113" y="414"/>
                    </a:lnTo>
                    <a:lnTo>
                      <a:pt x="93" y="395"/>
                    </a:lnTo>
                    <a:lnTo>
                      <a:pt x="70" y="399"/>
                    </a:lnTo>
                    <a:lnTo>
                      <a:pt x="47" y="403"/>
                    </a:lnTo>
                    <a:lnTo>
                      <a:pt x="28" y="406"/>
                    </a:lnTo>
                    <a:lnTo>
                      <a:pt x="20" y="407"/>
                    </a:lnTo>
                    <a:lnTo>
                      <a:pt x="20" y="259"/>
                    </a:lnTo>
                    <a:lnTo>
                      <a:pt x="0" y="234"/>
                    </a:lnTo>
                    <a:lnTo>
                      <a:pt x="20" y="222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5" name="Freeform 280">
                <a:extLst>
                  <a:ext uri="{FF2B5EF4-FFF2-40B4-BE49-F238E27FC236}">
                    <a16:creationId xmlns:a16="http://schemas.microsoft.com/office/drawing/2014/main" id="{62F2BC9C-3798-2649-AD50-E7FB07F0CCAF}"/>
                  </a:ext>
                </a:extLst>
              </p:cNvPr>
              <p:cNvSpPr>
                <a:spLocks/>
              </p:cNvSpPr>
              <p:nvPr>
                <p:custDataLst>
                  <p:tags r:id="rId207"/>
                </p:custDataLst>
              </p:nvPr>
            </p:nvSpPr>
            <p:spPr bwMode="auto">
              <a:xfrm>
                <a:off x="9244013" y="3716338"/>
                <a:ext cx="106362" cy="128587"/>
              </a:xfrm>
              <a:custGeom>
                <a:avLst/>
                <a:gdLst>
                  <a:gd name="T0" fmla="*/ 2147483646 w 253"/>
                  <a:gd name="T1" fmla="*/ 142897792 h 246"/>
                  <a:gd name="T2" fmla="*/ 2147483646 w 253"/>
                  <a:gd name="T3" fmla="*/ 1142636104 h 246"/>
                  <a:gd name="T4" fmla="*/ 2147483646 w 253"/>
                  <a:gd name="T5" fmla="*/ 2147483646 h 246"/>
                  <a:gd name="T6" fmla="*/ 2147483646 w 253"/>
                  <a:gd name="T7" fmla="*/ 2147483646 h 246"/>
                  <a:gd name="T8" fmla="*/ 2147483646 w 253"/>
                  <a:gd name="T9" fmla="*/ 2147483646 h 246"/>
                  <a:gd name="T10" fmla="*/ 2147483646 w 253"/>
                  <a:gd name="T11" fmla="*/ 2147483646 h 246"/>
                  <a:gd name="T12" fmla="*/ 2147483646 w 253"/>
                  <a:gd name="T13" fmla="*/ 2147483646 h 246"/>
                  <a:gd name="T14" fmla="*/ 2147483646 w 253"/>
                  <a:gd name="T15" fmla="*/ 2147483646 h 246"/>
                  <a:gd name="T16" fmla="*/ 2147483646 w 253"/>
                  <a:gd name="T17" fmla="*/ 2147483646 h 246"/>
                  <a:gd name="T18" fmla="*/ 2147483646 w 253"/>
                  <a:gd name="T19" fmla="*/ 2147483646 h 246"/>
                  <a:gd name="T20" fmla="*/ 2147483646 w 253"/>
                  <a:gd name="T21" fmla="*/ 2147483646 h 246"/>
                  <a:gd name="T22" fmla="*/ 2147483646 w 253"/>
                  <a:gd name="T23" fmla="*/ 2147483646 h 246"/>
                  <a:gd name="T24" fmla="*/ 2147483646 w 253"/>
                  <a:gd name="T25" fmla="*/ 2147483646 h 246"/>
                  <a:gd name="T26" fmla="*/ 2147483646 w 253"/>
                  <a:gd name="T27" fmla="*/ 2147483646 h 246"/>
                  <a:gd name="T28" fmla="*/ 2147483646 w 253"/>
                  <a:gd name="T29" fmla="*/ 2147483646 h 246"/>
                  <a:gd name="T30" fmla="*/ 2147483646 w 253"/>
                  <a:gd name="T31" fmla="*/ 2147483646 h 246"/>
                  <a:gd name="T32" fmla="*/ 2147483646 w 253"/>
                  <a:gd name="T33" fmla="*/ 2147483646 h 246"/>
                  <a:gd name="T34" fmla="*/ 2147483646 w 253"/>
                  <a:gd name="T35" fmla="*/ 2147483646 h 246"/>
                  <a:gd name="T36" fmla="*/ 2147483646 w 253"/>
                  <a:gd name="T37" fmla="*/ 2147483646 h 246"/>
                  <a:gd name="T38" fmla="*/ 817240204 w 253"/>
                  <a:gd name="T39" fmla="*/ 2147483646 h 246"/>
                  <a:gd name="T40" fmla="*/ 222867487 w 253"/>
                  <a:gd name="T41" fmla="*/ 2147483646 h 246"/>
                  <a:gd name="T42" fmla="*/ 743010039 w 253"/>
                  <a:gd name="T43" fmla="*/ 2147483646 h 246"/>
                  <a:gd name="T44" fmla="*/ 1634657399 w 253"/>
                  <a:gd name="T45" fmla="*/ 2147483646 h 246"/>
                  <a:gd name="T46" fmla="*/ 2147483646 w 253"/>
                  <a:gd name="T47" fmla="*/ 2147483646 h 246"/>
                  <a:gd name="T48" fmla="*/ 2147483646 w 253"/>
                  <a:gd name="T49" fmla="*/ 2147483646 h 246"/>
                  <a:gd name="T50" fmla="*/ 2147483646 w 253"/>
                  <a:gd name="T51" fmla="*/ 2147483646 h 246"/>
                  <a:gd name="T52" fmla="*/ 2147483646 w 253"/>
                  <a:gd name="T53" fmla="*/ 2147483646 h 246"/>
                  <a:gd name="T54" fmla="*/ 2147483646 w 253"/>
                  <a:gd name="T55" fmla="*/ 2147483646 h 246"/>
                  <a:gd name="T56" fmla="*/ 2147483646 w 253"/>
                  <a:gd name="T57" fmla="*/ 2147483646 h 246"/>
                  <a:gd name="T58" fmla="*/ 2147483646 w 253"/>
                  <a:gd name="T59" fmla="*/ 2147483646 h 246"/>
                  <a:gd name="T60" fmla="*/ 2147483646 w 253"/>
                  <a:gd name="T61" fmla="*/ 2147483646 h 246"/>
                  <a:gd name="T62" fmla="*/ 2147483646 w 253"/>
                  <a:gd name="T63" fmla="*/ 2147483646 h 246"/>
                  <a:gd name="T64" fmla="*/ 2147483646 w 253"/>
                  <a:gd name="T65" fmla="*/ 2147483646 h 246"/>
                  <a:gd name="T66" fmla="*/ 2147483646 w 253"/>
                  <a:gd name="T67" fmla="*/ 2147483646 h 246"/>
                  <a:gd name="T68" fmla="*/ 2147483646 w 253"/>
                  <a:gd name="T69" fmla="*/ 2147483646 h 246"/>
                  <a:gd name="T70" fmla="*/ 2147483646 w 253"/>
                  <a:gd name="T71" fmla="*/ 2147483646 h 246"/>
                  <a:gd name="T72" fmla="*/ 2147483646 w 253"/>
                  <a:gd name="T73" fmla="*/ 2147483646 h 246"/>
                  <a:gd name="T74" fmla="*/ 2147483646 w 253"/>
                  <a:gd name="T75" fmla="*/ 2147483646 h 246"/>
                  <a:gd name="T76" fmla="*/ 2147483646 w 253"/>
                  <a:gd name="T77" fmla="*/ 2147483646 h 246"/>
                  <a:gd name="T78" fmla="*/ 2147483646 w 253"/>
                  <a:gd name="T79" fmla="*/ 2147483646 h 246"/>
                  <a:gd name="T80" fmla="*/ 2147483646 w 253"/>
                  <a:gd name="T81" fmla="*/ 2147483646 h 246"/>
                  <a:gd name="T82" fmla="*/ 2147483646 w 253"/>
                  <a:gd name="T83" fmla="*/ 2147483646 h 246"/>
                  <a:gd name="T84" fmla="*/ 2147483646 w 253"/>
                  <a:gd name="T85" fmla="*/ 2147483646 h 246"/>
                  <a:gd name="T86" fmla="*/ 2147483646 w 253"/>
                  <a:gd name="T87" fmla="*/ 2147483646 h 246"/>
                  <a:gd name="T88" fmla="*/ 2147483646 w 253"/>
                  <a:gd name="T89" fmla="*/ 2147483646 h 246"/>
                  <a:gd name="T90" fmla="*/ 2147483646 w 253"/>
                  <a:gd name="T91" fmla="*/ 2147483646 h 246"/>
                  <a:gd name="T92" fmla="*/ 2147483646 w 253"/>
                  <a:gd name="T93" fmla="*/ 2147483646 h 246"/>
                  <a:gd name="T94" fmla="*/ 2147483646 w 253"/>
                  <a:gd name="T95" fmla="*/ 2147483646 h 246"/>
                  <a:gd name="T96" fmla="*/ 2147483646 w 253"/>
                  <a:gd name="T97" fmla="*/ 2147483646 h 246"/>
                  <a:gd name="T98" fmla="*/ 2147483646 w 253"/>
                  <a:gd name="T99" fmla="*/ 2147483646 h 246"/>
                  <a:gd name="T100" fmla="*/ 2147483646 w 253"/>
                  <a:gd name="T101" fmla="*/ 1571056103 h 246"/>
                  <a:gd name="T102" fmla="*/ 2147483646 w 253"/>
                  <a:gd name="T103" fmla="*/ 1713954418 h 246"/>
                  <a:gd name="T104" fmla="*/ 2147483646 w 253"/>
                  <a:gd name="T105" fmla="*/ 2147483646 h 246"/>
                  <a:gd name="T106" fmla="*/ 2147483646 w 253"/>
                  <a:gd name="T107" fmla="*/ 714216106 h 246"/>
                  <a:gd name="T108" fmla="*/ 2147483646 w 253"/>
                  <a:gd name="T109" fmla="*/ 142897792 h 246"/>
                  <a:gd name="T110" fmla="*/ 2147483646 w 253"/>
                  <a:gd name="T111" fmla="*/ 0 h 24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53" h="246">
                    <a:moveTo>
                      <a:pt x="127" y="0"/>
                    </a:moveTo>
                    <a:lnTo>
                      <a:pt x="136" y="1"/>
                    </a:lnTo>
                    <a:lnTo>
                      <a:pt x="146" y="4"/>
                    </a:lnTo>
                    <a:lnTo>
                      <a:pt x="157" y="8"/>
                    </a:lnTo>
                    <a:lnTo>
                      <a:pt x="168" y="14"/>
                    </a:lnTo>
                    <a:lnTo>
                      <a:pt x="179" y="21"/>
                    </a:lnTo>
                    <a:lnTo>
                      <a:pt x="189" y="28"/>
                    </a:lnTo>
                    <a:lnTo>
                      <a:pt x="199" y="37"/>
                    </a:lnTo>
                    <a:lnTo>
                      <a:pt x="209" y="47"/>
                    </a:lnTo>
                    <a:lnTo>
                      <a:pt x="218" y="57"/>
                    </a:lnTo>
                    <a:lnTo>
                      <a:pt x="227" y="66"/>
                    </a:lnTo>
                    <a:lnTo>
                      <a:pt x="234" y="76"/>
                    </a:lnTo>
                    <a:lnTo>
                      <a:pt x="240" y="85"/>
                    </a:lnTo>
                    <a:lnTo>
                      <a:pt x="245" y="94"/>
                    </a:lnTo>
                    <a:lnTo>
                      <a:pt x="250" y="103"/>
                    </a:lnTo>
                    <a:lnTo>
                      <a:pt x="252" y="111"/>
                    </a:lnTo>
                    <a:lnTo>
                      <a:pt x="253" y="117"/>
                    </a:lnTo>
                    <a:lnTo>
                      <a:pt x="252" y="128"/>
                    </a:lnTo>
                    <a:lnTo>
                      <a:pt x="248" y="140"/>
                    </a:lnTo>
                    <a:lnTo>
                      <a:pt x="243" y="151"/>
                    </a:lnTo>
                    <a:lnTo>
                      <a:pt x="236" y="163"/>
                    </a:lnTo>
                    <a:lnTo>
                      <a:pt x="229" y="174"/>
                    </a:lnTo>
                    <a:lnTo>
                      <a:pt x="219" y="185"/>
                    </a:lnTo>
                    <a:lnTo>
                      <a:pt x="209" y="195"/>
                    </a:lnTo>
                    <a:lnTo>
                      <a:pt x="197" y="204"/>
                    </a:lnTo>
                    <a:lnTo>
                      <a:pt x="184" y="214"/>
                    </a:lnTo>
                    <a:lnTo>
                      <a:pt x="171" y="222"/>
                    </a:lnTo>
                    <a:lnTo>
                      <a:pt x="157" y="229"/>
                    </a:lnTo>
                    <a:lnTo>
                      <a:pt x="143" y="235"/>
                    </a:lnTo>
                    <a:lnTo>
                      <a:pt x="129" y="240"/>
                    </a:lnTo>
                    <a:lnTo>
                      <a:pt x="115" y="243"/>
                    </a:lnTo>
                    <a:lnTo>
                      <a:pt x="100" y="245"/>
                    </a:lnTo>
                    <a:lnTo>
                      <a:pt x="86" y="246"/>
                    </a:lnTo>
                    <a:lnTo>
                      <a:pt x="74" y="245"/>
                    </a:lnTo>
                    <a:lnTo>
                      <a:pt x="64" y="243"/>
                    </a:lnTo>
                    <a:lnTo>
                      <a:pt x="53" y="240"/>
                    </a:lnTo>
                    <a:lnTo>
                      <a:pt x="43" y="237"/>
                    </a:lnTo>
                    <a:lnTo>
                      <a:pt x="33" y="234"/>
                    </a:lnTo>
                    <a:lnTo>
                      <a:pt x="22" y="231"/>
                    </a:lnTo>
                    <a:lnTo>
                      <a:pt x="11" y="229"/>
                    </a:lnTo>
                    <a:lnTo>
                      <a:pt x="0" y="228"/>
                    </a:lnTo>
                    <a:lnTo>
                      <a:pt x="3" y="219"/>
                    </a:lnTo>
                    <a:lnTo>
                      <a:pt x="6" y="212"/>
                    </a:lnTo>
                    <a:lnTo>
                      <a:pt x="10" y="205"/>
                    </a:lnTo>
                    <a:lnTo>
                      <a:pt x="16" y="200"/>
                    </a:lnTo>
                    <a:lnTo>
                      <a:pt x="22" y="196"/>
                    </a:lnTo>
                    <a:lnTo>
                      <a:pt x="29" y="193"/>
                    </a:lnTo>
                    <a:lnTo>
                      <a:pt x="37" y="191"/>
                    </a:lnTo>
                    <a:lnTo>
                      <a:pt x="46" y="191"/>
                    </a:lnTo>
                    <a:lnTo>
                      <a:pt x="50" y="197"/>
                    </a:lnTo>
                    <a:lnTo>
                      <a:pt x="53" y="209"/>
                    </a:lnTo>
                    <a:lnTo>
                      <a:pt x="60" y="207"/>
                    </a:lnTo>
                    <a:lnTo>
                      <a:pt x="65" y="204"/>
                    </a:lnTo>
                    <a:lnTo>
                      <a:pt x="68" y="201"/>
                    </a:lnTo>
                    <a:lnTo>
                      <a:pt x="72" y="198"/>
                    </a:lnTo>
                    <a:lnTo>
                      <a:pt x="75" y="190"/>
                    </a:lnTo>
                    <a:lnTo>
                      <a:pt x="79" y="179"/>
                    </a:lnTo>
                    <a:lnTo>
                      <a:pt x="84" y="180"/>
                    </a:lnTo>
                    <a:lnTo>
                      <a:pt x="88" y="181"/>
                    </a:lnTo>
                    <a:lnTo>
                      <a:pt x="91" y="181"/>
                    </a:lnTo>
                    <a:lnTo>
                      <a:pt x="95" y="181"/>
                    </a:lnTo>
                    <a:lnTo>
                      <a:pt x="98" y="179"/>
                    </a:lnTo>
                    <a:lnTo>
                      <a:pt x="99" y="179"/>
                    </a:lnTo>
                    <a:lnTo>
                      <a:pt x="106" y="178"/>
                    </a:lnTo>
                    <a:lnTo>
                      <a:pt x="112" y="177"/>
                    </a:lnTo>
                    <a:lnTo>
                      <a:pt x="120" y="174"/>
                    </a:lnTo>
                    <a:lnTo>
                      <a:pt x="130" y="171"/>
                    </a:lnTo>
                    <a:lnTo>
                      <a:pt x="149" y="164"/>
                    </a:lnTo>
                    <a:lnTo>
                      <a:pt x="169" y="153"/>
                    </a:lnTo>
                    <a:lnTo>
                      <a:pt x="179" y="147"/>
                    </a:lnTo>
                    <a:lnTo>
                      <a:pt x="188" y="141"/>
                    </a:lnTo>
                    <a:lnTo>
                      <a:pt x="197" y="135"/>
                    </a:lnTo>
                    <a:lnTo>
                      <a:pt x="205" y="129"/>
                    </a:lnTo>
                    <a:lnTo>
                      <a:pt x="210" y="123"/>
                    </a:lnTo>
                    <a:lnTo>
                      <a:pt x="216" y="117"/>
                    </a:lnTo>
                    <a:lnTo>
                      <a:pt x="218" y="111"/>
                    </a:lnTo>
                    <a:lnTo>
                      <a:pt x="219" y="105"/>
                    </a:lnTo>
                    <a:lnTo>
                      <a:pt x="219" y="98"/>
                    </a:lnTo>
                    <a:lnTo>
                      <a:pt x="217" y="92"/>
                    </a:lnTo>
                    <a:lnTo>
                      <a:pt x="214" y="88"/>
                    </a:lnTo>
                    <a:lnTo>
                      <a:pt x="212" y="84"/>
                    </a:lnTo>
                    <a:lnTo>
                      <a:pt x="210" y="80"/>
                    </a:lnTo>
                    <a:lnTo>
                      <a:pt x="208" y="76"/>
                    </a:lnTo>
                    <a:lnTo>
                      <a:pt x="207" y="72"/>
                    </a:lnTo>
                    <a:lnTo>
                      <a:pt x="206" y="68"/>
                    </a:lnTo>
                    <a:lnTo>
                      <a:pt x="201" y="67"/>
                    </a:lnTo>
                    <a:lnTo>
                      <a:pt x="196" y="67"/>
                    </a:lnTo>
                    <a:lnTo>
                      <a:pt x="191" y="65"/>
                    </a:lnTo>
                    <a:lnTo>
                      <a:pt x="188" y="63"/>
                    </a:lnTo>
                    <a:lnTo>
                      <a:pt x="184" y="61"/>
                    </a:lnTo>
                    <a:lnTo>
                      <a:pt x="182" y="57"/>
                    </a:lnTo>
                    <a:lnTo>
                      <a:pt x="180" y="54"/>
                    </a:lnTo>
                    <a:lnTo>
                      <a:pt x="179" y="49"/>
                    </a:lnTo>
                    <a:lnTo>
                      <a:pt x="140" y="49"/>
                    </a:lnTo>
                    <a:lnTo>
                      <a:pt x="138" y="47"/>
                    </a:lnTo>
                    <a:lnTo>
                      <a:pt x="136" y="44"/>
                    </a:lnTo>
                    <a:lnTo>
                      <a:pt x="136" y="39"/>
                    </a:lnTo>
                    <a:lnTo>
                      <a:pt x="136" y="36"/>
                    </a:lnTo>
                    <a:lnTo>
                      <a:pt x="139" y="27"/>
                    </a:lnTo>
                    <a:lnTo>
                      <a:pt x="140" y="18"/>
                    </a:lnTo>
                    <a:lnTo>
                      <a:pt x="124" y="14"/>
                    </a:lnTo>
                    <a:lnTo>
                      <a:pt x="110" y="11"/>
                    </a:lnTo>
                    <a:lnTo>
                      <a:pt x="104" y="11"/>
                    </a:lnTo>
                    <a:lnTo>
                      <a:pt x="97" y="12"/>
                    </a:lnTo>
                    <a:lnTo>
                      <a:pt x="91" y="15"/>
                    </a:lnTo>
                    <a:lnTo>
                      <a:pt x="86" y="18"/>
                    </a:lnTo>
                    <a:lnTo>
                      <a:pt x="96" y="10"/>
                    </a:lnTo>
                    <a:lnTo>
                      <a:pt x="104" y="5"/>
                    </a:lnTo>
                    <a:lnTo>
                      <a:pt x="108" y="3"/>
                    </a:lnTo>
                    <a:lnTo>
                      <a:pt x="113" y="1"/>
                    </a:lnTo>
                    <a:lnTo>
                      <a:pt x="119" y="0"/>
                    </a:lnTo>
                    <a:lnTo>
                      <a:pt x="1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6" name="Freeform 281">
                <a:extLst>
                  <a:ext uri="{FF2B5EF4-FFF2-40B4-BE49-F238E27FC236}">
                    <a16:creationId xmlns:a16="http://schemas.microsoft.com/office/drawing/2014/main" id="{F1375DC7-C3BB-FD44-BE4A-F8FBF97D920C}"/>
                  </a:ext>
                </a:extLst>
              </p:cNvPr>
              <p:cNvSpPr>
                <a:spLocks/>
              </p:cNvSpPr>
              <p:nvPr>
                <p:custDataLst>
                  <p:tags r:id="rId208"/>
                </p:custDataLst>
              </p:nvPr>
            </p:nvSpPr>
            <p:spPr bwMode="auto">
              <a:xfrm>
                <a:off x="7519988" y="3349625"/>
                <a:ext cx="63500" cy="119063"/>
              </a:xfrm>
              <a:custGeom>
                <a:avLst/>
                <a:gdLst>
                  <a:gd name="T0" fmla="*/ 2147483646 w 141"/>
                  <a:gd name="T1" fmla="*/ 2147483646 h 228"/>
                  <a:gd name="T2" fmla="*/ 2147483646 w 141"/>
                  <a:gd name="T3" fmla="*/ 2147483646 h 228"/>
                  <a:gd name="T4" fmla="*/ 2147483646 w 141"/>
                  <a:gd name="T5" fmla="*/ 2147483646 h 228"/>
                  <a:gd name="T6" fmla="*/ 2009533160 w 141"/>
                  <a:gd name="T7" fmla="*/ 2147483646 h 228"/>
                  <a:gd name="T8" fmla="*/ 1461515550 w 141"/>
                  <a:gd name="T9" fmla="*/ 2147483646 h 228"/>
                  <a:gd name="T10" fmla="*/ 913497940 w 141"/>
                  <a:gd name="T11" fmla="*/ 2147483646 h 228"/>
                  <a:gd name="T12" fmla="*/ 456749195 w 141"/>
                  <a:gd name="T13" fmla="*/ 2147483646 h 228"/>
                  <a:gd name="T14" fmla="*/ 182740390 w 141"/>
                  <a:gd name="T15" fmla="*/ 2147483646 h 228"/>
                  <a:gd name="T16" fmla="*/ 0 w 141"/>
                  <a:gd name="T17" fmla="*/ 2147483646 h 228"/>
                  <a:gd name="T18" fmla="*/ 182740390 w 141"/>
                  <a:gd name="T19" fmla="*/ 2147483646 h 228"/>
                  <a:gd name="T20" fmla="*/ 365277670 w 141"/>
                  <a:gd name="T21" fmla="*/ 2147483646 h 228"/>
                  <a:gd name="T22" fmla="*/ 548017610 w 141"/>
                  <a:gd name="T23" fmla="*/ 2147483646 h 228"/>
                  <a:gd name="T24" fmla="*/ 822026415 w 141"/>
                  <a:gd name="T25" fmla="*/ 2147483646 h 228"/>
                  <a:gd name="T26" fmla="*/ 1644052830 w 141"/>
                  <a:gd name="T27" fmla="*/ 2147483646 h 228"/>
                  <a:gd name="T28" fmla="*/ 2147483646 w 141"/>
                  <a:gd name="T29" fmla="*/ 0 h 228"/>
                  <a:gd name="T30" fmla="*/ 2147483646 w 141"/>
                  <a:gd name="T31" fmla="*/ 2147483646 h 228"/>
                  <a:gd name="T32" fmla="*/ 2147483646 w 141"/>
                  <a:gd name="T33" fmla="*/ 2147483646 h 228"/>
                  <a:gd name="T34" fmla="*/ 2147483646 w 141"/>
                  <a:gd name="T35" fmla="*/ 2147483646 h 228"/>
                  <a:gd name="T36" fmla="*/ 2147483646 w 141"/>
                  <a:gd name="T37" fmla="*/ 2147483646 h 228"/>
                  <a:gd name="T38" fmla="*/ 2147483646 w 141"/>
                  <a:gd name="T39" fmla="*/ 2147483646 h 228"/>
                  <a:gd name="T40" fmla="*/ 2147483646 w 141"/>
                  <a:gd name="T41" fmla="*/ 2147483646 h 228"/>
                  <a:gd name="T42" fmla="*/ 2147483646 w 141"/>
                  <a:gd name="T43" fmla="*/ 2147483646 h 228"/>
                  <a:gd name="T44" fmla="*/ 2147483646 w 141"/>
                  <a:gd name="T45" fmla="*/ 2147483646 h 228"/>
                  <a:gd name="T46" fmla="*/ 2147483646 w 141"/>
                  <a:gd name="T47" fmla="*/ 2147483646 h 228"/>
                  <a:gd name="T48" fmla="*/ 2147483646 w 141"/>
                  <a:gd name="T49" fmla="*/ 2147483646 h 228"/>
                  <a:gd name="T50" fmla="*/ 2147483646 w 141"/>
                  <a:gd name="T51" fmla="*/ 2147483646 h 228"/>
                  <a:gd name="T52" fmla="*/ 2147483646 w 141"/>
                  <a:gd name="T53" fmla="*/ 2147483646 h 228"/>
                  <a:gd name="T54" fmla="*/ 2147483646 w 141"/>
                  <a:gd name="T55" fmla="*/ 2147483646 h 228"/>
                  <a:gd name="T56" fmla="*/ 2147483646 w 141"/>
                  <a:gd name="T57" fmla="*/ 2147483646 h 228"/>
                  <a:gd name="T58" fmla="*/ 2147483646 w 141"/>
                  <a:gd name="T59" fmla="*/ 2147483646 h 228"/>
                  <a:gd name="T60" fmla="*/ 2147483646 w 141"/>
                  <a:gd name="T61" fmla="*/ 2147483646 h 228"/>
                  <a:gd name="T62" fmla="*/ 2147483646 w 141"/>
                  <a:gd name="T63" fmla="*/ 2147483646 h 228"/>
                  <a:gd name="T64" fmla="*/ 2147483646 w 141"/>
                  <a:gd name="T65" fmla="*/ 2147483646 h 228"/>
                  <a:gd name="T66" fmla="*/ 2147483646 w 141"/>
                  <a:gd name="T67" fmla="*/ 2147483646 h 228"/>
                  <a:gd name="T68" fmla="*/ 2147483646 w 141"/>
                  <a:gd name="T69" fmla="*/ 2147483646 h 228"/>
                  <a:gd name="T70" fmla="*/ 2147483646 w 141"/>
                  <a:gd name="T71" fmla="*/ 2147483646 h 228"/>
                  <a:gd name="T72" fmla="*/ 2147483646 w 141"/>
                  <a:gd name="T73" fmla="*/ 2147483646 h 228"/>
                  <a:gd name="T74" fmla="*/ 2147483646 w 141"/>
                  <a:gd name="T75" fmla="*/ 2147483646 h 228"/>
                  <a:gd name="T76" fmla="*/ 2147483646 w 141"/>
                  <a:gd name="T77" fmla="*/ 2147483646 h 228"/>
                  <a:gd name="T78" fmla="*/ 2147483646 w 141"/>
                  <a:gd name="T79" fmla="*/ 2147483646 h 228"/>
                  <a:gd name="T80" fmla="*/ 2147483646 w 141"/>
                  <a:gd name="T81" fmla="*/ 2147483646 h 22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41" h="228">
                    <a:moveTo>
                      <a:pt x="41" y="228"/>
                    </a:moveTo>
                    <a:lnTo>
                      <a:pt x="36" y="220"/>
                    </a:lnTo>
                    <a:lnTo>
                      <a:pt x="29" y="208"/>
                    </a:lnTo>
                    <a:lnTo>
                      <a:pt x="22" y="194"/>
                    </a:lnTo>
                    <a:lnTo>
                      <a:pt x="16" y="178"/>
                    </a:lnTo>
                    <a:lnTo>
                      <a:pt x="10" y="163"/>
                    </a:lnTo>
                    <a:lnTo>
                      <a:pt x="5" y="148"/>
                    </a:lnTo>
                    <a:lnTo>
                      <a:pt x="2" y="135"/>
                    </a:lnTo>
                    <a:lnTo>
                      <a:pt x="0" y="123"/>
                    </a:lnTo>
                    <a:lnTo>
                      <a:pt x="2" y="104"/>
                    </a:lnTo>
                    <a:lnTo>
                      <a:pt x="4" y="87"/>
                    </a:lnTo>
                    <a:lnTo>
                      <a:pt x="6" y="70"/>
                    </a:lnTo>
                    <a:lnTo>
                      <a:pt x="9" y="55"/>
                    </a:lnTo>
                    <a:lnTo>
                      <a:pt x="18" y="28"/>
                    </a:lnTo>
                    <a:lnTo>
                      <a:pt x="28" y="0"/>
                    </a:lnTo>
                    <a:lnTo>
                      <a:pt x="45" y="16"/>
                    </a:lnTo>
                    <a:lnTo>
                      <a:pt x="62" y="28"/>
                    </a:lnTo>
                    <a:lnTo>
                      <a:pt x="76" y="37"/>
                    </a:lnTo>
                    <a:lnTo>
                      <a:pt x="89" y="48"/>
                    </a:lnTo>
                    <a:lnTo>
                      <a:pt x="95" y="55"/>
                    </a:lnTo>
                    <a:lnTo>
                      <a:pt x="101" y="63"/>
                    </a:lnTo>
                    <a:lnTo>
                      <a:pt x="107" y="74"/>
                    </a:lnTo>
                    <a:lnTo>
                      <a:pt x="114" y="86"/>
                    </a:lnTo>
                    <a:lnTo>
                      <a:pt x="120" y="100"/>
                    </a:lnTo>
                    <a:lnTo>
                      <a:pt x="127" y="117"/>
                    </a:lnTo>
                    <a:lnTo>
                      <a:pt x="133" y="138"/>
                    </a:lnTo>
                    <a:lnTo>
                      <a:pt x="141" y="161"/>
                    </a:lnTo>
                    <a:lnTo>
                      <a:pt x="140" y="169"/>
                    </a:lnTo>
                    <a:lnTo>
                      <a:pt x="138" y="177"/>
                    </a:lnTo>
                    <a:lnTo>
                      <a:pt x="135" y="186"/>
                    </a:lnTo>
                    <a:lnTo>
                      <a:pt x="131" y="192"/>
                    </a:lnTo>
                    <a:lnTo>
                      <a:pt x="127" y="199"/>
                    </a:lnTo>
                    <a:lnTo>
                      <a:pt x="121" y="204"/>
                    </a:lnTo>
                    <a:lnTo>
                      <a:pt x="115" y="209"/>
                    </a:lnTo>
                    <a:lnTo>
                      <a:pt x="108" y="213"/>
                    </a:lnTo>
                    <a:lnTo>
                      <a:pt x="100" y="217"/>
                    </a:lnTo>
                    <a:lnTo>
                      <a:pt x="93" y="220"/>
                    </a:lnTo>
                    <a:lnTo>
                      <a:pt x="85" y="223"/>
                    </a:lnTo>
                    <a:lnTo>
                      <a:pt x="76" y="225"/>
                    </a:lnTo>
                    <a:lnTo>
                      <a:pt x="59" y="227"/>
                    </a:lnTo>
                    <a:lnTo>
                      <a:pt x="41" y="22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577" name="Group 282">
                <a:extLst>
                  <a:ext uri="{FF2B5EF4-FFF2-40B4-BE49-F238E27FC236}">
                    <a16:creationId xmlns:a16="http://schemas.microsoft.com/office/drawing/2014/main" id="{3803D278-8B96-5F48-AF38-7D52582E899C}"/>
                  </a:ext>
                </a:extLst>
              </p:cNvPr>
              <p:cNvGrpSpPr>
                <a:grpSpLocks/>
              </p:cNvGrpSpPr>
              <p:nvPr>
                <p:custDataLst>
                  <p:tags r:id="rId209"/>
                </p:custDataLst>
              </p:nvPr>
            </p:nvGrpSpPr>
            <p:grpSpPr bwMode="auto">
              <a:xfrm>
                <a:off x="8459788" y="3060700"/>
                <a:ext cx="233362" cy="439738"/>
                <a:chOff x="5062" y="2295"/>
                <a:chExt cx="177" cy="279"/>
              </a:xfrm>
            </p:grpSpPr>
            <p:sp>
              <p:nvSpPr>
                <p:cNvPr id="14819" name="Freeform 283">
                  <a:extLst>
                    <a:ext uri="{FF2B5EF4-FFF2-40B4-BE49-F238E27FC236}">
                      <a16:creationId xmlns:a16="http://schemas.microsoft.com/office/drawing/2014/main" id="{2FE5245B-4955-6942-B838-55DC10C8B4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" y="2449"/>
                  <a:ext cx="19" cy="37"/>
                </a:xfrm>
                <a:custGeom>
                  <a:avLst/>
                  <a:gdLst>
                    <a:gd name="T0" fmla="*/ 1 w 60"/>
                    <a:gd name="T1" fmla="*/ 4 h 110"/>
                    <a:gd name="T2" fmla="*/ 1 w 60"/>
                    <a:gd name="T3" fmla="*/ 4 h 110"/>
                    <a:gd name="T4" fmla="*/ 2 w 60"/>
                    <a:gd name="T5" fmla="*/ 4 h 110"/>
                    <a:gd name="T6" fmla="*/ 2 w 60"/>
                    <a:gd name="T7" fmla="*/ 4 h 110"/>
                    <a:gd name="T8" fmla="*/ 2 w 60"/>
                    <a:gd name="T9" fmla="*/ 4 h 110"/>
                    <a:gd name="T10" fmla="*/ 2 w 60"/>
                    <a:gd name="T11" fmla="*/ 3 h 110"/>
                    <a:gd name="T12" fmla="*/ 2 w 60"/>
                    <a:gd name="T13" fmla="*/ 3 h 110"/>
                    <a:gd name="T14" fmla="*/ 2 w 60"/>
                    <a:gd name="T15" fmla="*/ 3 h 110"/>
                    <a:gd name="T16" fmla="*/ 2 w 60"/>
                    <a:gd name="T17" fmla="*/ 3 h 110"/>
                    <a:gd name="T18" fmla="*/ 2 w 60"/>
                    <a:gd name="T19" fmla="*/ 2 h 110"/>
                    <a:gd name="T20" fmla="*/ 2 w 60"/>
                    <a:gd name="T21" fmla="*/ 2 h 110"/>
                    <a:gd name="T22" fmla="*/ 2 w 60"/>
                    <a:gd name="T23" fmla="*/ 1 h 110"/>
                    <a:gd name="T24" fmla="*/ 2 w 60"/>
                    <a:gd name="T25" fmla="*/ 1 h 110"/>
                    <a:gd name="T26" fmla="*/ 2 w 60"/>
                    <a:gd name="T27" fmla="*/ 1 h 110"/>
                    <a:gd name="T28" fmla="*/ 2 w 60"/>
                    <a:gd name="T29" fmla="*/ 0 h 110"/>
                    <a:gd name="T30" fmla="*/ 1 w 60"/>
                    <a:gd name="T31" fmla="*/ 0 h 110"/>
                    <a:gd name="T32" fmla="*/ 1 w 60"/>
                    <a:gd name="T33" fmla="*/ 0 h 110"/>
                    <a:gd name="T34" fmla="*/ 1 w 60"/>
                    <a:gd name="T35" fmla="*/ 0 h 110"/>
                    <a:gd name="T36" fmla="*/ 1 w 60"/>
                    <a:gd name="T37" fmla="*/ 0 h 110"/>
                    <a:gd name="T38" fmla="*/ 1 w 60"/>
                    <a:gd name="T39" fmla="*/ 0 h 110"/>
                    <a:gd name="T40" fmla="*/ 1 w 60"/>
                    <a:gd name="T41" fmla="*/ 1 h 110"/>
                    <a:gd name="T42" fmla="*/ 1 w 60"/>
                    <a:gd name="T43" fmla="*/ 1 h 110"/>
                    <a:gd name="T44" fmla="*/ 1 w 60"/>
                    <a:gd name="T45" fmla="*/ 1 h 110"/>
                    <a:gd name="T46" fmla="*/ 0 w 60"/>
                    <a:gd name="T47" fmla="*/ 2 h 110"/>
                    <a:gd name="T48" fmla="*/ 0 w 60"/>
                    <a:gd name="T49" fmla="*/ 2 h 110"/>
                    <a:gd name="T50" fmla="*/ 0 w 60"/>
                    <a:gd name="T51" fmla="*/ 2 h 110"/>
                    <a:gd name="T52" fmla="*/ 0 w 60"/>
                    <a:gd name="T53" fmla="*/ 3 h 110"/>
                    <a:gd name="T54" fmla="*/ 0 w 60"/>
                    <a:gd name="T55" fmla="*/ 3 h 110"/>
                    <a:gd name="T56" fmla="*/ 0 w 60"/>
                    <a:gd name="T57" fmla="*/ 3 h 110"/>
                    <a:gd name="T58" fmla="*/ 0 w 60"/>
                    <a:gd name="T59" fmla="*/ 3 h 110"/>
                    <a:gd name="T60" fmla="*/ 0 w 60"/>
                    <a:gd name="T61" fmla="*/ 3 h 110"/>
                    <a:gd name="T62" fmla="*/ 0 w 60"/>
                    <a:gd name="T63" fmla="*/ 3 h 110"/>
                    <a:gd name="T64" fmla="*/ 0 w 60"/>
                    <a:gd name="T65" fmla="*/ 4 h 110"/>
                    <a:gd name="T66" fmla="*/ 1 w 60"/>
                    <a:gd name="T67" fmla="*/ 4 h 110"/>
                    <a:gd name="T68" fmla="*/ 1 w 60"/>
                    <a:gd name="T69" fmla="*/ 4 h 110"/>
                    <a:gd name="T70" fmla="*/ 1 w 60"/>
                    <a:gd name="T71" fmla="*/ 4 h 110"/>
                    <a:gd name="T72" fmla="*/ 1 w 60"/>
                    <a:gd name="T73" fmla="*/ 4 h 11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60" h="110">
                      <a:moveTo>
                        <a:pt x="39" y="110"/>
                      </a:moveTo>
                      <a:lnTo>
                        <a:pt x="42" y="109"/>
                      </a:lnTo>
                      <a:lnTo>
                        <a:pt x="46" y="106"/>
                      </a:lnTo>
                      <a:lnTo>
                        <a:pt x="49" y="101"/>
                      </a:lnTo>
                      <a:lnTo>
                        <a:pt x="52" y="96"/>
                      </a:lnTo>
                      <a:lnTo>
                        <a:pt x="54" y="90"/>
                      </a:lnTo>
                      <a:lnTo>
                        <a:pt x="57" y="84"/>
                      </a:lnTo>
                      <a:lnTo>
                        <a:pt x="59" y="78"/>
                      </a:lnTo>
                      <a:lnTo>
                        <a:pt x="60" y="73"/>
                      </a:lnTo>
                      <a:lnTo>
                        <a:pt x="59" y="60"/>
                      </a:lnTo>
                      <a:lnTo>
                        <a:pt x="58" y="48"/>
                      </a:lnTo>
                      <a:lnTo>
                        <a:pt x="57" y="38"/>
                      </a:lnTo>
                      <a:lnTo>
                        <a:pt x="54" y="29"/>
                      </a:lnTo>
                      <a:lnTo>
                        <a:pt x="51" y="21"/>
                      </a:lnTo>
                      <a:lnTo>
                        <a:pt x="48" y="13"/>
                      </a:lnTo>
                      <a:lnTo>
                        <a:pt x="45" y="6"/>
                      </a:lnTo>
                      <a:lnTo>
                        <a:pt x="39" y="0"/>
                      </a:lnTo>
                      <a:lnTo>
                        <a:pt x="35" y="3"/>
                      </a:lnTo>
                      <a:lnTo>
                        <a:pt x="30" y="8"/>
                      </a:lnTo>
                      <a:lnTo>
                        <a:pt x="27" y="13"/>
                      </a:lnTo>
                      <a:lnTo>
                        <a:pt x="24" y="18"/>
                      </a:lnTo>
                      <a:lnTo>
                        <a:pt x="18" y="29"/>
                      </a:lnTo>
                      <a:lnTo>
                        <a:pt x="15" y="40"/>
                      </a:lnTo>
                      <a:lnTo>
                        <a:pt x="10" y="51"/>
                      </a:lnTo>
                      <a:lnTo>
                        <a:pt x="7" y="62"/>
                      </a:lnTo>
                      <a:lnTo>
                        <a:pt x="6" y="66"/>
                      </a:lnTo>
                      <a:lnTo>
                        <a:pt x="4" y="69"/>
                      </a:lnTo>
                      <a:lnTo>
                        <a:pt x="2" y="72"/>
                      </a:lnTo>
                      <a:lnTo>
                        <a:pt x="0" y="73"/>
                      </a:lnTo>
                      <a:lnTo>
                        <a:pt x="1" y="78"/>
                      </a:lnTo>
                      <a:lnTo>
                        <a:pt x="3" y="84"/>
                      </a:lnTo>
                      <a:lnTo>
                        <a:pt x="7" y="90"/>
                      </a:lnTo>
                      <a:lnTo>
                        <a:pt x="12" y="96"/>
                      </a:lnTo>
                      <a:lnTo>
                        <a:pt x="18" y="101"/>
                      </a:lnTo>
                      <a:lnTo>
                        <a:pt x="25" y="106"/>
                      </a:lnTo>
                      <a:lnTo>
                        <a:pt x="32" y="109"/>
                      </a:lnTo>
                      <a:lnTo>
                        <a:pt x="39" y="11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0" name="Freeform 284">
                  <a:extLst>
                    <a:ext uri="{FF2B5EF4-FFF2-40B4-BE49-F238E27FC236}">
                      <a16:creationId xmlns:a16="http://schemas.microsoft.com/office/drawing/2014/main" id="{F6CD4967-4BC7-1742-8763-08147A96E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9" y="2422"/>
                  <a:ext cx="24" cy="25"/>
                </a:xfrm>
                <a:custGeom>
                  <a:avLst/>
                  <a:gdLst>
                    <a:gd name="T0" fmla="*/ 0 w 72"/>
                    <a:gd name="T1" fmla="*/ 0 h 75"/>
                    <a:gd name="T2" fmla="*/ 0 w 72"/>
                    <a:gd name="T3" fmla="*/ 1 h 75"/>
                    <a:gd name="T4" fmla="*/ 1 w 72"/>
                    <a:gd name="T5" fmla="*/ 1 h 75"/>
                    <a:gd name="T6" fmla="*/ 1 w 72"/>
                    <a:gd name="T7" fmla="*/ 1 h 75"/>
                    <a:gd name="T8" fmla="*/ 1 w 72"/>
                    <a:gd name="T9" fmla="*/ 1 h 75"/>
                    <a:gd name="T10" fmla="*/ 1 w 72"/>
                    <a:gd name="T11" fmla="*/ 2 h 75"/>
                    <a:gd name="T12" fmla="*/ 2 w 72"/>
                    <a:gd name="T13" fmla="*/ 2 h 75"/>
                    <a:gd name="T14" fmla="*/ 2 w 72"/>
                    <a:gd name="T15" fmla="*/ 2 h 75"/>
                    <a:gd name="T16" fmla="*/ 2 w 72"/>
                    <a:gd name="T17" fmla="*/ 3 h 75"/>
                    <a:gd name="T18" fmla="*/ 3 w 72"/>
                    <a:gd name="T19" fmla="*/ 3 h 75"/>
                    <a:gd name="T20" fmla="*/ 2 w 72"/>
                    <a:gd name="T21" fmla="*/ 2 h 75"/>
                    <a:gd name="T22" fmla="*/ 2 w 72"/>
                    <a:gd name="T23" fmla="*/ 1 h 75"/>
                    <a:gd name="T24" fmla="*/ 2 w 72"/>
                    <a:gd name="T25" fmla="*/ 1 h 75"/>
                    <a:gd name="T26" fmla="*/ 2 w 72"/>
                    <a:gd name="T27" fmla="*/ 1 h 75"/>
                    <a:gd name="T28" fmla="*/ 2 w 72"/>
                    <a:gd name="T29" fmla="*/ 0 h 75"/>
                    <a:gd name="T30" fmla="*/ 3 w 72"/>
                    <a:gd name="T31" fmla="*/ 0 h 75"/>
                    <a:gd name="T32" fmla="*/ 2 w 72"/>
                    <a:gd name="T33" fmla="*/ 0 h 75"/>
                    <a:gd name="T34" fmla="*/ 1 w 72"/>
                    <a:gd name="T35" fmla="*/ 0 h 75"/>
                    <a:gd name="T36" fmla="*/ 1 w 72"/>
                    <a:gd name="T37" fmla="*/ 0 h 75"/>
                    <a:gd name="T38" fmla="*/ 0 w 72"/>
                    <a:gd name="T39" fmla="*/ 0 h 75"/>
                    <a:gd name="T40" fmla="*/ 0 w 72"/>
                    <a:gd name="T41" fmla="*/ 0 h 75"/>
                    <a:gd name="T42" fmla="*/ 0 w 72"/>
                    <a:gd name="T43" fmla="*/ 0 h 75"/>
                    <a:gd name="T44" fmla="*/ 0 w 72"/>
                    <a:gd name="T45" fmla="*/ 0 h 75"/>
                    <a:gd name="T46" fmla="*/ 0 w 72"/>
                    <a:gd name="T47" fmla="*/ 0 h 7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2" h="75">
                      <a:moveTo>
                        <a:pt x="0" y="13"/>
                      </a:moveTo>
                      <a:lnTo>
                        <a:pt x="8" y="18"/>
                      </a:lnTo>
                      <a:lnTo>
                        <a:pt x="15" y="25"/>
                      </a:lnTo>
                      <a:lnTo>
                        <a:pt x="23" y="32"/>
                      </a:lnTo>
                      <a:lnTo>
                        <a:pt x="31" y="40"/>
                      </a:lnTo>
                      <a:lnTo>
                        <a:pt x="37" y="48"/>
                      </a:lnTo>
                      <a:lnTo>
                        <a:pt x="42" y="57"/>
                      </a:lnTo>
                      <a:lnTo>
                        <a:pt x="45" y="65"/>
                      </a:lnTo>
                      <a:lnTo>
                        <a:pt x="46" y="75"/>
                      </a:lnTo>
                      <a:lnTo>
                        <a:pt x="72" y="75"/>
                      </a:lnTo>
                      <a:lnTo>
                        <a:pt x="65" y="50"/>
                      </a:lnTo>
                      <a:lnTo>
                        <a:pt x="60" y="34"/>
                      </a:lnTo>
                      <a:lnTo>
                        <a:pt x="60" y="27"/>
                      </a:lnTo>
                      <a:lnTo>
                        <a:pt x="63" y="19"/>
                      </a:lnTo>
                      <a:lnTo>
                        <a:pt x="67" y="11"/>
                      </a:lnTo>
                      <a:lnTo>
                        <a:pt x="72" y="1"/>
                      </a:lnTo>
                      <a:lnTo>
                        <a:pt x="52" y="0"/>
                      </a:lnTo>
                      <a:lnTo>
                        <a:pt x="32" y="0"/>
                      </a:lnTo>
                      <a:lnTo>
                        <a:pt x="22" y="1"/>
                      </a:lnTo>
                      <a:lnTo>
                        <a:pt x="13" y="3"/>
                      </a:lnTo>
                      <a:lnTo>
                        <a:pt x="9" y="5"/>
                      </a:lnTo>
                      <a:lnTo>
                        <a:pt x="6" y="7"/>
                      </a:lnTo>
                      <a:lnTo>
                        <a:pt x="2" y="10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1" name="Freeform 285">
                  <a:extLst>
                    <a:ext uri="{FF2B5EF4-FFF2-40B4-BE49-F238E27FC236}">
                      <a16:creationId xmlns:a16="http://schemas.microsoft.com/office/drawing/2014/main" id="{7CE52432-D709-8B40-A00C-F0F4FCD84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0" y="2389"/>
                  <a:ext cx="5" cy="16"/>
                </a:xfrm>
                <a:custGeom>
                  <a:avLst/>
                  <a:gdLst>
                    <a:gd name="T0" fmla="*/ 1 w 15"/>
                    <a:gd name="T1" fmla="*/ 2 h 49"/>
                    <a:gd name="T2" fmla="*/ 1 w 15"/>
                    <a:gd name="T3" fmla="*/ 1 h 49"/>
                    <a:gd name="T4" fmla="*/ 1 w 15"/>
                    <a:gd name="T5" fmla="*/ 1 h 49"/>
                    <a:gd name="T6" fmla="*/ 1 w 15"/>
                    <a:gd name="T7" fmla="*/ 0 h 49"/>
                    <a:gd name="T8" fmla="*/ 0 w 15"/>
                    <a:gd name="T9" fmla="*/ 0 h 49"/>
                    <a:gd name="T10" fmla="*/ 0 w 15"/>
                    <a:gd name="T11" fmla="*/ 0 h 49"/>
                    <a:gd name="T12" fmla="*/ 0 w 15"/>
                    <a:gd name="T13" fmla="*/ 0 h 49"/>
                    <a:gd name="T14" fmla="*/ 0 w 15"/>
                    <a:gd name="T15" fmla="*/ 0 h 49"/>
                    <a:gd name="T16" fmla="*/ 0 w 15"/>
                    <a:gd name="T17" fmla="*/ 1 h 49"/>
                    <a:gd name="T18" fmla="*/ 0 w 15"/>
                    <a:gd name="T19" fmla="*/ 1 h 49"/>
                    <a:gd name="T20" fmla="*/ 0 w 15"/>
                    <a:gd name="T21" fmla="*/ 1 h 49"/>
                    <a:gd name="T22" fmla="*/ 0 w 15"/>
                    <a:gd name="T23" fmla="*/ 1 h 49"/>
                    <a:gd name="T24" fmla="*/ 0 w 15"/>
                    <a:gd name="T25" fmla="*/ 2 h 49"/>
                    <a:gd name="T26" fmla="*/ 0 w 15"/>
                    <a:gd name="T27" fmla="*/ 2 h 49"/>
                    <a:gd name="T28" fmla="*/ 0 w 15"/>
                    <a:gd name="T29" fmla="*/ 2 h 49"/>
                    <a:gd name="T30" fmla="*/ 0 w 15"/>
                    <a:gd name="T31" fmla="*/ 2 h 49"/>
                    <a:gd name="T32" fmla="*/ 1 w 15"/>
                    <a:gd name="T33" fmla="*/ 2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5" h="49">
                      <a:moveTo>
                        <a:pt x="15" y="49"/>
                      </a:moveTo>
                      <a:lnTo>
                        <a:pt x="15" y="33"/>
                      </a:lnTo>
                      <a:lnTo>
                        <a:pt x="15" y="19"/>
                      </a:lnTo>
                      <a:lnTo>
                        <a:pt x="14" y="13"/>
                      </a:lnTo>
                      <a:lnTo>
                        <a:pt x="13" y="7"/>
                      </a:lnTo>
                      <a:lnTo>
                        <a:pt x="11" y="3"/>
                      </a:lnTo>
                      <a:lnTo>
                        <a:pt x="9" y="0"/>
                      </a:lnTo>
                      <a:lnTo>
                        <a:pt x="4" y="7"/>
                      </a:lnTo>
                      <a:lnTo>
                        <a:pt x="2" y="15"/>
                      </a:lnTo>
                      <a:lnTo>
                        <a:pt x="0" y="23"/>
                      </a:lnTo>
                      <a:lnTo>
                        <a:pt x="0" y="30"/>
                      </a:lnTo>
                      <a:lnTo>
                        <a:pt x="1" y="36"/>
                      </a:lnTo>
                      <a:lnTo>
                        <a:pt x="4" y="42"/>
                      </a:lnTo>
                      <a:lnTo>
                        <a:pt x="7" y="44"/>
                      </a:lnTo>
                      <a:lnTo>
                        <a:pt x="9" y="46"/>
                      </a:lnTo>
                      <a:lnTo>
                        <a:pt x="12" y="48"/>
                      </a:lnTo>
                      <a:lnTo>
                        <a:pt x="15" y="4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2" name="Freeform 286">
                  <a:extLst>
                    <a:ext uri="{FF2B5EF4-FFF2-40B4-BE49-F238E27FC236}">
                      <a16:creationId xmlns:a16="http://schemas.microsoft.com/office/drawing/2014/main" id="{F806094A-E979-BC46-AC56-53F06A5E8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9" y="2387"/>
                  <a:ext cx="15" cy="13"/>
                </a:xfrm>
                <a:custGeom>
                  <a:avLst/>
                  <a:gdLst>
                    <a:gd name="T0" fmla="*/ 1 w 47"/>
                    <a:gd name="T1" fmla="*/ 0 h 40"/>
                    <a:gd name="T2" fmla="*/ 0 w 47"/>
                    <a:gd name="T3" fmla="*/ 1 h 40"/>
                    <a:gd name="T4" fmla="*/ 0 w 47"/>
                    <a:gd name="T5" fmla="*/ 1 h 40"/>
                    <a:gd name="T6" fmla="*/ 0 w 47"/>
                    <a:gd name="T7" fmla="*/ 1 h 40"/>
                    <a:gd name="T8" fmla="*/ 1 w 47"/>
                    <a:gd name="T9" fmla="*/ 1 h 40"/>
                    <a:gd name="T10" fmla="*/ 1 w 47"/>
                    <a:gd name="T11" fmla="*/ 1 h 40"/>
                    <a:gd name="T12" fmla="*/ 1 w 47"/>
                    <a:gd name="T13" fmla="*/ 1 h 40"/>
                    <a:gd name="T14" fmla="*/ 1 w 47"/>
                    <a:gd name="T15" fmla="*/ 1 h 40"/>
                    <a:gd name="T16" fmla="*/ 1 w 47"/>
                    <a:gd name="T17" fmla="*/ 1 h 40"/>
                    <a:gd name="T18" fmla="*/ 2 w 47"/>
                    <a:gd name="T19" fmla="*/ 1 h 40"/>
                    <a:gd name="T20" fmla="*/ 2 w 47"/>
                    <a:gd name="T21" fmla="*/ 0 h 40"/>
                    <a:gd name="T22" fmla="*/ 1 w 47"/>
                    <a:gd name="T23" fmla="*/ 0 h 40"/>
                    <a:gd name="T24" fmla="*/ 1 w 47"/>
                    <a:gd name="T25" fmla="*/ 0 h 40"/>
                    <a:gd name="T26" fmla="*/ 1 w 47"/>
                    <a:gd name="T27" fmla="*/ 0 h 40"/>
                    <a:gd name="T28" fmla="*/ 1 w 47"/>
                    <a:gd name="T29" fmla="*/ 0 h 4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40">
                      <a:moveTo>
                        <a:pt x="20" y="6"/>
                      </a:moveTo>
                      <a:lnTo>
                        <a:pt x="0" y="37"/>
                      </a:lnTo>
                      <a:lnTo>
                        <a:pt x="6" y="39"/>
                      </a:lnTo>
                      <a:lnTo>
                        <a:pt x="12" y="40"/>
                      </a:lnTo>
                      <a:lnTo>
                        <a:pt x="19" y="39"/>
                      </a:lnTo>
                      <a:lnTo>
                        <a:pt x="26" y="38"/>
                      </a:lnTo>
                      <a:lnTo>
                        <a:pt x="32" y="36"/>
                      </a:lnTo>
                      <a:lnTo>
                        <a:pt x="39" y="33"/>
                      </a:lnTo>
                      <a:lnTo>
                        <a:pt x="43" y="30"/>
                      </a:lnTo>
                      <a:lnTo>
                        <a:pt x="47" y="25"/>
                      </a:lnTo>
                      <a:lnTo>
                        <a:pt x="47" y="0"/>
                      </a:ln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26" y="3"/>
                      </a:lnTo>
                      <a:lnTo>
                        <a:pt x="2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3" name="Freeform 287">
                  <a:extLst>
                    <a:ext uri="{FF2B5EF4-FFF2-40B4-BE49-F238E27FC236}">
                      <a16:creationId xmlns:a16="http://schemas.microsoft.com/office/drawing/2014/main" id="{9DED52D9-3BCE-B14E-BE45-9D37CDFBD1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4" y="2465"/>
                  <a:ext cx="13" cy="10"/>
                </a:xfrm>
                <a:custGeom>
                  <a:avLst/>
                  <a:gdLst>
                    <a:gd name="T0" fmla="*/ 0 w 39"/>
                    <a:gd name="T1" fmla="*/ 0 h 31"/>
                    <a:gd name="T2" fmla="*/ 0 w 39"/>
                    <a:gd name="T3" fmla="*/ 0 h 31"/>
                    <a:gd name="T4" fmla="*/ 0 w 39"/>
                    <a:gd name="T5" fmla="*/ 0 h 31"/>
                    <a:gd name="T6" fmla="*/ 0 w 39"/>
                    <a:gd name="T7" fmla="*/ 1 h 31"/>
                    <a:gd name="T8" fmla="*/ 1 w 39"/>
                    <a:gd name="T9" fmla="*/ 1 h 31"/>
                    <a:gd name="T10" fmla="*/ 1 w 39"/>
                    <a:gd name="T11" fmla="*/ 1 h 31"/>
                    <a:gd name="T12" fmla="*/ 1 w 39"/>
                    <a:gd name="T13" fmla="*/ 1 h 31"/>
                    <a:gd name="T14" fmla="*/ 1 w 39"/>
                    <a:gd name="T15" fmla="*/ 1 h 31"/>
                    <a:gd name="T16" fmla="*/ 1 w 39"/>
                    <a:gd name="T17" fmla="*/ 1 h 31"/>
                    <a:gd name="T18" fmla="*/ 1 w 39"/>
                    <a:gd name="T19" fmla="*/ 1 h 31"/>
                    <a:gd name="T20" fmla="*/ 1 w 39"/>
                    <a:gd name="T21" fmla="*/ 1 h 31"/>
                    <a:gd name="T22" fmla="*/ 1 w 39"/>
                    <a:gd name="T23" fmla="*/ 0 h 31"/>
                    <a:gd name="T24" fmla="*/ 0 w 39"/>
                    <a:gd name="T25" fmla="*/ 0 h 3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" h="31">
                      <a:moveTo>
                        <a:pt x="0" y="0"/>
                      </a:moveTo>
                      <a:lnTo>
                        <a:pt x="3" y="8"/>
                      </a:lnTo>
                      <a:lnTo>
                        <a:pt x="6" y="13"/>
                      </a:lnTo>
                      <a:lnTo>
                        <a:pt x="12" y="19"/>
                      </a:lnTo>
                      <a:lnTo>
                        <a:pt x="17" y="23"/>
                      </a:lnTo>
                      <a:lnTo>
                        <a:pt x="23" y="26"/>
                      </a:lnTo>
                      <a:lnTo>
                        <a:pt x="28" y="29"/>
                      </a:lnTo>
                      <a:lnTo>
                        <a:pt x="34" y="31"/>
                      </a:lnTo>
                      <a:lnTo>
                        <a:pt x="39" y="31"/>
                      </a:lnTo>
                      <a:lnTo>
                        <a:pt x="33" y="22"/>
                      </a:lnTo>
                      <a:lnTo>
                        <a:pt x="25" y="14"/>
                      </a:lnTo>
                      <a:lnTo>
                        <a:pt x="16" y="7"/>
                      </a:lnTo>
                      <a:lnTo>
                        <a:pt x="6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4" name="Freeform 288">
                  <a:extLst>
                    <a:ext uri="{FF2B5EF4-FFF2-40B4-BE49-F238E27FC236}">
                      <a16:creationId xmlns:a16="http://schemas.microsoft.com/office/drawing/2014/main" id="{71998584-C999-2F4E-993F-90F1B217D6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2" y="2410"/>
                  <a:ext cx="10" cy="6"/>
                </a:xfrm>
                <a:custGeom>
                  <a:avLst/>
                  <a:gdLst>
                    <a:gd name="T0" fmla="*/ 0 w 34"/>
                    <a:gd name="T1" fmla="*/ 0 h 19"/>
                    <a:gd name="T2" fmla="*/ 1 w 34"/>
                    <a:gd name="T3" fmla="*/ 1 h 19"/>
                    <a:gd name="T4" fmla="*/ 1 w 34"/>
                    <a:gd name="T5" fmla="*/ 0 h 19"/>
                    <a:gd name="T6" fmla="*/ 1 w 34"/>
                    <a:gd name="T7" fmla="*/ 0 h 19"/>
                    <a:gd name="T8" fmla="*/ 0 w 34"/>
                    <a:gd name="T9" fmla="*/ 0 h 19"/>
                    <a:gd name="T10" fmla="*/ 0 w 34"/>
                    <a:gd name="T11" fmla="*/ 0 h 19"/>
                    <a:gd name="T12" fmla="*/ 0 w 34"/>
                    <a:gd name="T13" fmla="*/ 0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9">
                      <a:moveTo>
                        <a:pt x="0" y="0"/>
                      </a:moveTo>
                      <a:lnTo>
                        <a:pt x="34" y="19"/>
                      </a:lnTo>
                      <a:lnTo>
                        <a:pt x="34" y="0"/>
                      </a:lnTo>
                      <a:lnTo>
                        <a:pt x="24" y="0"/>
                      </a:lnTo>
                      <a:lnTo>
                        <a:pt x="14" y="0"/>
                      </a:ln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5" name="Freeform 289">
                  <a:extLst>
                    <a:ext uri="{FF2B5EF4-FFF2-40B4-BE49-F238E27FC236}">
                      <a16:creationId xmlns:a16="http://schemas.microsoft.com/office/drawing/2014/main" id="{4A9A1453-EFC0-074C-BEED-98D37BAFC2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0" y="2471"/>
                  <a:ext cx="6" cy="4"/>
                </a:xfrm>
                <a:custGeom>
                  <a:avLst/>
                  <a:gdLst>
                    <a:gd name="T0" fmla="*/ 0 w 19"/>
                    <a:gd name="T1" fmla="*/ 0 h 12"/>
                    <a:gd name="T2" fmla="*/ 1 w 19"/>
                    <a:gd name="T3" fmla="*/ 0 h 12"/>
                    <a:gd name="T4" fmla="*/ 0 w 19"/>
                    <a:gd name="T5" fmla="*/ 0 h 12"/>
                    <a:gd name="T6" fmla="*/ 0 w 19"/>
                    <a:gd name="T7" fmla="*/ 0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0" y="0"/>
                      </a:moveTo>
                      <a:lnTo>
                        <a:pt x="19" y="12"/>
                      </a:lnTo>
                      <a:lnTo>
                        <a:pt x="13" y="6"/>
                      </a:lnTo>
                      <a:lnTo>
                        <a:pt x="6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6" name="Freeform 290">
                  <a:extLst>
                    <a:ext uri="{FF2B5EF4-FFF2-40B4-BE49-F238E27FC236}">
                      <a16:creationId xmlns:a16="http://schemas.microsoft.com/office/drawing/2014/main" id="{816A8FEE-F52F-8749-8713-ADDE03143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2" y="2447"/>
                  <a:ext cx="42" cy="55"/>
                </a:xfrm>
                <a:custGeom>
                  <a:avLst/>
                  <a:gdLst>
                    <a:gd name="T0" fmla="*/ 4 w 126"/>
                    <a:gd name="T1" fmla="*/ 0 h 166"/>
                    <a:gd name="T2" fmla="*/ 4 w 126"/>
                    <a:gd name="T3" fmla="*/ 0 h 166"/>
                    <a:gd name="T4" fmla="*/ 4 w 126"/>
                    <a:gd name="T5" fmla="*/ 0 h 166"/>
                    <a:gd name="T6" fmla="*/ 5 w 126"/>
                    <a:gd name="T7" fmla="*/ 0 h 166"/>
                    <a:gd name="T8" fmla="*/ 5 w 126"/>
                    <a:gd name="T9" fmla="*/ 1 h 166"/>
                    <a:gd name="T10" fmla="*/ 5 w 126"/>
                    <a:gd name="T11" fmla="*/ 1 h 166"/>
                    <a:gd name="T12" fmla="*/ 5 w 126"/>
                    <a:gd name="T13" fmla="*/ 1 h 166"/>
                    <a:gd name="T14" fmla="*/ 5 w 126"/>
                    <a:gd name="T15" fmla="*/ 1 h 166"/>
                    <a:gd name="T16" fmla="*/ 4 w 126"/>
                    <a:gd name="T17" fmla="*/ 2 h 166"/>
                    <a:gd name="T18" fmla="*/ 4 w 126"/>
                    <a:gd name="T19" fmla="*/ 2 h 166"/>
                    <a:gd name="T20" fmla="*/ 4 w 126"/>
                    <a:gd name="T21" fmla="*/ 2 h 166"/>
                    <a:gd name="T22" fmla="*/ 3 w 126"/>
                    <a:gd name="T23" fmla="*/ 3 h 166"/>
                    <a:gd name="T24" fmla="*/ 3 w 126"/>
                    <a:gd name="T25" fmla="*/ 4 h 166"/>
                    <a:gd name="T26" fmla="*/ 2 w 126"/>
                    <a:gd name="T27" fmla="*/ 5 h 166"/>
                    <a:gd name="T28" fmla="*/ 1 w 126"/>
                    <a:gd name="T29" fmla="*/ 5 h 166"/>
                    <a:gd name="T30" fmla="*/ 1 w 126"/>
                    <a:gd name="T31" fmla="*/ 6 h 166"/>
                    <a:gd name="T32" fmla="*/ 1 w 126"/>
                    <a:gd name="T33" fmla="*/ 6 h 166"/>
                    <a:gd name="T34" fmla="*/ 0 w 126"/>
                    <a:gd name="T35" fmla="*/ 6 h 166"/>
                    <a:gd name="T36" fmla="*/ 0 w 126"/>
                    <a:gd name="T37" fmla="*/ 6 h 166"/>
                    <a:gd name="T38" fmla="*/ 0 w 126"/>
                    <a:gd name="T39" fmla="*/ 6 h 166"/>
                    <a:gd name="T40" fmla="*/ 0 w 126"/>
                    <a:gd name="T41" fmla="*/ 6 h 166"/>
                    <a:gd name="T42" fmla="*/ 0 w 126"/>
                    <a:gd name="T43" fmla="*/ 5 h 166"/>
                    <a:gd name="T44" fmla="*/ 0 w 126"/>
                    <a:gd name="T45" fmla="*/ 5 h 166"/>
                    <a:gd name="T46" fmla="*/ 0 w 126"/>
                    <a:gd name="T47" fmla="*/ 5 h 166"/>
                    <a:gd name="T48" fmla="*/ 0 w 126"/>
                    <a:gd name="T49" fmla="*/ 5 h 166"/>
                    <a:gd name="T50" fmla="*/ 0 w 126"/>
                    <a:gd name="T51" fmla="*/ 5 h 166"/>
                    <a:gd name="T52" fmla="*/ 1 w 126"/>
                    <a:gd name="T53" fmla="*/ 4 h 166"/>
                    <a:gd name="T54" fmla="*/ 1 w 126"/>
                    <a:gd name="T55" fmla="*/ 4 h 166"/>
                    <a:gd name="T56" fmla="*/ 1 w 126"/>
                    <a:gd name="T57" fmla="*/ 4 h 166"/>
                    <a:gd name="T58" fmla="*/ 1 w 126"/>
                    <a:gd name="T59" fmla="*/ 4 h 166"/>
                    <a:gd name="T60" fmla="*/ 2 w 126"/>
                    <a:gd name="T61" fmla="*/ 4 h 166"/>
                    <a:gd name="T62" fmla="*/ 2 w 126"/>
                    <a:gd name="T63" fmla="*/ 3 h 166"/>
                    <a:gd name="T64" fmla="*/ 2 w 126"/>
                    <a:gd name="T65" fmla="*/ 3 h 166"/>
                    <a:gd name="T66" fmla="*/ 2 w 126"/>
                    <a:gd name="T67" fmla="*/ 2 h 166"/>
                    <a:gd name="T68" fmla="*/ 3 w 126"/>
                    <a:gd name="T69" fmla="*/ 2 h 166"/>
                    <a:gd name="T70" fmla="*/ 3 w 126"/>
                    <a:gd name="T71" fmla="*/ 1 h 166"/>
                    <a:gd name="T72" fmla="*/ 3 w 126"/>
                    <a:gd name="T73" fmla="*/ 1 h 166"/>
                    <a:gd name="T74" fmla="*/ 3 w 126"/>
                    <a:gd name="T75" fmla="*/ 1 h 166"/>
                    <a:gd name="T76" fmla="*/ 4 w 126"/>
                    <a:gd name="T77" fmla="*/ 0 h 166"/>
                    <a:gd name="T78" fmla="*/ 4 w 126"/>
                    <a:gd name="T79" fmla="*/ 0 h 166"/>
                    <a:gd name="T80" fmla="*/ 4 w 126"/>
                    <a:gd name="T81" fmla="*/ 0 h 16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26" h="166">
                      <a:moveTo>
                        <a:pt x="113" y="0"/>
                      </a:moveTo>
                      <a:lnTo>
                        <a:pt x="117" y="5"/>
                      </a:lnTo>
                      <a:lnTo>
                        <a:pt x="121" y="10"/>
                      </a:lnTo>
                      <a:lnTo>
                        <a:pt x="124" y="13"/>
                      </a:lnTo>
                      <a:lnTo>
                        <a:pt x="125" y="17"/>
                      </a:lnTo>
                      <a:lnTo>
                        <a:pt x="126" y="20"/>
                      </a:lnTo>
                      <a:lnTo>
                        <a:pt x="126" y="25"/>
                      </a:lnTo>
                      <a:lnTo>
                        <a:pt x="123" y="32"/>
                      </a:lnTo>
                      <a:lnTo>
                        <a:pt x="118" y="41"/>
                      </a:lnTo>
                      <a:lnTo>
                        <a:pt x="113" y="50"/>
                      </a:lnTo>
                      <a:lnTo>
                        <a:pt x="106" y="61"/>
                      </a:lnTo>
                      <a:lnTo>
                        <a:pt x="91" y="83"/>
                      </a:lnTo>
                      <a:lnTo>
                        <a:pt x="72" y="104"/>
                      </a:lnTo>
                      <a:lnTo>
                        <a:pt x="53" y="126"/>
                      </a:lnTo>
                      <a:lnTo>
                        <a:pt x="34" y="144"/>
                      </a:lnTo>
                      <a:lnTo>
                        <a:pt x="25" y="152"/>
                      </a:lnTo>
                      <a:lnTo>
                        <a:pt x="16" y="158"/>
                      </a:lnTo>
                      <a:lnTo>
                        <a:pt x="7" y="163"/>
                      </a:lnTo>
                      <a:lnTo>
                        <a:pt x="0" y="166"/>
                      </a:lnTo>
                      <a:lnTo>
                        <a:pt x="0" y="160"/>
                      </a:lnTo>
                      <a:lnTo>
                        <a:pt x="0" y="153"/>
                      </a:lnTo>
                      <a:lnTo>
                        <a:pt x="0" y="145"/>
                      </a:lnTo>
                      <a:lnTo>
                        <a:pt x="0" y="136"/>
                      </a:lnTo>
                      <a:lnTo>
                        <a:pt x="3" y="131"/>
                      </a:lnTo>
                      <a:lnTo>
                        <a:pt x="6" y="128"/>
                      </a:lnTo>
                      <a:lnTo>
                        <a:pt x="12" y="124"/>
                      </a:lnTo>
                      <a:lnTo>
                        <a:pt x="16" y="121"/>
                      </a:lnTo>
                      <a:lnTo>
                        <a:pt x="26" y="116"/>
                      </a:lnTo>
                      <a:lnTo>
                        <a:pt x="33" y="110"/>
                      </a:lnTo>
                      <a:lnTo>
                        <a:pt x="40" y="104"/>
                      </a:lnTo>
                      <a:lnTo>
                        <a:pt x="48" y="96"/>
                      </a:lnTo>
                      <a:lnTo>
                        <a:pt x="53" y="89"/>
                      </a:lnTo>
                      <a:lnTo>
                        <a:pt x="58" y="82"/>
                      </a:lnTo>
                      <a:lnTo>
                        <a:pt x="67" y="66"/>
                      </a:lnTo>
                      <a:lnTo>
                        <a:pt x="72" y="50"/>
                      </a:lnTo>
                      <a:lnTo>
                        <a:pt x="79" y="36"/>
                      </a:lnTo>
                      <a:lnTo>
                        <a:pt x="87" y="23"/>
                      </a:lnTo>
                      <a:lnTo>
                        <a:pt x="92" y="16"/>
                      </a:lnTo>
                      <a:lnTo>
                        <a:pt x="97" y="11"/>
                      </a:lnTo>
                      <a:lnTo>
                        <a:pt x="104" y="5"/>
                      </a:lnTo>
                      <a:lnTo>
                        <a:pt x="1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7" name="Freeform 291">
                  <a:extLst>
                    <a:ext uri="{FF2B5EF4-FFF2-40B4-BE49-F238E27FC236}">
                      <a16:creationId xmlns:a16="http://schemas.microsoft.com/office/drawing/2014/main" id="{1A83B23B-3143-C342-AC4A-29DB64F967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" y="2465"/>
                  <a:ext cx="85" cy="86"/>
                </a:xfrm>
                <a:custGeom>
                  <a:avLst/>
                  <a:gdLst>
                    <a:gd name="T0" fmla="*/ 0 w 259"/>
                    <a:gd name="T1" fmla="*/ 7 h 259"/>
                    <a:gd name="T2" fmla="*/ 0 w 259"/>
                    <a:gd name="T3" fmla="*/ 6 h 259"/>
                    <a:gd name="T4" fmla="*/ 0 w 259"/>
                    <a:gd name="T5" fmla="*/ 5 h 259"/>
                    <a:gd name="T6" fmla="*/ 0 w 259"/>
                    <a:gd name="T7" fmla="*/ 5 h 259"/>
                    <a:gd name="T8" fmla="*/ 1 w 259"/>
                    <a:gd name="T9" fmla="*/ 5 h 259"/>
                    <a:gd name="T10" fmla="*/ 1 w 259"/>
                    <a:gd name="T11" fmla="*/ 4 h 259"/>
                    <a:gd name="T12" fmla="*/ 2 w 259"/>
                    <a:gd name="T13" fmla="*/ 4 h 259"/>
                    <a:gd name="T14" fmla="*/ 2 w 259"/>
                    <a:gd name="T15" fmla="*/ 3 h 259"/>
                    <a:gd name="T16" fmla="*/ 2 w 259"/>
                    <a:gd name="T17" fmla="*/ 3 h 259"/>
                    <a:gd name="T18" fmla="*/ 3 w 259"/>
                    <a:gd name="T19" fmla="*/ 3 h 259"/>
                    <a:gd name="T20" fmla="*/ 3 w 259"/>
                    <a:gd name="T21" fmla="*/ 3 h 259"/>
                    <a:gd name="T22" fmla="*/ 4 w 259"/>
                    <a:gd name="T23" fmla="*/ 4 h 259"/>
                    <a:gd name="T24" fmla="*/ 4 w 259"/>
                    <a:gd name="T25" fmla="*/ 4 h 259"/>
                    <a:gd name="T26" fmla="*/ 4 w 259"/>
                    <a:gd name="T27" fmla="*/ 4 h 259"/>
                    <a:gd name="T28" fmla="*/ 5 w 259"/>
                    <a:gd name="T29" fmla="*/ 4 h 259"/>
                    <a:gd name="T30" fmla="*/ 5 w 259"/>
                    <a:gd name="T31" fmla="*/ 3 h 259"/>
                    <a:gd name="T32" fmla="*/ 6 w 259"/>
                    <a:gd name="T33" fmla="*/ 3 h 259"/>
                    <a:gd name="T34" fmla="*/ 6 w 259"/>
                    <a:gd name="T35" fmla="*/ 2 h 259"/>
                    <a:gd name="T36" fmla="*/ 7 w 259"/>
                    <a:gd name="T37" fmla="*/ 1 h 259"/>
                    <a:gd name="T38" fmla="*/ 7 w 259"/>
                    <a:gd name="T39" fmla="*/ 0 h 259"/>
                    <a:gd name="T40" fmla="*/ 7 w 259"/>
                    <a:gd name="T41" fmla="*/ 0 h 259"/>
                    <a:gd name="T42" fmla="*/ 8 w 259"/>
                    <a:gd name="T43" fmla="*/ 1 h 259"/>
                    <a:gd name="T44" fmla="*/ 8 w 259"/>
                    <a:gd name="T45" fmla="*/ 1 h 259"/>
                    <a:gd name="T46" fmla="*/ 8 w 259"/>
                    <a:gd name="T47" fmla="*/ 2 h 259"/>
                    <a:gd name="T48" fmla="*/ 8 w 259"/>
                    <a:gd name="T49" fmla="*/ 2 h 259"/>
                    <a:gd name="T50" fmla="*/ 8 w 259"/>
                    <a:gd name="T51" fmla="*/ 3 h 259"/>
                    <a:gd name="T52" fmla="*/ 8 w 259"/>
                    <a:gd name="T53" fmla="*/ 3 h 259"/>
                    <a:gd name="T54" fmla="*/ 8 w 259"/>
                    <a:gd name="T55" fmla="*/ 4 h 259"/>
                    <a:gd name="T56" fmla="*/ 9 w 259"/>
                    <a:gd name="T57" fmla="*/ 4 h 259"/>
                    <a:gd name="T58" fmla="*/ 9 w 259"/>
                    <a:gd name="T59" fmla="*/ 4 h 259"/>
                    <a:gd name="T60" fmla="*/ 9 w 259"/>
                    <a:gd name="T61" fmla="*/ 5 h 259"/>
                    <a:gd name="T62" fmla="*/ 9 w 259"/>
                    <a:gd name="T63" fmla="*/ 6 h 259"/>
                    <a:gd name="T64" fmla="*/ 9 w 259"/>
                    <a:gd name="T65" fmla="*/ 9 h 259"/>
                    <a:gd name="T66" fmla="*/ 9 w 259"/>
                    <a:gd name="T67" fmla="*/ 8 h 259"/>
                    <a:gd name="T68" fmla="*/ 9 w 259"/>
                    <a:gd name="T69" fmla="*/ 8 h 259"/>
                    <a:gd name="T70" fmla="*/ 9 w 259"/>
                    <a:gd name="T71" fmla="*/ 7 h 259"/>
                    <a:gd name="T72" fmla="*/ 8 w 259"/>
                    <a:gd name="T73" fmla="*/ 7 h 259"/>
                    <a:gd name="T74" fmla="*/ 7 w 259"/>
                    <a:gd name="T75" fmla="*/ 7 h 259"/>
                    <a:gd name="T76" fmla="*/ 7 w 259"/>
                    <a:gd name="T77" fmla="*/ 7 h 259"/>
                    <a:gd name="T78" fmla="*/ 7 w 259"/>
                    <a:gd name="T79" fmla="*/ 8 h 259"/>
                    <a:gd name="T80" fmla="*/ 7 w 259"/>
                    <a:gd name="T81" fmla="*/ 10 h 259"/>
                    <a:gd name="T82" fmla="*/ 4 w 259"/>
                    <a:gd name="T83" fmla="*/ 9 h 259"/>
                    <a:gd name="T84" fmla="*/ 4 w 259"/>
                    <a:gd name="T85" fmla="*/ 8 h 259"/>
                    <a:gd name="T86" fmla="*/ 4 w 259"/>
                    <a:gd name="T87" fmla="*/ 8 h 259"/>
                    <a:gd name="T88" fmla="*/ 4 w 259"/>
                    <a:gd name="T89" fmla="*/ 7 h 259"/>
                    <a:gd name="T90" fmla="*/ 4 w 259"/>
                    <a:gd name="T91" fmla="*/ 7 h 259"/>
                    <a:gd name="T92" fmla="*/ 4 w 259"/>
                    <a:gd name="T93" fmla="*/ 7 h 259"/>
                    <a:gd name="T94" fmla="*/ 4 w 259"/>
                    <a:gd name="T95" fmla="*/ 6 h 259"/>
                    <a:gd name="T96" fmla="*/ 3 w 259"/>
                    <a:gd name="T97" fmla="*/ 6 h 259"/>
                    <a:gd name="T98" fmla="*/ 1 w 259"/>
                    <a:gd name="T99" fmla="*/ 6 h 259"/>
                    <a:gd name="T100" fmla="*/ 1 w 259"/>
                    <a:gd name="T101" fmla="*/ 6 h 259"/>
                    <a:gd name="T102" fmla="*/ 1 w 259"/>
                    <a:gd name="T103" fmla="*/ 6 h 259"/>
                    <a:gd name="T104" fmla="*/ 0 w 259"/>
                    <a:gd name="T105" fmla="*/ 7 h 25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259" h="259">
                      <a:moveTo>
                        <a:pt x="13" y="192"/>
                      </a:moveTo>
                      <a:lnTo>
                        <a:pt x="8" y="182"/>
                      </a:lnTo>
                      <a:lnTo>
                        <a:pt x="4" y="173"/>
                      </a:lnTo>
                      <a:lnTo>
                        <a:pt x="1" y="163"/>
                      </a:lnTo>
                      <a:lnTo>
                        <a:pt x="0" y="154"/>
                      </a:lnTo>
                      <a:lnTo>
                        <a:pt x="0" y="142"/>
                      </a:lnTo>
                      <a:lnTo>
                        <a:pt x="0" y="130"/>
                      </a:lnTo>
                      <a:lnTo>
                        <a:pt x="6" y="130"/>
                      </a:lnTo>
                      <a:lnTo>
                        <a:pt x="13" y="128"/>
                      </a:lnTo>
                      <a:lnTo>
                        <a:pt x="19" y="126"/>
                      </a:lnTo>
                      <a:lnTo>
                        <a:pt x="24" y="123"/>
                      </a:lnTo>
                      <a:lnTo>
                        <a:pt x="34" y="117"/>
                      </a:lnTo>
                      <a:lnTo>
                        <a:pt x="41" y="108"/>
                      </a:lnTo>
                      <a:lnTo>
                        <a:pt x="48" y="100"/>
                      </a:lnTo>
                      <a:lnTo>
                        <a:pt x="56" y="93"/>
                      </a:lnTo>
                      <a:lnTo>
                        <a:pt x="60" y="91"/>
                      </a:lnTo>
                      <a:lnTo>
                        <a:pt x="63" y="89"/>
                      </a:lnTo>
                      <a:lnTo>
                        <a:pt x="68" y="87"/>
                      </a:lnTo>
                      <a:lnTo>
                        <a:pt x="73" y="87"/>
                      </a:lnTo>
                      <a:lnTo>
                        <a:pt x="83" y="87"/>
                      </a:lnTo>
                      <a:lnTo>
                        <a:pt x="93" y="87"/>
                      </a:lnTo>
                      <a:lnTo>
                        <a:pt x="94" y="93"/>
                      </a:lnTo>
                      <a:lnTo>
                        <a:pt x="97" y="101"/>
                      </a:lnTo>
                      <a:lnTo>
                        <a:pt x="101" y="105"/>
                      </a:lnTo>
                      <a:lnTo>
                        <a:pt x="104" y="108"/>
                      </a:lnTo>
                      <a:lnTo>
                        <a:pt x="108" y="110"/>
                      </a:lnTo>
                      <a:lnTo>
                        <a:pt x="113" y="111"/>
                      </a:lnTo>
                      <a:lnTo>
                        <a:pt x="120" y="110"/>
                      </a:lnTo>
                      <a:lnTo>
                        <a:pt x="127" y="108"/>
                      </a:lnTo>
                      <a:lnTo>
                        <a:pt x="135" y="104"/>
                      </a:lnTo>
                      <a:lnTo>
                        <a:pt x="141" y="99"/>
                      </a:lnTo>
                      <a:lnTo>
                        <a:pt x="148" y="93"/>
                      </a:lnTo>
                      <a:lnTo>
                        <a:pt x="153" y="86"/>
                      </a:lnTo>
                      <a:lnTo>
                        <a:pt x="160" y="78"/>
                      </a:lnTo>
                      <a:lnTo>
                        <a:pt x="165" y="70"/>
                      </a:lnTo>
                      <a:lnTo>
                        <a:pt x="174" y="51"/>
                      </a:lnTo>
                      <a:lnTo>
                        <a:pt x="183" y="33"/>
                      </a:lnTo>
                      <a:lnTo>
                        <a:pt x="188" y="16"/>
                      </a:lnTo>
                      <a:lnTo>
                        <a:pt x="193" y="0"/>
                      </a:lnTo>
                      <a:lnTo>
                        <a:pt x="195" y="4"/>
                      </a:lnTo>
                      <a:lnTo>
                        <a:pt x="198" y="9"/>
                      </a:lnTo>
                      <a:lnTo>
                        <a:pt x="202" y="12"/>
                      </a:lnTo>
                      <a:lnTo>
                        <a:pt x="206" y="15"/>
                      </a:lnTo>
                      <a:lnTo>
                        <a:pt x="213" y="18"/>
                      </a:lnTo>
                      <a:lnTo>
                        <a:pt x="219" y="19"/>
                      </a:lnTo>
                      <a:lnTo>
                        <a:pt x="219" y="32"/>
                      </a:lnTo>
                      <a:lnTo>
                        <a:pt x="219" y="44"/>
                      </a:lnTo>
                      <a:lnTo>
                        <a:pt x="219" y="52"/>
                      </a:lnTo>
                      <a:lnTo>
                        <a:pt x="219" y="55"/>
                      </a:lnTo>
                      <a:lnTo>
                        <a:pt x="227" y="61"/>
                      </a:lnTo>
                      <a:lnTo>
                        <a:pt x="231" y="66"/>
                      </a:lnTo>
                      <a:lnTo>
                        <a:pt x="234" y="70"/>
                      </a:lnTo>
                      <a:lnTo>
                        <a:pt x="239" y="75"/>
                      </a:lnTo>
                      <a:lnTo>
                        <a:pt x="234" y="88"/>
                      </a:lnTo>
                      <a:lnTo>
                        <a:pt x="233" y="100"/>
                      </a:lnTo>
                      <a:lnTo>
                        <a:pt x="234" y="104"/>
                      </a:lnTo>
                      <a:lnTo>
                        <a:pt x="234" y="108"/>
                      </a:lnTo>
                      <a:lnTo>
                        <a:pt x="237" y="110"/>
                      </a:lnTo>
                      <a:lnTo>
                        <a:pt x="239" y="111"/>
                      </a:lnTo>
                      <a:lnTo>
                        <a:pt x="243" y="121"/>
                      </a:lnTo>
                      <a:lnTo>
                        <a:pt x="247" y="129"/>
                      </a:lnTo>
                      <a:lnTo>
                        <a:pt x="249" y="137"/>
                      </a:lnTo>
                      <a:lnTo>
                        <a:pt x="251" y="145"/>
                      </a:lnTo>
                      <a:lnTo>
                        <a:pt x="254" y="161"/>
                      </a:lnTo>
                      <a:lnTo>
                        <a:pt x="259" y="179"/>
                      </a:lnTo>
                      <a:lnTo>
                        <a:pt x="245" y="235"/>
                      </a:lnTo>
                      <a:lnTo>
                        <a:pt x="241" y="230"/>
                      </a:lnTo>
                      <a:lnTo>
                        <a:pt x="239" y="222"/>
                      </a:lnTo>
                      <a:lnTo>
                        <a:pt x="238" y="215"/>
                      </a:lnTo>
                      <a:lnTo>
                        <a:pt x="237" y="208"/>
                      </a:lnTo>
                      <a:lnTo>
                        <a:pt x="238" y="196"/>
                      </a:lnTo>
                      <a:lnTo>
                        <a:pt x="239" y="192"/>
                      </a:lnTo>
                      <a:lnTo>
                        <a:pt x="231" y="191"/>
                      </a:lnTo>
                      <a:lnTo>
                        <a:pt x="222" y="188"/>
                      </a:lnTo>
                      <a:lnTo>
                        <a:pt x="213" y="184"/>
                      </a:lnTo>
                      <a:lnTo>
                        <a:pt x="206" y="179"/>
                      </a:lnTo>
                      <a:lnTo>
                        <a:pt x="199" y="189"/>
                      </a:lnTo>
                      <a:lnTo>
                        <a:pt x="194" y="199"/>
                      </a:lnTo>
                      <a:lnTo>
                        <a:pt x="191" y="209"/>
                      </a:lnTo>
                      <a:lnTo>
                        <a:pt x="188" y="219"/>
                      </a:lnTo>
                      <a:lnTo>
                        <a:pt x="186" y="240"/>
                      </a:lnTo>
                      <a:lnTo>
                        <a:pt x="185" y="259"/>
                      </a:lnTo>
                      <a:lnTo>
                        <a:pt x="132" y="259"/>
                      </a:lnTo>
                      <a:lnTo>
                        <a:pt x="124" y="242"/>
                      </a:lnTo>
                      <a:lnTo>
                        <a:pt x="115" y="226"/>
                      </a:lnTo>
                      <a:lnTo>
                        <a:pt x="110" y="220"/>
                      </a:lnTo>
                      <a:lnTo>
                        <a:pt x="105" y="214"/>
                      </a:lnTo>
                      <a:lnTo>
                        <a:pt x="99" y="209"/>
                      </a:lnTo>
                      <a:lnTo>
                        <a:pt x="93" y="204"/>
                      </a:lnTo>
                      <a:lnTo>
                        <a:pt x="97" y="196"/>
                      </a:lnTo>
                      <a:lnTo>
                        <a:pt x="102" y="190"/>
                      </a:lnTo>
                      <a:lnTo>
                        <a:pt x="105" y="186"/>
                      </a:lnTo>
                      <a:lnTo>
                        <a:pt x="108" y="183"/>
                      </a:lnTo>
                      <a:lnTo>
                        <a:pt x="112" y="180"/>
                      </a:lnTo>
                      <a:lnTo>
                        <a:pt x="114" y="177"/>
                      </a:lnTo>
                      <a:lnTo>
                        <a:pt x="117" y="173"/>
                      </a:lnTo>
                      <a:lnTo>
                        <a:pt x="119" y="166"/>
                      </a:lnTo>
                      <a:lnTo>
                        <a:pt x="93" y="154"/>
                      </a:lnTo>
                      <a:lnTo>
                        <a:pt x="32" y="154"/>
                      </a:lnTo>
                      <a:lnTo>
                        <a:pt x="28" y="155"/>
                      </a:lnTo>
                      <a:lnTo>
                        <a:pt x="24" y="158"/>
                      </a:lnTo>
                      <a:lnTo>
                        <a:pt x="20" y="163"/>
                      </a:lnTo>
                      <a:lnTo>
                        <a:pt x="18" y="168"/>
                      </a:lnTo>
                      <a:lnTo>
                        <a:pt x="16" y="175"/>
                      </a:lnTo>
                      <a:lnTo>
                        <a:pt x="14" y="181"/>
                      </a:lnTo>
                      <a:lnTo>
                        <a:pt x="13" y="187"/>
                      </a:lnTo>
                      <a:lnTo>
                        <a:pt x="13" y="19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8" name="Freeform 292">
                  <a:extLst>
                    <a:ext uri="{FF2B5EF4-FFF2-40B4-BE49-F238E27FC236}">
                      <a16:creationId xmlns:a16="http://schemas.microsoft.com/office/drawing/2014/main" id="{21B9A399-AFF8-3747-AA1B-E1EFCA725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4" y="2395"/>
                  <a:ext cx="23" cy="31"/>
                </a:xfrm>
                <a:custGeom>
                  <a:avLst/>
                  <a:gdLst>
                    <a:gd name="T0" fmla="*/ 2 w 72"/>
                    <a:gd name="T1" fmla="*/ 2 h 92"/>
                    <a:gd name="T2" fmla="*/ 2 w 72"/>
                    <a:gd name="T3" fmla="*/ 3 h 92"/>
                    <a:gd name="T4" fmla="*/ 2 w 72"/>
                    <a:gd name="T5" fmla="*/ 3 h 92"/>
                    <a:gd name="T6" fmla="*/ 2 w 72"/>
                    <a:gd name="T7" fmla="*/ 3 h 92"/>
                    <a:gd name="T8" fmla="*/ 2 w 72"/>
                    <a:gd name="T9" fmla="*/ 3 h 92"/>
                    <a:gd name="T10" fmla="*/ 2 w 72"/>
                    <a:gd name="T11" fmla="*/ 3 h 92"/>
                    <a:gd name="T12" fmla="*/ 1 w 72"/>
                    <a:gd name="T13" fmla="*/ 2 h 92"/>
                    <a:gd name="T14" fmla="*/ 1 w 72"/>
                    <a:gd name="T15" fmla="*/ 2 h 92"/>
                    <a:gd name="T16" fmla="*/ 1 w 72"/>
                    <a:gd name="T17" fmla="*/ 1 h 92"/>
                    <a:gd name="T18" fmla="*/ 1 w 72"/>
                    <a:gd name="T19" fmla="*/ 1 h 92"/>
                    <a:gd name="T20" fmla="*/ 0 w 72"/>
                    <a:gd name="T21" fmla="*/ 0 h 92"/>
                    <a:gd name="T22" fmla="*/ 0 w 72"/>
                    <a:gd name="T23" fmla="*/ 0 h 92"/>
                    <a:gd name="T24" fmla="*/ 1 w 72"/>
                    <a:gd name="T25" fmla="*/ 0 h 92"/>
                    <a:gd name="T26" fmla="*/ 1 w 72"/>
                    <a:gd name="T27" fmla="*/ 1 h 92"/>
                    <a:gd name="T28" fmla="*/ 2 w 72"/>
                    <a:gd name="T29" fmla="*/ 1 h 92"/>
                    <a:gd name="T30" fmla="*/ 2 w 72"/>
                    <a:gd name="T31" fmla="*/ 1 h 92"/>
                    <a:gd name="T32" fmla="*/ 2 w 72"/>
                    <a:gd name="T33" fmla="*/ 1 h 92"/>
                    <a:gd name="T34" fmla="*/ 2 w 72"/>
                    <a:gd name="T35" fmla="*/ 2 h 9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2" h="92">
                      <a:moveTo>
                        <a:pt x="72" y="43"/>
                      </a:moveTo>
                      <a:lnTo>
                        <a:pt x="72" y="92"/>
                      </a:lnTo>
                      <a:lnTo>
                        <a:pt x="65" y="86"/>
                      </a:lnTo>
                      <a:lnTo>
                        <a:pt x="58" y="81"/>
                      </a:lnTo>
                      <a:lnTo>
                        <a:pt x="51" y="75"/>
                      </a:lnTo>
                      <a:lnTo>
                        <a:pt x="46" y="69"/>
                      </a:lnTo>
                      <a:lnTo>
                        <a:pt x="38" y="58"/>
                      </a:lnTo>
                      <a:lnTo>
                        <a:pt x="32" y="46"/>
                      </a:lnTo>
                      <a:lnTo>
                        <a:pt x="25" y="34"/>
                      </a:lnTo>
                      <a:lnTo>
                        <a:pt x="19" y="23"/>
                      </a:lnTo>
                      <a:lnTo>
                        <a:pt x="11" y="12"/>
                      </a:lnTo>
                      <a:lnTo>
                        <a:pt x="0" y="0"/>
                      </a:lnTo>
                      <a:lnTo>
                        <a:pt x="25" y="12"/>
                      </a:lnTo>
                      <a:lnTo>
                        <a:pt x="44" y="21"/>
                      </a:lnTo>
                      <a:lnTo>
                        <a:pt x="51" y="26"/>
                      </a:lnTo>
                      <a:lnTo>
                        <a:pt x="58" y="31"/>
                      </a:lnTo>
                      <a:lnTo>
                        <a:pt x="66" y="36"/>
                      </a:lnTo>
                      <a:lnTo>
                        <a:pt x="72" y="4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29" name="Freeform 293">
                  <a:extLst>
                    <a:ext uri="{FF2B5EF4-FFF2-40B4-BE49-F238E27FC236}">
                      <a16:creationId xmlns:a16="http://schemas.microsoft.com/office/drawing/2014/main" id="{2CE9C81B-7D84-D842-8E28-F289A4BF4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3" y="2436"/>
                  <a:ext cx="16" cy="21"/>
                </a:xfrm>
                <a:custGeom>
                  <a:avLst/>
                  <a:gdLst>
                    <a:gd name="T0" fmla="*/ 0 w 46"/>
                    <a:gd name="T1" fmla="*/ 0 h 62"/>
                    <a:gd name="T2" fmla="*/ 1 w 46"/>
                    <a:gd name="T3" fmla="*/ 0 h 62"/>
                    <a:gd name="T4" fmla="*/ 1 w 46"/>
                    <a:gd name="T5" fmla="*/ 0 h 62"/>
                    <a:gd name="T6" fmla="*/ 2 w 46"/>
                    <a:gd name="T7" fmla="*/ 0 h 62"/>
                    <a:gd name="T8" fmla="*/ 2 w 46"/>
                    <a:gd name="T9" fmla="*/ 0 h 62"/>
                    <a:gd name="T10" fmla="*/ 2 w 46"/>
                    <a:gd name="T11" fmla="*/ 0 h 62"/>
                    <a:gd name="T12" fmla="*/ 2 w 46"/>
                    <a:gd name="T13" fmla="*/ 1 h 62"/>
                    <a:gd name="T14" fmla="*/ 2 w 46"/>
                    <a:gd name="T15" fmla="*/ 1 h 62"/>
                    <a:gd name="T16" fmla="*/ 2 w 46"/>
                    <a:gd name="T17" fmla="*/ 1 h 62"/>
                    <a:gd name="T18" fmla="*/ 2 w 46"/>
                    <a:gd name="T19" fmla="*/ 2 h 62"/>
                    <a:gd name="T20" fmla="*/ 2 w 46"/>
                    <a:gd name="T21" fmla="*/ 2 h 62"/>
                    <a:gd name="T22" fmla="*/ 2 w 46"/>
                    <a:gd name="T23" fmla="*/ 2 h 62"/>
                    <a:gd name="T24" fmla="*/ 2 w 46"/>
                    <a:gd name="T25" fmla="*/ 2 h 62"/>
                    <a:gd name="T26" fmla="*/ 1 w 46"/>
                    <a:gd name="T27" fmla="*/ 2 h 62"/>
                    <a:gd name="T28" fmla="*/ 1 w 46"/>
                    <a:gd name="T29" fmla="*/ 2 h 62"/>
                    <a:gd name="T30" fmla="*/ 1 w 46"/>
                    <a:gd name="T31" fmla="*/ 2 h 62"/>
                    <a:gd name="T32" fmla="*/ 1 w 46"/>
                    <a:gd name="T33" fmla="*/ 2 h 62"/>
                    <a:gd name="T34" fmla="*/ 1 w 46"/>
                    <a:gd name="T35" fmla="*/ 2 h 62"/>
                    <a:gd name="T36" fmla="*/ 1 w 46"/>
                    <a:gd name="T37" fmla="*/ 2 h 62"/>
                    <a:gd name="T38" fmla="*/ 0 w 46"/>
                    <a:gd name="T39" fmla="*/ 2 h 62"/>
                    <a:gd name="T40" fmla="*/ 0 w 46"/>
                    <a:gd name="T41" fmla="*/ 2 h 62"/>
                    <a:gd name="T42" fmla="*/ 0 w 46"/>
                    <a:gd name="T43" fmla="*/ 2 h 62"/>
                    <a:gd name="T44" fmla="*/ 0 w 46"/>
                    <a:gd name="T45" fmla="*/ 2 h 62"/>
                    <a:gd name="T46" fmla="*/ 0 w 46"/>
                    <a:gd name="T47" fmla="*/ 1 h 62"/>
                    <a:gd name="T48" fmla="*/ 0 w 46"/>
                    <a:gd name="T49" fmla="*/ 1 h 62"/>
                    <a:gd name="T50" fmla="*/ 0 w 46"/>
                    <a:gd name="T51" fmla="*/ 1 h 62"/>
                    <a:gd name="T52" fmla="*/ 0 w 46"/>
                    <a:gd name="T53" fmla="*/ 0 h 62"/>
                    <a:gd name="T54" fmla="*/ 0 w 46"/>
                    <a:gd name="T55" fmla="*/ 0 h 6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46" h="62">
                      <a:moveTo>
                        <a:pt x="6" y="6"/>
                      </a:moveTo>
                      <a:lnTo>
                        <a:pt x="19" y="5"/>
                      </a:lnTo>
                      <a:lnTo>
                        <a:pt x="31" y="3"/>
                      </a:lnTo>
                      <a:lnTo>
                        <a:pt x="39" y="1"/>
                      </a:lnTo>
                      <a:lnTo>
                        <a:pt x="46" y="0"/>
                      </a:lnTo>
                      <a:lnTo>
                        <a:pt x="46" y="9"/>
                      </a:lnTo>
                      <a:lnTo>
                        <a:pt x="46" y="18"/>
                      </a:lnTo>
                      <a:lnTo>
                        <a:pt x="46" y="27"/>
                      </a:lnTo>
                      <a:lnTo>
                        <a:pt x="46" y="38"/>
                      </a:lnTo>
                      <a:lnTo>
                        <a:pt x="45" y="46"/>
                      </a:lnTo>
                      <a:lnTo>
                        <a:pt x="41" y="54"/>
                      </a:lnTo>
                      <a:lnTo>
                        <a:pt x="39" y="57"/>
                      </a:lnTo>
                      <a:lnTo>
                        <a:pt x="37" y="60"/>
                      </a:lnTo>
                      <a:lnTo>
                        <a:pt x="35" y="61"/>
                      </a:lnTo>
                      <a:lnTo>
                        <a:pt x="33" y="62"/>
                      </a:lnTo>
                      <a:lnTo>
                        <a:pt x="27" y="61"/>
                      </a:lnTo>
                      <a:lnTo>
                        <a:pt x="22" y="60"/>
                      </a:lnTo>
                      <a:lnTo>
                        <a:pt x="17" y="59"/>
                      </a:lnTo>
                      <a:lnTo>
                        <a:pt x="14" y="57"/>
                      </a:lnTo>
                      <a:lnTo>
                        <a:pt x="11" y="54"/>
                      </a:lnTo>
                      <a:lnTo>
                        <a:pt x="7" y="51"/>
                      </a:lnTo>
                      <a:lnTo>
                        <a:pt x="5" y="47"/>
                      </a:lnTo>
                      <a:lnTo>
                        <a:pt x="4" y="44"/>
                      </a:lnTo>
                      <a:lnTo>
                        <a:pt x="1" y="34"/>
                      </a:lnTo>
                      <a:lnTo>
                        <a:pt x="0" y="25"/>
                      </a:ln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6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0" name="Freeform 294">
                  <a:extLst>
                    <a:ext uri="{FF2B5EF4-FFF2-40B4-BE49-F238E27FC236}">
                      <a16:creationId xmlns:a16="http://schemas.microsoft.com/office/drawing/2014/main" id="{FA640C73-3FF1-104E-9A34-77BFEE428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" y="2295"/>
                  <a:ext cx="50" cy="98"/>
                </a:xfrm>
                <a:custGeom>
                  <a:avLst/>
                  <a:gdLst>
                    <a:gd name="T0" fmla="*/ 2 w 152"/>
                    <a:gd name="T1" fmla="*/ 0 h 296"/>
                    <a:gd name="T2" fmla="*/ 2 w 152"/>
                    <a:gd name="T3" fmla="*/ 0 h 296"/>
                    <a:gd name="T4" fmla="*/ 3 w 152"/>
                    <a:gd name="T5" fmla="*/ 1 h 296"/>
                    <a:gd name="T6" fmla="*/ 3 w 152"/>
                    <a:gd name="T7" fmla="*/ 1 h 296"/>
                    <a:gd name="T8" fmla="*/ 4 w 152"/>
                    <a:gd name="T9" fmla="*/ 1 h 296"/>
                    <a:gd name="T10" fmla="*/ 4 w 152"/>
                    <a:gd name="T11" fmla="*/ 1 h 296"/>
                    <a:gd name="T12" fmla="*/ 4 w 152"/>
                    <a:gd name="T13" fmla="*/ 0 h 296"/>
                    <a:gd name="T14" fmla="*/ 4 w 152"/>
                    <a:gd name="T15" fmla="*/ 1 h 296"/>
                    <a:gd name="T16" fmla="*/ 5 w 152"/>
                    <a:gd name="T17" fmla="*/ 2 h 296"/>
                    <a:gd name="T18" fmla="*/ 5 w 152"/>
                    <a:gd name="T19" fmla="*/ 3 h 296"/>
                    <a:gd name="T20" fmla="*/ 5 w 152"/>
                    <a:gd name="T21" fmla="*/ 3 h 296"/>
                    <a:gd name="T22" fmla="*/ 5 w 152"/>
                    <a:gd name="T23" fmla="*/ 4 h 296"/>
                    <a:gd name="T24" fmla="*/ 5 w 152"/>
                    <a:gd name="T25" fmla="*/ 4 h 296"/>
                    <a:gd name="T26" fmla="*/ 5 w 152"/>
                    <a:gd name="T27" fmla="*/ 5 h 296"/>
                    <a:gd name="T28" fmla="*/ 4 w 152"/>
                    <a:gd name="T29" fmla="*/ 6 h 296"/>
                    <a:gd name="T30" fmla="*/ 4 w 152"/>
                    <a:gd name="T31" fmla="*/ 6 h 296"/>
                    <a:gd name="T32" fmla="*/ 4 w 152"/>
                    <a:gd name="T33" fmla="*/ 7 h 296"/>
                    <a:gd name="T34" fmla="*/ 4 w 152"/>
                    <a:gd name="T35" fmla="*/ 8 h 296"/>
                    <a:gd name="T36" fmla="*/ 4 w 152"/>
                    <a:gd name="T37" fmla="*/ 8 h 296"/>
                    <a:gd name="T38" fmla="*/ 4 w 152"/>
                    <a:gd name="T39" fmla="*/ 8 h 296"/>
                    <a:gd name="T40" fmla="*/ 5 w 152"/>
                    <a:gd name="T41" fmla="*/ 8 h 296"/>
                    <a:gd name="T42" fmla="*/ 5 w 152"/>
                    <a:gd name="T43" fmla="*/ 9 h 296"/>
                    <a:gd name="T44" fmla="*/ 5 w 152"/>
                    <a:gd name="T45" fmla="*/ 10 h 296"/>
                    <a:gd name="T46" fmla="*/ 5 w 152"/>
                    <a:gd name="T47" fmla="*/ 10 h 296"/>
                    <a:gd name="T48" fmla="*/ 4 w 152"/>
                    <a:gd name="T49" fmla="*/ 11 h 296"/>
                    <a:gd name="T50" fmla="*/ 4 w 152"/>
                    <a:gd name="T51" fmla="*/ 11 h 296"/>
                    <a:gd name="T52" fmla="*/ 3 w 152"/>
                    <a:gd name="T53" fmla="*/ 11 h 296"/>
                    <a:gd name="T54" fmla="*/ 3 w 152"/>
                    <a:gd name="T55" fmla="*/ 10 h 296"/>
                    <a:gd name="T56" fmla="*/ 2 w 152"/>
                    <a:gd name="T57" fmla="*/ 10 h 296"/>
                    <a:gd name="T58" fmla="*/ 2 w 152"/>
                    <a:gd name="T59" fmla="*/ 10 h 296"/>
                    <a:gd name="T60" fmla="*/ 3 w 152"/>
                    <a:gd name="T61" fmla="*/ 9 h 296"/>
                    <a:gd name="T62" fmla="*/ 3 w 152"/>
                    <a:gd name="T63" fmla="*/ 9 h 296"/>
                    <a:gd name="T64" fmla="*/ 2 w 152"/>
                    <a:gd name="T65" fmla="*/ 9 h 296"/>
                    <a:gd name="T66" fmla="*/ 1 w 152"/>
                    <a:gd name="T67" fmla="*/ 8 h 296"/>
                    <a:gd name="T68" fmla="*/ 1 w 152"/>
                    <a:gd name="T69" fmla="*/ 8 h 296"/>
                    <a:gd name="T70" fmla="*/ 1 w 152"/>
                    <a:gd name="T71" fmla="*/ 8 h 296"/>
                    <a:gd name="T72" fmla="*/ 0 w 152"/>
                    <a:gd name="T73" fmla="*/ 7 h 296"/>
                    <a:gd name="T74" fmla="*/ 0 w 152"/>
                    <a:gd name="T75" fmla="*/ 6 h 296"/>
                    <a:gd name="T76" fmla="*/ 0 w 152"/>
                    <a:gd name="T77" fmla="*/ 6 h 296"/>
                    <a:gd name="T78" fmla="*/ 0 w 152"/>
                    <a:gd name="T79" fmla="*/ 5 h 296"/>
                    <a:gd name="T80" fmla="*/ 1 w 152"/>
                    <a:gd name="T81" fmla="*/ 4 h 296"/>
                    <a:gd name="T82" fmla="*/ 1 w 152"/>
                    <a:gd name="T83" fmla="*/ 2 h 296"/>
                    <a:gd name="T84" fmla="*/ 1 w 152"/>
                    <a:gd name="T85" fmla="*/ 1 h 296"/>
                    <a:gd name="T86" fmla="*/ 1 w 152"/>
                    <a:gd name="T87" fmla="*/ 0 h 29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152" h="296">
                      <a:moveTo>
                        <a:pt x="26" y="0"/>
                      </a:moveTo>
                      <a:lnTo>
                        <a:pt x="59" y="0"/>
                      </a:lnTo>
                      <a:lnTo>
                        <a:pt x="62" y="4"/>
                      </a:lnTo>
                      <a:lnTo>
                        <a:pt x="66" y="9"/>
                      </a:lnTo>
                      <a:lnTo>
                        <a:pt x="71" y="13"/>
                      </a:lnTo>
                      <a:lnTo>
                        <a:pt x="77" y="17"/>
                      </a:lnTo>
                      <a:lnTo>
                        <a:pt x="82" y="21"/>
                      </a:lnTo>
                      <a:lnTo>
                        <a:pt x="88" y="23"/>
                      </a:lnTo>
                      <a:lnTo>
                        <a:pt x="93" y="24"/>
                      </a:lnTo>
                      <a:lnTo>
                        <a:pt x="99" y="25"/>
                      </a:lnTo>
                      <a:lnTo>
                        <a:pt x="104" y="24"/>
                      </a:lnTo>
                      <a:lnTo>
                        <a:pt x="108" y="21"/>
                      </a:lnTo>
                      <a:lnTo>
                        <a:pt x="114" y="17"/>
                      </a:lnTo>
                      <a:lnTo>
                        <a:pt x="118" y="12"/>
                      </a:lnTo>
                      <a:lnTo>
                        <a:pt x="119" y="23"/>
                      </a:lnTo>
                      <a:lnTo>
                        <a:pt x="122" y="35"/>
                      </a:lnTo>
                      <a:lnTo>
                        <a:pt x="126" y="49"/>
                      </a:lnTo>
                      <a:lnTo>
                        <a:pt x="130" y="62"/>
                      </a:lnTo>
                      <a:lnTo>
                        <a:pt x="136" y="76"/>
                      </a:lnTo>
                      <a:lnTo>
                        <a:pt x="141" y="86"/>
                      </a:lnTo>
                      <a:lnTo>
                        <a:pt x="144" y="91"/>
                      </a:lnTo>
                      <a:lnTo>
                        <a:pt x="147" y="94"/>
                      </a:lnTo>
                      <a:lnTo>
                        <a:pt x="149" y="97"/>
                      </a:lnTo>
                      <a:lnTo>
                        <a:pt x="152" y="99"/>
                      </a:lnTo>
                      <a:lnTo>
                        <a:pt x="148" y="110"/>
                      </a:lnTo>
                      <a:lnTo>
                        <a:pt x="143" y="120"/>
                      </a:lnTo>
                      <a:lnTo>
                        <a:pt x="137" y="131"/>
                      </a:lnTo>
                      <a:lnTo>
                        <a:pt x="129" y="140"/>
                      </a:lnTo>
                      <a:lnTo>
                        <a:pt x="123" y="149"/>
                      </a:lnTo>
                      <a:lnTo>
                        <a:pt x="117" y="157"/>
                      </a:lnTo>
                      <a:lnTo>
                        <a:pt x="114" y="165"/>
                      </a:lnTo>
                      <a:lnTo>
                        <a:pt x="112" y="172"/>
                      </a:lnTo>
                      <a:lnTo>
                        <a:pt x="113" y="187"/>
                      </a:lnTo>
                      <a:lnTo>
                        <a:pt x="115" y="197"/>
                      </a:lnTo>
                      <a:lnTo>
                        <a:pt x="115" y="201"/>
                      </a:lnTo>
                      <a:lnTo>
                        <a:pt x="115" y="205"/>
                      </a:lnTo>
                      <a:lnTo>
                        <a:pt x="114" y="210"/>
                      </a:lnTo>
                      <a:lnTo>
                        <a:pt x="112" y="216"/>
                      </a:lnTo>
                      <a:lnTo>
                        <a:pt x="118" y="216"/>
                      </a:lnTo>
                      <a:lnTo>
                        <a:pt x="126" y="216"/>
                      </a:lnTo>
                      <a:lnTo>
                        <a:pt x="136" y="216"/>
                      </a:lnTo>
                      <a:lnTo>
                        <a:pt x="146" y="216"/>
                      </a:lnTo>
                      <a:lnTo>
                        <a:pt x="139" y="235"/>
                      </a:lnTo>
                      <a:lnTo>
                        <a:pt x="136" y="252"/>
                      </a:lnTo>
                      <a:lnTo>
                        <a:pt x="135" y="259"/>
                      </a:lnTo>
                      <a:lnTo>
                        <a:pt x="136" y="267"/>
                      </a:lnTo>
                      <a:lnTo>
                        <a:pt x="139" y="275"/>
                      </a:lnTo>
                      <a:lnTo>
                        <a:pt x="146" y="283"/>
                      </a:lnTo>
                      <a:lnTo>
                        <a:pt x="136" y="288"/>
                      </a:lnTo>
                      <a:lnTo>
                        <a:pt x="125" y="291"/>
                      </a:lnTo>
                      <a:lnTo>
                        <a:pt x="115" y="295"/>
                      </a:lnTo>
                      <a:lnTo>
                        <a:pt x="105" y="296"/>
                      </a:lnTo>
                      <a:lnTo>
                        <a:pt x="94" y="296"/>
                      </a:lnTo>
                      <a:lnTo>
                        <a:pt x="85" y="294"/>
                      </a:lnTo>
                      <a:lnTo>
                        <a:pt x="79" y="291"/>
                      </a:lnTo>
                      <a:lnTo>
                        <a:pt x="73" y="288"/>
                      </a:lnTo>
                      <a:lnTo>
                        <a:pt x="70" y="284"/>
                      </a:lnTo>
                      <a:lnTo>
                        <a:pt x="67" y="280"/>
                      </a:lnTo>
                      <a:lnTo>
                        <a:pt x="66" y="276"/>
                      </a:lnTo>
                      <a:lnTo>
                        <a:pt x="66" y="271"/>
                      </a:lnTo>
                      <a:lnTo>
                        <a:pt x="76" y="262"/>
                      </a:lnTo>
                      <a:lnTo>
                        <a:pt x="85" y="253"/>
                      </a:lnTo>
                      <a:lnTo>
                        <a:pt x="77" y="251"/>
                      </a:lnTo>
                      <a:lnTo>
                        <a:pt x="69" y="249"/>
                      </a:lnTo>
                      <a:lnTo>
                        <a:pt x="60" y="246"/>
                      </a:lnTo>
                      <a:lnTo>
                        <a:pt x="52" y="242"/>
                      </a:lnTo>
                      <a:lnTo>
                        <a:pt x="45" y="236"/>
                      </a:lnTo>
                      <a:lnTo>
                        <a:pt x="38" y="231"/>
                      </a:lnTo>
                      <a:lnTo>
                        <a:pt x="32" y="226"/>
                      </a:lnTo>
                      <a:lnTo>
                        <a:pt x="25" y="219"/>
                      </a:lnTo>
                      <a:lnTo>
                        <a:pt x="20" y="213"/>
                      </a:lnTo>
                      <a:lnTo>
                        <a:pt x="14" y="205"/>
                      </a:lnTo>
                      <a:lnTo>
                        <a:pt x="10" y="198"/>
                      </a:lnTo>
                      <a:lnTo>
                        <a:pt x="6" y="190"/>
                      </a:lnTo>
                      <a:lnTo>
                        <a:pt x="3" y="180"/>
                      </a:lnTo>
                      <a:lnTo>
                        <a:pt x="1" y="172"/>
                      </a:lnTo>
                      <a:lnTo>
                        <a:pt x="0" y="163"/>
                      </a:lnTo>
                      <a:lnTo>
                        <a:pt x="0" y="154"/>
                      </a:lnTo>
                      <a:lnTo>
                        <a:pt x="0" y="142"/>
                      </a:lnTo>
                      <a:lnTo>
                        <a:pt x="0" y="130"/>
                      </a:lnTo>
                      <a:lnTo>
                        <a:pt x="26" y="130"/>
                      </a:lnTo>
                      <a:lnTo>
                        <a:pt x="27" y="106"/>
                      </a:lnTo>
                      <a:lnTo>
                        <a:pt x="31" y="67"/>
                      </a:lnTo>
                      <a:lnTo>
                        <a:pt x="32" y="46"/>
                      </a:lnTo>
                      <a:lnTo>
                        <a:pt x="32" y="27"/>
                      </a:lnTo>
                      <a:lnTo>
                        <a:pt x="31" y="18"/>
                      </a:lnTo>
                      <a:lnTo>
                        <a:pt x="29" y="10"/>
                      </a:lnTo>
                      <a:lnTo>
                        <a:pt x="28" y="4"/>
                      </a:lnTo>
                      <a:lnTo>
                        <a:pt x="26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1" name="Freeform 295">
                  <a:extLst>
                    <a:ext uri="{FF2B5EF4-FFF2-40B4-BE49-F238E27FC236}">
                      <a16:creationId xmlns:a16="http://schemas.microsoft.com/office/drawing/2014/main" id="{C8E195D2-CDDD-0947-A8E7-5BF161BB19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9" y="2442"/>
                  <a:ext cx="8" cy="13"/>
                </a:xfrm>
                <a:custGeom>
                  <a:avLst/>
                  <a:gdLst>
                    <a:gd name="T0" fmla="*/ 1 w 26"/>
                    <a:gd name="T1" fmla="*/ 1 h 38"/>
                    <a:gd name="T2" fmla="*/ 1 w 26"/>
                    <a:gd name="T3" fmla="*/ 0 h 38"/>
                    <a:gd name="T4" fmla="*/ 1 w 26"/>
                    <a:gd name="T5" fmla="*/ 0 h 38"/>
                    <a:gd name="T6" fmla="*/ 0 w 26"/>
                    <a:gd name="T7" fmla="*/ 0 h 38"/>
                    <a:gd name="T8" fmla="*/ 0 w 26"/>
                    <a:gd name="T9" fmla="*/ 0 h 38"/>
                    <a:gd name="T10" fmla="*/ 0 w 26"/>
                    <a:gd name="T11" fmla="*/ 0 h 38"/>
                    <a:gd name="T12" fmla="*/ 1 w 26"/>
                    <a:gd name="T13" fmla="*/ 1 h 38"/>
                    <a:gd name="T14" fmla="*/ 1 w 26"/>
                    <a:gd name="T15" fmla="*/ 1 h 3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6" h="38">
                      <a:moveTo>
                        <a:pt x="26" y="38"/>
                      </a:moveTo>
                      <a:lnTo>
                        <a:pt x="26" y="0"/>
                      </a:lnTo>
                      <a:lnTo>
                        <a:pt x="21" y="1"/>
                      </a:lnTo>
                      <a:lnTo>
                        <a:pt x="13" y="4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8" y="30"/>
                      </a:lnTo>
                      <a:lnTo>
                        <a:pt x="26" y="3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2" name="Freeform 296">
                  <a:extLst>
                    <a:ext uri="{FF2B5EF4-FFF2-40B4-BE49-F238E27FC236}">
                      <a16:creationId xmlns:a16="http://schemas.microsoft.com/office/drawing/2014/main" id="{28D440CA-0A3E-A241-AE20-15764DFC00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5" y="2420"/>
                  <a:ext cx="10" cy="10"/>
                </a:xfrm>
                <a:custGeom>
                  <a:avLst/>
                  <a:gdLst>
                    <a:gd name="T0" fmla="*/ 0 w 34"/>
                    <a:gd name="T1" fmla="*/ 1 h 31"/>
                    <a:gd name="T2" fmla="*/ 0 w 34"/>
                    <a:gd name="T3" fmla="*/ 1 h 31"/>
                    <a:gd name="T4" fmla="*/ 0 w 34"/>
                    <a:gd name="T5" fmla="*/ 1 h 31"/>
                    <a:gd name="T6" fmla="*/ 1 w 34"/>
                    <a:gd name="T7" fmla="*/ 1 h 31"/>
                    <a:gd name="T8" fmla="*/ 1 w 34"/>
                    <a:gd name="T9" fmla="*/ 1 h 31"/>
                    <a:gd name="T10" fmla="*/ 1 w 34"/>
                    <a:gd name="T11" fmla="*/ 1 h 31"/>
                    <a:gd name="T12" fmla="*/ 1 w 34"/>
                    <a:gd name="T13" fmla="*/ 1 h 31"/>
                    <a:gd name="T14" fmla="*/ 1 w 34"/>
                    <a:gd name="T15" fmla="*/ 0 h 31"/>
                    <a:gd name="T16" fmla="*/ 1 w 34"/>
                    <a:gd name="T17" fmla="*/ 0 h 31"/>
                    <a:gd name="T18" fmla="*/ 0 w 34"/>
                    <a:gd name="T19" fmla="*/ 0 h 31"/>
                    <a:gd name="T20" fmla="*/ 0 w 34"/>
                    <a:gd name="T21" fmla="*/ 0 h 31"/>
                    <a:gd name="T22" fmla="*/ 0 w 34"/>
                    <a:gd name="T23" fmla="*/ 1 h 31"/>
                    <a:gd name="T24" fmla="*/ 0 w 34"/>
                    <a:gd name="T25" fmla="*/ 1 h 31"/>
                    <a:gd name="T26" fmla="*/ 0 w 34"/>
                    <a:gd name="T27" fmla="*/ 1 h 31"/>
                    <a:gd name="T28" fmla="*/ 0 w 34"/>
                    <a:gd name="T29" fmla="*/ 1 h 3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4" h="31">
                      <a:moveTo>
                        <a:pt x="0" y="18"/>
                      </a:moveTo>
                      <a:lnTo>
                        <a:pt x="8" y="22"/>
                      </a:lnTo>
                      <a:lnTo>
                        <a:pt x="17" y="26"/>
                      </a:lnTo>
                      <a:lnTo>
                        <a:pt x="27" y="30"/>
                      </a:lnTo>
                      <a:lnTo>
                        <a:pt x="34" y="31"/>
                      </a:lnTo>
                      <a:lnTo>
                        <a:pt x="33" y="24"/>
                      </a:lnTo>
                      <a:lnTo>
                        <a:pt x="30" y="15"/>
                      </a:lnTo>
                      <a:lnTo>
                        <a:pt x="26" y="6"/>
                      </a:lnTo>
                      <a:lnTo>
                        <a:pt x="20" y="0"/>
                      </a:lnTo>
                      <a:lnTo>
                        <a:pt x="16" y="5"/>
                      </a:lnTo>
                      <a:lnTo>
                        <a:pt x="10" y="11"/>
                      </a:lnTo>
                      <a:lnTo>
                        <a:pt x="8" y="14"/>
                      </a:lnTo>
                      <a:lnTo>
                        <a:pt x="6" y="16"/>
                      </a:lnTo>
                      <a:lnTo>
                        <a:pt x="4" y="18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3" name="Freeform 297">
                  <a:extLst>
                    <a:ext uri="{FF2B5EF4-FFF2-40B4-BE49-F238E27FC236}">
                      <a16:creationId xmlns:a16="http://schemas.microsoft.com/office/drawing/2014/main" id="{502B99AD-AA51-FA41-8C3D-F103A941A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9" y="2418"/>
                  <a:ext cx="6" cy="12"/>
                </a:xfrm>
                <a:custGeom>
                  <a:avLst/>
                  <a:gdLst>
                    <a:gd name="T0" fmla="*/ 0 w 20"/>
                    <a:gd name="T1" fmla="*/ 0 h 37"/>
                    <a:gd name="T2" fmla="*/ 0 w 20"/>
                    <a:gd name="T3" fmla="*/ 1 h 37"/>
                    <a:gd name="T4" fmla="*/ 0 w 20"/>
                    <a:gd name="T5" fmla="*/ 1 h 37"/>
                    <a:gd name="T6" fmla="*/ 1 w 20"/>
                    <a:gd name="T7" fmla="*/ 1 h 37"/>
                    <a:gd name="T8" fmla="*/ 1 w 20"/>
                    <a:gd name="T9" fmla="*/ 0 h 37"/>
                    <a:gd name="T10" fmla="*/ 0 w 20"/>
                    <a:gd name="T11" fmla="*/ 0 h 3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" h="37">
                      <a:moveTo>
                        <a:pt x="0" y="6"/>
                      </a:moveTo>
                      <a:lnTo>
                        <a:pt x="0" y="37"/>
                      </a:lnTo>
                      <a:lnTo>
                        <a:pt x="7" y="33"/>
                      </a:lnTo>
                      <a:lnTo>
                        <a:pt x="20" y="30"/>
                      </a:lnTo>
                      <a:lnTo>
                        <a:pt x="20" y="0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4" name="Line 298">
                  <a:extLst>
                    <a:ext uri="{FF2B5EF4-FFF2-40B4-BE49-F238E27FC236}">
                      <a16:creationId xmlns:a16="http://schemas.microsoft.com/office/drawing/2014/main" id="{72816744-ABA3-924A-AB0C-B67B98B9C1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80" y="2449"/>
                  <a:ext cx="1" cy="10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5" name="Freeform 299">
                  <a:extLst>
                    <a:ext uri="{FF2B5EF4-FFF2-40B4-BE49-F238E27FC236}">
                      <a16:creationId xmlns:a16="http://schemas.microsoft.com/office/drawing/2014/main" id="{972E7CAE-A122-4F4F-A259-96A026380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0" y="2453"/>
                  <a:ext cx="4" cy="6"/>
                </a:xfrm>
                <a:custGeom>
                  <a:avLst/>
                  <a:gdLst>
                    <a:gd name="T0" fmla="*/ 0 w 13"/>
                    <a:gd name="T1" fmla="*/ 1 h 18"/>
                    <a:gd name="T2" fmla="*/ 0 w 13"/>
                    <a:gd name="T3" fmla="*/ 0 h 18"/>
                    <a:gd name="T4" fmla="*/ 0 w 13"/>
                    <a:gd name="T5" fmla="*/ 0 h 18"/>
                    <a:gd name="T6" fmla="*/ 0 w 13"/>
                    <a:gd name="T7" fmla="*/ 0 h 18"/>
                    <a:gd name="T8" fmla="*/ 0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0" y="18"/>
                      </a:moveTo>
                      <a:lnTo>
                        <a:pt x="1" y="13"/>
                      </a:lnTo>
                      <a:lnTo>
                        <a:pt x="3" y="9"/>
                      </a:lnTo>
                      <a:lnTo>
                        <a:pt x="7" y="4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6" name="Line 300">
                  <a:extLst>
                    <a:ext uri="{FF2B5EF4-FFF2-40B4-BE49-F238E27FC236}">
                      <a16:creationId xmlns:a16="http://schemas.microsoft.com/office/drawing/2014/main" id="{F366EB66-E726-374A-9B0E-F403827D86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5178" y="2447"/>
                  <a:ext cx="6" cy="6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7" name="Freeform 301">
                  <a:extLst>
                    <a:ext uri="{FF2B5EF4-FFF2-40B4-BE49-F238E27FC236}">
                      <a16:creationId xmlns:a16="http://schemas.microsoft.com/office/drawing/2014/main" id="{E38688D1-307E-E34D-AE87-4DBAC602B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" y="2564"/>
                  <a:ext cx="9" cy="10"/>
                </a:xfrm>
                <a:custGeom>
                  <a:avLst/>
                  <a:gdLst>
                    <a:gd name="T0" fmla="*/ 0 w 27"/>
                    <a:gd name="T1" fmla="*/ 0 h 31"/>
                    <a:gd name="T2" fmla="*/ 1 w 27"/>
                    <a:gd name="T3" fmla="*/ 1 h 31"/>
                    <a:gd name="T4" fmla="*/ 1 w 27"/>
                    <a:gd name="T5" fmla="*/ 0 h 3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7" h="31">
                      <a:moveTo>
                        <a:pt x="0" y="0"/>
                      </a:moveTo>
                      <a:lnTo>
                        <a:pt x="20" y="31"/>
                      </a:lnTo>
                      <a:lnTo>
                        <a:pt x="27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8" name="Freeform 302">
                  <a:extLst>
                    <a:ext uri="{FF2B5EF4-FFF2-40B4-BE49-F238E27FC236}">
                      <a16:creationId xmlns:a16="http://schemas.microsoft.com/office/drawing/2014/main" id="{13E58BBE-9F56-464D-9DFF-2134505AE9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9" y="2568"/>
                  <a:ext cx="6" cy="1"/>
                </a:xfrm>
                <a:custGeom>
                  <a:avLst/>
                  <a:gdLst>
                    <a:gd name="T0" fmla="*/ 1 w 20"/>
                    <a:gd name="T1" fmla="*/ 0 h 1"/>
                    <a:gd name="T2" fmla="*/ 0 w 20"/>
                    <a:gd name="T3" fmla="*/ 0 h 1"/>
                    <a:gd name="T4" fmla="*/ 0 w 20"/>
                    <a:gd name="T5" fmla="*/ 0 h 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20" y="0"/>
                      </a:move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39" name="Freeform 303">
                  <a:extLst>
                    <a:ext uri="{FF2B5EF4-FFF2-40B4-BE49-F238E27FC236}">
                      <a16:creationId xmlns:a16="http://schemas.microsoft.com/office/drawing/2014/main" id="{093E2576-3DCB-6642-BD88-ACE43D67B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7" y="2557"/>
                  <a:ext cx="12" cy="5"/>
                </a:xfrm>
                <a:custGeom>
                  <a:avLst/>
                  <a:gdLst>
                    <a:gd name="T0" fmla="*/ 0 w 34"/>
                    <a:gd name="T1" fmla="*/ 1 h 13"/>
                    <a:gd name="T2" fmla="*/ 0 w 34"/>
                    <a:gd name="T3" fmla="*/ 1 h 13"/>
                    <a:gd name="T4" fmla="*/ 0 w 34"/>
                    <a:gd name="T5" fmla="*/ 1 h 13"/>
                    <a:gd name="T6" fmla="*/ 1 w 34"/>
                    <a:gd name="T7" fmla="*/ 1 h 13"/>
                    <a:gd name="T8" fmla="*/ 1 w 34"/>
                    <a:gd name="T9" fmla="*/ 0 h 13"/>
                    <a:gd name="T10" fmla="*/ 1 w 34"/>
                    <a:gd name="T11" fmla="*/ 0 h 13"/>
                    <a:gd name="T12" fmla="*/ 1 w 34"/>
                    <a:gd name="T13" fmla="*/ 0 h 13"/>
                    <a:gd name="T14" fmla="*/ 1 w 34"/>
                    <a:gd name="T15" fmla="*/ 0 h 13"/>
                    <a:gd name="T16" fmla="*/ 1 w 34"/>
                    <a:gd name="T17" fmla="*/ 0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4" h="13">
                      <a:moveTo>
                        <a:pt x="0" y="13"/>
                      </a:moveTo>
                      <a:lnTo>
                        <a:pt x="6" y="13"/>
                      </a:lnTo>
                      <a:lnTo>
                        <a:pt x="10" y="11"/>
                      </a:lnTo>
                      <a:lnTo>
                        <a:pt x="16" y="10"/>
                      </a:lnTo>
                      <a:lnTo>
                        <a:pt x="20" y="7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25" y="0"/>
                      </a:lnTo>
                      <a:lnTo>
                        <a:pt x="15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0" name="Freeform 304">
                  <a:extLst>
                    <a:ext uri="{FF2B5EF4-FFF2-40B4-BE49-F238E27FC236}">
                      <a16:creationId xmlns:a16="http://schemas.microsoft.com/office/drawing/2014/main" id="{0E294B3D-19AC-A94F-9983-F20AEA00B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7" y="2547"/>
                  <a:ext cx="12" cy="6"/>
                </a:xfrm>
                <a:custGeom>
                  <a:avLst/>
                  <a:gdLst>
                    <a:gd name="T0" fmla="*/ 1 w 34"/>
                    <a:gd name="T1" fmla="*/ 1 h 18"/>
                    <a:gd name="T2" fmla="*/ 1 w 34"/>
                    <a:gd name="T3" fmla="*/ 0 h 18"/>
                    <a:gd name="T4" fmla="*/ 1 w 34"/>
                    <a:gd name="T5" fmla="*/ 0 h 18"/>
                    <a:gd name="T6" fmla="*/ 1 w 34"/>
                    <a:gd name="T7" fmla="*/ 0 h 18"/>
                    <a:gd name="T8" fmla="*/ 0 w 34"/>
                    <a:gd name="T9" fmla="*/ 0 h 18"/>
                    <a:gd name="T10" fmla="*/ 0 w 34"/>
                    <a:gd name="T11" fmla="*/ 0 h 18"/>
                    <a:gd name="T12" fmla="*/ 1 w 34"/>
                    <a:gd name="T13" fmla="*/ 1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34" y="18"/>
                      </a:moveTo>
                      <a:lnTo>
                        <a:pt x="34" y="0"/>
                      </a:lnTo>
                      <a:lnTo>
                        <a:pt x="28" y="0"/>
                      </a:lnTo>
                      <a:lnTo>
                        <a:pt x="20" y="0"/>
                      </a:lnTo>
                      <a:lnTo>
                        <a:pt x="10" y="0"/>
                      </a:lnTo>
                      <a:lnTo>
                        <a:pt x="0" y="0"/>
                      </a:lnTo>
                      <a:lnTo>
                        <a:pt x="34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1" name="Freeform 305">
                  <a:extLst>
                    <a:ext uri="{FF2B5EF4-FFF2-40B4-BE49-F238E27FC236}">
                      <a16:creationId xmlns:a16="http://schemas.microsoft.com/office/drawing/2014/main" id="{B00AE943-DA0A-3146-B94F-BFB029A0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1" y="2535"/>
                  <a:ext cx="20" cy="8"/>
                </a:xfrm>
                <a:custGeom>
                  <a:avLst/>
                  <a:gdLst>
                    <a:gd name="T0" fmla="*/ 2 w 59"/>
                    <a:gd name="T1" fmla="*/ 1 h 25"/>
                    <a:gd name="T2" fmla="*/ 2 w 59"/>
                    <a:gd name="T3" fmla="*/ 0 h 25"/>
                    <a:gd name="T4" fmla="*/ 2 w 59"/>
                    <a:gd name="T5" fmla="*/ 0 h 25"/>
                    <a:gd name="T6" fmla="*/ 2 w 59"/>
                    <a:gd name="T7" fmla="*/ 0 h 25"/>
                    <a:gd name="T8" fmla="*/ 1 w 59"/>
                    <a:gd name="T9" fmla="*/ 0 h 25"/>
                    <a:gd name="T10" fmla="*/ 1 w 59"/>
                    <a:gd name="T11" fmla="*/ 0 h 25"/>
                    <a:gd name="T12" fmla="*/ 0 w 59"/>
                    <a:gd name="T13" fmla="*/ 0 h 25"/>
                    <a:gd name="T14" fmla="*/ 0 w 59"/>
                    <a:gd name="T15" fmla="*/ 0 h 25"/>
                    <a:gd name="T16" fmla="*/ 0 w 59"/>
                    <a:gd name="T17" fmla="*/ 0 h 25"/>
                    <a:gd name="T18" fmla="*/ 0 w 59"/>
                    <a:gd name="T19" fmla="*/ 0 h 25"/>
                    <a:gd name="T20" fmla="*/ 1 w 59"/>
                    <a:gd name="T21" fmla="*/ 1 h 25"/>
                    <a:gd name="T22" fmla="*/ 1 w 59"/>
                    <a:gd name="T23" fmla="*/ 1 h 25"/>
                    <a:gd name="T24" fmla="*/ 1 w 59"/>
                    <a:gd name="T25" fmla="*/ 1 h 25"/>
                    <a:gd name="T26" fmla="*/ 2 w 59"/>
                    <a:gd name="T27" fmla="*/ 1 h 25"/>
                    <a:gd name="T28" fmla="*/ 2 w 59"/>
                    <a:gd name="T29" fmla="*/ 1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9" h="25">
                      <a:moveTo>
                        <a:pt x="53" y="25"/>
                      </a:moveTo>
                      <a:lnTo>
                        <a:pt x="56" y="12"/>
                      </a:lnTo>
                      <a:lnTo>
                        <a:pt x="59" y="0"/>
                      </a:lnTo>
                      <a:lnTo>
                        <a:pt x="44" y="0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2"/>
                      </a:lnTo>
                      <a:lnTo>
                        <a:pt x="5" y="4"/>
                      </a:lnTo>
                      <a:lnTo>
                        <a:pt x="0" y="6"/>
                      </a:lnTo>
                      <a:lnTo>
                        <a:pt x="13" y="14"/>
                      </a:lnTo>
                      <a:lnTo>
                        <a:pt x="26" y="20"/>
                      </a:lnTo>
                      <a:lnTo>
                        <a:pt x="33" y="22"/>
                      </a:lnTo>
                      <a:lnTo>
                        <a:pt x="38" y="24"/>
                      </a:lnTo>
                      <a:lnTo>
                        <a:pt x="46" y="25"/>
                      </a:lnTo>
                      <a:lnTo>
                        <a:pt x="53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42" name="Line 306">
                  <a:extLst>
                    <a:ext uri="{FF2B5EF4-FFF2-40B4-BE49-F238E27FC236}">
                      <a16:creationId xmlns:a16="http://schemas.microsoft.com/office/drawing/2014/main" id="{8F778F03-48D6-1148-838F-DBCA213450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191" y="2516"/>
                  <a:ext cx="6" cy="2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578" name="Freeform 307">
                <a:extLst>
                  <a:ext uri="{FF2B5EF4-FFF2-40B4-BE49-F238E27FC236}">
                    <a16:creationId xmlns:a16="http://schemas.microsoft.com/office/drawing/2014/main" id="{B84A9F8F-AF8D-AB41-B4BA-D4B0B88AA1F7}"/>
                  </a:ext>
                </a:extLst>
              </p:cNvPr>
              <p:cNvSpPr>
                <a:spLocks/>
              </p:cNvSpPr>
              <p:nvPr>
                <p:custDataLst>
                  <p:tags r:id="rId210"/>
                </p:custDataLst>
              </p:nvPr>
            </p:nvSpPr>
            <p:spPr bwMode="auto">
              <a:xfrm>
                <a:off x="8804275" y="3879850"/>
                <a:ext cx="14288" cy="55563"/>
              </a:xfrm>
              <a:custGeom>
                <a:avLst/>
                <a:gdLst>
                  <a:gd name="T0" fmla="*/ 0 w 33"/>
                  <a:gd name="T1" fmla="*/ 2147483646 h 43"/>
                  <a:gd name="T2" fmla="*/ 81171427 w 33"/>
                  <a:gd name="T3" fmla="*/ 2147483646 h 43"/>
                  <a:gd name="T4" fmla="*/ 162342854 w 33"/>
                  <a:gd name="T5" fmla="*/ 2147483646 h 43"/>
                  <a:gd name="T6" fmla="*/ 405856702 w 33"/>
                  <a:gd name="T7" fmla="*/ 2147483646 h 43"/>
                  <a:gd name="T8" fmla="*/ 730542409 w 33"/>
                  <a:gd name="T9" fmla="*/ 2147483646 h 43"/>
                  <a:gd name="T10" fmla="*/ 1136399111 w 33"/>
                  <a:gd name="T11" fmla="*/ 2147483646 h 43"/>
                  <a:gd name="T12" fmla="*/ 1623240196 w 33"/>
                  <a:gd name="T13" fmla="*/ 2147483646 h 43"/>
                  <a:gd name="T14" fmla="*/ 2110268325 w 33"/>
                  <a:gd name="T15" fmla="*/ 2147483646 h 43"/>
                  <a:gd name="T16" fmla="*/ 2147483646 w 33"/>
                  <a:gd name="T17" fmla="*/ 0 h 43"/>
                  <a:gd name="T18" fmla="*/ 2147483646 w 33"/>
                  <a:gd name="T19" fmla="*/ 2147483646 h 43"/>
                  <a:gd name="T20" fmla="*/ 1866754044 w 33"/>
                  <a:gd name="T21" fmla="*/ 2147483646 h 43"/>
                  <a:gd name="T22" fmla="*/ 1460897343 w 33"/>
                  <a:gd name="T23" fmla="*/ 2147483646 h 43"/>
                  <a:gd name="T24" fmla="*/ 1298741965 w 33"/>
                  <a:gd name="T25" fmla="*/ 2147483646 h 43"/>
                  <a:gd name="T26" fmla="*/ 1298741965 w 33"/>
                  <a:gd name="T27" fmla="*/ 2147483646 h 43"/>
                  <a:gd name="T28" fmla="*/ 1298741965 w 33"/>
                  <a:gd name="T29" fmla="*/ 2147483646 h 43"/>
                  <a:gd name="T30" fmla="*/ 1136399111 w 33"/>
                  <a:gd name="T31" fmla="*/ 2147483646 h 43"/>
                  <a:gd name="T32" fmla="*/ 811713836 w 33"/>
                  <a:gd name="T33" fmla="*/ 2147483646 h 43"/>
                  <a:gd name="T34" fmla="*/ 0 w 33"/>
                  <a:gd name="T35" fmla="*/ 2147483646 h 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3" h="43">
                    <a:moveTo>
                      <a:pt x="0" y="43"/>
                    </a:moveTo>
                    <a:lnTo>
                      <a:pt x="1" y="34"/>
                    </a:lnTo>
                    <a:lnTo>
                      <a:pt x="2" y="27"/>
                    </a:lnTo>
                    <a:lnTo>
                      <a:pt x="5" y="21"/>
                    </a:lnTo>
                    <a:lnTo>
                      <a:pt x="9" y="15"/>
                    </a:lnTo>
                    <a:lnTo>
                      <a:pt x="14" y="9"/>
                    </a:lnTo>
                    <a:lnTo>
                      <a:pt x="20" y="5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3" y="25"/>
                    </a:lnTo>
                    <a:lnTo>
                      <a:pt x="23" y="27"/>
                    </a:lnTo>
                    <a:lnTo>
                      <a:pt x="18" y="29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8"/>
                    </a:lnTo>
                    <a:lnTo>
                      <a:pt x="10" y="41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9" name="Freeform 308">
                <a:extLst>
                  <a:ext uri="{FF2B5EF4-FFF2-40B4-BE49-F238E27FC236}">
                    <a16:creationId xmlns:a16="http://schemas.microsoft.com/office/drawing/2014/main" id="{AF4C750B-C79A-FC49-92A2-4BBAFE04565A}"/>
                  </a:ext>
                </a:extLst>
              </p:cNvPr>
              <p:cNvSpPr>
                <a:spLocks/>
              </p:cNvSpPr>
              <p:nvPr>
                <p:custDataLst>
                  <p:tags r:id="rId211"/>
                </p:custDataLst>
              </p:nvPr>
            </p:nvSpPr>
            <p:spPr bwMode="auto">
              <a:xfrm>
                <a:off x="8880475" y="3819525"/>
                <a:ext cx="22225" cy="58738"/>
              </a:xfrm>
              <a:custGeom>
                <a:avLst/>
                <a:gdLst>
                  <a:gd name="T0" fmla="*/ 0 w 54"/>
                  <a:gd name="T1" fmla="*/ 2147483646 h 92"/>
                  <a:gd name="T2" fmla="*/ 69790204 w 54"/>
                  <a:gd name="T3" fmla="*/ 2147483646 h 92"/>
                  <a:gd name="T4" fmla="*/ 139410428 w 54"/>
                  <a:gd name="T5" fmla="*/ 2147483646 h 92"/>
                  <a:gd name="T6" fmla="*/ 209200632 w 54"/>
                  <a:gd name="T7" fmla="*/ 2147483646 h 92"/>
                  <a:gd name="T8" fmla="*/ 418231696 w 54"/>
                  <a:gd name="T9" fmla="*/ 2147483646 h 92"/>
                  <a:gd name="T10" fmla="*/ 766843169 w 54"/>
                  <a:gd name="T11" fmla="*/ 2147483646 h 92"/>
                  <a:gd name="T12" fmla="*/ 1254865069 w 54"/>
                  <a:gd name="T13" fmla="*/ 2147483646 h 92"/>
                  <a:gd name="T14" fmla="*/ 2147483646 w 54"/>
                  <a:gd name="T15" fmla="*/ 1821683732 h 92"/>
                  <a:gd name="T16" fmla="*/ 2147483646 w 54"/>
                  <a:gd name="T17" fmla="*/ 0 h 92"/>
                  <a:gd name="T18" fmla="*/ 2147483646 w 54"/>
                  <a:gd name="T19" fmla="*/ 2147483646 h 92"/>
                  <a:gd name="T20" fmla="*/ 2147483646 w 54"/>
                  <a:gd name="T21" fmla="*/ 2147483646 h 92"/>
                  <a:gd name="T22" fmla="*/ 2147483646 w 54"/>
                  <a:gd name="T23" fmla="*/ 2147483646 h 92"/>
                  <a:gd name="T24" fmla="*/ 2147483646 w 54"/>
                  <a:gd name="T25" fmla="*/ 2147483646 h 92"/>
                  <a:gd name="T26" fmla="*/ 2147483646 w 54"/>
                  <a:gd name="T27" fmla="*/ 2147483646 h 92"/>
                  <a:gd name="T28" fmla="*/ 2147483646 w 54"/>
                  <a:gd name="T29" fmla="*/ 2147483646 h 92"/>
                  <a:gd name="T30" fmla="*/ 1952087602 w 54"/>
                  <a:gd name="T31" fmla="*/ 2147483646 h 92"/>
                  <a:gd name="T32" fmla="*/ 1812676762 w 54"/>
                  <a:gd name="T33" fmla="*/ 2147483646 h 92"/>
                  <a:gd name="T34" fmla="*/ 1812676762 w 54"/>
                  <a:gd name="T35" fmla="*/ 2147483646 h 92"/>
                  <a:gd name="T36" fmla="*/ 1673266334 w 54"/>
                  <a:gd name="T37" fmla="*/ 2147483646 h 92"/>
                  <a:gd name="T38" fmla="*/ 1394275497 w 54"/>
                  <a:gd name="T39" fmla="*/ 2147483646 h 92"/>
                  <a:gd name="T40" fmla="*/ 976043801 w 54"/>
                  <a:gd name="T41" fmla="*/ 2147483646 h 92"/>
                  <a:gd name="T42" fmla="*/ 557811693 w 54"/>
                  <a:gd name="T43" fmla="*/ 2147483646 h 92"/>
                  <a:gd name="T44" fmla="*/ 348611061 w 54"/>
                  <a:gd name="T45" fmla="*/ 2147483646 h 92"/>
                  <a:gd name="T46" fmla="*/ 139410428 w 54"/>
                  <a:gd name="T47" fmla="*/ 2147483646 h 92"/>
                  <a:gd name="T48" fmla="*/ 69790204 w 54"/>
                  <a:gd name="T49" fmla="*/ 2147483646 h 92"/>
                  <a:gd name="T50" fmla="*/ 0 w 54"/>
                  <a:gd name="T51" fmla="*/ 2147483646 h 9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4" h="92">
                    <a:moveTo>
                      <a:pt x="0" y="55"/>
                    </a:moveTo>
                    <a:lnTo>
                      <a:pt x="1" y="51"/>
                    </a:lnTo>
                    <a:lnTo>
                      <a:pt x="2" y="46"/>
                    </a:lnTo>
                    <a:lnTo>
                      <a:pt x="3" y="42"/>
                    </a:lnTo>
                    <a:lnTo>
                      <a:pt x="6" y="37"/>
                    </a:lnTo>
                    <a:lnTo>
                      <a:pt x="11" y="29"/>
                    </a:lnTo>
                    <a:lnTo>
                      <a:pt x="18" y="21"/>
                    </a:lnTo>
                    <a:lnTo>
                      <a:pt x="31" y="7"/>
                    </a:lnTo>
                    <a:lnTo>
                      <a:pt x="41" y="0"/>
                    </a:lnTo>
                    <a:lnTo>
                      <a:pt x="54" y="12"/>
                    </a:lnTo>
                    <a:lnTo>
                      <a:pt x="51" y="21"/>
                    </a:lnTo>
                    <a:lnTo>
                      <a:pt x="47" y="29"/>
                    </a:lnTo>
                    <a:lnTo>
                      <a:pt x="44" y="35"/>
                    </a:lnTo>
                    <a:lnTo>
                      <a:pt x="41" y="41"/>
                    </a:lnTo>
                    <a:lnTo>
                      <a:pt x="33" y="49"/>
                    </a:lnTo>
                    <a:lnTo>
                      <a:pt x="28" y="55"/>
                    </a:lnTo>
                    <a:lnTo>
                      <a:pt x="26" y="64"/>
                    </a:lnTo>
                    <a:lnTo>
                      <a:pt x="26" y="74"/>
                    </a:lnTo>
                    <a:lnTo>
                      <a:pt x="24" y="83"/>
                    </a:lnTo>
                    <a:lnTo>
                      <a:pt x="20" y="92"/>
                    </a:lnTo>
                    <a:lnTo>
                      <a:pt x="14" y="83"/>
                    </a:lnTo>
                    <a:lnTo>
                      <a:pt x="8" y="74"/>
                    </a:lnTo>
                    <a:lnTo>
                      <a:pt x="5" y="70"/>
                    </a:lnTo>
                    <a:lnTo>
                      <a:pt x="2" y="64"/>
                    </a:lnTo>
                    <a:lnTo>
                      <a:pt x="1" y="60"/>
                    </a:lnTo>
                    <a:lnTo>
                      <a:pt x="0" y="5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0" name="Freeform 309">
                <a:extLst>
                  <a:ext uri="{FF2B5EF4-FFF2-40B4-BE49-F238E27FC236}">
                    <a16:creationId xmlns:a16="http://schemas.microsoft.com/office/drawing/2014/main" id="{5F206FFE-12FB-E746-986B-64AE845E9E9B}"/>
                  </a:ext>
                </a:extLst>
              </p:cNvPr>
              <p:cNvSpPr>
                <a:spLocks/>
              </p:cNvSpPr>
              <p:nvPr>
                <p:custDataLst>
                  <p:tags r:id="rId212"/>
                </p:custDataLst>
              </p:nvPr>
            </p:nvSpPr>
            <p:spPr bwMode="auto">
              <a:xfrm>
                <a:off x="8928100" y="3698875"/>
                <a:ext cx="23813" cy="57150"/>
              </a:xfrm>
              <a:custGeom>
                <a:avLst/>
                <a:gdLst>
                  <a:gd name="T0" fmla="*/ 0 w 60"/>
                  <a:gd name="T1" fmla="*/ 0 h 18"/>
                  <a:gd name="T2" fmla="*/ 1187830938 w 60"/>
                  <a:gd name="T3" fmla="*/ 2147483646 h 18"/>
                  <a:gd name="T4" fmla="*/ 2147483646 w 60"/>
                  <a:gd name="T5" fmla="*/ 2147483646 h 18"/>
                  <a:gd name="T6" fmla="*/ 2147483646 w 60"/>
                  <a:gd name="T7" fmla="*/ 2147483646 h 18"/>
                  <a:gd name="T8" fmla="*/ 2147483646 w 60"/>
                  <a:gd name="T9" fmla="*/ 2147483646 h 18"/>
                  <a:gd name="T10" fmla="*/ 2147483646 w 60"/>
                  <a:gd name="T11" fmla="*/ 2147483646 h 18"/>
                  <a:gd name="T12" fmla="*/ 2147483646 w 60"/>
                  <a:gd name="T13" fmla="*/ 2147483646 h 18"/>
                  <a:gd name="T14" fmla="*/ 2147483646 w 60"/>
                  <a:gd name="T15" fmla="*/ 2147483646 h 18"/>
                  <a:gd name="T16" fmla="*/ 1437809493 w 60"/>
                  <a:gd name="T17" fmla="*/ 2147483646 h 18"/>
                  <a:gd name="T18" fmla="*/ 625182533 w 60"/>
                  <a:gd name="T19" fmla="*/ 2147483646 h 18"/>
                  <a:gd name="T20" fmla="*/ 0 w 60"/>
                  <a:gd name="T21" fmla="*/ 2147483646 h 18"/>
                  <a:gd name="T22" fmla="*/ 0 w 60"/>
                  <a:gd name="T23" fmla="*/ 0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0" h="18">
                    <a:moveTo>
                      <a:pt x="0" y="0"/>
                    </a:moveTo>
                    <a:lnTo>
                      <a:pt x="19" y="4"/>
                    </a:lnTo>
                    <a:lnTo>
                      <a:pt x="37" y="9"/>
                    </a:lnTo>
                    <a:lnTo>
                      <a:pt x="45" y="11"/>
                    </a:lnTo>
                    <a:lnTo>
                      <a:pt x="51" y="13"/>
                    </a:lnTo>
                    <a:lnTo>
                      <a:pt x="56" y="16"/>
                    </a:lnTo>
                    <a:lnTo>
                      <a:pt x="60" y="18"/>
                    </a:lnTo>
                    <a:lnTo>
                      <a:pt x="38" y="18"/>
                    </a:lnTo>
                    <a:lnTo>
                      <a:pt x="23" y="18"/>
                    </a:lnTo>
                    <a:lnTo>
                      <a:pt x="10" y="18"/>
                    </a:lnTo>
                    <a:lnTo>
                      <a:pt x="0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1" name="Freeform 310">
                <a:extLst>
                  <a:ext uri="{FF2B5EF4-FFF2-40B4-BE49-F238E27FC236}">
                    <a16:creationId xmlns:a16="http://schemas.microsoft.com/office/drawing/2014/main" id="{F092EF64-D7C7-E54F-99AA-204D2BCDFE0B}"/>
                  </a:ext>
                </a:extLst>
              </p:cNvPr>
              <p:cNvSpPr>
                <a:spLocks/>
              </p:cNvSpPr>
              <p:nvPr>
                <p:custDataLst>
                  <p:tags r:id="rId213"/>
                </p:custDataLst>
              </p:nvPr>
            </p:nvSpPr>
            <p:spPr bwMode="auto">
              <a:xfrm>
                <a:off x="8912225" y="3668713"/>
                <a:ext cx="25400" cy="57150"/>
              </a:xfrm>
              <a:custGeom>
                <a:avLst/>
                <a:gdLst>
                  <a:gd name="T0" fmla="*/ 0 w 66"/>
                  <a:gd name="T1" fmla="*/ 2147483646 h 18"/>
                  <a:gd name="T2" fmla="*/ 2147483646 w 66"/>
                  <a:gd name="T3" fmla="*/ 2147483646 h 18"/>
                  <a:gd name="T4" fmla="*/ 2147483646 w 66"/>
                  <a:gd name="T5" fmla="*/ 2147483646 h 18"/>
                  <a:gd name="T6" fmla="*/ 2147483646 w 66"/>
                  <a:gd name="T7" fmla="*/ 2147483646 h 18"/>
                  <a:gd name="T8" fmla="*/ 1995019524 w 66"/>
                  <a:gd name="T9" fmla="*/ 2147483646 h 18"/>
                  <a:gd name="T10" fmla="*/ 1653037388 w 66"/>
                  <a:gd name="T11" fmla="*/ 2147483646 h 18"/>
                  <a:gd name="T12" fmla="*/ 1424950391 w 66"/>
                  <a:gd name="T13" fmla="*/ 2147483646 h 18"/>
                  <a:gd name="T14" fmla="*/ 1082968255 w 66"/>
                  <a:gd name="T15" fmla="*/ 0 h 18"/>
                  <a:gd name="T16" fmla="*/ 0 w 66"/>
                  <a:gd name="T17" fmla="*/ 2147483646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18">
                    <a:moveTo>
                      <a:pt x="0" y="18"/>
                    </a:moveTo>
                    <a:lnTo>
                      <a:pt x="66" y="18"/>
                    </a:lnTo>
                    <a:lnTo>
                      <a:pt x="52" y="13"/>
                    </a:lnTo>
                    <a:lnTo>
                      <a:pt x="40" y="7"/>
                    </a:lnTo>
                    <a:lnTo>
                      <a:pt x="35" y="4"/>
                    </a:lnTo>
                    <a:lnTo>
                      <a:pt x="29" y="2"/>
                    </a:lnTo>
                    <a:lnTo>
                      <a:pt x="25" y="1"/>
                    </a:lnTo>
                    <a:lnTo>
                      <a:pt x="19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2" name="Freeform 311">
                <a:extLst>
                  <a:ext uri="{FF2B5EF4-FFF2-40B4-BE49-F238E27FC236}">
                    <a16:creationId xmlns:a16="http://schemas.microsoft.com/office/drawing/2014/main" id="{49563220-541F-F249-99AF-CA75B5552951}"/>
                  </a:ext>
                </a:extLst>
              </p:cNvPr>
              <p:cNvSpPr>
                <a:spLocks/>
              </p:cNvSpPr>
              <p:nvPr>
                <p:custDataLst>
                  <p:tags r:id="rId214"/>
                </p:custDataLst>
              </p:nvPr>
            </p:nvSpPr>
            <p:spPr bwMode="auto">
              <a:xfrm>
                <a:off x="8737600" y="3565525"/>
                <a:ext cx="7938" cy="57150"/>
              </a:xfrm>
              <a:custGeom>
                <a:avLst/>
                <a:gdLst>
                  <a:gd name="T0" fmla="*/ 0 w 17"/>
                  <a:gd name="T1" fmla="*/ 2147483646 h 42"/>
                  <a:gd name="T2" fmla="*/ 1323466786 w 17"/>
                  <a:gd name="T3" fmla="*/ 2147483646 h 42"/>
                  <a:gd name="T4" fmla="*/ 1425288445 w 17"/>
                  <a:gd name="T5" fmla="*/ 2147483646 h 42"/>
                  <a:gd name="T6" fmla="*/ 1628932699 w 17"/>
                  <a:gd name="T7" fmla="*/ 2147483646 h 42"/>
                  <a:gd name="T8" fmla="*/ 1730754359 w 17"/>
                  <a:gd name="T9" fmla="*/ 2147483646 h 42"/>
                  <a:gd name="T10" fmla="*/ 1628932699 w 17"/>
                  <a:gd name="T11" fmla="*/ 2147483646 h 42"/>
                  <a:gd name="T12" fmla="*/ 1628932699 w 17"/>
                  <a:gd name="T13" fmla="*/ 2147483646 h 42"/>
                  <a:gd name="T14" fmla="*/ 1323466786 w 17"/>
                  <a:gd name="T15" fmla="*/ 0 h 42"/>
                  <a:gd name="T16" fmla="*/ 0 w 17"/>
                  <a:gd name="T17" fmla="*/ 2147483646 h 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" h="42">
                    <a:moveTo>
                      <a:pt x="0" y="36"/>
                    </a:moveTo>
                    <a:lnTo>
                      <a:pt x="13" y="42"/>
                    </a:lnTo>
                    <a:lnTo>
                      <a:pt x="14" y="33"/>
                    </a:lnTo>
                    <a:lnTo>
                      <a:pt x="16" y="23"/>
                    </a:lnTo>
                    <a:lnTo>
                      <a:pt x="17" y="18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3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3" name="Freeform 312">
                <a:extLst>
                  <a:ext uri="{FF2B5EF4-FFF2-40B4-BE49-F238E27FC236}">
                    <a16:creationId xmlns:a16="http://schemas.microsoft.com/office/drawing/2014/main" id="{8B37C1D6-4AAC-3547-AE4F-66ED107C6906}"/>
                  </a:ext>
                </a:extLst>
              </p:cNvPr>
              <p:cNvSpPr>
                <a:spLocks/>
              </p:cNvSpPr>
              <p:nvPr>
                <p:custDataLst>
                  <p:tags r:id="rId215"/>
                </p:custDataLst>
              </p:nvPr>
            </p:nvSpPr>
            <p:spPr bwMode="auto">
              <a:xfrm>
                <a:off x="8664575" y="3700463"/>
                <a:ext cx="30163" cy="58737"/>
              </a:xfrm>
              <a:custGeom>
                <a:avLst/>
                <a:gdLst>
                  <a:gd name="T0" fmla="*/ 441213891 w 72"/>
                  <a:gd name="T1" fmla="*/ 2147483646 h 29"/>
                  <a:gd name="T2" fmla="*/ 1102859823 w 72"/>
                  <a:gd name="T3" fmla="*/ 2147483646 h 29"/>
                  <a:gd name="T4" fmla="*/ 1764505337 w 72"/>
                  <a:gd name="T5" fmla="*/ 2147483646 h 29"/>
                  <a:gd name="T6" fmla="*/ 2147483646 w 72"/>
                  <a:gd name="T7" fmla="*/ 2147483646 h 29"/>
                  <a:gd name="T8" fmla="*/ 2147483646 w 72"/>
                  <a:gd name="T9" fmla="*/ 2147483646 h 29"/>
                  <a:gd name="T10" fmla="*/ 2147483646 w 72"/>
                  <a:gd name="T11" fmla="*/ 2147483646 h 29"/>
                  <a:gd name="T12" fmla="*/ 2147483646 w 72"/>
                  <a:gd name="T13" fmla="*/ 2147483646 h 29"/>
                  <a:gd name="T14" fmla="*/ 2147483646 w 72"/>
                  <a:gd name="T15" fmla="*/ 2147483646 h 29"/>
                  <a:gd name="T16" fmla="*/ 2147483646 w 72"/>
                  <a:gd name="T17" fmla="*/ 2147483646 h 29"/>
                  <a:gd name="T18" fmla="*/ 2147483646 w 72"/>
                  <a:gd name="T19" fmla="*/ 0 h 29"/>
                  <a:gd name="T20" fmla="*/ 2147483646 w 72"/>
                  <a:gd name="T21" fmla="*/ 0 h 29"/>
                  <a:gd name="T22" fmla="*/ 2147483646 w 72"/>
                  <a:gd name="T23" fmla="*/ 2147483646 h 29"/>
                  <a:gd name="T24" fmla="*/ 1985112492 w 72"/>
                  <a:gd name="T25" fmla="*/ 2147483646 h 29"/>
                  <a:gd name="T26" fmla="*/ 1544073714 w 72"/>
                  <a:gd name="T27" fmla="*/ 2147483646 h 29"/>
                  <a:gd name="T28" fmla="*/ 882252669 w 72"/>
                  <a:gd name="T29" fmla="*/ 2147483646 h 29"/>
                  <a:gd name="T30" fmla="*/ 0 w 72"/>
                  <a:gd name="T31" fmla="*/ 2147483646 h 29"/>
                  <a:gd name="T32" fmla="*/ 220607155 w 72"/>
                  <a:gd name="T33" fmla="*/ 2147483646 h 29"/>
                  <a:gd name="T34" fmla="*/ 441213891 w 72"/>
                  <a:gd name="T35" fmla="*/ 2147483646 h 2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29">
                    <a:moveTo>
                      <a:pt x="6" y="29"/>
                    </a:moveTo>
                    <a:lnTo>
                      <a:pt x="15" y="26"/>
                    </a:lnTo>
                    <a:lnTo>
                      <a:pt x="24" y="24"/>
                    </a:lnTo>
                    <a:lnTo>
                      <a:pt x="32" y="24"/>
                    </a:lnTo>
                    <a:lnTo>
                      <a:pt x="39" y="24"/>
                    </a:lnTo>
                    <a:lnTo>
                      <a:pt x="55" y="27"/>
                    </a:lnTo>
                    <a:lnTo>
                      <a:pt x="72" y="29"/>
                    </a:lnTo>
                    <a:lnTo>
                      <a:pt x="72" y="4"/>
                    </a:lnTo>
                    <a:lnTo>
                      <a:pt x="58" y="1"/>
                    </a:lnTo>
                    <a:lnTo>
                      <a:pt x="47" y="0"/>
                    </a:lnTo>
                    <a:lnTo>
                      <a:pt x="39" y="0"/>
                    </a:lnTo>
                    <a:lnTo>
                      <a:pt x="34" y="2"/>
                    </a:lnTo>
                    <a:lnTo>
                      <a:pt x="27" y="3"/>
                    </a:lnTo>
                    <a:lnTo>
                      <a:pt x="21" y="5"/>
                    </a:lnTo>
                    <a:lnTo>
                      <a:pt x="12" y="5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6" y="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4" name="Freeform 313">
                <a:extLst>
                  <a:ext uri="{FF2B5EF4-FFF2-40B4-BE49-F238E27FC236}">
                    <a16:creationId xmlns:a16="http://schemas.microsoft.com/office/drawing/2014/main" id="{2849C5A9-BD2F-8941-AF53-997AD24C6504}"/>
                  </a:ext>
                </a:extLst>
              </p:cNvPr>
              <p:cNvSpPr>
                <a:spLocks/>
              </p:cNvSpPr>
              <p:nvPr>
                <p:custDataLst>
                  <p:tags r:id="rId216"/>
                </p:custDataLst>
              </p:nvPr>
            </p:nvSpPr>
            <p:spPr bwMode="auto">
              <a:xfrm>
                <a:off x="8672513" y="3886200"/>
                <a:ext cx="19050" cy="55563"/>
              </a:xfrm>
              <a:custGeom>
                <a:avLst/>
                <a:gdLst>
                  <a:gd name="T0" fmla="*/ 0 w 46"/>
                  <a:gd name="T1" fmla="*/ 0 h 37"/>
                  <a:gd name="T2" fmla="*/ 639195417 w 46"/>
                  <a:gd name="T3" fmla="*/ 2147483646 h 37"/>
                  <a:gd name="T4" fmla="*/ 1420567611 w 46"/>
                  <a:gd name="T5" fmla="*/ 2147483646 h 37"/>
                  <a:gd name="T6" fmla="*/ 2147483646 w 46"/>
                  <a:gd name="T7" fmla="*/ 2147483646 h 37"/>
                  <a:gd name="T8" fmla="*/ 2147483646 w 46"/>
                  <a:gd name="T9" fmla="*/ 2147483646 h 37"/>
                  <a:gd name="T10" fmla="*/ 2147483646 w 46"/>
                  <a:gd name="T11" fmla="*/ 2147483646 h 37"/>
                  <a:gd name="T12" fmla="*/ 2059763442 w 46"/>
                  <a:gd name="T13" fmla="*/ 2147483646 h 37"/>
                  <a:gd name="T14" fmla="*/ 1491570274 w 46"/>
                  <a:gd name="T15" fmla="*/ 2147483646 h 37"/>
                  <a:gd name="T16" fmla="*/ 923377520 w 46"/>
                  <a:gd name="T17" fmla="*/ 2147483646 h 37"/>
                  <a:gd name="T18" fmla="*/ 639195417 w 46"/>
                  <a:gd name="T19" fmla="*/ 2147483646 h 37"/>
                  <a:gd name="T20" fmla="*/ 497190091 w 46"/>
                  <a:gd name="T21" fmla="*/ 2147483646 h 37"/>
                  <a:gd name="T22" fmla="*/ 355184765 w 46"/>
                  <a:gd name="T23" fmla="*/ 2147483646 h 37"/>
                  <a:gd name="T24" fmla="*/ 213007989 w 46"/>
                  <a:gd name="T25" fmla="*/ 2147483646 h 37"/>
                  <a:gd name="T26" fmla="*/ 71002663 w 46"/>
                  <a:gd name="T27" fmla="*/ 2147483646 h 37"/>
                  <a:gd name="T28" fmla="*/ 0 w 46"/>
                  <a:gd name="T29" fmla="*/ 0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6" h="37">
                    <a:moveTo>
                      <a:pt x="0" y="0"/>
                    </a:moveTo>
                    <a:lnTo>
                      <a:pt x="9" y="9"/>
                    </a:lnTo>
                    <a:lnTo>
                      <a:pt x="20" y="15"/>
                    </a:lnTo>
                    <a:lnTo>
                      <a:pt x="31" y="20"/>
                    </a:lnTo>
                    <a:lnTo>
                      <a:pt x="46" y="25"/>
                    </a:lnTo>
                    <a:lnTo>
                      <a:pt x="37" y="29"/>
                    </a:lnTo>
                    <a:lnTo>
                      <a:pt x="29" y="33"/>
                    </a:lnTo>
                    <a:lnTo>
                      <a:pt x="21" y="36"/>
                    </a:lnTo>
                    <a:lnTo>
                      <a:pt x="13" y="37"/>
                    </a:lnTo>
                    <a:lnTo>
                      <a:pt x="9" y="36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3"/>
                    </a:lnTo>
                    <a:lnTo>
                      <a:pt x="1" y="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5" name="Freeform 314">
                <a:extLst>
                  <a:ext uri="{FF2B5EF4-FFF2-40B4-BE49-F238E27FC236}">
                    <a16:creationId xmlns:a16="http://schemas.microsoft.com/office/drawing/2014/main" id="{33E08704-76B7-F44E-B9E4-EA066908D814}"/>
                  </a:ext>
                </a:extLst>
              </p:cNvPr>
              <p:cNvSpPr>
                <a:spLocks/>
              </p:cNvSpPr>
              <p:nvPr>
                <p:custDataLst>
                  <p:tags r:id="rId217"/>
                </p:custDataLst>
              </p:nvPr>
            </p:nvSpPr>
            <p:spPr bwMode="auto">
              <a:xfrm>
                <a:off x="8785225" y="3705225"/>
                <a:ext cx="11113" cy="57150"/>
              </a:xfrm>
              <a:custGeom>
                <a:avLst/>
                <a:gdLst>
                  <a:gd name="T0" fmla="*/ 0 w 26"/>
                  <a:gd name="T1" fmla="*/ 0 h 19"/>
                  <a:gd name="T2" fmla="*/ 2030239527 w 26"/>
                  <a:gd name="T3" fmla="*/ 2147483646 h 19"/>
                  <a:gd name="T4" fmla="*/ 2030239527 w 26"/>
                  <a:gd name="T5" fmla="*/ 2147483646 h 19"/>
                  <a:gd name="T6" fmla="*/ 2030239527 w 26"/>
                  <a:gd name="T7" fmla="*/ 0 h 19"/>
                  <a:gd name="T8" fmla="*/ 1171228562 w 26"/>
                  <a:gd name="T9" fmla="*/ 0 h 19"/>
                  <a:gd name="T10" fmla="*/ 0 w 26"/>
                  <a:gd name="T11" fmla="*/ 0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6" h="19">
                    <a:moveTo>
                      <a:pt x="0" y="0"/>
                    </a:moveTo>
                    <a:lnTo>
                      <a:pt x="26" y="1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6" name="Freeform 315">
                <a:extLst>
                  <a:ext uri="{FF2B5EF4-FFF2-40B4-BE49-F238E27FC236}">
                    <a16:creationId xmlns:a16="http://schemas.microsoft.com/office/drawing/2014/main" id="{BCC54AA0-A119-274A-A253-B062C44C36F3}"/>
                  </a:ext>
                </a:extLst>
              </p:cNvPr>
              <p:cNvSpPr>
                <a:spLocks/>
              </p:cNvSpPr>
              <p:nvPr>
                <p:custDataLst>
                  <p:tags r:id="rId218"/>
                </p:custDataLst>
              </p:nvPr>
            </p:nvSpPr>
            <p:spPr bwMode="auto">
              <a:xfrm>
                <a:off x="8645525" y="3700463"/>
                <a:ext cx="19050" cy="58737"/>
              </a:xfrm>
              <a:custGeom>
                <a:avLst/>
                <a:gdLst>
                  <a:gd name="T0" fmla="*/ 173895045 w 43"/>
                  <a:gd name="T1" fmla="*/ 0 h 31"/>
                  <a:gd name="T2" fmla="*/ 86947301 w 43"/>
                  <a:gd name="T3" fmla="*/ 2147483646 h 31"/>
                  <a:gd name="T4" fmla="*/ 0 w 43"/>
                  <a:gd name="T5" fmla="*/ 2147483646 h 31"/>
                  <a:gd name="T6" fmla="*/ 0 w 43"/>
                  <a:gd name="T7" fmla="*/ 2147483646 h 31"/>
                  <a:gd name="T8" fmla="*/ 0 w 43"/>
                  <a:gd name="T9" fmla="*/ 2147483646 h 31"/>
                  <a:gd name="T10" fmla="*/ 0 w 43"/>
                  <a:gd name="T11" fmla="*/ 2147483646 h 31"/>
                  <a:gd name="T12" fmla="*/ 173895045 w 43"/>
                  <a:gd name="T13" fmla="*/ 2147483646 h 31"/>
                  <a:gd name="T14" fmla="*/ 1130316687 w 43"/>
                  <a:gd name="T15" fmla="*/ 2147483646 h 31"/>
                  <a:gd name="T16" fmla="*/ 2147483646 w 43"/>
                  <a:gd name="T17" fmla="*/ 2147483646 h 31"/>
                  <a:gd name="T18" fmla="*/ 2147483646 w 43"/>
                  <a:gd name="T19" fmla="*/ 2147483646 h 31"/>
                  <a:gd name="T20" fmla="*/ 2147483646 w 43"/>
                  <a:gd name="T21" fmla="*/ 0 h 31"/>
                  <a:gd name="T22" fmla="*/ 173895045 w 43"/>
                  <a:gd name="T23" fmla="*/ 0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3" h="31">
                    <a:moveTo>
                      <a:pt x="2" y="0"/>
                    </a:moveTo>
                    <a:lnTo>
                      <a:pt x="1" y="12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2" y="31"/>
                    </a:lnTo>
                    <a:lnTo>
                      <a:pt x="13" y="22"/>
                    </a:lnTo>
                    <a:lnTo>
                      <a:pt x="25" y="13"/>
                    </a:lnTo>
                    <a:lnTo>
                      <a:pt x="35" y="5"/>
                    </a:lnTo>
                    <a:lnTo>
                      <a:pt x="43" y="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7" name="Freeform 316">
                <a:extLst>
                  <a:ext uri="{FF2B5EF4-FFF2-40B4-BE49-F238E27FC236}">
                    <a16:creationId xmlns:a16="http://schemas.microsoft.com/office/drawing/2014/main" id="{4400C996-7510-174C-A868-25247530A50D}"/>
                  </a:ext>
                </a:extLst>
              </p:cNvPr>
              <p:cNvSpPr>
                <a:spLocks/>
              </p:cNvSpPr>
              <p:nvPr>
                <p:custDataLst>
                  <p:tags r:id="rId219"/>
                </p:custDataLst>
              </p:nvPr>
            </p:nvSpPr>
            <p:spPr bwMode="auto">
              <a:xfrm>
                <a:off x="8689975" y="3748088"/>
                <a:ext cx="30163" cy="57150"/>
              </a:xfrm>
              <a:custGeom>
                <a:avLst/>
                <a:gdLst>
                  <a:gd name="T0" fmla="*/ 306637908 w 71"/>
                  <a:gd name="T1" fmla="*/ 2147483646 h 49"/>
                  <a:gd name="T2" fmla="*/ 306637908 w 71"/>
                  <a:gd name="T3" fmla="*/ 2147483646 h 49"/>
                  <a:gd name="T4" fmla="*/ 383342417 w 71"/>
                  <a:gd name="T5" fmla="*/ 2147483646 h 49"/>
                  <a:gd name="T6" fmla="*/ 536751435 w 71"/>
                  <a:gd name="T7" fmla="*/ 2147483646 h 49"/>
                  <a:gd name="T8" fmla="*/ 689980324 w 71"/>
                  <a:gd name="T9" fmla="*/ 2147483646 h 49"/>
                  <a:gd name="T10" fmla="*/ 1073503294 w 71"/>
                  <a:gd name="T11" fmla="*/ 2147483646 h 49"/>
                  <a:gd name="T12" fmla="*/ 1380141202 w 71"/>
                  <a:gd name="T13" fmla="*/ 2147483646 h 49"/>
                  <a:gd name="T14" fmla="*/ 1763483618 w 71"/>
                  <a:gd name="T15" fmla="*/ 2147483646 h 49"/>
                  <a:gd name="T16" fmla="*/ 2147483646 w 71"/>
                  <a:gd name="T17" fmla="*/ 2147483646 h 49"/>
                  <a:gd name="T18" fmla="*/ 2147483646 w 71"/>
                  <a:gd name="T19" fmla="*/ 2147483646 h 49"/>
                  <a:gd name="T20" fmla="*/ 2147483646 w 71"/>
                  <a:gd name="T21" fmla="*/ 2147483646 h 49"/>
                  <a:gd name="T22" fmla="*/ 2147483646 w 71"/>
                  <a:gd name="T23" fmla="*/ 2147483646 h 49"/>
                  <a:gd name="T24" fmla="*/ 2147483646 w 71"/>
                  <a:gd name="T25" fmla="*/ 2147483646 h 49"/>
                  <a:gd name="T26" fmla="*/ 2147483646 w 71"/>
                  <a:gd name="T27" fmla="*/ 2147483646 h 49"/>
                  <a:gd name="T28" fmla="*/ 2147483646 w 71"/>
                  <a:gd name="T29" fmla="*/ 2147483646 h 49"/>
                  <a:gd name="T30" fmla="*/ 2147483646 w 71"/>
                  <a:gd name="T31" fmla="*/ 2147483646 h 49"/>
                  <a:gd name="T32" fmla="*/ 2147483646 w 71"/>
                  <a:gd name="T33" fmla="*/ 2147483646 h 49"/>
                  <a:gd name="T34" fmla="*/ 2147483646 w 71"/>
                  <a:gd name="T35" fmla="*/ 2147483646 h 49"/>
                  <a:gd name="T36" fmla="*/ 2147483646 w 71"/>
                  <a:gd name="T37" fmla="*/ 2147483646 h 49"/>
                  <a:gd name="T38" fmla="*/ 2147483646 w 71"/>
                  <a:gd name="T39" fmla="*/ 2147483646 h 49"/>
                  <a:gd name="T40" fmla="*/ 1610074176 w 71"/>
                  <a:gd name="T41" fmla="*/ 2147483646 h 49"/>
                  <a:gd name="T42" fmla="*/ 1073503294 w 71"/>
                  <a:gd name="T43" fmla="*/ 2147483646 h 49"/>
                  <a:gd name="T44" fmla="*/ 306637908 w 71"/>
                  <a:gd name="T45" fmla="*/ 0 h 49"/>
                  <a:gd name="T46" fmla="*/ 229933399 w 71"/>
                  <a:gd name="T47" fmla="*/ 1586130603 h 49"/>
                  <a:gd name="T48" fmla="*/ 76704509 w 71"/>
                  <a:gd name="T49" fmla="*/ 2147483646 h 49"/>
                  <a:gd name="T50" fmla="*/ 0 w 71"/>
                  <a:gd name="T51" fmla="*/ 2147483646 h 49"/>
                  <a:gd name="T52" fmla="*/ 0 w 71"/>
                  <a:gd name="T53" fmla="*/ 2147483646 h 49"/>
                  <a:gd name="T54" fmla="*/ 76704509 w 71"/>
                  <a:gd name="T55" fmla="*/ 2147483646 h 49"/>
                  <a:gd name="T56" fmla="*/ 306637908 w 71"/>
                  <a:gd name="T57" fmla="*/ 2147483646 h 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49">
                    <a:moveTo>
                      <a:pt x="4" y="12"/>
                    </a:moveTo>
                    <a:lnTo>
                      <a:pt x="4" y="18"/>
                    </a:lnTo>
                    <a:lnTo>
                      <a:pt x="5" y="25"/>
                    </a:lnTo>
                    <a:lnTo>
                      <a:pt x="7" y="31"/>
                    </a:lnTo>
                    <a:lnTo>
                      <a:pt x="9" y="37"/>
                    </a:lnTo>
                    <a:lnTo>
                      <a:pt x="14" y="41"/>
                    </a:lnTo>
                    <a:lnTo>
                      <a:pt x="18" y="46"/>
                    </a:lnTo>
                    <a:lnTo>
                      <a:pt x="23" y="48"/>
                    </a:lnTo>
                    <a:lnTo>
                      <a:pt x="30" y="49"/>
                    </a:lnTo>
                    <a:lnTo>
                      <a:pt x="35" y="48"/>
                    </a:lnTo>
                    <a:lnTo>
                      <a:pt x="40" y="46"/>
                    </a:lnTo>
                    <a:lnTo>
                      <a:pt x="45" y="42"/>
                    </a:lnTo>
                    <a:lnTo>
                      <a:pt x="50" y="37"/>
                    </a:lnTo>
                    <a:lnTo>
                      <a:pt x="60" y="28"/>
                    </a:lnTo>
                    <a:lnTo>
                      <a:pt x="71" y="18"/>
                    </a:lnTo>
                    <a:lnTo>
                      <a:pt x="61" y="12"/>
                    </a:lnTo>
                    <a:lnTo>
                      <a:pt x="52" y="9"/>
                    </a:lnTo>
                    <a:lnTo>
                      <a:pt x="44" y="7"/>
                    </a:lnTo>
                    <a:lnTo>
                      <a:pt x="37" y="6"/>
                    </a:lnTo>
                    <a:lnTo>
                      <a:pt x="29" y="6"/>
                    </a:lnTo>
                    <a:lnTo>
                      <a:pt x="21" y="5"/>
                    </a:lnTo>
                    <a:lnTo>
                      <a:pt x="14" y="3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4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8" name="Freeform 317">
                <a:extLst>
                  <a:ext uri="{FF2B5EF4-FFF2-40B4-BE49-F238E27FC236}">
                    <a16:creationId xmlns:a16="http://schemas.microsoft.com/office/drawing/2014/main" id="{347EA71A-5058-0446-AAC9-E062809B114C}"/>
                  </a:ext>
                </a:extLst>
              </p:cNvPr>
              <p:cNvSpPr>
                <a:spLocks/>
              </p:cNvSpPr>
              <p:nvPr>
                <p:custDataLst>
                  <p:tags r:id="rId220"/>
                </p:custDataLst>
              </p:nvPr>
            </p:nvSpPr>
            <p:spPr bwMode="auto">
              <a:xfrm>
                <a:off x="8491538" y="3951288"/>
                <a:ext cx="46037" cy="58737"/>
              </a:xfrm>
              <a:custGeom>
                <a:avLst/>
                <a:gdLst>
                  <a:gd name="T0" fmla="*/ 2147483646 w 112"/>
                  <a:gd name="T1" fmla="*/ 2147483646 h 26"/>
                  <a:gd name="T2" fmla="*/ 2147483646 w 112"/>
                  <a:gd name="T3" fmla="*/ 2147483646 h 26"/>
                  <a:gd name="T4" fmla="*/ 2147483646 w 112"/>
                  <a:gd name="T5" fmla="*/ 2147483646 h 26"/>
                  <a:gd name="T6" fmla="*/ 2147483646 w 112"/>
                  <a:gd name="T7" fmla="*/ 2147483646 h 26"/>
                  <a:gd name="T8" fmla="*/ 2147483646 w 112"/>
                  <a:gd name="T9" fmla="*/ 2147483646 h 26"/>
                  <a:gd name="T10" fmla="*/ 2147483646 w 112"/>
                  <a:gd name="T11" fmla="*/ 2147483646 h 26"/>
                  <a:gd name="T12" fmla="*/ 2147483646 w 112"/>
                  <a:gd name="T13" fmla="*/ 2147483646 h 26"/>
                  <a:gd name="T14" fmla="*/ 2147483646 w 112"/>
                  <a:gd name="T15" fmla="*/ 2147483646 h 26"/>
                  <a:gd name="T16" fmla="*/ 2147483646 w 112"/>
                  <a:gd name="T17" fmla="*/ 2147483646 h 26"/>
                  <a:gd name="T18" fmla="*/ 2147483646 w 112"/>
                  <a:gd name="T19" fmla="*/ 2147483646 h 26"/>
                  <a:gd name="T20" fmla="*/ 2147483646 w 112"/>
                  <a:gd name="T21" fmla="*/ 2147483646 h 26"/>
                  <a:gd name="T22" fmla="*/ 2147483646 w 112"/>
                  <a:gd name="T23" fmla="*/ 2147483646 h 26"/>
                  <a:gd name="T24" fmla="*/ 2147483646 w 112"/>
                  <a:gd name="T25" fmla="*/ 2147483646 h 26"/>
                  <a:gd name="T26" fmla="*/ 2147483646 w 112"/>
                  <a:gd name="T27" fmla="*/ 2147483646 h 26"/>
                  <a:gd name="T28" fmla="*/ 2147483646 w 112"/>
                  <a:gd name="T29" fmla="*/ 2147483646 h 26"/>
                  <a:gd name="T30" fmla="*/ 2147483646 w 112"/>
                  <a:gd name="T31" fmla="*/ 2147483646 h 26"/>
                  <a:gd name="T32" fmla="*/ 2147483646 w 112"/>
                  <a:gd name="T33" fmla="*/ 2147483646 h 26"/>
                  <a:gd name="T34" fmla="*/ 1111234940 w 112"/>
                  <a:gd name="T35" fmla="*/ 2147483646 h 26"/>
                  <a:gd name="T36" fmla="*/ 0 w 112"/>
                  <a:gd name="T37" fmla="*/ 2147483646 h 26"/>
                  <a:gd name="T38" fmla="*/ 347208177 w 112"/>
                  <a:gd name="T39" fmla="*/ 2147483646 h 26"/>
                  <a:gd name="T40" fmla="*/ 763857824 w 112"/>
                  <a:gd name="T41" fmla="*/ 2147483646 h 26"/>
                  <a:gd name="T42" fmla="*/ 1250117882 w 112"/>
                  <a:gd name="T43" fmla="*/ 2147483646 h 26"/>
                  <a:gd name="T44" fmla="*/ 1736209412 w 112"/>
                  <a:gd name="T45" fmla="*/ 0 h 26"/>
                  <a:gd name="T46" fmla="*/ 2147483646 w 112"/>
                  <a:gd name="T47" fmla="*/ 2147483646 h 26"/>
                  <a:gd name="T48" fmla="*/ 2147483646 w 112"/>
                  <a:gd name="T49" fmla="*/ 2147483646 h 2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12" h="26">
                    <a:moveTo>
                      <a:pt x="46" y="2"/>
                    </a:moveTo>
                    <a:lnTo>
                      <a:pt x="56" y="2"/>
                    </a:lnTo>
                    <a:lnTo>
                      <a:pt x="66" y="3"/>
                    </a:lnTo>
                    <a:lnTo>
                      <a:pt x="74" y="4"/>
                    </a:lnTo>
                    <a:lnTo>
                      <a:pt x="84" y="6"/>
                    </a:lnTo>
                    <a:lnTo>
                      <a:pt x="92" y="9"/>
                    </a:lnTo>
                    <a:lnTo>
                      <a:pt x="100" y="12"/>
                    </a:lnTo>
                    <a:lnTo>
                      <a:pt x="106" y="16"/>
                    </a:lnTo>
                    <a:lnTo>
                      <a:pt x="112" y="20"/>
                    </a:lnTo>
                    <a:lnTo>
                      <a:pt x="110" y="22"/>
                    </a:lnTo>
                    <a:lnTo>
                      <a:pt x="105" y="23"/>
                    </a:lnTo>
                    <a:lnTo>
                      <a:pt x="101" y="25"/>
                    </a:lnTo>
                    <a:lnTo>
                      <a:pt x="95" y="25"/>
                    </a:lnTo>
                    <a:lnTo>
                      <a:pt x="87" y="26"/>
                    </a:lnTo>
                    <a:lnTo>
                      <a:pt x="79" y="26"/>
                    </a:lnTo>
                    <a:lnTo>
                      <a:pt x="66" y="24"/>
                    </a:lnTo>
                    <a:lnTo>
                      <a:pt x="41" y="19"/>
                    </a:lnTo>
                    <a:lnTo>
                      <a:pt x="16" y="13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11" y="2"/>
                    </a:lnTo>
                    <a:lnTo>
                      <a:pt x="18" y="1"/>
                    </a:lnTo>
                    <a:lnTo>
                      <a:pt x="25" y="0"/>
                    </a:lnTo>
                    <a:lnTo>
                      <a:pt x="37" y="1"/>
                    </a:lnTo>
                    <a:lnTo>
                      <a:pt x="46" y="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9" name="Freeform 318">
                <a:extLst>
                  <a:ext uri="{FF2B5EF4-FFF2-40B4-BE49-F238E27FC236}">
                    <a16:creationId xmlns:a16="http://schemas.microsoft.com/office/drawing/2014/main" id="{3BC184F1-2CFD-9148-A876-9DDD956835CE}"/>
                  </a:ext>
                </a:extLst>
              </p:cNvPr>
              <p:cNvSpPr>
                <a:spLocks/>
              </p:cNvSpPr>
              <p:nvPr>
                <p:custDataLst>
                  <p:tags r:id="rId221"/>
                </p:custDataLst>
              </p:nvPr>
            </p:nvSpPr>
            <p:spPr bwMode="auto">
              <a:xfrm>
                <a:off x="8589963" y="3989388"/>
                <a:ext cx="14287" cy="58737"/>
              </a:xfrm>
              <a:custGeom>
                <a:avLst/>
                <a:gdLst>
                  <a:gd name="T0" fmla="*/ 0 w 41"/>
                  <a:gd name="T1" fmla="*/ 0 h 25"/>
                  <a:gd name="T2" fmla="*/ 1734824064 w 41"/>
                  <a:gd name="T3" fmla="*/ 0 h 25"/>
                  <a:gd name="T4" fmla="*/ 1184760974 w 41"/>
                  <a:gd name="T5" fmla="*/ 2147483646 h 25"/>
                  <a:gd name="T6" fmla="*/ 761588746 w 41"/>
                  <a:gd name="T7" fmla="*/ 2147483646 h 25"/>
                  <a:gd name="T8" fmla="*/ 380794199 w 41"/>
                  <a:gd name="T9" fmla="*/ 2147483646 h 25"/>
                  <a:gd name="T10" fmla="*/ 0 w 41"/>
                  <a:gd name="T11" fmla="*/ 2147483646 h 25"/>
                  <a:gd name="T12" fmla="*/ 0 w 41"/>
                  <a:gd name="T13" fmla="*/ 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" h="25">
                    <a:moveTo>
                      <a:pt x="0" y="0"/>
                    </a:moveTo>
                    <a:lnTo>
                      <a:pt x="41" y="0"/>
                    </a:lnTo>
                    <a:lnTo>
                      <a:pt x="28" y="8"/>
                    </a:lnTo>
                    <a:lnTo>
                      <a:pt x="18" y="15"/>
                    </a:lnTo>
                    <a:lnTo>
                      <a:pt x="9" y="20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0" name="Freeform 319">
                <a:extLst>
                  <a:ext uri="{FF2B5EF4-FFF2-40B4-BE49-F238E27FC236}">
                    <a16:creationId xmlns:a16="http://schemas.microsoft.com/office/drawing/2014/main" id="{E9AEFC1E-5DFB-094E-BA6E-E71D5628B5E2}"/>
                  </a:ext>
                </a:extLst>
              </p:cNvPr>
              <p:cNvSpPr>
                <a:spLocks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8423275" y="3921125"/>
                <a:ext cx="36513" cy="55563"/>
              </a:xfrm>
              <a:custGeom>
                <a:avLst/>
                <a:gdLst>
                  <a:gd name="T0" fmla="*/ 0 w 81"/>
                  <a:gd name="T1" fmla="*/ 2147483646 h 31"/>
                  <a:gd name="T2" fmla="*/ 0 w 81"/>
                  <a:gd name="T3" fmla="*/ 2147483646 h 31"/>
                  <a:gd name="T4" fmla="*/ 0 w 81"/>
                  <a:gd name="T5" fmla="*/ 2147483646 h 31"/>
                  <a:gd name="T6" fmla="*/ 0 w 81"/>
                  <a:gd name="T7" fmla="*/ 2147483646 h 31"/>
                  <a:gd name="T8" fmla="*/ 183287146 w 81"/>
                  <a:gd name="T9" fmla="*/ 2147483646 h 31"/>
                  <a:gd name="T10" fmla="*/ 274727418 w 81"/>
                  <a:gd name="T11" fmla="*/ 2147483646 h 31"/>
                  <a:gd name="T12" fmla="*/ 366370540 w 81"/>
                  <a:gd name="T13" fmla="*/ 2147483646 h 31"/>
                  <a:gd name="T14" fmla="*/ 732741532 w 81"/>
                  <a:gd name="T15" fmla="*/ 2147483646 h 31"/>
                  <a:gd name="T16" fmla="*/ 1282399218 w 81"/>
                  <a:gd name="T17" fmla="*/ 0 h 31"/>
                  <a:gd name="T18" fmla="*/ 2147483646 w 81"/>
                  <a:gd name="T19" fmla="*/ 2147483646 h 31"/>
                  <a:gd name="T20" fmla="*/ 2147483646 w 81"/>
                  <a:gd name="T21" fmla="*/ 2147483646 h 31"/>
                  <a:gd name="T22" fmla="*/ 2147483646 w 81"/>
                  <a:gd name="T23" fmla="*/ 2147483646 h 31"/>
                  <a:gd name="T24" fmla="*/ 2147483646 w 81"/>
                  <a:gd name="T25" fmla="*/ 2147483646 h 31"/>
                  <a:gd name="T26" fmla="*/ 2147483646 w 81"/>
                  <a:gd name="T27" fmla="*/ 2147483646 h 31"/>
                  <a:gd name="T28" fmla="*/ 2147483646 w 81"/>
                  <a:gd name="T29" fmla="*/ 2147483646 h 31"/>
                  <a:gd name="T30" fmla="*/ 2147483646 w 81"/>
                  <a:gd name="T31" fmla="*/ 2147483646 h 31"/>
                  <a:gd name="T32" fmla="*/ 2147483646 w 81"/>
                  <a:gd name="T33" fmla="*/ 2147483646 h 31"/>
                  <a:gd name="T34" fmla="*/ 2147483646 w 81"/>
                  <a:gd name="T35" fmla="*/ 2147483646 h 31"/>
                  <a:gd name="T36" fmla="*/ 2147483646 w 81"/>
                  <a:gd name="T37" fmla="*/ 2147483646 h 31"/>
                  <a:gd name="T38" fmla="*/ 2147483646 w 81"/>
                  <a:gd name="T39" fmla="*/ 2147483646 h 31"/>
                  <a:gd name="T40" fmla="*/ 2147483646 w 81"/>
                  <a:gd name="T41" fmla="*/ 2147483646 h 31"/>
                  <a:gd name="T42" fmla="*/ 2147483646 w 81"/>
                  <a:gd name="T43" fmla="*/ 2147483646 h 31"/>
                  <a:gd name="T44" fmla="*/ 2147483646 w 81"/>
                  <a:gd name="T45" fmla="*/ 2147483646 h 31"/>
                  <a:gd name="T46" fmla="*/ 0 w 81"/>
                  <a:gd name="T47" fmla="*/ 2147483646 h 3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81" h="31">
                    <a:moveTo>
                      <a:pt x="0" y="31"/>
                    </a:moveTo>
                    <a:lnTo>
                      <a:pt x="0" y="22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6" y="1"/>
                    </a:lnTo>
                    <a:lnTo>
                      <a:pt x="41" y="1"/>
                    </a:lnTo>
                    <a:lnTo>
                      <a:pt x="56" y="1"/>
                    </a:lnTo>
                    <a:lnTo>
                      <a:pt x="65" y="1"/>
                    </a:lnTo>
                    <a:lnTo>
                      <a:pt x="73" y="1"/>
                    </a:lnTo>
                    <a:lnTo>
                      <a:pt x="81" y="1"/>
                    </a:lnTo>
                    <a:lnTo>
                      <a:pt x="73" y="6"/>
                    </a:lnTo>
                    <a:lnTo>
                      <a:pt x="67" y="10"/>
                    </a:lnTo>
                    <a:lnTo>
                      <a:pt x="64" y="14"/>
                    </a:lnTo>
                    <a:lnTo>
                      <a:pt x="62" y="18"/>
                    </a:lnTo>
                    <a:lnTo>
                      <a:pt x="59" y="21"/>
                    </a:lnTo>
                    <a:lnTo>
                      <a:pt x="54" y="23"/>
                    </a:lnTo>
                    <a:lnTo>
                      <a:pt x="47" y="25"/>
                    </a:lnTo>
                    <a:lnTo>
                      <a:pt x="34" y="25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1" name="Freeform 320">
                <a:extLst>
                  <a:ext uri="{FF2B5EF4-FFF2-40B4-BE49-F238E27FC236}">
                    <a16:creationId xmlns:a16="http://schemas.microsoft.com/office/drawing/2014/main" id="{0EC58C1B-3AA7-684A-9CF0-3ADA8F4D1304}"/>
                  </a:ext>
                </a:extLst>
              </p:cNvPr>
              <p:cNvSpPr>
                <a:spLocks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8467725" y="3906838"/>
                <a:ext cx="39688" cy="55562"/>
              </a:xfrm>
              <a:custGeom>
                <a:avLst/>
                <a:gdLst>
                  <a:gd name="T0" fmla="*/ 177379496 w 89"/>
                  <a:gd name="T1" fmla="*/ 2147483646 h 49"/>
                  <a:gd name="T2" fmla="*/ 2147483646 w 89"/>
                  <a:gd name="T3" fmla="*/ 2147483646 h 49"/>
                  <a:gd name="T4" fmla="*/ 2147483646 w 89"/>
                  <a:gd name="T5" fmla="*/ 2147483646 h 49"/>
                  <a:gd name="T6" fmla="*/ 2147483646 w 89"/>
                  <a:gd name="T7" fmla="*/ 2147483646 h 49"/>
                  <a:gd name="T8" fmla="*/ 2147483646 w 89"/>
                  <a:gd name="T9" fmla="*/ 2147483646 h 49"/>
                  <a:gd name="T10" fmla="*/ 2147483646 w 89"/>
                  <a:gd name="T11" fmla="*/ 2147483646 h 49"/>
                  <a:gd name="T12" fmla="*/ 2147483646 w 89"/>
                  <a:gd name="T13" fmla="*/ 2147483646 h 49"/>
                  <a:gd name="T14" fmla="*/ 2147483646 w 89"/>
                  <a:gd name="T15" fmla="*/ 2147483646 h 49"/>
                  <a:gd name="T16" fmla="*/ 1418836635 w 89"/>
                  <a:gd name="T17" fmla="*/ 2147483646 h 49"/>
                  <a:gd name="T18" fmla="*/ 798008400 w 89"/>
                  <a:gd name="T19" fmla="*/ 0 h 49"/>
                  <a:gd name="T20" fmla="*/ 354758992 w 89"/>
                  <a:gd name="T21" fmla="*/ 2147483646 h 49"/>
                  <a:gd name="T22" fmla="*/ 88689748 w 89"/>
                  <a:gd name="T23" fmla="*/ 2147483646 h 49"/>
                  <a:gd name="T24" fmla="*/ 0 w 89"/>
                  <a:gd name="T25" fmla="*/ 2147483646 h 49"/>
                  <a:gd name="T26" fmla="*/ 0 w 89"/>
                  <a:gd name="T27" fmla="*/ 2147483646 h 49"/>
                  <a:gd name="T28" fmla="*/ 0 w 89"/>
                  <a:gd name="T29" fmla="*/ 2147483646 h 49"/>
                  <a:gd name="T30" fmla="*/ 177379496 w 89"/>
                  <a:gd name="T31" fmla="*/ 2147483646 h 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9" h="49">
                    <a:moveTo>
                      <a:pt x="2" y="49"/>
                    </a:moveTo>
                    <a:lnTo>
                      <a:pt x="89" y="49"/>
                    </a:lnTo>
                    <a:lnTo>
                      <a:pt x="78" y="41"/>
                    </a:lnTo>
                    <a:lnTo>
                      <a:pt x="68" y="35"/>
                    </a:lnTo>
                    <a:lnTo>
                      <a:pt x="57" y="30"/>
                    </a:lnTo>
                    <a:lnTo>
                      <a:pt x="46" y="25"/>
                    </a:lnTo>
                    <a:lnTo>
                      <a:pt x="36" y="21"/>
                    </a:lnTo>
                    <a:lnTo>
                      <a:pt x="26" y="14"/>
                    </a:lnTo>
                    <a:lnTo>
                      <a:pt x="16" y="8"/>
                    </a:lnTo>
                    <a:lnTo>
                      <a:pt x="9" y="0"/>
                    </a:lnTo>
                    <a:lnTo>
                      <a:pt x="4" y="10"/>
                    </a:lnTo>
                    <a:lnTo>
                      <a:pt x="1" y="23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0" y="43"/>
                    </a:lnTo>
                    <a:lnTo>
                      <a:pt x="2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2" name="Freeform 321">
                <a:extLst>
                  <a:ext uri="{FF2B5EF4-FFF2-40B4-BE49-F238E27FC236}">
                    <a16:creationId xmlns:a16="http://schemas.microsoft.com/office/drawing/2014/main" id="{BF47AF4C-229E-C24E-9ADD-F78222076BC6}"/>
                  </a:ext>
                </a:extLst>
              </p:cNvPr>
              <p:cNvSpPr>
                <a:spLocks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8520113" y="3916363"/>
                <a:ext cx="36512" cy="58737"/>
              </a:xfrm>
              <a:custGeom>
                <a:avLst/>
                <a:gdLst>
                  <a:gd name="T0" fmla="*/ 0 w 86"/>
                  <a:gd name="T1" fmla="*/ 2147483646 h 46"/>
                  <a:gd name="T2" fmla="*/ 1071403882 w 86"/>
                  <a:gd name="T3" fmla="*/ 2147483646 h 46"/>
                  <a:gd name="T4" fmla="*/ 1913169362 w 86"/>
                  <a:gd name="T5" fmla="*/ 2147483646 h 46"/>
                  <a:gd name="T6" fmla="*/ 2147483646 w 86"/>
                  <a:gd name="T7" fmla="*/ 2147483646 h 46"/>
                  <a:gd name="T8" fmla="*/ 2147483646 w 86"/>
                  <a:gd name="T9" fmla="*/ 2147483646 h 46"/>
                  <a:gd name="T10" fmla="*/ 2147483646 w 86"/>
                  <a:gd name="T11" fmla="*/ 2147483646 h 46"/>
                  <a:gd name="T12" fmla="*/ 2147483646 w 86"/>
                  <a:gd name="T13" fmla="*/ 2147483646 h 46"/>
                  <a:gd name="T14" fmla="*/ 2147483646 w 86"/>
                  <a:gd name="T15" fmla="*/ 2147483646 h 46"/>
                  <a:gd name="T16" fmla="*/ 2147483646 w 86"/>
                  <a:gd name="T17" fmla="*/ 2147483646 h 46"/>
                  <a:gd name="T18" fmla="*/ 2147483646 w 86"/>
                  <a:gd name="T19" fmla="*/ 2147483646 h 46"/>
                  <a:gd name="T20" fmla="*/ 2147483646 w 86"/>
                  <a:gd name="T21" fmla="*/ 2147483646 h 46"/>
                  <a:gd name="T22" fmla="*/ 2147483646 w 86"/>
                  <a:gd name="T23" fmla="*/ 2147483646 h 46"/>
                  <a:gd name="T24" fmla="*/ 2147483646 w 86"/>
                  <a:gd name="T25" fmla="*/ 2147483646 h 46"/>
                  <a:gd name="T26" fmla="*/ 2147483646 w 86"/>
                  <a:gd name="T27" fmla="*/ 2147483646 h 46"/>
                  <a:gd name="T28" fmla="*/ 2147483646 w 86"/>
                  <a:gd name="T29" fmla="*/ 2147483646 h 46"/>
                  <a:gd name="T30" fmla="*/ 2147483646 w 86"/>
                  <a:gd name="T31" fmla="*/ 2147483646 h 46"/>
                  <a:gd name="T32" fmla="*/ 2147483646 w 86"/>
                  <a:gd name="T33" fmla="*/ 2147483646 h 46"/>
                  <a:gd name="T34" fmla="*/ 2147483646 w 86"/>
                  <a:gd name="T35" fmla="*/ 2147483646 h 46"/>
                  <a:gd name="T36" fmla="*/ 2147483646 w 86"/>
                  <a:gd name="T37" fmla="*/ 2147483646 h 46"/>
                  <a:gd name="T38" fmla="*/ 2147483646 w 86"/>
                  <a:gd name="T39" fmla="*/ 2147483646 h 46"/>
                  <a:gd name="T40" fmla="*/ 2147483646 w 86"/>
                  <a:gd name="T41" fmla="*/ 2082086192 h 46"/>
                  <a:gd name="T42" fmla="*/ 2147483646 w 86"/>
                  <a:gd name="T43" fmla="*/ 0 h 46"/>
                  <a:gd name="T44" fmla="*/ 2147483646 w 86"/>
                  <a:gd name="T45" fmla="*/ 0 h 46"/>
                  <a:gd name="T46" fmla="*/ 1989775359 w 86"/>
                  <a:gd name="T47" fmla="*/ 2082086192 h 46"/>
                  <a:gd name="T48" fmla="*/ 1454073842 w 86"/>
                  <a:gd name="T49" fmla="*/ 2147483646 h 46"/>
                  <a:gd name="T50" fmla="*/ 1071403882 w 86"/>
                  <a:gd name="T51" fmla="*/ 2147483646 h 46"/>
                  <a:gd name="T52" fmla="*/ 612127501 w 86"/>
                  <a:gd name="T53" fmla="*/ 2147483646 h 46"/>
                  <a:gd name="T54" fmla="*/ 306063963 w 86"/>
                  <a:gd name="T55" fmla="*/ 2147483646 h 46"/>
                  <a:gd name="T56" fmla="*/ 0 w 86"/>
                  <a:gd name="T57" fmla="*/ 2147483646 h 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6" h="46">
                    <a:moveTo>
                      <a:pt x="0" y="21"/>
                    </a:moveTo>
                    <a:lnTo>
                      <a:pt x="14" y="26"/>
                    </a:lnTo>
                    <a:lnTo>
                      <a:pt x="25" y="29"/>
                    </a:lnTo>
                    <a:lnTo>
                      <a:pt x="30" y="30"/>
                    </a:lnTo>
                    <a:lnTo>
                      <a:pt x="36" y="30"/>
                    </a:lnTo>
                    <a:lnTo>
                      <a:pt x="41" y="29"/>
                    </a:lnTo>
                    <a:lnTo>
                      <a:pt x="46" y="27"/>
                    </a:lnTo>
                    <a:lnTo>
                      <a:pt x="46" y="36"/>
                    </a:lnTo>
                    <a:lnTo>
                      <a:pt x="46" y="46"/>
                    </a:lnTo>
                    <a:lnTo>
                      <a:pt x="56" y="45"/>
                    </a:lnTo>
                    <a:lnTo>
                      <a:pt x="67" y="43"/>
                    </a:lnTo>
                    <a:lnTo>
                      <a:pt x="77" y="40"/>
                    </a:lnTo>
                    <a:lnTo>
                      <a:pt x="86" y="40"/>
                    </a:lnTo>
                    <a:lnTo>
                      <a:pt x="83" y="32"/>
                    </a:lnTo>
                    <a:lnTo>
                      <a:pt x="80" y="25"/>
                    </a:lnTo>
                    <a:lnTo>
                      <a:pt x="74" y="19"/>
                    </a:lnTo>
                    <a:lnTo>
                      <a:pt x="70" y="14"/>
                    </a:lnTo>
                    <a:lnTo>
                      <a:pt x="64" y="9"/>
                    </a:lnTo>
                    <a:lnTo>
                      <a:pt x="58" y="6"/>
                    </a:lnTo>
                    <a:lnTo>
                      <a:pt x="51" y="3"/>
                    </a:lnTo>
                    <a:lnTo>
                      <a:pt x="46" y="1"/>
                    </a:lnTo>
                    <a:lnTo>
                      <a:pt x="39" y="0"/>
                    </a:lnTo>
                    <a:lnTo>
                      <a:pt x="33" y="0"/>
                    </a:lnTo>
                    <a:lnTo>
                      <a:pt x="26" y="1"/>
                    </a:lnTo>
                    <a:lnTo>
                      <a:pt x="19" y="3"/>
                    </a:lnTo>
                    <a:lnTo>
                      <a:pt x="14" y="6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0" y="2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3" name="Freeform 322">
                <a:extLst>
                  <a:ext uri="{FF2B5EF4-FFF2-40B4-BE49-F238E27FC236}">
                    <a16:creationId xmlns:a16="http://schemas.microsoft.com/office/drawing/2014/main" id="{3E2A0D4B-9B9C-AD49-902E-F66975597827}"/>
                  </a:ext>
                </a:extLst>
              </p:cNvPr>
              <p:cNvSpPr>
                <a:spLocks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8572500" y="3921125"/>
                <a:ext cx="25400" cy="55563"/>
              </a:xfrm>
              <a:custGeom>
                <a:avLst/>
                <a:gdLst>
                  <a:gd name="T0" fmla="*/ 0 w 59"/>
                  <a:gd name="T1" fmla="*/ 0 h 18"/>
                  <a:gd name="T2" fmla="*/ 0 w 59"/>
                  <a:gd name="T3" fmla="*/ 2147483646 h 18"/>
                  <a:gd name="T4" fmla="*/ 2147483646 w 59"/>
                  <a:gd name="T5" fmla="*/ 2147483646 h 18"/>
                  <a:gd name="T6" fmla="*/ 2147483646 w 59"/>
                  <a:gd name="T7" fmla="*/ 2147483646 h 18"/>
                  <a:gd name="T8" fmla="*/ 2147483646 w 59"/>
                  <a:gd name="T9" fmla="*/ 2147483646 h 18"/>
                  <a:gd name="T10" fmla="*/ 2147483646 w 59"/>
                  <a:gd name="T11" fmla="*/ 2147483646 h 18"/>
                  <a:gd name="T12" fmla="*/ 2147483646 w 59"/>
                  <a:gd name="T13" fmla="*/ 2147483646 h 18"/>
                  <a:gd name="T14" fmla="*/ 2147483646 w 59"/>
                  <a:gd name="T15" fmla="*/ 2147483646 h 18"/>
                  <a:gd name="T16" fmla="*/ 1755332007 w 59"/>
                  <a:gd name="T17" fmla="*/ 2147483646 h 18"/>
                  <a:gd name="T18" fmla="*/ 1117029576 w 59"/>
                  <a:gd name="T19" fmla="*/ 2147483646 h 18"/>
                  <a:gd name="T20" fmla="*/ 558607563 w 59"/>
                  <a:gd name="T21" fmla="*/ 2147483646 h 18"/>
                  <a:gd name="T22" fmla="*/ 0 w 59"/>
                  <a:gd name="T23" fmla="*/ 0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9" h="18">
                    <a:moveTo>
                      <a:pt x="0" y="0"/>
                    </a:moveTo>
                    <a:lnTo>
                      <a:pt x="0" y="18"/>
                    </a:lnTo>
                    <a:lnTo>
                      <a:pt x="39" y="18"/>
                    </a:lnTo>
                    <a:lnTo>
                      <a:pt x="59" y="6"/>
                    </a:lnTo>
                    <a:lnTo>
                      <a:pt x="51" y="5"/>
                    </a:lnTo>
                    <a:lnTo>
                      <a:pt x="45" y="4"/>
                    </a:lnTo>
                    <a:lnTo>
                      <a:pt x="37" y="5"/>
                    </a:lnTo>
                    <a:lnTo>
                      <a:pt x="29" y="6"/>
                    </a:lnTo>
                    <a:lnTo>
                      <a:pt x="22" y="6"/>
                    </a:lnTo>
                    <a:lnTo>
                      <a:pt x="14" y="5"/>
                    </a:ln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4" name="Freeform 323">
                <a:extLst>
                  <a:ext uri="{FF2B5EF4-FFF2-40B4-BE49-F238E27FC236}">
                    <a16:creationId xmlns:a16="http://schemas.microsoft.com/office/drawing/2014/main" id="{1511CE22-3680-014B-B4C5-DF6542DAB74A}"/>
                  </a:ext>
                </a:extLst>
              </p:cNvPr>
              <p:cNvSpPr>
                <a:spLocks/>
              </p:cNvSpPr>
              <p:nvPr>
                <p:custDataLst>
                  <p:tags r:id="rId226"/>
                </p:custDataLst>
              </p:nvPr>
            </p:nvSpPr>
            <p:spPr bwMode="auto">
              <a:xfrm>
                <a:off x="8645525" y="3913188"/>
                <a:ext cx="1588" cy="55562"/>
              </a:xfrm>
              <a:custGeom>
                <a:avLst/>
                <a:gdLst>
                  <a:gd name="T0" fmla="*/ 250283092 w 4"/>
                  <a:gd name="T1" fmla="*/ 2147483646 h 19"/>
                  <a:gd name="T2" fmla="*/ 250283092 w 4"/>
                  <a:gd name="T3" fmla="*/ 0 h 19"/>
                  <a:gd name="T4" fmla="*/ 125141546 w 4"/>
                  <a:gd name="T5" fmla="*/ 2147483646 h 19"/>
                  <a:gd name="T6" fmla="*/ 62570773 w 4"/>
                  <a:gd name="T7" fmla="*/ 2147483646 h 19"/>
                  <a:gd name="T8" fmla="*/ 0 w 4"/>
                  <a:gd name="T9" fmla="*/ 2147483646 h 19"/>
                  <a:gd name="T10" fmla="*/ 0 w 4"/>
                  <a:gd name="T11" fmla="*/ 2147483646 h 19"/>
                  <a:gd name="T12" fmla="*/ 0 w 4"/>
                  <a:gd name="T13" fmla="*/ 2147483646 h 19"/>
                  <a:gd name="T14" fmla="*/ 62570773 w 4"/>
                  <a:gd name="T15" fmla="*/ 2147483646 h 19"/>
                  <a:gd name="T16" fmla="*/ 125141546 w 4"/>
                  <a:gd name="T17" fmla="*/ 2147483646 h 19"/>
                  <a:gd name="T18" fmla="*/ 250283092 w 4"/>
                  <a:gd name="T19" fmla="*/ 2147483646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19">
                    <a:moveTo>
                      <a:pt x="4" y="19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4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5" name="Freeform 324">
                <a:extLst>
                  <a:ext uri="{FF2B5EF4-FFF2-40B4-BE49-F238E27FC236}">
                    <a16:creationId xmlns:a16="http://schemas.microsoft.com/office/drawing/2014/main" id="{3B4EB68F-CE24-024E-B81F-C7ADD5125F3C}"/>
                  </a:ext>
                </a:extLst>
              </p:cNvPr>
              <p:cNvSpPr>
                <a:spLocks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8220075" y="3727450"/>
                <a:ext cx="20638" cy="58738"/>
              </a:xfrm>
              <a:custGeom>
                <a:avLst/>
                <a:gdLst>
                  <a:gd name="T0" fmla="*/ 0 w 46"/>
                  <a:gd name="T1" fmla="*/ 2147483646 h 50"/>
                  <a:gd name="T2" fmla="*/ 632247822 w 46"/>
                  <a:gd name="T3" fmla="*/ 0 h 50"/>
                  <a:gd name="T4" fmla="*/ 2077098948 w 46"/>
                  <a:gd name="T5" fmla="*/ 2147483646 h 50"/>
                  <a:gd name="T6" fmla="*/ 2147483646 w 46"/>
                  <a:gd name="T7" fmla="*/ 2147483646 h 50"/>
                  <a:gd name="T8" fmla="*/ 2147483646 w 46"/>
                  <a:gd name="T9" fmla="*/ 2147483646 h 50"/>
                  <a:gd name="T10" fmla="*/ 2147483646 w 46"/>
                  <a:gd name="T11" fmla="*/ 2147483646 h 50"/>
                  <a:gd name="T12" fmla="*/ 2147483646 w 46"/>
                  <a:gd name="T13" fmla="*/ 2147483646 h 50"/>
                  <a:gd name="T14" fmla="*/ 2147483646 w 46"/>
                  <a:gd name="T15" fmla="*/ 2147483646 h 50"/>
                  <a:gd name="T16" fmla="*/ 2147483646 w 46"/>
                  <a:gd name="T17" fmla="*/ 2147483646 h 50"/>
                  <a:gd name="T18" fmla="*/ 1896542918 w 46"/>
                  <a:gd name="T19" fmla="*/ 2147483646 h 50"/>
                  <a:gd name="T20" fmla="*/ 722425563 w 46"/>
                  <a:gd name="T21" fmla="*/ 2147483646 h 50"/>
                  <a:gd name="T22" fmla="*/ 0 w 46"/>
                  <a:gd name="T23" fmla="*/ 2147483646 h 5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6" h="50">
                    <a:moveTo>
                      <a:pt x="0" y="50"/>
                    </a:moveTo>
                    <a:lnTo>
                      <a:pt x="7" y="0"/>
                    </a:lnTo>
                    <a:lnTo>
                      <a:pt x="23" y="8"/>
                    </a:lnTo>
                    <a:lnTo>
                      <a:pt x="34" y="14"/>
                    </a:lnTo>
                    <a:lnTo>
                      <a:pt x="37" y="18"/>
                    </a:lnTo>
                    <a:lnTo>
                      <a:pt x="41" y="22"/>
                    </a:lnTo>
                    <a:lnTo>
                      <a:pt x="44" y="30"/>
                    </a:lnTo>
                    <a:lnTo>
                      <a:pt x="46" y="38"/>
                    </a:lnTo>
                    <a:lnTo>
                      <a:pt x="34" y="42"/>
                    </a:lnTo>
                    <a:lnTo>
                      <a:pt x="21" y="46"/>
                    </a:lnTo>
                    <a:lnTo>
                      <a:pt x="8" y="49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6" name="Freeform 325">
                <a:extLst>
                  <a:ext uri="{FF2B5EF4-FFF2-40B4-BE49-F238E27FC236}">
                    <a16:creationId xmlns:a16="http://schemas.microsoft.com/office/drawing/2014/main" id="{0FAC2C7F-D072-E540-8F85-7E9644EDD5A0}"/>
                  </a:ext>
                </a:extLst>
              </p:cNvPr>
              <p:cNvSpPr>
                <a:spLocks/>
              </p:cNvSpPr>
              <p:nvPr>
                <p:custDataLst>
                  <p:tags r:id="rId228"/>
                </p:custDataLst>
              </p:nvPr>
            </p:nvSpPr>
            <p:spPr bwMode="auto">
              <a:xfrm>
                <a:off x="8166100" y="3700463"/>
                <a:ext cx="30163" cy="58737"/>
              </a:xfrm>
              <a:custGeom>
                <a:avLst/>
                <a:gdLst>
                  <a:gd name="T0" fmla="*/ 0 w 66"/>
                  <a:gd name="T1" fmla="*/ 0 h 80"/>
                  <a:gd name="T2" fmla="*/ 954503108 w 66"/>
                  <a:gd name="T3" fmla="*/ 0 h 80"/>
                  <a:gd name="T4" fmla="*/ 1718105960 w 66"/>
                  <a:gd name="T5" fmla="*/ 0 h 80"/>
                  <a:gd name="T6" fmla="*/ 2147483646 w 66"/>
                  <a:gd name="T7" fmla="*/ 0 h 80"/>
                  <a:gd name="T8" fmla="*/ 2147483646 w 66"/>
                  <a:gd name="T9" fmla="*/ 0 h 80"/>
                  <a:gd name="T10" fmla="*/ 2147483646 w 66"/>
                  <a:gd name="T11" fmla="*/ 2147483646 h 80"/>
                  <a:gd name="T12" fmla="*/ 2147483646 w 66"/>
                  <a:gd name="T13" fmla="*/ 2147483646 h 80"/>
                  <a:gd name="T14" fmla="*/ 2147483646 w 66"/>
                  <a:gd name="T15" fmla="*/ 2147483646 h 80"/>
                  <a:gd name="T16" fmla="*/ 2147483646 w 66"/>
                  <a:gd name="T17" fmla="*/ 2147483646 h 80"/>
                  <a:gd name="T18" fmla="*/ 2147483646 w 66"/>
                  <a:gd name="T19" fmla="*/ 2147483646 h 80"/>
                  <a:gd name="T20" fmla="*/ 2147483646 w 66"/>
                  <a:gd name="T21" fmla="*/ 2147483646 h 80"/>
                  <a:gd name="T22" fmla="*/ 2147483646 w 66"/>
                  <a:gd name="T23" fmla="*/ 2147483646 h 80"/>
                  <a:gd name="T24" fmla="*/ 2147483646 w 66"/>
                  <a:gd name="T25" fmla="*/ 2147483646 h 80"/>
                  <a:gd name="T26" fmla="*/ 2147483646 w 66"/>
                  <a:gd name="T27" fmla="*/ 2147483646 h 80"/>
                  <a:gd name="T28" fmla="*/ 2147483646 w 66"/>
                  <a:gd name="T29" fmla="*/ 2147483646 h 80"/>
                  <a:gd name="T30" fmla="*/ 2147483646 w 66"/>
                  <a:gd name="T31" fmla="*/ 2147483646 h 80"/>
                  <a:gd name="T32" fmla="*/ 2147483646 w 66"/>
                  <a:gd name="T33" fmla="*/ 2147483646 h 80"/>
                  <a:gd name="T34" fmla="*/ 0 w 66"/>
                  <a:gd name="T35" fmla="*/ 2147483646 h 80"/>
                  <a:gd name="T36" fmla="*/ 0 w 66"/>
                  <a:gd name="T37" fmla="*/ 0 h 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6" h="80">
                    <a:moveTo>
                      <a:pt x="0" y="0"/>
                    </a:moveTo>
                    <a:lnTo>
                      <a:pt x="10" y="0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7"/>
                    </a:lnTo>
                    <a:lnTo>
                      <a:pt x="34" y="14"/>
                    </a:lnTo>
                    <a:lnTo>
                      <a:pt x="36" y="21"/>
                    </a:lnTo>
                    <a:lnTo>
                      <a:pt x="38" y="27"/>
                    </a:lnTo>
                    <a:lnTo>
                      <a:pt x="44" y="36"/>
                    </a:lnTo>
                    <a:lnTo>
                      <a:pt x="49" y="45"/>
                    </a:lnTo>
                    <a:lnTo>
                      <a:pt x="56" y="52"/>
                    </a:lnTo>
                    <a:lnTo>
                      <a:pt x="61" y="60"/>
                    </a:lnTo>
                    <a:lnTo>
                      <a:pt x="62" y="65"/>
                    </a:lnTo>
                    <a:lnTo>
                      <a:pt x="65" y="69"/>
                    </a:lnTo>
                    <a:lnTo>
                      <a:pt x="66" y="75"/>
                    </a:lnTo>
                    <a:lnTo>
                      <a:pt x="66" y="80"/>
                    </a:lnTo>
                    <a:lnTo>
                      <a:pt x="0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7" name="Freeform 326">
                <a:extLst>
                  <a:ext uri="{FF2B5EF4-FFF2-40B4-BE49-F238E27FC236}">
                    <a16:creationId xmlns:a16="http://schemas.microsoft.com/office/drawing/2014/main" id="{00443DAE-B1EA-3343-BC2F-5CF7B358053F}"/>
                  </a:ext>
                </a:extLst>
              </p:cNvPr>
              <p:cNvSpPr>
                <a:spLocks/>
              </p:cNvSpPr>
              <p:nvPr>
                <p:custDataLst>
                  <p:tags r:id="rId229"/>
                </p:custDataLst>
              </p:nvPr>
            </p:nvSpPr>
            <p:spPr bwMode="auto">
              <a:xfrm>
                <a:off x="8001000" y="3684588"/>
                <a:ext cx="7938" cy="57150"/>
              </a:xfrm>
              <a:custGeom>
                <a:avLst/>
                <a:gdLst>
                  <a:gd name="T0" fmla="*/ 1250469965 w 20"/>
                  <a:gd name="T1" fmla="*/ 2147483646 h 48"/>
                  <a:gd name="T2" fmla="*/ 1250469965 w 20"/>
                  <a:gd name="T3" fmla="*/ 2147483646 h 48"/>
                  <a:gd name="T4" fmla="*/ 1187930829 w 20"/>
                  <a:gd name="T5" fmla="*/ 2147483646 h 48"/>
                  <a:gd name="T6" fmla="*/ 1000313024 w 20"/>
                  <a:gd name="T7" fmla="*/ 2147483646 h 48"/>
                  <a:gd name="T8" fmla="*/ 875391924 w 20"/>
                  <a:gd name="T9" fmla="*/ 2147483646 h 48"/>
                  <a:gd name="T10" fmla="*/ 750313652 w 20"/>
                  <a:gd name="T11" fmla="*/ 2147483646 h 48"/>
                  <a:gd name="T12" fmla="*/ 562695846 w 20"/>
                  <a:gd name="T13" fmla="*/ 2147483646 h 48"/>
                  <a:gd name="T14" fmla="*/ 250156941 w 20"/>
                  <a:gd name="T15" fmla="*/ 2147483646 h 48"/>
                  <a:gd name="T16" fmla="*/ 0 w 20"/>
                  <a:gd name="T17" fmla="*/ 0 h 48"/>
                  <a:gd name="T18" fmla="*/ 0 w 20"/>
                  <a:gd name="T19" fmla="*/ 2147483646 h 48"/>
                  <a:gd name="T20" fmla="*/ 125078669 w 20"/>
                  <a:gd name="T21" fmla="*/ 2147483646 h 48"/>
                  <a:gd name="T22" fmla="*/ 250156941 w 20"/>
                  <a:gd name="T23" fmla="*/ 2147483646 h 48"/>
                  <a:gd name="T24" fmla="*/ 500156710 w 20"/>
                  <a:gd name="T25" fmla="*/ 2147483646 h 48"/>
                  <a:gd name="T26" fmla="*/ 875391924 w 20"/>
                  <a:gd name="T27" fmla="*/ 2147483646 h 48"/>
                  <a:gd name="T28" fmla="*/ 1250469965 w 20"/>
                  <a:gd name="T29" fmla="*/ 2147483646 h 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0" h="48">
                    <a:moveTo>
                      <a:pt x="20" y="48"/>
                    </a:moveTo>
                    <a:lnTo>
                      <a:pt x="20" y="39"/>
                    </a:lnTo>
                    <a:lnTo>
                      <a:pt x="19" y="32"/>
                    </a:lnTo>
                    <a:lnTo>
                      <a:pt x="16" y="25"/>
                    </a:lnTo>
                    <a:lnTo>
                      <a:pt x="14" y="19"/>
                    </a:lnTo>
                    <a:lnTo>
                      <a:pt x="12" y="14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" y="17"/>
                    </a:lnTo>
                    <a:lnTo>
                      <a:pt x="4" y="24"/>
                    </a:lnTo>
                    <a:lnTo>
                      <a:pt x="8" y="31"/>
                    </a:lnTo>
                    <a:lnTo>
                      <a:pt x="14" y="41"/>
                    </a:lnTo>
                    <a:lnTo>
                      <a:pt x="20" y="4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8" name="Line 327" descr="Horizontal dunkel">
                <a:extLst>
                  <a:ext uri="{FF2B5EF4-FFF2-40B4-BE49-F238E27FC236}">
                    <a16:creationId xmlns:a16="http://schemas.microsoft.com/office/drawing/2014/main" id="{A767822E-123C-4B48-A50B-B28440E61FFD}"/>
                  </a:ext>
                </a:extLst>
              </p:cNvPr>
              <p:cNvSpPr>
                <a:spLocks noChangeShapeType="1"/>
              </p:cNvSpPr>
              <p:nvPr>
                <p:custDataLst>
                  <p:tags r:id="rId230"/>
                </p:custDataLst>
              </p:nvPr>
            </p:nvSpPr>
            <p:spPr bwMode="auto">
              <a:xfrm>
                <a:off x="8026400" y="3721100"/>
                <a:ext cx="4763" cy="635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9" name="Freeform 328">
                <a:extLst>
                  <a:ext uri="{FF2B5EF4-FFF2-40B4-BE49-F238E27FC236}">
                    <a16:creationId xmlns:a16="http://schemas.microsoft.com/office/drawing/2014/main" id="{3FD9DA97-61F5-1242-90DE-C58C50D10204}"/>
                  </a:ext>
                </a:extLst>
              </p:cNvPr>
              <p:cNvSpPr>
                <a:spLocks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8023225" y="3721100"/>
                <a:ext cx="7938" cy="57150"/>
              </a:xfrm>
              <a:custGeom>
                <a:avLst/>
                <a:gdLst>
                  <a:gd name="T0" fmla="*/ 1250469965 w 20"/>
                  <a:gd name="T1" fmla="*/ 2147483646 h 12"/>
                  <a:gd name="T2" fmla="*/ 1250469965 w 20"/>
                  <a:gd name="T3" fmla="*/ 2147483646 h 12"/>
                  <a:gd name="T4" fmla="*/ 1125391693 w 20"/>
                  <a:gd name="T5" fmla="*/ 2147483646 h 12"/>
                  <a:gd name="T6" fmla="*/ 937931457 w 20"/>
                  <a:gd name="T7" fmla="*/ 2147483646 h 12"/>
                  <a:gd name="T8" fmla="*/ 812852788 w 20"/>
                  <a:gd name="T9" fmla="*/ 2147483646 h 12"/>
                  <a:gd name="T10" fmla="*/ 437617177 w 20"/>
                  <a:gd name="T11" fmla="*/ 0 h 12"/>
                  <a:gd name="T12" fmla="*/ 0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20" y="8"/>
                    </a:lnTo>
                    <a:lnTo>
                      <a:pt x="18" y="5"/>
                    </a:lnTo>
                    <a:lnTo>
                      <a:pt x="15" y="3"/>
                    </a:lnTo>
                    <a:lnTo>
                      <a:pt x="13" y="2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0" name="Freeform 329">
                <a:extLst>
                  <a:ext uri="{FF2B5EF4-FFF2-40B4-BE49-F238E27FC236}">
                    <a16:creationId xmlns:a16="http://schemas.microsoft.com/office/drawing/2014/main" id="{1A45C9DF-4339-8F43-971B-F1BB38F72192}"/>
                  </a:ext>
                </a:extLst>
              </p:cNvPr>
              <p:cNvSpPr>
                <a:spLocks/>
              </p:cNvSpPr>
              <p:nvPr>
                <p:custDataLst>
                  <p:tags r:id="rId232"/>
                </p:custDataLst>
              </p:nvPr>
            </p:nvSpPr>
            <p:spPr bwMode="auto">
              <a:xfrm>
                <a:off x="7924800" y="3565525"/>
                <a:ext cx="22225" cy="57150"/>
              </a:xfrm>
              <a:custGeom>
                <a:avLst/>
                <a:gdLst>
                  <a:gd name="T0" fmla="*/ 516107273 w 53"/>
                  <a:gd name="T1" fmla="*/ 0 h 30"/>
                  <a:gd name="T2" fmla="*/ 811176437 w 53"/>
                  <a:gd name="T3" fmla="*/ 2147483646 h 30"/>
                  <a:gd name="T4" fmla="*/ 1696032103 w 53"/>
                  <a:gd name="T5" fmla="*/ 2147483646 h 30"/>
                  <a:gd name="T6" fmla="*/ 2147483646 w 53"/>
                  <a:gd name="T7" fmla="*/ 2147483646 h 30"/>
                  <a:gd name="T8" fmla="*/ 2147483646 w 53"/>
                  <a:gd name="T9" fmla="*/ 2147483646 h 30"/>
                  <a:gd name="T10" fmla="*/ 2147483646 w 53"/>
                  <a:gd name="T11" fmla="*/ 2147483646 h 30"/>
                  <a:gd name="T12" fmla="*/ 2147483646 w 53"/>
                  <a:gd name="T13" fmla="*/ 2147483646 h 30"/>
                  <a:gd name="T14" fmla="*/ 2147483646 w 53"/>
                  <a:gd name="T15" fmla="*/ 2147483646 h 30"/>
                  <a:gd name="T16" fmla="*/ 1917245915 w 53"/>
                  <a:gd name="T17" fmla="*/ 2147483646 h 30"/>
                  <a:gd name="T18" fmla="*/ 1548497521 w 53"/>
                  <a:gd name="T19" fmla="*/ 2147483646 h 30"/>
                  <a:gd name="T20" fmla="*/ 1106069478 w 53"/>
                  <a:gd name="T21" fmla="*/ 2147483646 h 30"/>
                  <a:gd name="T22" fmla="*/ 663641855 w 53"/>
                  <a:gd name="T23" fmla="*/ 2147483646 h 30"/>
                  <a:gd name="T24" fmla="*/ 0 w 53"/>
                  <a:gd name="T25" fmla="*/ 2147483646 h 30"/>
                  <a:gd name="T26" fmla="*/ 516107273 w 53"/>
                  <a:gd name="T27" fmla="*/ 0 h 3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3" h="30">
                    <a:moveTo>
                      <a:pt x="7" y="0"/>
                    </a:moveTo>
                    <a:lnTo>
                      <a:pt x="11" y="4"/>
                    </a:lnTo>
                    <a:lnTo>
                      <a:pt x="23" y="13"/>
                    </a:lnTo>
                    <a:lnTo>
                      <a:pt x="37" y="23"/>
                    </a:lnTo>
                    <a:lnTo>
                      <a:pt x="46" y="30"/>
                    </a:lnTo>
                    <a:lnTo>
                      <a:pt x="49" y="18"/>
                    </a:lnTo>
                    <a:lnTo>
                      <a:pt x="53" y="6"/>
                    </a:lnTo>
                    <a:lnTo>
                      <a:pt x="37" y="5"/>
                    </a:lnTo>
                    <a:lnTo>
                      <a:pt x="26" y="3"/>
                    </a:lnTo>
                    <a:lnTo>
                      <a:pt x="21" y="3"/>
                    </a:lnTo>
                    <a:lnTo>
                      <a:pt x="15" y="3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1" name="Freeform 330">
                <a:extLst>
                  <a:ext uri="{FF2B5EF4-FFF2-40B4-BE49-F238E27FC236}">
                    <a16:creationId xmlns:a16="http://schemas.microsoft.com/office/drawing/2014/main" id="{71CF10F4-B902-C844-838C-3DB213926916}"/>
                  </a:ext>
                </a:extLst>
              </p:cNvPr>
              <p:cNvSpPr>
                <a:spLocks/>
              </p:cNvSpPr>
              <p:nvPr>
                <p:custDataLst>
                  <p:tags r:id="rId233"/>
                </p:custDataLst>
              </p:nvPr>
            </p:nvSpPr>
            <p:spPr bwMode="auto">
              <a:xfrm>
                <a:off x="8453438" y="3929063"/>
                <a:ext cx="11112" cy="57150"/>
              </a:xfrm>
              <a:custGeom>
                <a:avLst/>
                <a:gdLst>
                  <a:gd name="T0" fmla="*/ 0 w 33"/>
                  <a:gd name="T1" fmla="*/ 2147483646 h 31"/>
                  <a:gd name="T2" fmla="*/ 152730063 w 33"/>
                  <a:gd name="T3" fmla="*/ 2147483646 h 31"/>
                  <a:gd name="T4" fmla="*/ 267248988 w 33"/>
                  <a:gd name="T5" fmla="*/ 2147483646 h 31"/>
                  <a:gd name="T6" fmla="*/ 839958100 w 33"/>
                  <a:gd name="T7" fmla="*/ 2147483646 h 31"/>
                  <a:gd name="T8" fmla="*/ 1259936814 w 33"/>
                  <a:gd name="T9" fmla="*/ 2147483646 h 31"/>
                  <a:gd name="T10" fmla="*/ 1259936814 w 33"/>
                  <a:gd name="T11" fmla="*/ 0 h 31"/>
                  <a:gd name="T12" fmla="*/ 1030898627 w 33"/>
                  <a:gd name="T13" fmla="*/ 0 h 31"/>
                  <a:gd name="T14" fmla="*/ 725438839 w 33"/>
                  <a:gd name="T15" fmla="*/ 0 h 31"/>
                  <a:gd name="T16" fmla="*/ 381768249 w 33"/>
                  <a:gd name="T17" fmla="*/ 0 h 31"/>
                  <a:gd name="T18" fmla="*/ 0 w 33"/>
                  <a:gd name="T19" fmla="*/ 0 h 31"/>
                  <a:gd name="T20" fmla="*/ 0 w 33"/>
                  <a:gd name="T21" fmla="*/ 2147483646 h 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31">
                    <a:moveTo>
                      <a:pt x="0" y="6"/>
                    </a:moveTo>
                    <a:lnTo>
                      <a:pt x="4" y="21"/>
                    </a:lnTo>
                    <a:lnTo>
                      <a:pt x="7" y="31"/>
                    </a:lnTo>
                    <a:lnTo>
                      <a:pt x="22" y="31"/>
                    </a:lnTo>
                    <a:lnTo>
                      <a:pt x="33" y="31"/>
                    </a:lnTo>
                    <a:lnTo>
                      <a:pt x="33" y="0"/>
                    </a:lnTo>
                    <a:lnTo>
                      <a:pt x="27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2" name="Freeform 331">
                <a:extLst>
                  <a:ext uri="{FF2B5EF4-FFF2-40B4-BE49-F238E27FC236}">
                    <a16:creationId xmlns:a16="http://schemas.microsoft.com/office/drawing/2014/main" id="{86C084F6-37BA-4E4E-A6A5-3678FA780117}"/>
                  </a:ext>
                </a:extLst>
              </p:cNvPr>
              <p:cNvSpPr>
                <a:spLocks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8969375" y="3886200"/>
                <a:ext cx="28575" cy="55563"/>
              </a:xfrm>
              <a:custGeom>
                <a:avLst/>
                <a:gdLst>
                  <a:gd name="T0" fmla="*/ 1614314731 w 65"/>
                  <a:gd name="T1" fmla="*/ 2147483646 h 68"/>
                  <a:gd name="T2" fmla="*/ 1359402871 w 65"/>
                  <a:gd name="T3" fmla="*/ 2147483646 h 68"/>
                  <a:gd name="T4" fmla="*/ 1189525815 w 65"/>
                  <a:gd name="T5" fmla="*/ 2147483646 h 68"/>
                  <a:gd name="T6" fmla="*/ 934613515 w 65"/>
                  <a:gd name="T7" fmla="*/ 2147483646 h 68"/>
                  <a:gd name="T8" fmla="*/ 594666412 w 65"/>
                  <a:gd name="T9" fmla="*/ 2147483646 h 68"/>
                  <a:gd name="T10" fmla="*/ 339754112 w 65"/>
                  <a:gd name="T11" fmla="*/ 2147483646 h 68"/>
                  <a:gd name="T12" fmla="*/ 169877056 w 65"/>
                  <a:gd name="T13" fmla="*/ 2147483646 h 68"/>
                  <a:gd name="T14" fmla="*/ 0 w 65"/>
                  <a:gd name="T15" fmla="*/ 2147483646 h 68"/>
                  <a:gd name="T16" fmla="*/ 0 w 65"/>
                  <a:gd name="T17" fmla="*/ 2147483646 h 68"/>
                  <a:gd name="T18" fmla="*/ 0 w 65"/>
                  <a:gd name="T19" fmla="*/ 2147483646 h 68"/>
                  <a:gd name="T20" fmla="*/ 169877056 w 65"/>
                  <a:gd name="T21" fmla="*/ 2147483646 h 68"/>
                  <a:gd name="T22" fmla="*/ 424789356 w 65"/>
                  <a:gd name="T23" fmla="*/ 2147483646 h 68"/>
                  <a:gd name="T24" fmla="*/ 764736459 w 65"/>
                  <a:gd name="T25" fmla="*/ 2147483646 h 68"/>
                  <a:gd name="T26" fmla="*/ 1274367628 w 65"/>
                  <a:gd name="T27" fmla="*/ 2147483646 h 68"/>
                  <a:gd name="T28" fmla="*/ 1869227031 w 65"/>
                  <a:gd name="T29" fmla="*/ 2147483646 h 68"/>
                  <a:gd name="T30" fmla="*/ 2147483646 w 65"/>
                  <a:gd name="T31" fmla="*/ 1090951724 h 68"/>
                  <a:gd name="T32" fmla="*/ 2147483646 w 65"/>
                  <a:gd name="T33" fmla="*/ 0 h 68"/>
                  <a:gd name="T34" fmla="*/ 2147483646 w 65"/>
                  <a:gd name="T35" fmla="*/ 0 h 68"/>
                  <a:gd name="T36" fmla="*/ 2147483646 w 65"/>
                  <a:gd name="T37" fmla="*/ 0 h 68"/>
                  <a:gd name="T38" fmla="*/ 2147483646 w 65"/>
                  <a:gd name="T39" fmla="*/ 2147483646 h 68"/>
                  <a:gd name="T40" fmla="*/ 2147483646 w 65"/>
                  <a:gd name="T41" fmla="*/ 2147483646 h 68"/>
                  <a:gd name="T42" fmla="*/ 2147483646 w 65"/>
                  <a:gd name="T43" fmla="*/ 2147483646 h 68"/>
                  <a:gd name="T44" fmla="*/ 2147483646 w 65"/>
                  <a:gd name="T45" fmla="*/ 2147483646 h 68"/>
                  <a:gd name="T46" fmla="*/ 2147483646 w 65"/>
                  <a:gd name="T47" fmla="*/ 2147483646 h 68"/>
                  <a:gd name="T48" fmla="*/ 2147483646 w 65"/>
                  <a:gd name="T49" fmla="*/ 2147483646 h 68"/>
                  <a:gd name="T50" fmla="*/ 1614314731 w 65"/>
                  <a:gd name="T51" fmla="*/ 2147483646 h 6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5" h="68">
                    <a:moveTo>
                      <a:pt x="19" y="68"/>
                    </a:moveTo>
                    <a:lnTo>
                      <a:pt x="16" y="68"/>
                    </a:lnTo>
                    <a:lnTo>
                      <a:pt x="14" y="66"/>
                    </a:lnTo>
                    <a:lnTo>
                      <a:pt x="11" y="64"/>
                    </a:lnTo>
                    <a:lnTo>
                      <a:pt x="7" y="61"/>
                    </a:lnTo>
                    <a:lnTo>
                      <a:pt x="4" y="59"/>
                    </a:lnTo>
                    <a:lnTo>
                      <a:pt x="2" y="55"/>
                    </a:lnTo>
                    <a:lnTo>
                      <a:pt x="0" y="52"/>
                    </a:lnTo>
                    <a:lnTo>
                      <a:pt x="0" y="49"/>
                    </a:lnTo>
                    <a:lnTo>
                      <a:pt x="0" y="38"/>
                    </a:lnTo>
                    <a:lnTo>
                      <a:pt x="2" y="29"/>
                    </a:lnTo>
                    <a:lnTo>
                      <a:pt x="5" y="21"/>
                    </a:lnTo>
                    <a:lnTo>
                      <a:pt x="9" y="14"/>
                    </a:lnTo>
                    <a:lnTo>
                      <a:pt x="15" y="8"/>
                    </a:lnTo>
                    <a:lnTo>
                      <a:pt x="22" y="4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52" y="0"/>
                    </a:lnTo>
                    <a:lnTo>
                      <a:pt x="65" y="0"/>
                    </a:lnTo>
                    <a:lnTo>
                      <a:pt x="65" y="43"/>
                    </a:lnTo>
                    <a:lnTo>
                      <a:pt x="56" y="52"/>
                    </a:lnTo>
                    <a:lnTo>
                      <a:pt x="45" y="61"/>
                    </a:lnTo>
                    <a:lnTo>
                      <a:pt x="39" y="64"/>
                    </a:lnTo>
                    <a:lnTo>
                      <a:pt x="34" y="66"/>
                    </a:lnTo>
                    <a:lnTo>
                      <a:pt x="27" y="68"/>
                    </a:lnTo>
                    <a:lnTo>
                      <a:pt x="19" y="6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3" name="Freeform 332">
                <a:extLst>
                  <a:ext uri="{FF2B5EF4-FFF2-40B4-BE49-F238E27FC236}">
                    <a16:creationId xmlns:a16="http://schemas.microsoft.com/office/drawing/2014/main" id="{6E659177-E9EB-8D4D-869B-648D8F328CAE}"/>
                  </a:ext>
                </a:extLst>
              </p:cNvPr>
              <p:cNvSpPr>
                <a:spLocks/>
              </p:cNvSpPr>
              <p:nvPr>
                <p:custDataLst>
                  <p:tags r:id="rId235"/>
                </p:custDataLst>
              </p:nvPr>
            </p:nvSpPr>
            <p:spPr bwMode="auto">
              <a:xfrm>
                <a:off x="7907338" y="3468688"/>
                <a:ext cx="274637" cy="368300"/>
              </a:xfrm>
              <a:custGeom>
                <a:avLst/>
                <a:gdLst>
                  <a:gd name="T0" fmla="*/ 2147483646 w 625"/>
                  <a:gd name="T1" fmla="*/ 2147483646 h 694"/>
                  <a:gd name="T2" fmla="*/ 2147483646 w 625"/>
                  <a:gd name="T3" fmla="*/ 2147483646 h 694"/>
                  <a:gd name="T4" fmla="*/ 2147483646 w 625"/>
                  <a:gd name="T5" fmla="*/ 2147483646 h 694"/>
                  <a:gd name="T6" fmla="*/ 2147483646 w 625"/>
                  <a:gd name="T7" fmla="*/ 2147483646 h 694"/>
                  <a:gd name="T8" fmla="*/ 2147483646 w 625"/>
                  <a:gd name="T9" fmla="*/ 2147483646 h 694"/>
                  <a:gd name="T10" fmla="*/ 2147483646 w 625"/>
                  <a:gd name="T11" fmla="*/ 2147483646 h 694"/>
                  <a:gd name="T12" fmla="*/ 2147483646 w 625"/>
                  <a:gd name="T13" fmla="*/ 2147483646 h 694"/>
                  <a:gd name="T14" fmla="*/ 2147483646 w 625"/>
                  <a:gd name="T15" fmla="*/ 2147483646 h 694"/>
                  <a:gd name="T16" fmla="*/ 2147483646 w 625"/>
                  <a:gd name="T17" fmla="*/ 2147483646 h 694"/>
                  <a:gd name="T18" fmla="*/ 2147483646 w 625"/>
                  <a:gd name="T19" fmla="*/ 2147483646 h 694"/>
                  <a:gd name="T20" fmla="*/ 2147483646 w 625"/>
                  <a:gd name="T21" fmla="*/ 2147483646 h 694"/>
                  <a:gd name="T22" fmla="*/ 2147483646 w 625"/>
                  <a:gd name="T23" fmla="*/ 2147483646 h 694"/>
                  <a:gd name="T24" fmla="*/ 2147483646 w 625"/>
                  <a:gd name="T25" fmla="*/ 2147483646 h 694"/>
                  <a:gd name="T26" fmla="*/ 2147483646 w 625"/>
                  <a:gd name="T27" fmla="*/ 2147483646 h 694"/>
                  <a:gd name="T28" fmla="*/ 2147483646 w 625"/>
                  <a:gd name="T29" fmla="*/ 2147483646 h 694"/>
                  <a:gd name="T30" fmla="*/ 2147483646 w 625"/>
                  <a:gd name="T31" fmla="*/ 2147483646 h 694"/>
                  <a:gd name="T32" fmla="*/ 2147483646 w 625"/>
                  <a:gd name="T33" fmla="*/ 2147483646 h 694"/>
                  <a:gd name="T34" fmla="*/ 2147483646 w 625"/>
                  <a:gd name="T35" fmla="*/ 2147483646 h 694"/>
                  <a:gd name="T36" fmla="*/ 2147483646 w 625"/>
                  <a:gd name="T37" fmla="*/ 2147483646 h 694"/>
                  <a:gd name="T38" fmla="*/ 2147483646 w 625"/>
                  <a:gd name="T39" fmla="*/ 2147483646 h 694"/>
                  <a:gd name="T40" fmla="*/ 2147483646 w 625"/>
                  <a:gd name="T41" fmla="*/ 2147483646 h 694"/>
                  <a:gd name="T42" fmla="*/ 2147483646 w 625"/>
                  <a:gd name="T43" fmla="*/ 2147483646 h 694"/>
                  <a:gd name="T44" fmla="*/ 2147483646 w 625"/>
                  <a:gd name="T45" fmla="*/ 2147483646 h 694"/>
                  <a:gd name="T46" fmla="*/ 2147483646 w 625"/>
                  <a:gd name="T47" fmla="*/ 2147483646 h 694"/>
                  <a:gd name="T48" fmla="*/ 2147483646 w 625"/>
                  <a:gd name="T49" fmla="*/ 2147483646 h 694"/>
                  <a:gd name="T50" fmla="*/ 2147483646 w 625"/>
                  <a:gd name="T51" fmla="*/ 2147483646 h 694"/>
                  <a:gd name="T52" fmla="*/ 2147483646 w 625"/>
                  <a:gd name="T53" fmla="*/ 2147483646 h 694"/>
                  <a:gd name="T54" fmla="*/ 2147483646 w 625"/>
                  <a:gd name="T55" fmla="*/ 2147483646 h 694"/>
                  <a:gd name="T56" fmla="*/ 2147483646 w 625"/>
                  <a:gd name="T57" fmla="*/ 2147483646 h 694"/>
                  <a:gd name="T58" fmla="*/ 2147483646 w 625"/>
                  <a:gd name="T59" fmla="*/ 2147483646 h 694"/>
                  <a:gd name="T60" fmla="*/ 2147483646 w 625"/>
                  <a:gd name="T61" fmla="*/ 2147483646 h 694"/>
                  <a:gd name="T62" fmla="*/ 2147483646 w 625"/>
                  <a:gd name="T63" fmla="*/ 2147483646 h 694"/>
                  <a:gd name="T64" fmla="*/ 2147483646 w 625"/>
                  <a:gd name="T65" fmla="*/ 2147483646 h 694"/>
                  <a:gd name="T66" fmla="*/ 2147483646 w 625"/>
                  <a:gd name="T67" fmla="*/ 2147483646 h 694"/>
                  <a:gd name="T68" fmla="*/ 1951552945 w 625"/>
                  <a:gd name="T69" fmla="*/ 2147483646 h 694"/>
                  <a:gd name="T70" fmla="*/ 424217053 w 625"/>
                  <a:gd name="T71" fmla="*/ 2147483646 h 694"/>
                  <a:gd name="T72" fmla="*/ 848434107 w 625"/>
                  <a:gd name="T73" fmla="*/ 597907985 h 694"/>
                  <a:gd name="T74" fmla="*/ 2147483646 w 625"/>
                  <a:gd name="T75" fmla="*/ 1942990531 h 694"/>
                  <a:gd name="T76" fmla="*/ 2147483646 w 625"/>
                  <a:gd name="T77" fmla="*/ 2147483646 h 694"/>
                  <a:gd name="T78" fmla="*/ 2147483646 w 625"/>
                  <a:gd name="T79" fmla="*/ 2147483646 h 694"/>
                  <a:gd name="T80" fmla="*/ 2147483646 w 625"/>
                  <a:gd name="T81" fmla="*/ 2147483646 h 694"/>
                  <a:gd name="T82" fmla="*/ 2147483646 w 625"/>
                  <a:gd name="T83" fmla="*/ 2147483646 h 694"/>
                  <a:gd name="T84" fmla="*/ 2147483646 w 625"/>
                  <a:gd name="T85" fmla="*/ 2147483646 h 694"/>
                  <a:gd name="T86" fmla="*/ 2147483646 w 625"/>
                  <a:gd name="T87" fmla="*/ 2147483646 h 694"/>
                  <a:gd name="T88" fmla="*/ 2147483646 w 625"/>
                  <a:gd name="T89" fmla="*/ 2147483646 h 694"/>
                  <a:gd name="T90" fmla="*/ 2147483646 w 625"/>
                  <a:gd name="T91" fmla="*/ 2147483646 h 694"/>
                  <a:gd name="T92" fmla="*/ 2147483646 w 625"/>
                  <a:gd name="T93" fmla="*/ 2147483646 h 694"/>
                  <a:gd name="T94" fmla="*/ 2147483646 w 625"/>
                  <a:gd name="T95" fmla="*/ 2147483646 h 694"/>
                  <a:gd name="T96" fmla="*/ 2147483646 w 625"/>
                  <a:gd name="T97" fmla="*/ 2147483646 h 694"/>
                  <a:gd name="T98" fmla="*/ 2147483646 w 625"/>
                  <a:gd name="T99" fmla="*/ 2147483646 h 694"/>
                  <a:gd name="T100" fmla="*/ 2147483646 w 625"/>
                  <a:gd name="T101" fmla="*/ 2147483646 h 69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25" h="694">
                    <a:moveTo>
                      <a:pt x="433" y="265"/>
                    </a:moveTo>
                    <a:lnTo>
                      <a:pt x="512" y="333"/>
                    </a:lnTo>
                    <a:lnTo>
                      <a:pt x="502" y="337"/>
                    </a:lnTo>
                    <a:lnTo>
                      <a:pt x="493" y="341"/>
                    </a:lnTo>
                    <a:lnTo>
                      <a:pt x="489" y="341"/>
                    </a:lnTo>
                    <a:lnTo>
                      <a:pt x="484" y="341"/>
                    </a:lnTo>
                    <a:lnTo>
                      <a:pt x="481" y="341"/>
                    </a:lnTo>
                    <a:lnTo>
                      <a:pt x="479" y="339"/>
                    </a:lnTo>
                    <a:lnTo>
                      <a:pt x="479" y="382"/>
                    </a:lnTo>
                    <a:lnTo>
                      <a:pt x="493" y="392"/>
                    </a:lnTo>
                    <a:lnTo>
                      <a:pt x="507" y="402"/>
                    </a:lnTo>
                    <a:lnTo>
                      <a:pt x="515" y="404"/>
                    </a:lnTo>
                    <a:lnTo>
                      <a:pt x="524" y="406"/>
                    </a:lnTo>
                    <a:lnTo>
                      <a:pt x="528" y="405"/>
                    </a:lnTo>
                    <a:lnTo>
                      <a:pt x="534" y="405"/>
                    </a:lnTo>
                    <a:lnTo>
                      <a:pt x="539" y="403"/>
                    </a:lnTo>
                    <a:lnTo>
                      <a:pt x="545" y="402"/>
                    </a:lnTo>
                    <a:lnTo>
                      <a:pt x="550" y="424"/>
                    </a:lnTo>
                    <a:lnTo>
                      <a:pt x="554" y="443"/>
                    </a:lnTo>
                    <a:lnTo>
                      <a:pt x="558" y="451"/>
                    </a:lnTo>
                    <a:lnTo>
                      <a:pt x="560" y="459"/>
                    </a:lnTo>
                    <a:lnTo>
                      <a:pt x="563" y="465"/>
                    </a:lnTo>
                    <a:lnTo>
                      <a:pt x="568" y="470"/>
                    </a:lnTo>
                    <a:lnTo>
                      <a:pt x="572" y="474"/>
                    </a:lnTo>
                    <a:lnTo>
                      <a:pt x="576" y="478"/>
                    </a:lnTo>
                    <a:lnTo>
                      <a:pt x="582" y="481"/>
                    </a:lnTo>
                    <a:lnTo>
                      <a:pt x="588" y="483"/>
                    </a:lnTo>
                    <a:lnTo>
                      <a:pt x="596" y="485"/>
                    </a:lnTo>
                    <a:lnTo>
                      <a:pt x="605" y="486"/>
                    </a:lnTo>
                    <a:lnTo>
                      <a:pt x="614" y="487"/>
                    </a:lnTo>
                    <a:lnTo>
                      <a:pt x="625" y="487"/>
                    </a:lnTo>
                    <a:lnTo>
                      <a:pt x="625" y="496"/>
                    </a:lnTo>
                    <a:lnTo>
                      <a:pt x="625" y="505"/>
                    </a:lnTo>
                    <a:lnTo>
                      <a:pt x="625" y="515"/>
                    </a:lnTo>
                    <a:lnTo>
                      <a:pt x="625" y="525"/>
                    </a:lnTo>
                    <a:lnTo>
                      <a:pt x="625" y="539"/>
                    </a:lnTo>
                    <a:lnTo>
                      <a:pt x="622" y="557"/>
                    </a:lnTo>
                    <a:lnTo>
                      <a:pt x="620" y="579"/>
                    </a:lnTo>
                    <a:lnTo>
                      <a:pt x="618" y="603"/>
                    </a:lnTo>
                    <a:lnTo>
                      <a:pt x="616" y="628"/>
                    </a:lnTo>
                    <a:lnTo>
                      <a:pt x="614" y="651"/>
                    </a:lnTo>
                    <a:lnTo>
                      <a:pt x="611" y="672"/>
                    </a:lnTo>
                    <a:lnTo>
                      <a:pt x="611" y="691"/>
                    </a:lnTo>
                    <a:lnTo>
                      <a:pt x="582" y="692"/>
                    </a:lnTo>
                    <a:lnTo>
                      <a:pt x="562" y="693"/>
                    </a:lnTo>
                    <a:lnTo>
                      <a:pt x="553" y="694"/>
                    </a:lnTo>
                    <a:lnTo>
                      <a:pt x="546" y="693"/>
                    </a:lnTo>
                    <a:lnTo>
                      <a:pt x="539" y="693"/>
                    </a:lnTo>
                    <a:lnTo>
                      <a:pt x="531" y="691"/>
                    </a:lnTo>
                    <a:lnTo>
                      <a:pt x="392" y="567"/>
                    </a:lnTo>
                    <a:lnTo>
                      <a:pt x="394" y="564"/>
                    </a:lnTo>
                    <a:lnTo>
                      <a:pt x="396" y="560"/>
                    </a:lnTo>
                    <a:lnTo>
                      <a:pt x="397" y="556"/>
                    </a:lnTo>
                    <a:lnTo>
                      <a:pt x="397" y="552"/>
                    </a:lnTo>
                    <a:lnTo>
                      <a:pt x="397" y="547"/>
                    </a:lnTo>
                    <a:lnTo>
                      <a:pt x="396" y="543"/>
                    </a:lnTo>
                    <a:lnTo>
                      <a:pt x="394" y="539"/>
                    </a:lnTo>
                    <a:lnTo>
                      <a:pt x="392" y="537"/>
                    </a:lnTo>
                    <a:lnTo>
                      <a:pt x="366" y="513"/>
                    </a:lnTo>
                    <a:lnTo>
                      <a:pt x="338" y="488"/>
                    </a:lnTo>
                    <a:lnTo>
                      <a:pt x="326" y="476"/>
                    </a:lnTo>
                    <a:lnTo>
                      <a:pt x="315" y="465"/>
                    </a:lnTo>
                    <a:lnTo>
                      <a:pt x="305" y="453"/>
                    </a:lnTo>
                    <a:lnTo>
                      <a:pt x="300" y="444"/>
                    </a:lnTo>
                    <a:lnTo>
                      <a:pt x="295" y="432"/>
                    </a:lnTo>
                    <a:lnTo>
                      <a:pt x="293" y="419"/>
                    </a:lnTo>
                    <a:lnTo>
                      <a:pt x="292" y="407"/>
                    </a:lnTo>
                    <a:lnTo>
                      <a:pt x="292" y="393"/>
                    </a:lnTo>
                    <a:lnTo>
                      <a:pt x="291" y="381"/>
                    </a:lnTo>
                    <a:lnTo>
                      <a:pt x="289" y="370"/>
                    </a:lnTo>
                    <a:lnTo>
                      <a:pt x="288" y="365"/>
                    </a:lnTo>
                    <a:lnTo>
                      <a:pt x="285" y="360"/>
                    </a:lnTo>
                    <a:lnTo>
                      <a:pt x="282" y="356"/>
                    </a:lnTo>
                    <a:lnTo>
                      <a:pt x="279" y="352"/>
                    </a:lnTo>
                    <a:lnTo>
                      <a:pt x="268" y="342"/>
                    </a:lnTo>
                    <a:lnTo>
                      <a:pt x="258" y="332"/>
                    </a:lnTo>
                    <a:lnTo>
                      <a:pt x="249" y="321"/>
                    </a:lnTo>
                    <a:lnTo>
                      <a:pt x="241" y="310"/>
                    </a:lnTo>
                    <a:lnTo>
                      <a:pt x="235" y="297"/>
                    </a:lnTo>
                    <a:lnTo>
                      <a:pt x="229" y="283"/>
                    </a:lnTo>
                    <a:lnTo>
                      <a:pt x="224" y="269"/>
                    </a:lnTo>
                    <a:lnTo>
                      <a:pt x="220" y="253"/>
                    </a:lnTo>
                    <a:lnTo>
                      <a:pt x="216" y="246"/>
                    </a:lnTo>
                    <a:lnTo>
                      <a:pt x="213" y="238"/>
                    </a:lnTo>
                    <a:lnTo>
                      <a:pt x="207" y="231"/>
                    </a:lnTo>
                    <a:lnTo>
                      <a:pt x="202" y="224"/>
                    </a:lnTo>
                    <a:lnTo>
                      <a:pt x="190" y="212"/>
                    </a:lnTo>
                    <a:lnTo>
                      <a:pt x="177" y="199"/>
                    </a:lnTo>
                    <a:lnTo>
                      <a:pt x="162" y="187"/>
                    </a:lnTo>
                    <a:lnTo>
                      <a:pt x="150" y="171"/>
                    </a:lnTo>
                    <a:lnTo>
                      <a:pt x="145" y="164"/>
                    </a:lnTo>
                    <a:lnTo>
                      <a:pt x="140" y="155"/>
                    </a:lnTo>
                    <a:lnTo>
                      <a:pt x="136" y="146"/>
                    </a:lnTo>
                    <a:lnTo>
                      <a:pt x="133" y="136"/>
                    </a:lnTo>
                    <a:lnTo>
                      <a:pt x="123" y="135"/>
                    </a:lnTo>
                    <a:lnTo>
                      <a:pt x="112" y="132"/>
                    </a:lnTo>
                    <a:lnTo>
                      <a:pt x="102" y="128"/>
                    </a:lnTo>
                    <a:lnTo>
                      <a:pt x="91" y="121"/>
                    </a:lnTo>
                    <a:lnTo>
                      <a:pt x="80" y="113"/>
                    </a:lnTo>
                    <a:lnTo>
                      <a:pt x="69" y="104"/>
                    </a:lnTo>
                    <a:lnTo>
                      <a:pt x="59" y="95"/>
                    </a:lnTo>
                    <a:lnTo>
                      <a:pt x="49" y="85"/>
                    </a:lnTo>
                    <a:lnTo>
                      <a:pt x="39" y="74"/>
                    </a:lnTo>
                    <a:lnTo>
                      <a:pt x="31" y="62"/>
                    </a:lnTo>
                    <a:lnTo>
                      <a:pt x="23" y="51"/>
                    </a:lnTo>
                    <a:lnTo>
                      <a:pt x="16" y="40"/>
                    </a:lnTo>
                    <a:lnTo>
                      <a:pt x="10" y="29"/>
                    </a:lnTo>
                    <a:lnTo>
                      <a:pt x="5" y="19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10" y="4"/>
                    </a:lnTo>
                    <a:lnTo>
                      <a:pt x="20" y="7"/>
                    </a:lnTo>
                    <a:lnTo>
                      <a:pt x="28" y="10"/>
                    </a:lnTo>
                    <a:lnTo>
                      <a:pt x="37" y="13"/>
                    </a:lnTo>
                    <a:lnTo>
                      <a:pt x="54" y="15"/>
                    </a:lnTo>
                    <a:lnTo>
                      <a:pt x="69" y="16"/>
                    </a:lnTo>
                    <a:lnTo>
                      <a:pt x="84" y="16"/>
                    </a:lnTo>
                    <a:lnTo>
                      <a:pt x="100" y="17"/>
                    </a:lnTo>
                    <a:lnTo>
                      <a:pt x="108" y="19"/>
                    </a:lnTo>
                    <a:lnTo>
                      <a:pt x="116" y="20"/>
                    </a:lnTo>
                    <a:lnTo>
                      <a:pt x="124" y="22"/>
                    </a:lnTo>
                    <a:lnTo>
                      <a:pt x="133" y="25"/>
                    </a:lnTo>
                    <a:lnTo>
                      <a:pt x="138" y="27"/>
                    </a:lnTo>
                    <a:lnTo>
                      <a:pt x="144" y="31"/>
                    </a:lnTo>
                    <a:lnTo>
                      <a:pt x="149" y="36"/>
                    </a:lnTo>
                    <a:lnTo>
                      <a:pt x="156" y="42"/>
                    </a:lnTo>
                    <a:lnTo>
                      <a:pt x="169" y="57"/>
                    </a:lnTo>
                    <a:lnTo>
                      <a:pt x="181" y="76"/>
                    </a:lnTo>
                    <a:lnTo>
                      <a:pt x="204" y="109"/>
                    </a:lnTo>
                    <a:lnTo>
                      <a:pt x="220" y="130"/>
                    </a:lnTo>
                    <a:lnTo>
                      <a:pt x="237" y="147"/>
                    </a:lnTo>
                    <a:lnTo>
                      <a:pt x="254" y="163"/>
                    </a:lnTo>
                    <a:lnTo>
                      <a:pt x="271" y="181"/>
                    </a:lnTo>
                    <a:lnTo>
                      <a:pt x="289" y="196"/>
                    </a:lnTo>
                    <a:lnTo>
                      <a:pt x="299" y="202"/>
                    </a:lnTo>
                    <a:lnTo>
                      <a:pt x="308" y="209"/>
                    </a:lnTo>
                    <a:lnTo>
                      <a:pt x="318" y="214"/>
                    </a:lnTo>
                    <a:lnTo>
                      <a:pt x="329" y="219"/>
                    </a:lnTo>
                    <a:lnTo>
                      <a:pt x="341" y="223"/>
                    </a:lnTo>
                    <a:lnTo>
                      <a:pt x="353" y="226"/>
                    </a:lnTo>
                    <a:lnTo>
                      <a:pt x="366" y="227"/>
                    </a:lnTo>
                    <a:lnTo>
                      <a:pt x="379" y="228"/>
                    </a:lnTo>
                    <a:lnTo>
                      <a:pt x="383" y="229"/>
                    </a:lnTo>
                    <a:lnTo>
                      <a:pt x="388" y="230"/>
                    </a:lnTo>
                    <a:lnTo>
                      <a:pt x="392" y="231"/>
                    </a:lnTo>
                    <a:lnTo>
                      <a:pt x="395" y="235"/>
                    </a:lnTo>
                    <a:lnTo>
                      <a:pt x="401" y="241"/>
                    </a:lnTo>
                    <a:lnTo>
                      <a:pt x="405" y="247"/>
                    </a:lnTo>
                    <a:lnTo>
                      <a:pt x="411" y="254"/>
                    </a:lnTo>
                    <a:lnTo>
                      <a:pt x="416" y="260"/>
                    </a:lnTo>
                    <a:lnTo>
                      <a:pt x="419" y="262"/>
                    </a:lnTo>
                    <a:lnTo>
                      <a:pt x="423" y="264"/>
                    </a:lnTo>
                    <a:lnTo>
                      <a:pt x="427" y="265"/>
                    </a:lnTo>
                    <a:lnTo>
                      <a:pt x="433" y="26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4" name="Freeform 333">
                <a:extLst>
                  <a:ext uri="{FF2B5EF4-FFF2-40B4-BE49-F238E27FC236}">
                    <a16:creationId xmlns:a16="http://schemas.microsoft.com/office/drawing/2014/main" id="{69F12EF1-E025-524B-9874-BEDDD69841D2}"/>
                  </a:ext>
                </a:extLst>
              </p:cNvPr>
              <p:cNvSpPr>
                <a:spLocks/>
              </p:cNvSpPr>
              <p:nvPr>
                <p:custDataLst>
                  <p:tags r:id="rId236"/>
                </p:custDataLst>
              </p:nvPr>
            </p:nvSpPr>
            <p:spPr bwMode="auto">
              <a:xfrm>
                <a:off x="8248650" y="3517900"/>
                <a:ext cx="254000" cy="257175"/>
              </a:xfrm>
              <a:custGeom>
                <a:avLst/>
                <a:gdLst>
                  <a:gd name="T0" fmla="*/ 2147483646 w 585"/>
                  <a:gd name="T1" fmla="*/ 2147483646 h 493"/>
                  <a:gd name="T2" fmla="*/ 2147483646 w 585"/>
                  <a:gd name="T3" fmla="*/ 2147483646 h 493"/>
                  <a:gd name="T4" fmla="*/ 2147483646 w 585"/>
                  <a:gd name="T5" fmla="*/ 2147483646 h 493"/>
                  <a:gd name="T6" fmla="*/ 2147483646 w 585"/>
                  <a:gd name="T7" fmla="*/ 2147483646 h 493"/>
                  <a:gd name="T8" fmla="*/ 2147483646 w 585"/>
                  <a:gd name="T9" fmla="*/ 2147483646 h 493"/>
                  <a:gd name="T10" fmla="*/ 2147483646 w 585"/>
                  <a:gd name="T11" fmla="*/ 2147483646 h 493"/>
                  <a:gd name="T12" fmla="*/ 2147483646 w 585"/>
                  <a:gd name="T13" fmla="*/ 2147483646 h 493"/>
                  <a:gd name="T14" fmla="*/ 2147483646 w 585"/>
                  <a:gd name="T15" fmla="*/ 2147483646 h 493"/>
                  <a:gd name="T16" fmla="*/ 2147483646 w 585"/>
                  <a:gd name="T17" fmla="*/ 2147483646 h 493"/>
                  <a:gd name="T18" fmla="*/ 2147483646 w 585"/>
                  <a:gd name="T19" fmla="*/ 2147483646 h 493"/>
                  <a:gd name="T20" fmla="*/ 2147483646 w 585"/>
                  <a:gd name="T21" fmla="*/ 2147483646 h 493"/>
                  <a:gd name="T22" fmla="*/ 2147483646 w 585"/>
                  <a:gd name="T23" fmla="*/ 2147483646 h 493"/>
                  <a:gd name="T24" fmla="*/ 2147483646 w 585"/>
                  <a:gd name="T25" fmla="*/ 2147483646 h 493"/>
                  <a:gd name="T26" fmla="*/ 2147483646 w 585"/>
                  <a:gd name="T27" fmla="*/ 2147483646 h 493"/>
                  <a:gd name="T28" fmla="*/ 2147483646 w 585"/>
                  <a:gd name="T29" fmla="*/ 2147483646 h 493"/>
                  <a:gd name="T30" fmla="*/ 2147483646 w 585"/>
                  <a:gd name="T31" fmla="*/ 2147483646 h 493"/>
                  <a:gd name="T32" fmla="*/ 2147483646 w 585"/>
                  <a:gd name="T33" fmla="*/ 2147483646 h 493"/>
                  <a:gd name="T34" fmla="*/ 2147483646 w 585"/>
                  <a:gd name="T35" fmla="*/ 2147483646 h 493"/>
                  <a:gd name="T36" fmla="*/ 2147483646 w 585"/>
                  <a:gd name="T37" fmla="*/ 2147483646 h 493"/>
                  <a:gd name="T38" fmla="*/ 2147483646 w 585"/>
                  <a:gd name="T39" fmla="*/ 2147483646 h 493"/>
                  <a:gd name="T40" fmla="*/ 2147483646 w 585"/>
                  <a:gd name="T41" fmla="*/ 2147483646 h 493"/>
                  <a:gd name="T42" fmla="*/ 2147483646 w 585"/>
                  <a:gd name="T43" fmla="*/ 2147483646 h 493"/>
                  <a:gd name="T44" fmla="*/ 2147483646 w 585"/>
                  <a:gd name="T45" fmla="*/ 2147483646 h 493"/>
                  <a:gd name="T46" fmla="*/ 2147483646 w 585"/>
                  <a:gd name="T47" fmla="*/ 2147483646 h 493"/>
                  <a:gd name="T48" fmla="*/ 2147483646 w 585"/>
                  <a:gd name="T49" fmla="*/ 2147483646 h 493"/>
                  <a:gd name="T50" fmla="*/ 2147483646 w 585"/>
                  <a:gd name="T51" fmla="*/ 2147483646 h 493"/>
                  <a:gd name="T52" fmla="*/ 2147483646 w 585"/>
                  <a:gd name="T53" fmla="*/ 2147483646 h 493"/>
                  <a:gd name="T54" fmla="*/ 2147483646 w 585"/>
                  <a:gd name="T55" fmla="*/ 2147483646 h 493"/>
                  <a:gd name="T56" fmla="*/ 2147483646 w 585"/>
                  <a:gd name="T57" fmla="*/ 2147483646 h 493"/>
                  <a:gd name="T58" fmla="*/ 2147483646 w 585"/>
                  <a:gd name="T59" fmla="*/ 2147483646 h 493"/>
                  <a:gd name="T60" fmla="*/ 982185436 w 585"/>
                  <a:gd name="T61" fmla="*/ 2147483646 h 493"/>
                  <a:gd name="T62" fmla="*/ 409275193 w 585"/>
                  <a:gd name="T63" fmla="*/ 2147483646 h 493"/>
                  <a:gd name="T64" fmla="*/ 2147483646 w 585"/>
                  <a:gd name="T65" fmla="*/ 2147483646 h 493"/>
                  <a:gd name="T66" fmla="*/ 2147483646 w 585"/>
                  <a:gd name="T67" fmla="*/ 2147483646 h 493"/>
                  <a:gd name="T68" fmla="*/ 2147483646 w 585"/>
                  <a:gd name="T69" fmla="*/ 2147483646 h 493"/>
                  <a:gd name="T70" fmla="*/ 2147483646 w 585"/>
                  <a:gd name="T71" fmla="*/ 2147483646 h 493"/>
                  <a:gd name="T72" fmla="*/ 2147483646 w 585"/>
                  <a:gd name="T73" fmla="*/ 2147483646 h 493"/>
                  <a:gd name="T74" fmla="*/ 2147483646 w 585"/>
                  <a:gd name="T75" fmla="*/ 2147483646 h 493"/>
                  <a:gd name="T76" fmla="*/ 2147483646 w 585"/>
                  <a:gd name="T77" fmla="*/ 2147483646 h 493"/>
                  <a:gd name="T78" fmla="*/ 2147483646 w 585"/>
                  <a:gd name="T79" fmla="*/ 2147483646 h 493"/>
                  <a:gd name="T80" fmla="*/ 2147483646 w 585"/>
                  <a:gd name="T81" fmla="*/ 2147483646 h 493"/>
                  <a:gd name="T82" fmla="*/ 2147483646 w 585"/>
                  <a:gd name="T83" fmla="*/ 2147483646 h 493"/>
                  <a:gd name="T84" fmla="*/ 2147483646 w 585"/>
                  <a:gd name="T85" fmla="*/ 2147483646 h 493"/>
                  <a:gd name="T86" fmla="*/ 2147483646 w 585"/>
                  <a:gd name="T87" fmla="*/ 2147483646 h 493"/>
                  <a:gd name="T88" fmla="*/ 2147483646 w 585"/>
                  <a:gd name="T89" fmla="*/ 2147483646 h 493"/>
                  <a:gd name="T90" fmla="*/ 2147483646 w 585"/>
                  <a:gd name="T91" fmla="*/ 2147483646 h 493"/>
                  <a:gd name="T92" fmla="*/ 2147483646 w 585"/>
                  <a:gd name="T93" fmla="*/ 2147483646 h 493"/>
                  <a:gd name="T94" fmla="*/ 2147483646 w 585"/>
                  <a:gd name="T95" fmla="*/ 851741691 h 493"/>
                  <a:gd name="T96" fmla="*/ 2147483646 w 585"/>
                  <a:gd name="T97" fmla="*/ 283823129 h 4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585" h="493">
                    <a:moveTo>
                      <a:pt x="525" y="12"/>
                    </a:moveTo>
                    <a:lnTo>
                      <a:pt x="524" y="17"/>
                    </a:lnTo>
                    <a:lnTo>
                      <a:pt x="520" y="22"/>
                    </a:lnTo>
                    <a:lnTo>
                      <a:pt x="516" y="28"/>
                    </a:lnTo>
                    <a:lnTo>
                      <a:pt x="510" y="33"/>
                    </a:lnTo>
                    <a:lnTo>
                      <a:pt x="497" y="45"/>
                    </a:lnTo>
                    <a:lnTo>
                      <a:pt x="485" y="55"/>
                    </a:lnTo>
                    <a:lnTo>
                      <a:pt x="495" y="55"/>
                    </a:lnTo>
                    <a:lnTo>
                      <a:pt x="505" y="55"/>
                    </a:lnTo>
                    <a:lnTo>
                      <a:pt x="506" y="68"/>
                    </a:lnTo>
                    <a:lnTo>
                      <a:pt x="508" y="81"/>
                    </a:lnTo>
                    <a:lnTo>
                      <a:pt x="512" y="93"/>
                    </a:lnTo>
                    <a:lnTo>
                      <a:pt x="516" y="103"/>
                    </a:lnTo>
                    <a:lnTo>
                      <a:pt x="520" y="112"/>
                    </a:lnTo>
                    <a:lnTo>
                      <a:pt x="527" y="121"/>
                    </a:lnTo>
                    <a:lnTo>
                      <a:pt x="534" y="130"/>
                    </a:lnTo>
                    <a:lnTo>
                      <a:pt x="540" y="138"/>
                    </a:lnTo>
                    <a:lnTo>
                      <a:pt x="553" y="155"/>
                    </a:lnTo>
                    <a:lnTo>
                      <a:pt x="566" y="170"/>
                    </a:lnTo>
                    <a:lnTo>
                      <a:pt x="573" y="177"/>
                    </a:lnTo>
                    <a:lnTo>
                      <a:pt x="577" y="185"/>
                    </a:lnTo>
                    <a:lnTo>
                      <a:pt x="582" y="194"/>
                    </a:lnTo>
                    <a:lnTo>
                      <a:pt x="585" y="204"/>
                    </a:lnTo>
                    <a:lnTo>
                      <a:pt x="580" y="205"/>
                    </a:lnTo>
                    <a:lnTo>
                      <a:pt x="574" y="206"/>
                    </a:lnTo>
                    <a:lnTo>
                      <a:pt x="568" y="206"/>
                    </a:lnTo>
                    <a:lnTo>
                      <a:pt x="561" y="206"/>
                    </a:lnTo>
                    <a:lnTo>
                      <a:pt x="547" y="204"/>
                    </a:lnTo>
                    <a:lnTo>
                      <a:pt x="531" y="204"/>
                    </a:lnTo>
                    <a:lnTo>
                      <a:pt x="524" y="217"/>
                    </a:lnTo>
                    <a:lnTo>
                      <a:pt x="518" y="229"/>
                    </a:lnTo>
                    <a:lnTo>
                      <a:pt x="516" y="233"/>
                    </a:lnTo>
                    <a:lnTo>
                      <a:pt x="513" y="237"/>
                    </a:lnTo>
                    <a:lnTo>
                      <a:pt x="509" y="239"/>
                    </a:lnTo>
                    <a:lnTo>
                      <a:pt x="505" y="240"/>
                    </a:lnTo>
                    <a:lnTo>
                      <a:pt x="506" y="246"/>
                    </a:lnTo>
                    <a:lnTo>
                      <a:pt x="508" y="253"/>
                    </a:lnTo>
                    <a:lnTo>
                      <a:pt x="512" y="259"/>
                    </a:lnTo>
                    <a:lnTo>
                      <a:pt x="515" y="265"/>
                    </a:lnTo>
                    <a:lnTo>
                      <a:pt x="518" y="271"/>
                    </a:lnTo>
                    <a:lnTo>
                      <a:pt x="521" y="277"/>
                    </a:lnTo>
                    <a:lnTo>
                      <a:pt x="524" y="283"/>
                    </a:lnTo>
                    <a:lnTo>
                      <a:pt x="525" y="289"/>
                    </a:lnTo>
                    <a:lnTo>
                      <a:pt x="525" y="294"/>
                    </a:lnTo>
                    <a:lnTo>
                      <a:pt x="523" y="297"/>
                    </a:lnTo>
                    <a:lnTo>
                      <a:pt x="519" y="301"/>
                    </a:lnTo>
                    <a:lnTo>
                      <a:pt x="516" y="304"/>
                    </a:lnTo>
                    <a:lnTo>
                      <a:pt x="505" y="308"/>
                    </a:lnTo>
                    <a:lnTo>
                      <a:pt x="494" y="312"/>
                    </a:lnTo>
                    <a:lnTo>
                      <a:pt x="481" y="316"/>
                    </a:lnTo>
                    <a:lnTo>
                      <a:pt x="469" y="319"/>
                    </a:lnTo>
                    <a:lnTo>
                      <a:pt x="459" y="323"/>
                    </a:lnTo>
                    <a:lnTo>
                      <a:pt x="452" y="327"/>
                    </a:lnTo>
                    <a:lnTo>
                      <a:pt x="448" y="334"/>
                    </a:lnTo>
                    <a:lnTo>
                      <a:pt x="446" y="344"/>
                    </a:lnTo>
                    <a:lnTo>
                      <a:pt x="443" y="354"/>
                    </a:lnTo>
                    <a:lnTo>
                      <a:pt x="443" y="365"/>
                    </a:lnTo>
                    <a:lnTo>
                      <a:pt x="445" y="386"/>
                    </a:lnTo>
                    <a:lnTo>
                      <a:pt x="446" y="400"/>
                    </a:lnTo>
                    <a:lnTo>
                      <a:pt x="445" y="415"/>
                    </a:lnTo>
                    <a:lnTo>
                      <a:pt x="442" y="428"/>
                    </a:lnTo>
                    <a:lnTo>
                      <a:pt x="439" y="439"/>
                    </a:lnTo>
                    <a:lnTo>
                      <a:pt x="436" y="447"/>
                    </a:lnTo>
                    <a:lnTo>
                      <a:pt x="430" y="454"/>
                    </a:lnTo>
                    <a:lnTo>
                      <a:pt x="425" y="459"/>
                    </a:lnTo>
                    <a:lnTo>
                      <a:pt x="419" y="464"/>
                    </a:lnTo>
                    <a:lnTo>
                      <a:pt x="413" y="467"/>
                    </a:lnTo>
                    <a:lnTo>
                      <a:pt x="400" y="472"/>
                    </a:lnTo>
                    <a:lnTo>
                      <a:pt x="386" y="477"/>
                    </a:lnTo>
                    <a:lnTo>
                      <a:pt x="380" y="480"/>
                    </a:lnTo>
                    <a:lnTo>
                      <a:pt x="374" y="484"/>
                    </a:lnTo>
                    <a:lnTo>
                      <a:pt x="370" y="488"/>
                    </a:lnTo>
                    <a:lnTo>
                      <a:pt x="366" y="493"/>
                    </a:lnTo>
                    <a:lnTo>
                      <a:pt x="356" y="493"/>
                    </a:lnTo>
                    <a:lnTo>
                      <a:pt x="346" y="493"/>
                    </a:lnTo>
                    <a:lnTo>
                      <a:pt x="341" y="493"/>
                    </a:lnTo>
                    <a:lnTo>
                      <a:pt x="337" y="492"/>
                    </a:lnTo>
                    <a:lnTo>
                      <a:pt x="334" y="491"/>
                    </a:lnTo>
                    <a:lnTo>
                      <a:pt x="331" y="489"/>
                    </a:lnTo>
                    <a:lnTo>
                      <a:pt x="329" y="487"/>
                    </a:lnTo>
                    <a:lnTo>
                      <a:pt x="328" y="484"/>
                    </a:lnTo>
                    <a:lnTo>
                      <a:pt x="327" y="482"/>
                    </a:lnTo>
                    <a:lnTo>
                      <a:pt x="326" y="478"/>
                    </a:lnTo>
                    <a:lnTo>
                      <a:pt x="327" y="471"/>
                    </a:lnTo>
                    <a:lnTo>
                      <a:pt x="328" y="464"/>
                    </a:lnTo>
                    <a:lnTo>
                      <a:pt x="330" y="457"/>
                    </a:lnTo>
                    <a:lnTo>
                      <a:pt x="333" y="450"/>
                    </a:lnTo>
                    <a:lnTo>
                      <a:pt x="304" y="451"/>
                    </a:lnTo>
                    <a:lnTo>
                      <a:pt x="279" y="454"/>
                    </a:lnTo>
                    <a:lnTo>
                      <a:pt x="267" y="455"/>
                    </a:lnTo>
                    <a:lnTo>
                      <a:pt x="257" y="455"/>
                    </a:lnTo>
                    <a:lnTo>
                      <a:pt x="251" y="454"/>
                    </a:lnTo>
                    <a:lnTo>
                      <a:pt x="247" y="453"/>
                    </a:lnTo>
                    <a:lnTo>
                      <a:pt x="244" y="452"/>
                    </a:lnTo>
                    <a:lnTo>
                      <a:pt x="239" y="450"/>
                    </a:lnTo>
                    <a:lnTo>
                      <a:pt x="219" y="462"/>
                    </a:lnTo>
                    <a:lnTo>
                      <a:pt x="207" y="455"/>
                    </a:lnTo>
                    <a:lnTo>
                      <a:pt x="192" y="447"/>
                    </a:lnTo>
                    <a:lnTo>
                      <a:pt x="183" y="444"/>
                    </a:lnTo>
                    <a:lnTo>
                      <a:pt x="176" y="440"/>
                    </a:lnTo>
                    <a:lnTo>
                      <a:pt x="168" y="438"/>
                    </a:lnTo>
                    <a:lnTo>
                      <a:pt x="159" y="438"/>
                    </a:lnTo>
                    <a:lnTo>
                      <a:pt x="144" y="437"/>
                    </a:lnTo>
                    <a:lnTo>
                      <a:pt x="122" y="436"/>
                    </a:lnTo>
                    <a:lnTo>
                      <a:pt x="111" y="435"/>
                    </a:lnTo>
                    <a:lnTo>
                      <a:pt x="102" y="432"/>
                    </a:lnTo>
                    <a:lnTo>
                      <a:pt x="98" y="431"/>
                    </a:lnTo>
                    <a:lnTo>
                      <a:pt x="95" y="429"/>
                    </a:lnTo>
                    <a:lnTo>
                      <a:pt x="93" y="428"/>
                    </a:lnTo>
                    <a:lnTo>
                      <a:pt x="93" y="424"/>
                    </a:lnTo>
                    <a:lnTo>
                      <a:pt x="87" y="393"/>
                    </a:lnTo>
                    <a:lnTo>
                      <a:pt x="81" y="366"/>
                    </a:lnTo>
                    <a:lnTo>
                      <a:pt x="75" y="346"/>
                    </a:lnTo>
                    <a:lnTo>
                      <a:pt x="69" y="331"/>
                    </a:lnTo>
                    <a:lnTo>
                      <a:pt x="64" y="320"/>
                    </a:lnTo>
                    <a:lnTo>
                      <a:pt x="58" y="310"/>
                    </a:lnTo>
                    <a:lnTo>
                      <a:pt x="53" y="304"/>
                    </a:lnTo>
                    <a:lnTo>
                      <a:pt x="47" y="300"/>
                    </a:lnTo>
                    <a:lnTo>
                      <a:pt x="41" y="296"/>
                    </a:lnTo>
                    <a:lnTo>
                      <a:pt x="35" y="292"/>
                    </a:lnTo>
                    <a:lnTo>
                      <a:pt x="30" y="288"/>
                    </a:lnTo>
                    <a:lnTo>
                      <a:pt x="24" y="281"/>
                    </a:lnTo>
                    <a:lnTo>
                      <a:pt x="19" y="272"/>
                    </a:lnTo>
                    <a:lnTo>
                      <a:pt x="12" y="260"/>
                    </a:lnTo>
                    <a:lnTo>
                      <a:pt x="6" y="243"/>
                    </a:lnTo>
                    <a:lnTo>
                      <a:pt x="0" y="222"/>
                    </a:lnTo>
                    <a:lnTo>
                      <a:pt x="2" y="215"/>
                    </a:lnTo>
                    <a:lnTo>
                      <a:pt x="5" y="204"/>
                    </a:lnTo>
                    <a:lnTo>
                      <a:pt x="11" y="191"/>
                    </a:lnTo>
                    <a:lnTo>
                      <a:pt x="17" y="177"/>
                    </a:lnTo>
                    <a:lnTo>
                      <a:pt x="24" y="164"/>
                    </a:lnTo>
                    <a:lnTo>
                      <a:pt x="31" y="153"/>
                    </a:lnTo>
                    <a:lnTo>
                      <a:pt x="36" y="144"/>
                    </a:lnTo>
                    <a:lnTo>
                      <a:pt x="41" y="141"/>
                    </a:lnTo>
                    <a:lnTo>
                      <a:pt x="46" y="141"/>
                    </a:lnTo>
                    <a:lnTo>
                      <a:pt x="54" y="141"/>
                    </a:lnTo>
                    <a:lnTo>
                      <a:pt x="64" y="141"/>
                    </a:lnTo>
                    <a:lnTo>
                      <a:pt x="73" y="141"/>
                    </a:lnTo>
                    <a:lnTo>
                      <a:pt x="73" y="146"/>
                    </a:lnTo>
                    <a:lnTo>
                      <a:pt x="75" y="152"/>
                    </a:lnTo>
                    <a:lnTo>
                      <a:pt x="77" y="158"/>
                    </a:lnTo>
                    <a:lnTo>
                      <a:pt x="80" y="164"/>
                    </a:lnTo>
                    <a:lnTo>
                      <a:pt x="88" y="176"/>
                    </a:lnTo>
                    <a:lnTo>
                      <a:pt x="97" y="187"/>
                    </a:lnTo>
                    <a:lnTo>
                      <a:pt x="107" y="198"/>
                    </a:lnTo>
                    <a:lnTo>
                      <a:pt x="118" y="208"/>
                    </a:lnTo>
                    <a:lnTo>
                      <a:pt x="124" y="211"/>
                    </a:lnTo>
                    <a:lnTo>
                      <a:pt x="129" y="214"/>
                    </a:lnTo>
                    <a:lnTo>
                      <a:pt x="135" y="215"/>
                    </a:lnTo>
                    <a:lnTo>
                      <a:pt x="139" y="216"/>
                    </a:lnTo>
                    <a:lnTo>
                      <a:pt x="155" y="215"/>
                    </a:lnTo>
                    <a:lnTo>
                      <a:pt x="170" y="213"/>
                    </a:lnTo>
                    <a:lnTo>
                      <a:pt x="184" y="209"/>
                    </a:lnTo>
                    <a:lnTo>
                      <a:pt x="199" y="204"/>
                    </a:lnTo>
                    <a:lnTo>
                      <a:pt x="211" y="196"/>
                    </a:lnTo>
                    <a:lnTo>
                      <a:pt x="221" y="189"/>
                    </a:lnTo>
                    <a:lnTo>
                      <a:pt x="225" y="185"/>
                    </a:lnTo>
                    <a:lnTo>
                      <a:pt x="228" y="181"/>
                    </a:lnTo>
                    <a:lnTo>
                      <a:pt x="230" y="177"/>
                    </a:lnTo>
                    <a:lnTo>
                      <a:pt x="233" y="172"/>
                    </a:lnTo>
                    <a:lnTo>
                      <a:pt x="256" y="175"/>
                    </a:lnTo>
                    <a:lnTo>
                      <a:pt x="273" y="176"/>
                    </a:lnTo>
                    <a:lnTo>
                      <a:pt x="281" y="177"/>
                    </a:lnTo>
                    <a:lnTo>
                      <a:pt x="288" y="178"/>
                    </a:lnTo>
                    <a:lnTo>
                      <a:pt x="294" y="181"/>
                    </a:lnTo>
                    <a:lnTo>
                      <a:pt x="300" y="184"/>
                    </a:lnTo>
                    <a:lnTo>
                      <a:pt x="326" y="184"/>
                    </a:lnTo>
                    <a:lnTo>
                      <a:pt x="326" y="181"/>
                    </a:lnTo>
                    <a:lnTo>
                      <a:pt x="327" y="178"/>
                    </a:lnTo>
                    <a:lnTo>
                      <a:pt x="329" y="176"/>
                    </a:lnTo>
                    <a:lnTo>
                      <a:pt x="331" y="174"/>
                    </a:lnTo>
                    <a:lnTo>
                      <a:pt x="337" y="170"/>
                    </a:lnTo>
                    <a:lnTo>
                      <a:pt x="344" y="167"/>
                    </a:lnTo>
                    <a:lnTo>
                      <a:pt x="350" y="164"/>
                    </a:lnTo>
                    <a:lnTo>
                      <a:pt x="357" y="162"/>
                    </a:lnTo>
                    <a:lnTo>
                      <a:pt x="362" y="158"/>
                    </a:lnTo>
                    <a:lnTo>
                      <a:pt x="366" y="154"/>
                    </a:lnTo>
                    <a:lnTo>
                      <a:pt x="372" y="149"/>
                    </a:lnTo>
                    <a:lnTo>
                      <a:pt x="378" y="143"/>
                    </a:lnTo>
                    <a:lnTo>
                      <a:pt x="383" y="136"/>
                    </a:lnTo>
                    <a:lnTo>
                      <a:pt x="389" y="129"/>
                    </a:lnTo>
                    <a:lnTo>
                      <a:pt x="400" y="114"/>
                    </a:lnTo>
                    <a:lnTo>
                      <a:pt x="408" y="97"/>
                    </a:lnTo>
                    <a:lnTo>
                      <a:pt x="415" y="79"/>
                    </a:lnTo>
                    <a:lnTo>
                      <a:pt x="420" y="62"/>
                    </a:lnTo>
                    <a:lnTo>
                      <a:pt x="424" y="46"/>
                    </a:lnTo>
                    <a:lnTo>
                      <a:pt x="426" y="30"/>
                    </a:lnTo>
                    <a:lnTo>
                      <a:pt x="427" y="25"/>
                    </a:lnTo>
                    <a:lnTo>
                      <a:pt x="429" y="20"/>
                    </a:lnTo>
                    <a:lnTo>
                      <a:pt x="435" y="15"/>
                    </a:lnTo>
                    <a:lnTo>
                      <a:pt x="440" y="11"/>
                    </a:lnTo>
                    <a:lnTo>
                      <a:pt x="447" y="6"/>
                    </a:lnTo>
                    <a:lnTo>
                      <a:pt x="453" y="3"/>
                    </a:lnTo>
                    <a:lnTo>
                      <a:pt x="460" y="1"/>
                    </a:lnTo>
                    <a:lnTo>
                      <a:pt x="465" y="0"/>
                    </a:lnTo>
                    <a:lnTo>
                      <a:pt x="479" y="2"/>
                    </a:lnTo>
                    <a:lnTo>
                      <a:pt x="495" y="6"/>
                    </a:lnTo>
                    <a:lnTo>
                      <a:pt x="512" y="10"/>
                    </a:lnTo>
                    <a:lnTo>
                      <a:pt x="525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5" name="Freeform 334">
                <a:extLst>
                  <a:ext uri="{FF2B5EF4-FFF2-40B4-BE49-F238E27FC236}">
                    <a16:creationId xmlns:a16="http://schemas.microsoft.com/office/drawing/2014/main" id="{45D112D1-19FB-0A43-9345-FD354FB019F2}"/>
                  </a:ext>
                </a:extLst>
              </p:cNvPr>
              <p:cNvSpPr>
                <a:spLocks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8604250" y="3924300"/>
                <a:ext cx="92075" cy="57150"/>
              </a:xfrm>
              <a:custGeom>
                <a:avLst/>
                <a:gdLst>
                  <a:gd name="T0" fmla="*/ 0 w 212"/>
                  <a:gd name="T1" fmla="*/ 2147483646 h 105"/>
                  <a:gd name="T2" fmla="*/ 1310792729 w 212"/>
                  <a:gd name="T3" fmla="*/ 2147483646 h 105"/>
                  <a:gd name="T4" fmla="*/ 2147483646 w 212"/>
                  <a:gd name="T5" fmla="*/ 2147483646 h 105"/>
                  <a:gd name="T6" fmla="*/ 2147483646 w 212"/>
                  <a:gd name="T7" fmla="*/ 2147483646 h 105"/>
                  <a:gd name="T8" fmla="*/ 2147483646 w 212"/>
                  <a:gd name="T9" fmla="*/ 2147483646 h 105"/>
                  <a:gd name="T10" fmla="*/ 2147483646 w 212"/>
                  <a:gd name="T11" fmla="*/ 2147483646 h 105"/>
                  <a:gd name="T12" fmla="*/ 2147483646 w 212"/>
                  <a:gd name="T13" fmla="*/ 2147483646 h 105"/>
                  <a:gd name="T14" fmla="*/ 2147483646 w 212"/>
                  <a:gd name="T15" fmla="*/ 2147483646 h 105"/>
                  <a:gd name="T16" fmla="*/ 2147483646 w 212"/>
                  <a:gd name="T17" fmla="*/ 2147483646 h 105"/>
                  <a:gd name="T18" fmla="*/ 2147483646 w 212"/>
                  <a:gd name="T19" fmla="*/ 2147483646 h 105"/>
                  <a:gd name="T20" fmla="*/ 2147483646 w 212"/>
                  <a:gd name="T21" fmla="*/ 2147483646 h 105"/>
                  <a:gd name="T22" fmla="*/ 2147483646 w 212"/>
                  <a:gd name="T23" fmla="*/ 1289859171 h 105"/>
                  <a:gd name="T24" fmla="*/ 2147483646 w 212"/>
                  <a:gd name="T25" fmla="*/ 0 h 105"/>
                  <a:gd name="T26" fmla="*/ 2147483646 w 212"/>
                  <a:gd name="T27" fmla="*/ 0 h 105"/>
                  <a:gd name="T28" fmla="*/ 2147483646 w 212"/>
                  <a:gd name="T29" fmla="*/ 1451313909 h 105"/>
                  <a:gd name="T30" fmla="*/ 2147483646 w 212"/>
                  <a:gd name="T31" fmla="*/ 2147483646 h 105"/>
                  <a:gd name="T32" fmla="*/ 2147483646 w 212"/>
                  <a:gd name="T33" fmla="*/ 2147483646 h 105"/>
                  <a:gd name="T34" fmla="*/ 2147483646 w 212"/>
                  <a:gd name="T35" fmla="*/ 2147483646 h 105"/>
                  <a:gd name="T36" fmla="*/ 2147483646 w 212"/>
                  <a:gd name="T37" fmla="*/ 2147483646 h 105"/>
                  <a:gd name="T38" fmla="*/ 2147483646 w 212"/>
                  <a:gd name="T39" fmla="*/ 2147483646 h 105"/>
                  <a:gd name="T40" fmla="*/ 2147483646 w 212"/>
                  <a:gd name="T41" fmla="*/ 2147483646 h 105"/>
                  <a:gd name="T42" fmla="*/ 2147483646 w 212"/>
                  <a:gd name="T43" fmla="*/ 2147483646 h 105"/>
                  <a:gd name="T44" fmla="*/ 1884229315 w 212"/>
                  <a:gd name="T45" fmla="*/ 2147483646 h 105"/>
                  <a:gd name="T46" fmla="*/ 0 w 212"/>
                  <a:gd name="T47" fmla="*/ 2147483646 h 1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2" h="105">
                    <a:moveTo>
                      <a:pt x="0" y="105"/>
                    </a:moveTo>
                    <a:lnTo>
                      <a:pt x="16" y="85"/>
                    </a:lnTo>
                    <a:lnTo>
                      <a:pt x="35" y="68"/>
                    </a:lnTo>
                    <a:lnTo>
                      <a:pt x="44" y="60"/>
                    </a:lnTo>
                    <a:lnTo>
                      <a:pt x="54" y="53"/>
                    </a:lnTo>
                    <a:lnTo>
                      <a:pt x="64" y="46"/>
                    </a:lnTo>
                    <a:lnTo>
                      <a:pt x="73" y="38"/>
                    </a:lnTo>
                    <a:lnTo>
                      <a:pt x="83" y="32"/>
                    </a:lnTo>
                    <a:lnTo>
                      <a:pt x="94" y="27"/>
                    </a:lnTo>
                    <a:lnTo>
                      <a:pt x="106" y="21"/>
                    </a:lnTo>
                    <a:lnTo>
                      <a:pt x="118" y="16"/>
                    </a:lnTo>
                    <a:lnTo>
                      <a:pt x="144" y="8"/>
                    </a:lnTo>
                    <a:lnTo>
                      <a:pt x="172" y="0"/>
                    </a:lnTo>
                    <a:lnTo>
                      <a:pt x="212" y="0"/>
                    </a:lnTo>
                    <a:lnTo>
                      <a:pt x="202" y="9"/>
                    </a:lnTo>
                    <a:lnTo>
                      <a:pt x="190" y="18"/>
                    </a:lnTo>
                    <a:lnTo>
                      <a:pt x="178" y="27"/>
                    </a:lnTo>
                    <a:lnTo>
                      <a:pt x="165" y="35"/>
                    </a:lnTo>
                    <a:lnTo>
                      <a:pt x="137" y="52"/>
                    </a:lnTo>
                    <a:lnTo>
                      <a:pt x="109" y="66"/>
                    </a:lnTo>
                    <a:lnTo>
                      <a:pt x="79" y="79"/>
                    </a:lnTo>
                    <a:lnTo>
                      <a:pt x="50" y="90"/>
                    </a:lnTo>
                    <a:lnTo>
                      <a:pt x="23" y="99"/>
                    </a:lnTo>
                    <a:lnTo>
                      <a:pt x="0" y="10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6" name="Freeform 335">
                <a:extLst>
                  <a:ext uri="{FF2B5EF4-FFF2-40B4-BE49-F238E27FC236}">
                    <a16:creationId xmlns:a16="http://schemas.microsoft.com/office/drawing/2014/main" id="{B48615F8-DDEA-8F44-B051-0948C492CD12}"/>
                  </a:ext>
                </a:extLst>
              </p:cNvPr>
              <p:cNvSpPr>
                <a:spLocks/>
              </p:cNvSpPr>
              <p:nvPr>
                <p:custDataLst>
                  <p:tags r:id="rId238"/>
                </p:custDataLst>
              </p:nvPr>
            </p:nvSpPr>
            <p:spPr bwMode="auto">
              <a:xfrm>
                <a:off x="8720138" y="3590925"/>
                <a:ext cx="42862" cy="88900"/>
              </a:xfrm>
              <a:custGeom>
                <a:avLst/>
                <a:gdLst>
                  <a:gd name="T0" fmla="*/ 0 w 92"/>
                  <a:gd name="T1" fmla="*/ 2147483646 h 166"/>
                  <a:gd name="T2" fmla="*/ 0 w 92"/>
                  <a:gd name="T3" fmla="*/ 2147483646 h 166"/>
                  <a:gd name="T4" fmla="*/ 505520485 w 92"/>
                  <a:gd name="T5" fmla="*/ 2147483646 h 166"/>
                  <a:gd name="T6" fmla="*/ 1213552738 w 92"/>
                  <a:gd name="T7" fmla="*/ 2147483646 h 166"/>
                  <a:gd name="T8" fmla="*/ 1415630762 w 92"/>
                  <a:gd name="T9" fmla="*/ 2147483646 h 166"/>
                  <a:gd name="T10" fmla="*/ 1719073222 w 92"/>
                  <a:gd name="T11" fmla="*/ 2147483646 h 166"/>
                  <a:gd name="T12" fmla="*/ 1820220554 w 92"/>
                  <a:gd name="T13" fmla="*/ 2147483646 h 166"/>
                  <a:gd name="T14" fmla="*/ 1921368352 w 92"/>
                  <a:gd name="T15" fmla="*/ 2147483646 h 166"/>
                  <a:gd name="T16" fmla="*/ 2022515683 w 92"/>
                  <a:gd name="T17" fmla="*/ 2147483646 h 166"/>
                  <a:gd name="T18" fmla="*/ 2147483646 w 92"/>
                  <a:gd name="T19" fmla="*/ 2147483646 h 166"/>
                  <a:gd name="T20" fmla="*/ 2147483646 w 92"/>
                  <a:gd name="T21" fmla="*/ 2147483646 h 166"/>
                  <a:gd name="T22" fmla="*/ 2147483646 w 92"/>
                  <a:gd name="T23" fmla="*/ 2147483646 h 166"/>
                  <a:gd name="T24" fmla="*/ 2147483646 w 92"/>
                  <a:gd name="T25" fmla="*/ 2147483646 h 166"/>
                  <a:gd name="T26" fmla="*/ 2147483646 w 92"/>
                  <a:gd name="T27" fmla="*/ 2147483646 h 166"/>
                  <a:gd name="T28" fmla="*/ 2147483646 w 92"/>
                  <a:gd name="T29" fmla="*/ 2147483646 h 166"/>
                  <a:gd name="T30" fmla="*/ 2147483646 w 92"/>
                  <a:gd name="T31" fmla="*/ 2147483646 h 166"/>
                  <a:gd name="T32" fmla="*/ 2147483646 w 92"/>
                  <a:gd name="T33" fmla="*/ 2147483646 h 166"/>
                  <a:gd name="T34" fmla="*/ 2147483646 w 92"/>
                  <a:gd name="T35" fmla="*/ 2147483646 h 166"/>
                  <a:gd name="T36" fmla="*/ 2147483646 w 92"/>
                  <a:gd name="T37" fmla="*/ 2147483646 h 166"/>
                  <a:gd name="T38" fmla="*/ 2147483646 w 92"/>
                  <a:gd name="T39" fmla="*/ 2147483646 h 166"/>
                  <a:gd name="T40" fmla="*/ 2147483646 w 92"/>
                  <a:gd name="T41" fmla="*/ 2147483646 h 166"/>
                  <a:gd name="T42" fmla="*/ 2147483646 w 92"/>
                  <a:gd name="T43" fmla="*/ 2147483646 h 166"/>
                  <a:gd name="T44" fmla="*/ 2147483646 w 92"/>
                  <a:gd name="T45" fmla="*/ 2147483646 h 166"/>
                  <a:gd name="T46" fmla="*/ 2147483646 w 92"/>
                  <a:gd name="T47" fmla="*/ 2147483646 h 166"/>
                  <a:gd name="T48" fmla="*/ 2147483646 w 92"/>
                  <a:gd name="T49" fmla="*/ 2147483646 h 166"/>
                  <a:gd name="T50" fmla="*/ 2147483646 w 92"/>
                  <a:gd name="T51" fmla="*/ 2147483646 h 166"/>
                  <a:gd name="T52" fmla="*/ 2147483646 w 92"/>
                  <a:gd name="T53" fmla="*/ 2147483646 h 166"/>
                  <a:gd name="T54" fmla="*/ 2147483646 w 92"/>
                  <a:gd name="T55" fmla="*/ 2147483646 h 166"/>
                  <a:gd name="T56" fmla="*/ 2147483646 w 92"/>
                  <a:gd name="T57" fmla="*/ 2147483646 h 166"/>
                  <a:gd name="T58" fmla="*/ 2147483646 w 92"/>
                  <a:gd name="T59" fmla="*/ 2147483646 h 166"/>
                  <a:gd name="T60" fmla="*/ 2147483646 w 92"/>
                  <a:gd name="T61" fmla="*/ 2147483646 h 166"/>
                  <a:gd name="T62" fmla="*/ 2147483646 w 92"/>
                  <a:gd name="T63" fmla="*/ 2147483646 h 166"/>
                  <a:gd name="T64" fmla="*/ 2147483646 w 92"/>
                  <a:gd name="T65" fmla="*/ 2147483646 h 166"/>
                  <a:gd name="T66" fmla="*/ 2147483646 w 92"/>
                  <a:gd name="T67" fmla="*/ 2147483646 h 166"/>
                  <a:gd name="T68" fmla="*/ 2147483646 w 92"/>
                  <a:gd name="T69" fmla="*/ 2147483646 h 166"/>
                  <a:gd name="T70" fmla="*/ 2147483646 w 92"/>
                  <a:gd name="T71" fmla="*/ 1996739521 h 166"/>
                  <a:gd name="T72" fmla="*/ 2147483646 w 92"/>
                  <a:gd name="T73" fmla="*/ 2147483646 h 166"/>
                  <a:gd name="T74" fmla="*/ 2147483646 w 92"/>
                  <a:gd name="T75" fmla="*/ 2147483646 h 166"/>
                  <a:gd name="T76" fmla="*/ 2147483646 w 92"/>
                  <a:gd name="T77" fmla="*/ 2147483646 h 166"/>
                  <a:gd name="T78" fmla="*/ 2147483646 w 92"/>
                  <a:gd name="T79" fmla="*/ 2147483646 h 166"/>
                  <a:gd name="T80" fmla="*/ 2147483646 w 92"/>
                  <a:gd name="T81" fmla="*/ 2147483646 h 166"/>
                  <a:gd name="T82" fmla="*/ 2147483646 w 92"/>
                  <a:gd name="T83" fmla="*/ 1689570742 h 166"/>
                  <a:gd name="T84" fmla="*/ 2147483646 w 92"/>
                  <a:gd name="T85" fmla="*/ 1075233718 h 166"/>
                  <a:gd name="T86" fmla="*/ 1617925891 w 92"/>
                  <a:gd name="T87" fmla="*/ 460896159 h 166"/>
                  <a:gd name="T88" fmla="*/ 808962945 w 92"/>
                  <a:gd name="T89" fmla="*/ 153727915 h 166"/>
                  <a:gd name="T90" fmla="*/ 0 w 92"/>
                  <a:gd name="T91" fmla="*/ 0 h 166"/>
                  <a:gd name="T92" fmla="*/ 0 w 92"/>
                  <a:gd name="T93" fmla="*/ 1535842827 h 166"/>
                  <a:gd name="T94" fmla="*/ 0 w 92"/>
                  <a:gd name="T95" fmla="*/ 2147483646 h 166"/>
                  <a:gd name="T96" fmla="*/ 0 w 92"/>
                  <a:gd name="T97" fmla="*/ 2147483646 h 166"/>
                  <a:gd name="T98" fmla="*/ 0 w 92"/>
                  <a:gd name="T99" fmla="*/ 2147483646 h 166"/>
                  <a:gd name="T100" fmla="*/ 0 w 92"/>
                  <a:gd name="T101" fmla="*/ 2147483646 h 166"/>
                  <a:gd name="T102" fmla="*/ 0 w 92"/>
                  <a:gd name="T103" fmla="*/ 2147483646 h 16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2" h="166">
                    <a:moveTo>
                      <a:pt x="0" y="81"/>
                    </a:moveTo>
                    <a:lnTo>
                      <a:pt x="0" y="148"/>
                    </a:lnTo>
                    <a:lnTo>
                      <a:pt x="5" y="144"/>
                    </a:lnTo>
                    <a:lnTo>
                      <a:pt x="12" y="139"/>
                    </a:lnTo>
                    <a:lnTo>
                      <a:pt x="14" y="137"/>
                    </a:lnTo>
                    <a:lnTo>
                      <a:pt x="17" y="135"/>
                    </a:lnTo>
                    <a:lnTo>
                      <a:pt x="18" y="132"/>
                    </a:lnTo>
                    <a:lnTo>
                      <a:pt x="19" y="130"/>
                    </a:lnTo>
                    <a:lnTo>
                      <a:pt x="20" y="138"/>
                    </a:lnTo>
                    <a:lnTo>
                      <a:pt x="24" y="148"/>
                    </a:lnTo>
                    <a:lnTo>
                      <a:pt x="27" y="154"/>
                    </a:lnTo>
                    <a:lnTo>
                      <a:pt x="30" y="159"/>
                    </a:lnTo>
                    <a:lnTo>
                      <a:pt x="35" y="163"/>
                    </a:lnTo>
                    <a:lnTo>
                      <a:pt x="39" y="166"/>
                    </a:lnTo>
                    <a:lnTo>
                      <a:pt x="41" y="158"/>
                    </a:lnTo>
                    <a:lnTo>
                      <a:pt x="41" y="148"/>
                    </a:lnTo>
                    <a:lnTo>
                      <a:pt x="41" y="137"/>
                    </a:lnTo>
                    <a:lnTo>
                      <a:pt x="41" y="126"/>
                    </a:lnTo>
                    <a:lnTo>
                      <a:pt x="40" y="107"/>
                    </a:lnTo>
                    <a:lnTo>
                      <a:pt x="39" y="99"/>
                    </a:lnTo>
                    <a:lnTo>
                      <a:pt x="48" y="100"/>
                    </a:lnTo>
                    <a:lnTo>
                      <a:pt x="57" y="102"/>
                    </a:lnTo>
                    <a:lnTo>
                      <a:pt x="64" y="105"/>
                    </a:lnTo>
                    <a:lnTo>
                      <a:pt x="71" y="108"/>
                    </a:lnTo>
                    <a:lnTo>
                      <a:pt x="76" y="111"/>
                    </a:lnTo>
                    <a:lnTo>
                      <a:pt x="82" y="114"/>
                    </a:lnTo>
                    <a:lnTo>
                      <a:pt x="87" y="116"/>
                    </a:lnTo>
                    <a:lnTo>
                      <a:pt x="92" y="118"/>
                    </a:lnTo>
                    <a:lnTo>
                      <a:pt x="85" y="103"/>
                    </a:lnTo>
                    <a:lnTo>
                      <a:pt x="81" y="89"/>
                    </a:lnTo>
                    <a:lnTo>
                      <a:pt x="76" y="75"/>
                    </a:lnTo>
                    <a:lnTo>
                      <a:pt x="73" y="60"/>
                    </a:lnTo>
                    <a:lnTo>
                      <a:pt x="70" y="47"/>
                    </a:lnTo>
                    <a:lnTo>
                      <a:pt x="67" y="34"/>
                    </a:lnTo>
                    <a:lnTo>
                      <a:pt x="63" y="23"/>
                    </a:lnTo>
                    <a:lnTo>
                      <a:pt x="59" y="13"/>
                    </a:lnTo>
                    <a:lnTo>
                      <a:pt x="59" y="19"/>
                    </a:lnTo>
                    <a:lnTo>
                      <a:pt x="59" y="25"/>
                    </a:lnTo>
                    <a:lnTo>
                      <a:pt x="50" y="23"/>
                    </a:lnTo>
                    <a:lnTo>
                      <a:pt x="42" y="19"/>
                    </a:lnTo>
                    <a:lnTo>
                      <a:pt x="35" y="15"/>
                    </a:lnTo>
                    <a:lnTo>
                      <a:pt x="29" y="11"/>
                    </a:lnTo>
                    <a:lnTo>
                      <a:pt x="23" y="7"/>
                    </a:lnTo>
                    <a:lnTo>
                      <a:pt x="16" y="3"/>
                    </a:lnTo>
                    <a:lnTo>
                      <a:pt x="8" y="1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0" y="33"/>
                    </a:lnTo>
                    <a:lnTo>
                      <a:pt x="0" y="52"/>
                    </a:lnTo>
                    <a:lnTo>
                      <a:pt x="0" y="70"/>
                    </a:lnTo>
                    <a:lnTo>
                      <a:pt x="0" y="8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7" name="Freeform 336">
                <a:extLst>
                  <a:ext uri="{FF2B5EF4-FFF2-40B4-BE49-F238E27FC236}">
                    <a16:creationId xmlns:a16="http://schemas.microsoft.com/office/drawing/2014/main" id="{95ACA09B-2527-3B4B-96A7-C216D9FEA6D2}"/>
                  </a:ext>
                </a:extLst>
              </p:cNvPr>
              <p:cNvSpPr>
                <a:spLocks/>
              </p:cNvSpPr>
              <p:nvPr>
                <p:custDataLst>
                  <p:tags r:id="rId239"/>
                </p:custDataLst>
              </p:nvPr>
            </p:nvSpPr>
            <p:spPr bwMode="auto">
              <a:xfrm>
                <a:off x="8732838" y="3735388"/>
                <a:ext cx="71437" cy="55562"/>
              </a:xfrm>
              <a:custGeom>
                <a:avLst/>
                <a:gdLst>
                  <a:gd name="T0" fmla="*/ 557808499 w 166"/>
                  <a:gd name="T1" fmla="*/ 0 h 62"/>
                  <a:gd name="T2" fmla="*/ 1115802475 w 166"/>
                  <a:gd name="T3" fmla="*/ 2147483646 h 62"/>
                  <a:gd name="T4" fmla="*/ 1753430202 w 166"/>
                  <a:gd name="T5" fmla="*/ 2147483646 h 62"/>
                  <a:gd name="T6" fmla="*/ 2147483646 w 166"/>
                  <a:gd name="T7" fmla="*/ 2147483646 h 62"/>
                  <a:gd name="T8" fmla="*/ 2147483646 w 166"/>
                  <a:gd name="T9" fmla="*/ 2147483646 h 62"/>
                  <a:gd name="T10" fmla="*/ 2147483646 w 166"/>
                  <a:gd name="T11" fmla="*/ 2147483646 h 62"/>
                  <a:gd name="T12" fmla="*/ 2147483646 w 166"/>
                  <a:gd name="T13" fmla="*/ 2147483646 h 62"/>
                  <a:gd name="T14" fmla="*/ 2147483646 w 166"/>
                  <a:gd name="T15" fmla="*/ 2147483646 h 62"/>
                  <a:gd name="T16" fmla="*/ 2147483646 w 166"/>
                  <a:gd name="T17" fmla="*/ 2147483646 h 62"/>
                  <a:gd name="T18" fmla="*/ 2147483646 w 166"/>
                  <a:gd name="T19" fmla="*/ 719582566 h 62"/>
                  <a:gd name="T20" fmla="*/ 2147483646 w 166"/>
                  <a:gd name="T21" fmla="*/ 0 h 62"/>
                  <a:gd name="T22" fmla="*/ 2147483646 w 166"/>
                  <a:gd name="T23" fmla="*/ 719582566 h 62"/>
                  <a:gd name="T24" fmla="*/ 2147483646 w 166"/>
                  <a:gd name="T25" fmla="*/ 1439164236 h 62"/>
                  <a:gd name="T26" fmla="*/ 2147483646 w 166"/>
                  <a:gd name="T27" fmla="*/ 2147483646 h 62"/>
                  <a:gd name="T28" fmla="*/ 2147483646 w 166"/>
                  <a:gd name="T29" fmla="*/ 2147483646 h 62"/>
                  <a:gd name="T30" fmla="*/ 2147483646 w 166"/>
                  <a:gd name="T31" fmla="*/ 2147483646 h 62"/>
                  <a:gd name="T32" fmla="*/ 2147483646 w 166"/>
                  <a:gd name="T33" fmla="*/ 2147483646 h 62"/>
                  <a:gd name="T34" fmla="*/ 2147483646 w 166"/>
                  <a:gd name="T35" fmla="*/ 2147483646 h 62"/>
                  <a:gd name="T36" fmla="*/ 2147483646 w 166"/>
                  <a:gd name="T37" fmla="*/ 2147483646 h 62"/>
                  <a:gd name="T38" fmla="*/ 2147483646 w 166"/>
                  <a:gd name="T39" fmla="*/ 2147483646 h 62"/>
                  <a:gd name="T40" fmla="*/ 2147483646 w 166"/>
                  <a:gd name="T41" fmla="*/ 2147483646 h 62"/>
                  <a:gd name="T42" fmla="*/ 2147483646 w 166"/>
                  <a:gd name="T43" fmla="*/ 2147483646 h 62"/>
                  <a:gd name="T44" fmla="*/ 2147483646 w 166"/>
                  <a:gd name="T45" fmla="*/ 2147483646 h 62"/>
                  <a:gd name="T46" fmla="*/ 2147483646 w 166"/>
                  <a:gd name="T47" fmla="*/ 2147483646 h 62"/>
                  <a:gd name="T48" fmla="*/ 2147483646 w 166"/>
                  <a:gd name="T49" fmla="*/ 2147483646 h 62"/>
                  <a:gd name="T50" fmla="*/ 2147483646 w 166"/>
                  <a:gd name="T51" fmla="*/ 2147483646 h 62"/>
                  <a:gd name="T52" fmla="*/ 2147483646 w 166"/>
                  <a:gd name="T53" fmla="*/ 2147483646 h 62"/>
                  <a:gd name="T54" fmla="*/ 2147483646 w 166"/>
                  <a:gd name="T55" fmla="*/ 2147483646 h 62"/>
                  <a:gd name="T56" fmla="*/ 2147483646 w 166"/>
                  <a:gd name="T57" fmla="*/ 2147483646 h 62"/>
                  <a:gd name="T58" fmla="*/ 2147483646 w 166"/>
                  <a:gd name="T59" fmla="*/ 2147483646 h 62"/>
                  <a:gd name="T60" fmla="*/ 2147483646 w 166"/>
                  <a:gd name="T61" fmla="*/ 2147483646 h 62"/>
                  <a:gd name="T62" fmla="*/ 2147483646 w 166"/>
                  <a:gd name="T63" fmla="*/ 2147483646 h 62"/>
                  <a:gd name="T64" fmla="*/ 2147483646 w 166"/>
                  <a:gd name="T65" fmla="*/ 2147483646 h 62"/>
                  <a:gd name="T66" fmla="*/ 2147483646 w 166"/>
                  <a:gd name="T67" fmla="*/ 2147483646 h 62"/>
                  <a:gd name="T68" fmla="*/ 2147483646 w 166"/>
                  <a:gd name="T69" fmla="*/ 2147483646 h 62"/>
                  <a:gd name="T70" fmla="*/ 2147483646 w 166"/>
                  <a:gd name="T71" fmla="*/ 2147483646 h 62"/>
                  <a:gd name="T72" fmla="*/ 2147483646 w 166"/>
                  <a:gd name="T73" fmla="*/ 2147483646 h 62"/>
                  <a:gd name="T74" fmla="*/ 2072151542 w 166"/>
                  <a:gd name="T75" fmla="*/ 2147483646 h 62"/>
                  <a:gd name="T76" fmla="*/ 1514343043 w 166"/>
                  <a:gd name="T77" fmla="*/ 2147483646 h 62"/>
                  <a:gd name="T78" fmla="*/ 956349067 w 166"/>
                  <a:gd name="T79" fmla="*/ 2147483646 h 62"/>
                  <a:gd name="T80" fmla="*/ 557808499 w 166"/>
                  <a:gd name="T81" fmla="*/ 2147483646 h 62"/>
                  <a:gd name="T82" fmla="*/ 159453409 w 166"/>
                  <a:gd name="T83" fmla="*/ 2147483646 h 62"/>
                  <a:gd name="T84" fmla="*/ 79634181 w 166"/>
                  <a:gd name="T85" fmla="*/ 2147483646 h 62"/>
                  <a:gd name="T86" fmla="*/ 0 w 166"/>
                  <a:gd name="T87" fmla="*/ 2147483646 h 62"/>
                  <a:gd name="T88" fmla="*/ 79634181 w 166"/>
                  <a:gd name="T89" fmla="*/ 2147483646 h 62"/>
                  <a:gd name="T90" fmla="*/ 318721340 w 166"/>
                  <a:gd name="T91" fmla="*/ 2147483646 h 62"/>
                  <a:gd name="T92" fmla="*/ 557808499 w 166"/>
                  <a:gd name="T93" fmla="*/ 0 h 6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66" h="62">
                    <a:moveTo>
                      <a:pt x="7" y="0"/>
                    </a:moveTo>
                    <a:lnTo>
                      <a:pt x="14" y="3"/>
                    </a:lnTo>
                    <a:lnTo>
                      <a:pt x="22" y="6"/>
                    </a:lnTo>
                    <a:lnTo>
                      <a:pt x="30" y="7"/>
                    </a:lnTo>
                    <a:lnTo>
                      <a:pt x="36" y="8"/>
                    </a:lnTo>
                    <a:lnTo>
                      <a:pt x="48" y="8"/>
                    </a:lnTo>
                    <a:lnTo>
                      <a:pt x="58" y="7"/>
                    </a:lnTo>
                    <a:lnTo>
                      <a:pt x="69" y="5"/>
                    </a:lnTo>
                    <a:lnTo>
                      <a:pt x="80" y="3"/>
                    </a:lnTo>
                    <a:lnTo>
                      <a:pt x="92" y="1"/>
                    </a:lnTo>
                    <a:lnTo>
                      <a:pt x="106" y="0"/>
                    </a:lnTo>
                    <a:lnTo>
                      <a:pt x="111" y="1"/>
                    </a:lnTo>
                    <a:lnTo>
                      <a:pt x="115" y="2"/>
                    </a:lnTo>
                    <a:lnTo>
                      <a:pt x="120" y="5"/>
                    </a:lnTo>
                    <a:lnTo>
                      <a:pt x="124" y="8"/>
                    </a:lnTo>
                    <a:lnTo>
                      <a:pt x="132" y="17"/>
                    </a:lnTo>
                    <a:lnTo>
                      <a:pt x="138" y="26"/>
                    </a:lnTo>
                    <a:lnTo>
                      <a:pt x="145" y="36"/>
                    </a:lnTo>
                    <a:lnTo>
                      <a:pt x="151" y="45"/>
                    </a:lnTo>
                    <a:lnTo>
                      <a:pt x="155" y="49"/>
                    </a:lnTo>
                    <a:lnTo>
                      <a:pt x="158" y="52"/>
                    </a:lnTo>
                    <a:lnTo>
                      <a:pt x="162" y="54"/>
                    </a:lnTo>
                    <a:lnTo>
                      <a:pt x="166" y="56"/>
                    </a:lnTo>
                    <a:lnTo>
                      <a:pt x="159" y="57"/>
                    </a:lnTo>
                    <a:lnTo>
                      <a:pt x="151" y="59"/>
                    </a:lnTo>
                    <a:lnTo>
                      <a:pt x="143" y="61"/>
                    </a:lnTo>
                    <a:lnTo>
                      <a:pt x="133" y="62"/>
                    </a:lnTo>
                    <a:lnTo>
                      <a:pt x="125" y="61"/>
                    </a:lnTo>
                    <a:lnTo>
                      <a:pt x="119" y="58"/>
                    </a:lnTo>
                    <a:lnTo>
                      <a:pt x="112" y="54"/>
                    </a:lnTo>
                    <a:lnTo>
                      <a:pt x="106" y="50"/>
                    </a:lnTo>
                    <a:lnTo>
                      <a:pt x="100" y="45"/>
                    </a:lnTo>
                    <a:lnTo>
                      <a:pt x="93" y="41"/>
                    </a:lnTo>
                    <a:lnTo>
                      <a:pt x="87" y="39"/>
                    </a:lnTo>
                    <a:lnTo>
                      <a:pt x="79" y="38"/>
                    </a:lnTo>
                    <a:lnTo>
                      <a:pt x="56" y="38"/>
                    </a:lnTo>
                    <a:lnTo>
                      <a:pt x="35" y="39"/>
                    </a:lnTo>
                    <a:lnTo>
                      <a:pt x="26" y="41"/>
                    </a:lnTo>
                    <a:lnTo>
                      <a:pt x="19" y="43"/>
                    </a:lnTo>
                    <a:lnTo>
                      <a:pt x="12" y="46"/>
                    </a:lnTo>
                    <a:lnTo>
                      <a:pt x="7" y="50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4"/>
                    </a:lnTo>
                    <a:lnTo>
                      <a:pt x="1" y="28"/>
                    </a:lnTo>
                    <a:lnTo>
                      <a:pt x="4" y="15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8" name="Freeform 337">
                <a:extLst>
                  <a:ext uri="{FF2B5EF4-FFF2-40B4-BE49-F238E27FC236}">
                    <a16:creationId xmlns:a16="http://schemas.microsoft.com/office/drawing/2014/main" id="{EA1B2E13-59C5-8844-94C1-2A88A8CF8185}"/>
                  </a:ext>
                </a:extLst>
              </p:cNvPr>
              <p:cNvSpPr>
                <a:spLocks/>
              </p:cNvSpPr>
              <p:nvPr>
                <p:custDataLst>
                  <p:tags r:id="rId240"/>
                </p:custDataLst>
              </p:nvPr>
            </p:nvSpPr>
            <p:spPr bwMode="auto">
              <a:xfrm>
                <a:off x="8809038" y="3659188"/>
                <a:ext cx="85725" cy="63500"/>
              </a:xfrm>
              <a:custGeom>
                <a:avLst/>
                <a:gdLst>
                  <a:gd name="T0" fmla="*/ 2147483646 w 193"/>
                  <a:gd name="T1" fmla="*/ 2147483646 h 121"/>
                  <a:gd name="T2" fmla="*/ 2147483646 w 193"/>
                  <a:gd name="T3" fmla="*/ 2147483646 h 121"/>
                  <a:gd name="T4" fmla="*/ 2147483646 w 193"/>
                  <a:gd name="T5" fmla="*/ 1734520343 h 121"/>
                  <a:gd name="T6" fmla="*/ 2147483646 w 193"/>
                  <a:gd name="T7" fmla="*/ 578081434 h 121"/>
                  <a:gd name="T8" fmla="*/ 2147483646 w 193"/>
                  <a:gd name="T9" fmla="*/ 144589500 h 121"/>
                  <a:gd name="T10" fmla="*/ 2147483646 w 193"/>
                  <a:gd name="T11" fmla="*/ 144589500 h 121"/>
                  <a:gd name="T12" fmla="*/ 2147483646 w 193"/>
                  <a:gd name="T13" fmla="*/ 433492459 h 121"/>
                  <a:gd name="T14" fmla="*/ 2147483646 w 193"/>
                  <a:gd name="T15" fmla="*/ 1445341868 h 121"/>
                  <a:gd name="T16" fmla="*/ 2147483646 w 193"/>
                  <a:gd name="T17" fmla="*/ 2147483646 h 121"/>
                  <a:gd name="T18" fmla="*/ 2147483646 w 193"/>
                  <a:gd name="T19" fmla="*/ 2147483646 h 121"/>
                  <a:gd name="T20" fmla="*/ 2147483646 w 193"/>
                  <a:gd name="T21" fmla="*/ 2147483646 h 121"/>
                  <a:gd name="T22" fmla="*/ 2147483646 w 193"/>
                  <a:gd name="T23" fmla="*/ 2147483646 h 121"/>
                  <a:gd name="T24" fmla="*/ 2147483646 w 193"/>
                  <a:gd name="T25" fmla="*/ 2147483646 h 121"/>
                  <a:gd name="T26" fmla="*/ 2147483646 w 193"/>
                  <a:gd name="T27" fmla="*/ 2147483646 h 121"/>
                  <a:gd name="T28" fmla="*/ 2147483646 w 193"/>
                  <a:gd name="T29" fmla="*/ 2147483646 h 121"/>
                  <a:gd name="T30" fmla="*/ 2147483646 w 193"/>
                  <a:gd name="T31" fmla="*/ 2147483646 h 121"/>
                  <a:gd name="T32" fmla="*/ 2147483646 w 193"/>
                  <a:gd name="T33" fmla="*/ 2147483646 h 121"/>
                  <a:gd name="T34" fmla="*/ 2147483646 w 193"/>
                  <a:gd name="T35" fmla="*/ 2147483646 h 121"/>
                  <a:gd name="T36" fmla="*/ 2147483646 w 193"/>
                  <a:gd name="T37" fmla="*/ 2147483646 h 121"/>
                  <a:gd name="T38" fmla="*/ 2147483646 w 193"/>
                  <a:gd name="T39" fmla="*/ 2147483646 h 121"/>
                  <a:gd name="T40" fmla="*/ 2147483646 w 193"/>
                  <a:gd name="T41" fmla="*/ 2147483646 h 121"/>
                  <a:gd name="T42" fmla="*/ 2147483646 w 193"/>
                  <a:gd name="T43" fmla="*/ 2147483646 h 121"/>
                  <a:gd name="T44" fmla="*/ 2147483646 w 193"/>
                  <a:gd name="T45" fmla="*/ 2147483646 h 121"/>
                  <a:gd name="T46" fmla="*/ 2147483646 w 193"/>
                  <a:gd name="T47" fmla="*/ 2147483646 h 121"/>
                  <a:gd name="T48" fmla="*/ 2147483646 w 193"/>
                  <a:gd name="T49" fmla="*/ 2147483646 h 121"/>
                  <a:gd name="T50" fmla="*/ 2147483646 w 193"/>
                  <a:gd name="T51" fmla="*/ 2147483646 h 121"/>
                  <a:gd name="T52" fmla="*/ 2147483646 w 193"/>
                  <a:gd name="T53" fmla="*/ 2147483646 h 121"/>
                  <a:gd name="T54" fmla="*/ 1139140006 w 193"/>
                  <a:gd name="T55" fmla="*/ 2147483646 h 121"/>
                  <a:gd name="T56" fmla="*/ 262984756 w 193"/>
                  <a:gd name="T57" fmla="*/ 2147483646 h 121"/>
                  <a:gd name="T58" fmla="*/ 0 w 193"/>
                  <a:gd name="T59" fmla="*/ 2147483646 h 121"/>
                  <a:gd name="T60" fmla="*/ 87595848 w 193"/>
                  <a:gd name="T61" fmla="*/ 2147483646 h 121"/>
                  <a:gd name="T62" fmla="*/ 613368149 w 193"/>
                  <a:gd name="T63" fmla="*/ 2147483646 h 121"/>
                  <a:gd name="T64" fmla="*/ 1752508155 w 193"/>
                  <a:gd name="T65" fmla="*/ 2147483646 h 1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93" h="121">
                    <a:moveTo>
                      <a:pt x="26" y="36"/>
                    </a:moveTo>
                    <a:lnTo>
                      <a:pt x="33" y="35"/>
                    </a:lnTo>
                    <a:lnTo>
                      <a:pt x="39" y="31"/>
                    </a:lnTo>
                    <a:lnTo>
                      <a:pt x="48" y="25"/>
                    </a:lnTo>
                    <a:lnTo>
                      <a:pt x="58" y="18"/>
                    </a:lnTo>
                    <a:lnTo>
                      <a:pt x="68" y="12"/>
                    </a:lnTo>
                    <a:lnTo>
                      <a:pt x="79" y="6"/>
                    </a:lnTo>
                    <a:lnTo>
                      <a:pt x="84" y="4"/>
                    </a:lnTo>
                    <a:lnTo>
                      <a:pt x="90" y="2"/>
                    </a:lnTo>
                    <a:lnTo>
                      <a:pt x="94" y="1"/>
                    </a:lnTo>
                    <a:lnTo>
                      <a:pt x="100" y="0"/>
                    </a:lnTo>
                    <a:lnTo>
                      <a:pt x="105" y="1"/>
                    </a:lnTo>
                    <a:lnTo>
                      <a:pt x="111" y="1"/>
                    </a:lnTo>
                    <a:lnTo>
                      <a:pt x="116" y="3"/>
                    </a:lnTo>
                    <a:lnTo>
                      <a:pt x="122" y="5"/>
                    </a:lnTo>
                    <a:lnTo>
                      <a:pt x="131" y="10"/>
                    </a:lnTo>
                    <a:lnTo>
                      <a:pt x="139" y="15"/>
                    </a:lnTo>
                    <a:lnTo>
                      <a:pt x="148" y="21"/>
                    </a:lnTo>
                    <a:lnTo>
                      <a:pt x="158" y="26"/>
                    </a:lnTo>
                    <a:lnTo>
                      <a:pt x="162" y="28"/>
                    </a:lnTo>
                    <a:lnTo>
                      <a:pt x="168" y="29"/>
                    </a:lnTo>
                    <a:lnTo>
                      <a:pt x="173" y="30"/>
                    </a:lnTo>
                    <a:lnTo>
                      <a:pt x="179" y="30"/>
                    </a:lnTo>
                    <a:lnTo>
                      <a:pt x="179" y="48"/>
                    </a:lnTo>
                    <a:lnTo>
                      <a:pt x="178" y="60"/>
                    </a:lnTo>
                    <a:lnTo>
                      <a:pt x="178" y="66"/>
                    </a:lnTo>
                    <a:lnTo>
                      <a:pt x="179" y="71"/>
                    </a:lnTo>
                    <a:lnTo>
                      <a:pt x="182" y="75"/>
                    </a:lnTo>
                    <a:lnTo>
                      <a:pt x="187" y="80"/>
                    </a:lnTo>
                    <a:lnTo>
                      <a:pt x="187" y="89"/>
                    </a:lnTo>
                    <a:lnTo>
                      <a:pt x="187" y="97"/>
                    </a:lnTo>
                    <a:lnTo>
                      <a:pt x="188" y="102"/>
                    </a:lnTo>
                    <a:lnTo>
                      <a:pt x="189" y="106"/>
                    </a:lnTo>
                    <a:lnTo>
                      <a:pt x="191" y="109"/>
                    </a:lnTo>
                    <a:lnTo>
                      <a:pt x="193" y="111"/>
                    </a:lnTo>
                    <a:lnTo>
                      <a:pt x="188" y="114"/>
                    </a:lnTo>
                    <a:lnTo>
                      <a:pt x="182" y="117"/>
                    </a:lnTo>
                    <a:lnTo>
                      <a:pt x="177" y="118"/>
                    </a:lnTo>
                    <a:lnTo>
                      <a:pt x="171" y="120"/>
                    </a:lnTo>
                    <a:lnTo>
                      <a:pt x="159" y="121"/>
                    </a:lnTo>
                    <a:lnTo>
                      <a:pt x="146" y="121"/>
                    </a:lnTo>
                    <a:lnTo>
                      <a:pt x="116" y="119"/>
                    </a:lnTo>
                    <a:lnTo>
                      <a:pt x="80" y="117"/>
                    </a:lnTo>
                    <a:lnTo>
                      <a:pt x="72" y="116"/>
                    </a:lnTo>
                    <a:lnTo>
                      <a:pt x="67" y="114"/>
                    </a:lnTo>
                    <a:lnTo>
                      <a:pt x="63" y="110"/>
                    </a:lnTo>
                    <a:lnTo>
                      <a:pt x="59" y="106"/>
                    </a:lnTo>
                    <a:lnTo>
                      <a:pt x="56" y="100"/>
                    </a:lnTo>
                    <a:lnTo>
                      <a:pt x="55" y="93"/>
                    </a:lnTo>
                    <a:lnTo>
                      <a:pt x="54" y="87"/>
                    </a:lnTo>
                    <a:lnTo>
                      <a:pt x="54" y="80"/>
                    </a:lnTo>
                    <a:lnTo>
                      <a:pt x="47" y="79"/>
                    </a:lnTo>
                    <a:lnTo>
                      <a:pt x="39" y="78"/>
                    </a:lnTo>
                    <a:lnTo>
                      <a:pt x="31" y="75"/>
                    </a:lnTo>
                    <a:lnTo>
                      <a:pt x="22" y="72"/>
                    </a:lnTo>
                    <a:lnTo>
                      <a:pt x="13" y="69"/>
                    </a:lnTo>
                    <a:lnTo>
                      <a:pt x="7" y="65"/>
                    </a:lnTo>
                    <a:lnTo>
                      <a:pt x="3" y="62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1" y="51"/>
                    </a:lnTo>
                    <a:lnTo>
                      <a:pt x="3" y="48"/>
                    </a:lnTo>
                    <a:lnTo>
                      <a:pt x="7" y="45"/>
                    </a:lnTo>
                    <a:lnTo>
                      <a:pt x="11" y="41"/>
                    </a:lnTo>
                    <a:lnTo>
                      <a:pt x="20" y="38"/>
                    </a:lnTo>
                    <a:lnTo>
                      <a:pt x="26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9" name="Freeform 338">
                <a:extLst>
                  <a:ext uri="{FF2B5EF4-FFF2-40B4-BE49-F238E27FC236}">
                    <a16:creationId xmlns:a16="http://schemas.microsoft.com/office/drawing/2014/main" id="{5F0A759A-E449-594B-A5E3-A30C9B296364}"/>
                  </a:ext>
                </a:extLst>
              </p:cNvPr>
              <p:cNvSpPr>
                <a:spLocks/>
              </p:cNvSpPr>
              <p:nvPr>
                <p:custDataLst>
                  <p:tags r:id="rId241"/>
                </p:custDataLst>
              </p:nvPr>
            </p:nvSpPr>
            <p:spPr bwMode="auto">
              <a:xfrm>
                <a:off x="8497888" y="3597275"/>
                <a:ext cx="166687" cy="230188"/>
              </a:xfrm>
              <a:custGeom>
                <a:avLst/>
                <a:gdLst>
                  <a:gd name="T0" fmla="*/ 2147483646 w 379"/>
                  <a:gd name="T1" fmla="*/ 2147483646 h 437"/>
                  <a:gd name="T2" fmla="*/ 2147483646 w 379"/>
                  <a:gd name="T3" fmla="*/ 2147483646 h 437"/>
                  <a:gd name="T4" fmla="*/ 2041659342 w 379"/>
                  <a:gd name="T5" fmla="*/ 2147483646 h 437"/>
                  <a:gd name="T6" fmla="*/ 170219093 w 379"/>
                  <a:gd name="T7" fmla="*/ 2147483646 h 437"/>
                  <a:gd name="T8" fmla="*/ 1276061113 w 379"/>
                  <a:gd name="T9" fmla="*/ 2147483646 h 437"/>
                  <a:gd name="T10" fmla="*/ 2147483646 w 379"/>
                  <a:gd name="T11" fmla="*/ 2147483646 h 437"/>
                  <a:gd name="T12" fmla="*/ 2147483646 w 379"/>
                  <a:gd name="T13" fmla="*/ 2147483646 h 437"/>
                  <a:gd name="T14" fmla="*/ 2147483646 w 379"/>
                  <a:gd name="T15" fmla="*/ 2147483646 h 437"/>
                  <a:gd name="T16" fmla="*/ 2147483646 w 379"/>
                  <a:gd name="T17" fmla="*/ 2147483646 h 437"/>
                  <a:gd name="T18" fmla="*/ 2147483646 w 379"/>
                  <a:gd name="T19" fmla="*/ 2147483646 h 437"/>
                  <a:gd name="T20" fmla="*/ 2147483646 w 379"/>
                  <a:gd name="T21" fmla="*/ 2147483646 h 437"/>
                  <a:gd name="T22" fmla="*/ 2147483646 w 379"/>
                  <a:gd name="T23" fmla="*/ 2147483646 h 437"/>
                  <a:gd name="T24" fmla="*/ 2147483646 w 379"/>
                  <a:gd name="T25" fmla="*/ 2147483646 h 437"/>
                  <a:gd name="T26" fmla="*/ 2147483646 w 379"/>
                  <a:gd name="T27" fmla="*/ 2147483646 h 437"/>
                  <a:gd name="T28" fmla="*/ 2147483646 w 379"/>
                  <a:gd name="T29" fmla="*/ 2147483646 h 437"/>
                  <a:gd name="T30" fmla="*/ 2147483646 w 379"/>
                  <a:gd name="T31" fmla="*/ 2147483646 h 437"/>
                  <a:gd name="T32" fmla="*/ 2147483646 w 379"/>
                  <a:gd name="T33" fmla="*/ 2147483646 h 437"/>
                  <a:gd name="T34" fmla="*/ 2147483646 w 379"/>
                  <a:gd name="T35" fmla="*/ 1022999719 h 437"/>
                  <a:gd name="T36" fmla="*/ 2147483646 w 379"/>
                  <a:gd name="T37" fmla="*/ 1315444355 h 437"/>
                  <a:gd name="T38" fmla="*/ 2147483646 w 379"/>
                  <a:gd name="T39" fmla="*/ 2147483646 h 437"/>
                  <a:gd name="T40" fmla="*/ 2147483646 w 379"/>
                  <a:gd name="T41" fmla="*/ 2147483646 h 437"/>
                  <a:gd name="T42" fmla="*/ 2147483646 w 379"/>
                  <a:gd name="T43" fmla="*/ 2147483646 h 437"/>
                  <a:gd name="T44" fmla="*/ 2147483646 w 379"/>
                  <a:gd name="T45" fmla="*/ 2147483646 h 437"/>
                  <a:gd name="T46" fmla="*/ 2147483646 w 379"/>
                  <a:gd name="T47" fmla="*/ 2147483646 h 437"/>
                  <a:gd name="T48" fmla="*/ 2147483646 w 379"/>
                  <a:gd name="T49" fmla="*/ 2147483646 h 437"/>
                  <a:gd name="T50" fmla="*/ 2147483646 w 379"/>
                  <a:gd name="T51" fmla="*/ 2147483646 h 437"/>
                  <a:gd name="T52" fmla="*/ 2147483646 w 379"/>
                  <a:gd name="T53" fmla="*/ 2147483646 h 437"/>
                  <a:gd name="T54" fmla="*/ 2147483646 w 379"/>
                  <a:gd name="T55" fmla="*/ 2147483646 h 437"/>
                  <a:gd name="T56" fmla="*/ 2147483646 w 379"/>
                  <a:gd name="T57" fmla="*/ 2147483646 h 437"/>
                  <a:gd name="T58" fmla="*/ 2147483646 w 379"/>
                  <a:gd name="T59" fmla="*/ 2147483646 h 437"/>
                  <a:gd name="T60" fmla="*/ 2147483646 w 379"/>
                  <a:gd name="T61" fmla="*/ 2147483646 h 437"/>
                  <a:gd name="T62" fmla="*/ 2147483646 w 379"/>
                  <a:gd name="T63" fmla="*/ 2147483646 h 437"/>
                  <a:gd name="T64" fmla="*/ 2147483646 w 379"/>
                  <a:gd name="T65" fmla="*/ 2147483646 h 437"/>
                  <a:gd name="T66" fmla="*/ 2147483646 w 379"/>
                  <a:gd name="T67" fmla="*/ 2147483646 h 437"/>
                  <a:gd name="T68" fmla="*/ 2147483646 w 379"/>
                  <a:gd name="T69" fmla="*/ 2147483646 h 437"/>
                  <a:gd name="T70" fmla="*/ 2147483646 w 379"/>
                  <a:gd name="T71" fmla="*/ 2147483646 h 437"/>
                  <a:gd name="T72" fmla="*/ 2147483646 w 379"/>
                  <a:gd name="T73" fmla="*/ 2147483646 h 437"/>
                  <a:gd name="T74" fmla="*/ 2147483646 w 379"/>
                  <a:gd name="T75" fmla="*/ 2147483646 h 437"/>
                  <a:gd name="T76" fmla="*/ 2147483646 w 379"/>
                  <a:gd name="T77" fmla="*/ 2147483646 h 437"/>
                  <a:gd name="T78" fmla="*/ 2147483646 w 379"/>
                  <a:gd name="T79" fmla="*/ 2147483646 h 437"/>
                  <a:gd name="T80" fmla="*/ 2147483646 w 379"/>
                  <a:gd name="T81" fmla="*/ 2147483646 h 437"/>
                  <a:gd name="T82" fmla="*/ 2147483646 w 379"/>
                  <a:gd name="T83" fmla="*/ 2147483646 h 437"/>
                  <a:gd name="T84" fmla="*/ 2147483646 w 379"/>
                  <a:gd name="T85" fmla="*/ 2147483646 h 437"/>
                  <a:gd name="T86" fmla="*/ 2147483646 w 379"/>
                  <a:gd name="T87" fmla="*/ 2147483646 h 437"/>
                  <a:gd name="T88" fmla="*/ 2147483646 w 379"/>
                  <a:gd name="T89" fmla="*/ 2147483646 h 437"/>
                  <a:gd name="T90" fmla="*/ 2147483646 w 379"/>
                  <a:gd name="T91" fmla="*/ 2147483646 h 437"/>
                  <a:gd name="T92" fmla="*/ 2147483646 w 379"/>
                  <a:gd name="T93" fmla="*/ 2147483646 h 437"/>
                  <a:gd name="T94" fmla="*/ 2147483646 w 379"/>
                  <a:gd name="T95" fmla="*/ 2147483646 h 437"/>
                  <a:gd name="T96" fmla="*/ 2147483646 w 379"/>
                  <a:gd name="T97" fmla="*/ 2147483646 h 437"/>
                  <a:gd name="T98" fmla="*/ 2147483646 w 379"/>
                  <a:gd name="T99" fmla="*/ 2147483646 h 437"/>
                  <a:gd name="T100" fmla="*/ 2147483646 w 379"/>
                  <a:gd name="T101" fmla="*/ 2147483646 h 437"/>
                  <a:gd name="T102" fmla="*/ 2147483646 w 379"/>
                  <a:gd name="T103" fmla="*/ 2147483646 h 437"/>
                  <a:gd name="T104" fmla="*/ 2147483646 w 379"/>
                  <a:gd name="T105" fmla="*/ 2147483646 h 437"/>
                  <a:gd name="T106" fmla="*/ 2147483646 w 379"/>
                  <a:gd name="T107" fmla="*/ 2147483646 h 437"/>
                  <a:gd name="T108" fmla="*/ 2147483646 w 379"/>
                  <a:gd name="T109" fmla="*/ 2147483646 h 437"/>
                  <a:gd name="T110" fmla="*/ 2147483646 w 379"/>
                  <a:gd name="T111" fmla="*/ 2147483646 h 437"/>
                  <a:gd name="T112" fmla="*/ 2147483646 w 379"/>
                  <a:gd name="T113" fmla="*/ 2147483646 h 437"/>
                  <a:gd name="T114" fmla="*/ 2147483646 w 379"/>
                  <a:gd name="T115" fmla="*/ 2147483646 h 437"/>
                  <a:gd name="T116" fmla="*/ 2147483646 w 379"/>
                  <a:gd name="T117" fmla="*/ 2147483646 h 437"/>
                  <a:gd name="T118" fmla="*/ 2147483646 w 379"/>
                  <a:gd name="T119" fmla="*/ 2147483646 h 437"/>
                  <a:gd name="T120" fmla="*/ 2147483646 w 379"/>
                  <a:gd name="T121" fmla="*/ 2147483646 h 43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379" h="437">
                    <a:moveTo>
                      <a:pt x="59" y="437"/>
                    </a:moveTo>
                    <a:lnTo>
                      <a:pt x="33" y="437"/>
                    </a:lnTo>
                    <a:lnTo>
                      <a:pt x="34" y="430"/>
                    </a:lnTo>
                    <a:lnTo>
                      <a:pt x="37" y="419"/>
                    </a:lnTo>
                    <a:lnTo>
                      <a:pt x="38" y="415"/>
                    </a:lnTo>
                    <a:lnTo>
                      <a:pt x="41" y="410"/>
                    </a:lnTo>
                    <a:lnTo>
                      <a:pt x="44" y="408"/>
                    </a:lnTo>
                    <a:lnTo>
                      <a:pt x="46" y="407"/>
                    </a:lnTo>
                    <a:lnTo>
                      <a:pt x="46" y="320"/>
                    </a:lnTo>
                    <a:lnTo>
                      <a:pt x="38" y="317"/>
                    </a:lnTo>
                    <a:lnTo>
                      <a:pt x="32" y="314"/>
                    </a:lnTo>
                    <a:lnTo>
                      <a:pt x="24" y="311"/>
                    </a:lnTo>
                    <a:lnTo>
                      <a:pt x="18" y="307"/>
                    </a:lnTo>
                    <a:lnTo>
                      <a:pt x="12" y="303"/>
                    </a:lnTo>
                    <a:lnTo>
                      <a:pt x="7" y="299"/>
                    </a:lnTo>
                    <a:lnTo>
                      <a:pt x="2" y="294"/>
                    </a:lnTo>
                    <a:lnTo>
                      <a:pt x="0" y="290"/>
                    </a:lnTo>
                    <a:lnTo>
                      <a:pt x="5" y="284"/>
                    </a:lnTo>
                    <a:lnTo>
                      <a:pt x="11" y="278"/>
                    </a:lnTo>
                    <a:lnTo>
                      <a:pt x="15" y="270"/>
                    </a:lnTo>
                    <a:lnTo>
                      <a:pt x="19" y="264"/>
                    </a:lnTo>
                    <a:lnTo>
                      <a:pt x="24" y="250"/>
                    </a:lnTo>
                    <a:lnTo>
                      <a:pt x="28" y="236"/>
                    </a:lnTo>
                    <a:lnTo>
                      <a:pt x="31" y="221"/>
                    </a:lnTo>
                    <a:lnTo>
                      <a:pt x="32" y="204"/>
                    </a:lnTo>
                    <a:lnTo>
                      <a:pt x="33" y="189"/>
                    </a:lnTo>
                    <a:lnTo>
                      <a:pt x="33" y="173"/>
                    </a:lnTo>
                    <a:lnTo>
                      <a:pt x="39" y="172"/>
                    </a:lnTo>
                    <a:lnTo>
                      <a:pt x="45" y="170"/>
                    </a:lnTo>
                    <a:lnTo>
                      <a:pt x="50" y="168"/>
                    </a:lnTo>
                    <a:lnTo>
                      <a:pt x="54" y="164"/>
                    </a:lnTo>
                    <a:lnTo>
                      <a:pt x="57" y="159"/>
                    </a:lnTo>
                    <a:lnTo>
                      <a:pt x="59" y="154"/>
                    </a:lnTo>
                    <a:lnTo>
                      <a:pt x="61" y="149"/>
                    </a:lnTo>
                    <a:lnTo>
                      <a:pt x="63" y="143"/>
                    </a:lnTo>
                    <a:lnTo>
                      <a:pt x="65" y="130"/>
                    </a:lnTo>
                    <a:lnTo>
                      <a:pt x="66" y="115"/>
                    </a:lnTo>
                    <a:lnTo>
                      <a:pt x="69" y="100"/>
                    </a:lnTo>
                    <a:lnTo>
                      <a:pt x="72" y="86"/>
                    </a:lnTo>
                    <a:lnTo>
                      <a:pt x="76" y="78"/>
                    </a:lnTo>
                    <a:lnTo>
                      <a:pt x="78" y="71"/>
                    </a:lnTo>
                    <a:lnTo>
                      <a:pt x="81" y="64"/>
                    </a:lnTo>
                    <a:lnTo>
                      <a:pt x="86" y="57"/>
                    </a:lnTo>
                    <a:lnTo>
                      <a:pt x="90" y="51"/>
                    </a:lnTo>
                    <a:lnTo>
                      <a:pt x="95" y="44"/>
                    </a:lnTo>
                    <a:lnTo>
                      <a:pt x="101" y="39"/>
                    </a:lnTo>
                    <a:lnTo>
                      <a:pt x="108" y="35"/>
                    </a:lnTo>
                    <a:lnTo>
                      <a:pt x="115" y="31"/>
                    </a:lnTo>
                    <a:lnTo>
                      <a:pt x="123" y="29"/>
                    </a:lnTo>
                    <a:lnTo>
                      <a:pt x="132" y="27"/>
                    </a:lnTo>
                    <a:lnTo>
                      <a:pt x="142" y="25"/>
                    </a:lnTo>
                    <a:lnTo>
                      <a:pt x="153" y="25"/>
                    </a:lnTo>
                    <a:lnTo>
                      <a:pt x="165" y="26"/>
                    </a:lnTo>
                    <a:lnTo>
                      <a:pt x="178" y="28"/>
                    </a:lnTo>
                    <a:lnTo>
                      <a:pt x="192" y="30"/>
                    </a:lnTo>
                    <a:lnTo>
                      <a:pt x="217" y="38"/>
                    </a:lnTo>
                    <a:lnTo>
                      <a:pt x="237" y="44"/>
                    </a:lnTo>
                    <a:lnTo>
                      <a:pt x="246" y="46"/>
                    </a:lnTo>
                    <a:lnTo>
                      <a:pt x="254" y="47"/>
                    </a:lnTo>
                    <a:lnTo>
                      <a:pt x="262" y="48"/>
                    </a:lnTo>
                    <a:lnTo>
                      <a:pt x="272" y="50"/>
                    </a:lnTo>
                    <a:lnTo>
                      <a:pt x="283" y="48"/>
                    </a:lnTo>
                    <a:lnTo>
                      <a:pt x="294" y="47"/>
                    </a:lnTo>
                    <a:lnTo>
                      <a:pt x="303" y="45"/>
                    </a:lnTo>
                    <a:lnTo>
                      <a:pt x="311" y="42"/>
                    </a:lnTo>
                    <a:lnTo>
                      <a:pt x="317" y="39"/>
                    </a:lnTo>
                    <a:lnTo>
                      <a:pt x="324" y="35"/>
                    </a:lnTo>
                    <a:lnTo>
                      <a:pt x="329" y="31"/>
                    </a:lnTo>
                    <a:lnTo>
                      <a:pt x="334" y="27"/>
                    </a:lnTo>
                    <a:lnTo>
                      <a:pt x="343" y="18"/>
                    </a:lnTo>
                    <a:lnTo>
                      <a:pt x="351" y="10"/>
                    </a:lnTo>
                    <a:lnTo>
                      <a:pt x="356" y="7"/>
                    </a:lnTo>
                    <a:lnTo>
                      <a:pt x="360" y="4"/>
                    </a:lnTo>
                    <a:lnTo>
                      <a:pt x="366" y="2"/>
                    </a:lnTo>
                    <a:lnTo>
                      <a:pt x="371" y="0"/>
                    </a:lnTo>
                    <a:lnTo>
                      <a:pt x="374" y="9"/>
                    </a:lnTo>
                    <a:lnTo>
                      <a:pt x="379" y="18"/>
                    </a:lnTo>
                    <a:lnTo>
                      <a:pt x="378" y="23"/>
                    </a:lnTo>
                    <a:lnTo>
                      <a:pt x="375" y="29"/>
                    </a:lnTo>
                    <a:lnTo>
                      <a:pt x="372" y="35"/>
                    </a:lnTo>
                    <a:lnTo>
                      <a:pt x="369" y="41"/>
                    </a:lnTo>
                    <a:lnTo>
                      <a:pt x="358" y="55"/>
                    </a:lnTo>
                    <a:lnTo>
                      <a:pt x="344" y="68"/>
                    </a:lnTo>
                    <a:lnTo>
                      <a:pt x="329" y="80"/>
                    </a:lnTo>
                    <a:lnTo>
                      <a:pt x="314" y="89"/>
                    </a:lnTo>
                    <a:lnTo>
                      <a:pt x="306" y="93"/>
                    </a:lnTo>
                    <a:lnTo>
                      <a:pt x="299" y="96"/>
                    </a:lnTo>
                    <a:lnTo>
                      <a:pt x="292" y="97"/>
                    </a:lnTo>
                    <a:lnTo>
                      <a:pt x="285" y="98"/>
                    </a:lnTo>
                    <a:lnTo>
                      <a:pt x="280" y="98"/>
                    </a:lnTo>
                    <a:lnTo>
                      <a:pt x="276" y="96"/>
                    </a:lnTo>
                    <a:lnTo>
                      <a:pt x="271" y="94"/>
                    </a:lnTo>
                    <a:lnTo>
                      <a:pt x="266" y="91"/>
                    </a:lnTo>
                    <a:lnTo>
                      <a:pt x="257" y="85"/>
                    </a:lnTo>
                    <a:lnTo>
                      <a:pt x="248" y="77"/>
                    </a:lnTo>
                    <a:lnTo>
                      <a:pt x="238" y="69"/>
                    </a:lnTo>
                    <a:lnTo>
                      <a:pt x="228" y="62"/>
                    </a:lnTo>
                    <a:lnTo>
                      <a:pt x="223" y="60"/>
                    </a:lnTo>
                    <a:lnTo>
                      <a:pt x="217" y="57"/>
                    </a:lnTo>
                    <a:lnTo>
                      <a:pt x="212" y="56"/>
                    </a:lnTo>
                    <a:lnTo>
                      <a:pt x="205" y="56"/>
                    </a:lnTo>
                    <a:lnTo>
                      <a:pt x="199" y="56"/>
                    </a:lnTo>
                    <a:lnTo>
                      <a:pt x="190" y="56"/>
                    </a:lnTo>
                    <a:lnTo>
                      <a:pt x="177" y="56"/>
                    </a:lnTo>
                    <a:lnTo>
                      <a:pt x="159" y="56"/>
                    </a:lnTo>
                    <a:lnTo>
                      <a:pt x="151" y="56"/>
                    </a:lnTo>
                    <a:lnTo>
                      <a:pt x="145" y="58"/>
                    </a:lnTo>
                    <a:lnTo>
                      <a:pt x="138" y="61"/>
                    </a:lnTo>
                    <a:lnTo>
                      <a:pt x="132" y="64"/>
                    </a:lnTo>
                    <a:lnTo>
                      <a:pt x="125" y="69"/>
                    </a:lnTo>
                    <a:lnTo>
                      <a:pt x="120" y="74"/>
                    </a:lnTo>
                    <a:lnTo>
                      <a:pt x="114" y="79"/>
                    </a:lnTo>
                    <a:lnTo>
                      <a:pt x="109" y="85"/>
                    </a:lnTo>
                    <a:lnTo>
                      <a:pt x="92" y="110"/>
                    </a:lnTo>
                    <a:lnTo>
                      <a:pt x="79" y="129"/>
                    </a:lnTo>
                    <a:lnTo>
                      <a:pt x="79" y="161"/>
                    </a:lnTo>
                    <a:lnTo>
                      <a:pt x="91" y="161"/>
                    </a:lnTo>
                    <a:lnTo>
                      <a:pt x="102" y="163"/>
                    </a:lnTo>
                    <a:lnTo>
                      <a:pt x="111" y="165"/>
                    </a:lnTo>
                    <a:lnTo>
                      <a:pt x="119" y="169"/>
                    </a:lnTo>
                    <a:lnTo>
                      <a:pt x="124" y="173"/>
                    </a:lnTo>
                    <a:lnTo>
                      <a:pt x="128" y="178"/>
                    </a:lnTo>
                    <a:lnTo>
                      <a:pt x="132" y="184"/>
                    </a:lnTo>
                    <a:lnTo>
                      <a:pt x="133" y="191"/>
                    </a:lnTo>
                    <a:lnTo>
                      <a:pt x="139" y="186"/>
                    </a:lnTo>
                    <a:lnTo>
                      <a:pt x="145" y="180"/>
                    </a:lnTo>
                    <a:lnTo>
                      <a:pt x="150" y="174"/>
                    </a:lnTo>
                    <a:lnTo>
                      <a:pt x="155" y="168"/>
                    </a:lnTo>
                    <a:lnTo>
                      <a:pt x="159" y="163"/>
                    </a:lnTo>
                    <a:lnTo>
                      <a:pt x="164" y="157"/>
                    </a:lnTo>
                    <a:lnTo>
                      <a:pt x="168" y="155"/>
                    </a:lnTo>
                    <a:lnTo>
                      <a:pt x="172" y="153"/>
                    </a:lnTo>
                    <a:lnTo>
                      <a:pt x="184" y="150"/>
                    </a:lnTo>
                    <a:lnTo>
                      <a:pt x="196" y="149"/>
                    </a:lnTo>
                    <a:lnTo>
                      <a:pt x="209" y="149"/>
                    </a:lnTo>
                    <a:lnTo>
                      <a:pt x="221" y="150"/>
                    </a:lnTo>
                    <a:lnTo>
                      <a:pt x="232" y="150"/>
                    </a:lnTo>
                    <a:lnTo>
                      <a:pt x="242" y="149"/>
                    </a:lnTo>
                    <a:lnTo>
                      <a:pt x="246" y="148"/>
                    </a:lnTo>
                    <a:lnTo>
                      <a:pt x="250" y="147"/>
                    </a:lnTo>
                    <a:lnTo>
                      <a:pt x="255" y="144"/>
                    </a:lnTo>
                    <a:lnTo>
                      <a:pt x="259" y="141"/>
                    </a:lnTo>
                    <a:lnTo>
                      <a:pt x="268" y="158"/>
                    </a:lnTo>
                    <a:lnTo>
                      <a:pt x="273" y="173"/>
                    </a:lnTo>
                    <a:lnTo>
                      <a:pt x="276" y="179"/>
                    </a:lnTo>
                    <a:lnTo>
                      <a:pt x="278" y="187"/>
                    </a:lnTo>
                    <a:lnTo>
                      <a:pt x="278" y="194"/>
                    </a:lnTo>
                    <a:lnTo>
                      <a:pt x="279" y="203"/>
                    </a:lnTo>
                    <a:lnTo>
                      <a:pt x="268" y="200"/>
                    </a:lnTo>
                    <a:lnTo>
                      <a:pt x="259" y="198"/>
                    </a:lnTo>
                    <a:lnTo>
                      <a:pt x="252" y="195"/>
                    </a:lnTo>
                    <a:lnTo>
                      <a:pt x="246" y="192"/>
                    </a:lnTo>
                    <a:lnTo>
                      <a:pt x="240" y="189"/>
                    </a:lnTo>
                    <a:lnTo>
                      <a:pt x="235" y="187"/>
                    </a:lnTo>
                    <a:lnTo>
                      <a:pt x="227" y="185"/>
                    </a:lnTo>
                    <a:lnTo>
                      <a:pt x="218" y="185"/>
                    </a:lnTo>
                    <a:lnTo>
                      <a:pt x="210" y="186"/>
                    </a:lnTo>
                    <a:lnTo>
                      <a:pt x="202" y="188"/>
                    </a:lnTo>
                    <a:lnTo>
                      <a:pt x="196" y="191"/>
                    </a:lnTo>
                    <a:lnTo>
                      <a:pt x="192" y="195"/>
                    </a:lnTo>
                    <a:lnTo>
                      <a:pt x="189" y="199"/>
                    </a:lnTo>
                    <a:lnTo>
                      <a:pt x="187" y="203"/>
                    </a:lnTo>
                    <a:lnTo>
                      <a:pt x="186" y="206"/>
                    </a:lnTo>
                    <a:lnTo>
                      <a:pt x="186" y="209"/>
                    </a:lnTo>
                    <a:lnTo>
                      <a:pt x="186" y="215"/>
                    </a:lnTo>
                    <a:lnTo>
                      <a:pt x="188" y="223"/>
                    </a:lnTo>
                    <a:lnTo>
                      <a:pt x="189" y="228"/>
                    </a:lnTo>
                    <a:lnTo>
                      <a:pt x="192" y="233"/>
                    </a:lnTo>
                    <a:lnTo>
                      <a:pt x="198" y="243"/>
                    </a:lnTo>
                    <a:lnTo>
                      <a:pt x="205" y="252"/>
                    </a:lnTo>
                    <a:lnTo>
                      <a:pt x="213" y="261"/>
                    </a:lnTo>
                    <a:lnTo>
                      <a:pt x="220" y="272"/>
                    </a:lnTo>
                    <a:lnTo>
                      <a:pt x="222" y="277"/>
                    </a:lnTo>
                    <a:lnTo>
                      <a:pt x="224" y="283"/>
                    </a:lnTo>
                    <a:lnTo>
                      <a:pt x="225" y="289"/>
                    </a:lnTo>
                    <a:lnTo>
                      <a:pt x="225" y="296"/>
                    </a:lnTo>
                    <a:lnTo>
                      <a:pt x="225" y="302"/>
                    </a:lnTo>
                    <a:lnTo>
                      <a:pt x="222" y="309"/>
                    </a:lnTo>
                    <a:lnTo>
                      <a:pt x="220" y="316"/>
                    </a:lnTo>
                    <a:lnTo>
                      <a:pt x="215" y="322"/>
                    </a:lnTo>
                    <a:lnTo>
                      <a:pt x="212" y="329"/>
                    </a:lnTo>
                    <a:lnTo>
                      <a:pt x="209" y="335"/>
                    </a:lnTo>
                    <a:lnTo>
                      <a:pt x="206" y="340"/>
                    </a:lnTo>
                    <a:lnTo>
                      <a:pt x="205" y="345"/>
                    </a:lnTo>
                    <a:lnTo>
                      <a:pt x="205" y="348"/>
                    </a:lnTo>
                    <a:lnTo>
                      <a:pt x="206" y="351"/>
                    </a:lnTo>
                    <a:lnTo>
                      <a:pt x="209" y="354"/>
                    </a:lnTo>
                    <a:lnTo>
                      <a:pt x="210" y="356"/>
                    </a:lnTo>
                    <a:lnTo>
                      <a:pt x="215" y="361"/>
                    </a:lnTo>
                    <a:lnTo>
                      <a:pt x="222" y="364"/>
                    </a:lnTo>
                    <a:lnTo>
                      <a:pt x="228" y="366"/>
                    </a:lnTo>
                    <a:lnTo>
                      <a:pt x="236" y="368"/>
                    </a:lnTo>
                    <a:lnTo>
                      <a:pt x="244" y="369"/>
                    </a:lnTo>
                    <a:lnTo>
                      <a:pt x="252" y="369"/>
                    </a:lnTo>
                    <a:lnTo>
                      <a:pt x="252" y="390"/>
                    </a:lnTo>
                    <a:lnTo>
                      <a:pt x="252" y="400"/>
                    </a:lnTo>
                    <a:lnTo>
                      <a:pt x="252" y="411"/>
                    </a:lnTo>
                    <a:lnTo>
                      <a:pt x="252" y="431"/>
                    </a:lnTo>
                    <a:lnTo>
                      <a:pt x="245" y="430"/>
                    </a:lnTo>
                    <a:lnTo>
                      <a:pt x="239" y="429"/>
                    </a:lnTo>
                    <a:lnTo>
                      <a:pt x="234" y="427"/>
                    </a:lnTo>
                    <a:lnTo>
                      <a:pt x="229" y="425"/>
                    </a:lnTo>
                    <a:lnTo>
                      <a:pt x="225" y="423"/>
                    </a:lnTo>
                    <a:lnTo>
                      <a:pt x="221" y="421"/>
                    </a:lnTo>
                    <a:lnTo>
                      <a:pt x="217" y="419"/>
                    </a:lnTo>
                    <a:lnTo>
                      <a:pt x="212" y="419"/>
                    </a:lnTo>
                    <a:lnTo>
                      <a:pt x="207" y="418"/>
                    </a:lnTo>
                    <a:lnTo>
                      <a:pt x="202" y="417"/>
                    </a:lnTo>
                    <a:lnTo>
                      <a:pt x="198" y="416"/>
                    </a:lnTo>
                    <a:lnTo>
                      <a:pt x="193" y="414"/>
                    </a:lnTo>
                    <a:lnTo>
                      <a:pt x="186" y="408"/>
                    </a:lnTo>
                    <a:lnTo>
                      <a:pt x="177" y="400"/>
                    </a:lnTo>
                    <a:lnTo>
                      <a:pt x="170" y="391"/>
                    </a:lnTo>
                    <a:lnTo>
                      <a:pt x="164" y="379"/>
                    </a:lnTo>
                    <a:lnTo>
                      <a:pt x="158" y="368"/>
                    </a:lnTo>
                    <a:lnTo>
                      <a:pt x="153" y="356"/>
                    </a:lnTo>
                    <a:lnTo>
                      <a:pt x="148" y="343"/>
                    </a:lnTo>
                    <a:lnTo>
                      <a:pt x="144" y="330"/>
                    </a:lnTo>
                    <a:lnTo>
                      <a:pt x="140" y="317"/>
                    </a:lnTo>
                    <a:lnTo>
                      <a:pt x="137" y="304"/>
                    </a:lnTo>
                    <a:lnTo>
                      <a:pt x="134" y="282"/>
                    </a:lnTo>
                    <a:lnTo>
                      <a:pt x="133" y="264"/>
                    </a:lnTo>
                    <a:lnTo>
                      <a:pt x="122" y="264"/>
                    </a:lnTo>
                    <a:lnTo>
                      <a:pt x="114" y="263"/>
                    </a:lnTo>
                    <a:lnTo>
                      <a:pt x="109" y="261"/>
                    </a:lnTo>
                    <a:lnTo>
                      <a:pt x="104" y="260"/>
                    </a:lnTo>
                    <a:lnTo>
                      <a:pt x="101" y="259"/>
                    </a:lnTo>
                    <a:lnTo>
                      <a:pt x="97" y="259"/>
                    </a:lnTo>
                    <a:lnTo>
                      <a:pt x="92" y="261"/>
                    </a:lnTo>
                    <a:lnTo>
                      <a:pt x="86" y="264"/>
                    </a:lnTo>
                    <a:lnTo>
                      <a:pt x="86" y="296"/>
                    </a:lnTo>
                    <a:lnTo>
                      <a:pt x="105" y="381"/>
                    </a:lnTo>
                    <a:lnTo>
                      <a:pt x="104" y="389"/>
                    </a:lnTo>
                    <a:lnTo>
                      <a:pt x="101" y="394"/>
                    </a:lnTo>
                    <a:lnTo>
                      <a:pt x="98" y="399"/>
                    </a:lnTo>
                    <a:lnTo>
                      <a:pt x="93" y="404"/>
                    </a:lnTo>
                    <a:lnTo>
                      <a:pt x="83" y="411"/>
                    </a:lnTo>
                    <a:lnTo>
                      <a:pt x="72" y="416"/>
                    </a:lnTo>
                    <a:lnTo>
                      <a:pt x="64" y="421"/>
                    </a:lnTo>
                    <a:lnTo>
                      <a:pt x="57" y="426"/>
                    </a:lnTo>
                    <a:lnTo>
                      <a:pt x="56" y="428"/>
                    </a:lnTo>
                    <a:lnTo>
                      <a:pt x="55" y="431"/>
                    </a:lnTo>
                    <a:lnTo>
                      <a:pt x="56" y="434"/>
                    </a:lnTo>
                    <a:lnTo>
                      <a:pt x="59" y="4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0" name="Freeform 339">
                <a:extLst>
                  <a:ext uri="{FF2B5EF4-FFF2-40B4-BE49-F238E27FC236}">
                    <a16:creationId xmlns:a16="http://schemas.microsoft.com/office/drawing/2014/main" id="{1AF30D2F-8185-F641-B03C-703D17E1F599}"/>
                  </a:ext>
                </a:extLst>
              </p:cNvPr>
              <p:cNvSpPr>
                <a:spLocks/>
              </p:cNvSpPr>
              <p:nvPr>
                <p:custDataLst>
                  <p:tags r:id="rId242"/>
                </p:custDataLst>
              </p:nvPr>
            </p:nvSpPr>
            <p:spPr bwMode="auto">
              <a:xfrm>
                <a:off x="8162925" y="3838575"/>
                <a:ext cx="250825" cy="95250"/>
              </a:xfrm>
              <a:custGeom>
                <a:avLst/>
                <a:gdLst>
                  <a:gd name="T0" fmla="*/ 898829652 w 578"/>
                  <a:gd name="T1" fmla="*/ 2147483646 h 184"/>
                  <a:gd name="T2" fmla="*/ 1961305258 w 578"/>
                  <a:gd name="T3" fmla="*/ 2147483646 h 184"/>
                  <a:gd name="T4" fmla="*/ 2147483646 w 578"/>
                  <a:gd name="T5" fmla="*/ 971141564 h 184"/>
                  <a:gd name="T6" fmla="*/ 2147483646 w 578"/>
                  <a:gd name="T7" fmla="*/ 0 h 184"/>
                  <a:gd name="T8" fmla="*/ 2147483646 w 578"/>
                  <a:gd name="T9" fmla="*/ 277354023 h 184"/>
                  <a:gd name="T10" fmla="*/ 2147483646 w 578"/>
                  <a:gd name="T11" fmla="*/ 277354023 h 184"/>
                  <a:gd name="T12" fmla="*/ 2147483646 w 578"/>
                  <a:gd name="T13" fmla="*/ 693519391 h 184"/>
                  <a:gd name="T14" fmla="*/ 2147483646 w 578"/>
                  <a:gd name="T15" fmla="*/ 2080826323 h 184"/>
                  <a:gd name="T16" fmla="*/ 2147483646 w 578"/>
                  <a:gd name="T17" fmla="*/ 2147483646 h 184"/>
                  <a:gd name="T18" fmla="*/ 2147483646 w 578"/>
                  <a:gd name="T19" fmla="*/ 2147483646 h 184"/>
                  <a:gd name="T20" fmla="*/ 2147483646 w 578"/>
                  <a:gd name="T21" fmla="*/ 2147483646 h 184"/>
                  <a:gd name="T22" fmla="*/ 2147483646 w 578"/>
                  <a:gd name="T23" fmla="*/ 2147483646 h 184"/>
                  <a:gd name="T24" fmla="*/ 2147483646 w 578"/>
                  <a:gd name="T25" fmla="*/ 2147483646 h 184"/>
                  <a:gd name="T26" fmla="*/ 2147483646 w 578"/>
                  <a:gd name="T27" fmla="*/ 2147483646 h 184"/>
                  <a:gd name="T28" fmla="*/ 2147483646 w 578"/>
                  <a:gd name="T29" fmla="*/ 2147483646 h 184"/>
                  <a:gd name="T30" fmla="*/ 2147483646 w 578"/>
                  <a:gd name="T31" fmla="*/ 2147483646 h 184"/>
                  <a:gd name="T32" fmla="*/ 2147483646 w 578"/>
                  <a:gd name="T33" fmla="*/ 2147483646 h 184"/>
                  <a:gd name="T34" fmla="*/ 2147483646 w 578"/>
                  <a:gd name="T35" fmla="*/ 2147483646 h 184"/>
                  <a:gd name="T36" fmla="*/ 2147483646 w 578"/>
                  <a:gd name="T37" fmla="*/ 2147483646 h 184"/>
                  <a:gd name="T38" fmla="*/ 2147483646 w 578"/>
                  <a:gd name="T39" fmla="*/ 2147483646 h 184"/>
                  <a:gd name="T40" fmla="*/ 2147483646 w 578"/>
                  <a:gd name="T41" fmla="*/ 2147483646 h 184"/>
                  <a:gd name="T42" fmla="*/ 2147483646 w 578"/>
                  <a:gd name="T43" fmla="*/ 2147483646 h 184"/>
                  <a:gd name="T44" fmla="*/ 2147483646 w 578"/>
                  <a:gd name="T45" fmla="*/ 2147483646 h 184"/>
                  <a:gd name="T46" fmla="*/ 2147483646 w 578"/>
                  <a:gd name="T47" fmla="*/ 2147483646 h 184"/>
                  <a:gd name="T48" fmla="*/ 2147483646 w 578"/>
                  <a:gd name="T49" fmla="*/ 2147483646 h 184"/>
                  <a:gd name="T50" fmla="*/ 2147483646 w 578"/>
                  <a:gd name="T51" fmla="*/ 2147483646 h 184"/>
                  <a:gd name="T52" fmla="*/ 2147483646 w 578"/>
                  <a:gd name="T53" fmla="*/ 2147483646 h 184"/>
                  <a:gd name="T54" fmla="*/ 2147483646 w 578"/>
                  <a:gd name="T55" fmla="*/ 2147483646 h 184"/>
                  <a:gd name="T56" fmla="*/ 2147483646 w 578"/>
                  <a:gd name="T57" fmla="*/ 2147483646 h 184"/>
                  <a:gd name="T58" fmla="*/ 2147483646 w 578"/>
                  <a:gd name="T59" fmla="*/ 2147483646 h 184"/>
                  <a:gd name="T60" fmla="*/ 2147483646 w 578"/>
                  <a:gd name="T61" fmla="*/ 2147483646 h 184"/>
                  <a:gd name="T62" fmla="*/ 2147483646 w 578"/>
                  <a:gd name="T63" fmla="*/ 2147483646 h 184"/>
                  <a:gd name="T64" fmla="*/ 2147483646 w 578"/>
                  <a:gd name="T65" fmla="*/ 2147483646 h 184"/>
                  <a:gd name="T66" fmla="*/ 2147483646 w 578"/>
                  <a:gd name="T67" fmla="*/ 2147483646 h 184"/>
                  <a:gd name="T68" fmla="*/ 2147483646 w 578"/>
                  <a:gd name="T69" fmla="*/ 2147483646 h 184"/>
                  <a:gd name="T70" fmla="*/ 2147483646 w 578"/>
                  <a:gd name="T71" fmla="*/ 2147483646 h 184"/>
                  <a:gd name="T72" fmla="*/ 2147483646 w 578"/>
                  <a:gd name="T73" fmla="*/ 2147483646 h 184"/>
                  <a:gd name="T74" fmla="*/ 2147483646 w 578"/>
                  <a:gd name="T75" fmla="*/ 2147483646 h 184"/>
                  <a:gd name="T76" fmla="*/ 2147483646 w 578"/>
                  <a:gd name="T77" fmla="*/ 2147483646 h 184"/>
                  <a:gd name="T78" fmla="*/ 2147483646 w 578"/>
                  <a:gd name="T79" fmla="*/ 2147483646 h 184"/>
                  <a:gd name="T80" fmla="*/ 2147483646 w 578"/>
                  <a:gd name="T81" fmla="*/ 2147483646 h 184"/>
                  <a:gd name="T82" fmla="*/ 2147483646 w 578"/>
                  <a:gd name="T83" fmla="*/ 2147483646 h 184"/>
                  <a:gd name="T84" fmla="*/ 2147483646 w 578"/>
                  <a:gd name="T85" fmla="*/ 2147483646 h 184"/>
                  <a:gd name="T86" fmla="*/ 2147483646 w 578"/>
                  <a:gd name="T87" fmla="*/ 2147483646 h 184"/>
                  <a:gd name="T88" fmla="*/ 2147483646 w 578"/>
                  <a:gd name="T89" fmla="*/ 2147483646 h 184"/>
                  <a:gd name="T90" fmla="*/ 2147483646 w 578"/>
                  <a:gd name="T91" fmla="*/ 2147483646 h 184"/>
                  <a:gd name="T92" fmla="*/ 2147483646 w 578"/>
                  <a:gd name="T93" fmla="*/ 2147483646 h 184"/>
                  <a:gd name="T94" fmla="*/ 2147483646 w 578"/>
                  <a:gd name="T95" fmla="*/ 2147483646 h 184"/>
                  <a:gd name="T96" fmla="*/ 2147483646 w 578"/>
                  <a:gd name="T97" fmla="*/ 2147483646 h 184"/>
                  <a:gd name="T98" fmla="*/ 2147483646 w 578"/>
                  <a:gd name="T99" fmla="*/ 2147483646 h 184"/>
                  <a:gd name="T100" fmla="*/ 2147483646 w 578"/>
                  <a:gd name="T101" fmla="*/ 2147483646 h 184"/>
                  <a:gd name="T102" fmla="*/ 2147483646 w 578"/>
                  <a:gd name="T103" fmla="*/ 2147483646 h 184"/>
                  <a:gd name="T104" fmla="*/ 2147483646 w 578"/>
                  <a:gd name="T105" fmla="*/ 2147483646 h 184"/>
                  <a:gd name="T106" fmla="*/ 0 w 578"/>
                  <a:gd name="T107" fmla="*/ 2147483646 h 18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78" h="184">
                    <a:moveTo>
                      <a:pt x="0" y="55"/>
                    </a:moveTo>
                    <a:lnTo>
                      <a:pt x="6" y="53"/>
                    </a:lnTo>
                    <a:lnTo>
                      <a:pt x="11" y="50"/>
                    </a:lnTo>
                    <a:lnTo>
                      <a:pt x="14" y="46"/>
                    </a:lnTo>
                    <a:lnTo>
                      <a:pt x="19" y="42"/>
                    </a:lnTo>
                    <a:lnTo>
                      <a:pt x="24" y="32"/>
                    </a:lnTo>
                    <a:lnTo>
                      <a:pt x="30" y="23"/>
                    </a:lnTo>
                    <a:lnTo>
                      <a:pt x="35" y="14"/>
                    </a:lnTo>
                    <a:lnTo>
                      <a:pt x="41" y="7"/>
                    </a:lnTo>
                    <a:lnTo>
                      <a:pt x="44" y="4"/>
                    </a:lnTo>
                    <a:lnTo>
                      <a:pt x="48" y="2"/>
                    </a:lnTo>
                    <a:lnTo>
                      <a:pt x="54" y="0"/>
                    </a:lnTo>
                    <a:lnTo>
                      <a:pt x="59" y="0"/>
                    </a:lnTo>
                    <a:lnTo>
                      <a:pt x="69" y="1"/>
                    </a:lnTo>
                    <a:lnTo>
                      <a:pt x="79" y="2"/>
                    </a:lnTo>
                    <a:lnTo>
                      <a:pt x="85" y="3"/>
                    </a:lnTo>
                    <a:lnTo>
                      <a:pt x="89" y="3"/>
                    </a:lnTo>
                    <a:lnTo>
                      <a:pt x="95" y="2"/>
                    </a:lnTo>
                    <a:lnTo>
                      <a:pt x="99" y="0"/>
                    </a:lnTo>
                    <a:lnTo>
                      <a:pt x="100" y="2"/>
                    </a:lnTo>
                    <a:lnTo>
                      <a:pt x="101" y="5"/>
                    </a:lnTo>
                    <a:lnTo>
                      <a:pt x="103" y="7"/>
                    </a:lnTo>
                    <a:lnTo>
                      <a:pt x="107" y="10"/>
                    </a:lnTo>
                    <a:lnTo>
                      <a:pt x="115" y="15"/>
                    </a:lnTo>
                    <a:lnTo>
                      <a:pt x="125" y="20"/>
                    </a:lnTo>
                    <a:lnTo>
                      <a:pt x="136" y="24"/>
                    </a:lnTo>
                    <a:lnTo>
                      <a:pt x="147" y="27"/>
                    </a:lnTo>
                    <a:lnTo>
                      <a:pt x="157" y="29"/>
                    </a:lnTo>
                    <a:lnTo>
                      <a:pt x="166" y="30"/>
                    </a:lnTo>
                    <a:lnTo>
                      <a:pt x="168" y="37"/>
                    </a:lnTo>
                    <a:lnTo>
                      <a:pt x="171" y="44"/>
                    </a:lnTo>
                    <a:lnTo>
                      <a:pt x="174" y="49"/>
                    </a:lnTo>
                    <a:lnTo>
                      <a:pt x="178" y="53"/>
                    </a:lnTo>
                    <a:lnTo>
                      <a:pt x="181" y="57"/>
                    </a:lnTo>
                    <a:lnTo>
                      <a:pt x="187" y="59"/>
                    </a:lnTo>
                    <a:lnTo>
                      <a:pt x="192" y="61"/>
                    </a:lnTo>
                    <a:lnTo>
                      <a:pt x="199" y="61"/>
                    </a:lnTo>
                    <a:lnTo>
                      <a:pt x="214" y="61"/>
                    </a:lnTo>
                    <a:lnTo>
                      <a:pt x="231" y="60"/>
                    </a:lnTo>
                    <a:lnTo>
                      <a:pt x="247" y="58"/>
                    </a:lnTo>
                    <a:lnTo>
                      <a:pt x="263" y="55"/>
                    </a:lnTo>
                    <a:lnTo>
                      <a:pt x="277" y="51"/>
                    </a:lnTo>
                    <a:lnTo>
                      <a:pt x="289" y="46"/>
                    </a:lnTo>
                    <a:lnTo>
                      <a:pt x="294" y="43"/>
                    </a:lnTo>
                    <a:lnTo>
                      <a:pt x="299" y="39"/>
                    </a:lnTo>
                    <a:lnTo>
                      <a:pt x="302" y="35"/>
                    </a:lnTo>
                    <a:lnTo>
                      <a:pt x="305" y="30"/>
                    </a:lnTo>
                    <a:lnTo>
                      <a:pt x="314" y="34"/>
                    </a:lnTo>
                    <a:lnTo>
                      <a:pt x="320" y="35"/>
                    </a:lnTo>
                    <a:lnTo>
                      <a:pt x="324" y="36"/>
                    </a:lnTo>
                    <a:lnTo>
                      <a:pt x="327" y="35"/>
                    </a:lnTo>
                    <a:lnTo>
                      <a:pt x="331" y="33"/>
                    </a:lnTo>
                    <a:lnTo>
                      <a:pt x="334" y="32"/>
                    </a:lnTo>
                    <a:lnTo>
                      <a:pt x="339" y="31"/>
                    </a:lnTo>
                    <a:lnTo>
                      <a:pt x="345" y="30"/>
                    </a:lnTo>
                    <a:lnTo>
                      <a:pt x="356" y="31"/>
                    </a:lnTo>
                    <a:lnTo>
                      <a:pt x="366" y="34"/>
                    </a:lnTo>
                    <a:lnTo>
                      <a:pt x="375" y="39"/>
                    </a:lnTo>
                    <a:lnTo>
                      <a:pt x="383" y="45"/>
                    </a:lnTo>
                    <a:lnTo>
                      <a:pt x="399" y="59"/>
                    </a:lnTo>
                    <a:lnTo>
                      <a:pt x="413" y="74"/>
                    </a:lnTo>
                    <a:lnTo>
                      <a:pt x="421" y="82"/>
                    </a:lnTo>
                    <a:lnTo>
                      <a:pt x="428" y="89"/>
                    </a:lnTo>
                    <a:lnTo>
                      <a:pt x="437" y="96"/>
                    </a:lnTo>
                    <a:lnTo>
                      <a:pt x="446" y="101"/>
                    </a:lnTo>
                    <a:lnTo>
                      <a:pt x="456" y="105"/>
                    </a:lnTo>
                    <a:lnTo>
                      <a:pt x="467" y="107"/>
                    </a:lnTo>
                    <a:lnTo>
                      <a:pt x="472" y="107"/>
                    </a:lnTo>
                    <a:lnTo>
                      <a:pt x="479" y="107"/>
                    </a:lnTo>
                    <a:lnTo>
                      <a:pt x="484" y="106"/>
                    </a:lnTo>
                    <a:lnTo>
                      <a:pt x="491" y="105"/>
                    </a:lnTo>
                    <a:lnTo>
                      <a:pt x="493" y="108"/>
                    </a:lnTo>
                    <a:lnTo>
                      <a:pt x="495" y="113"/>
                    </a:lnTo>
                    <a:lnTo>
                      <a:pt x="500" y="119"/>
                    </a:lnTo>
                    <a:lnTo>
                      <a:pt x="505" y="125"/>
                    </a:lnTo>
                    <a:lnTo>
                      <a:pt x="511" y="131"/>
                    </a:lnTo>
                    <a:lnTo>
                      <a:pt x="516" y="136"/>
                    </a:lnTo>
                    <a:lnTo>
                      <a:pt x="522" y="140"/>
                    </a:lnTo>
                    <a:lnTo>
                      <a:pt x="525" y="141"/>
                    </a:lnTo>
                    <a:lnTo>
                      <a:pt x="529" y="141"/>
                    </a:lnTo>
                    <a:lnTo>
                      <a:pt x="534" y="139"/>
                    </a:lnTo>
                    <a:lnTo>
                      <a:pt x="537" y="137"/>
                    </a:lnTo>
                    <a:lnTo>
                      <a:pt x="540" y="134"/>
                    </a:lnTo>
                    <a:lnTo>
                      <a:pt x="546" y="128"/>
                    </a:lnTo>
                    <a:lnTo>
                      <a:pt x="551" y="123"/>
                    </a:lnTo>
                    <a:lnTo>
                      <a:pt x="555" y="129"/>
                    </a:lnTo>
                    <a:lnTo>
                      <a:pt x="558" y="134"/>
                    </a:lnTo>
                    <a:lnTo>
                      <a:pt x="562" y="138"/>
                    </a:lnTo>
                    <a:lnTo>
                      <a:pt x="567" y="141"/>
                    </a:lnTo>
                    <a:lnTo>
                      <a:pt x="571" y="145"/>
                    </a:lnTo>
                    <a:lnTo>
                      <a:pt x="574" y="150"/>
                    </a:lnTo>
                    <a:lnTo>
                      <a:pt x="577" y="154"/>
                    </a:lnTo>
                    <a:lnTo>
                      <a:pt x="578" y="160"/>
                    </a:lnTo>
                    <a:lnTo>
                      <a:pt x="578" y="165"/>
                    </a:lnTo>
                    <a:lnTo>
                      <a:pt x="577" y="169"/>
                    </a:lnTo>
                    <a:lnTo>
                      <a:pt x="575" y="173"/>
                    </a:lnTo>
                    <a:lnTo>
                      <a:pt x="573" y="177"/>
                    </a:lnTo>
                    <a:lnTo>
                      <a:pt x="570" y="180"/>
                    </a:lnTo>
                    <a:lnTo>
                      <a:pt x="567" y="182"/>
                    </a:lnTo>
                    <a:lnTo>
                      <a:pt x="562" y="184"/>
                    </a:lnTo>
                    <a:lnTo>
                      <a:pt x="558" y="184"/>
                    </a:lnTo>
                    <a:lnTo>
                      <a:pt x="551" y="178"/>
                    </a:lnTo>
                    <a:lnTo>
                      <a:pt x="545" y="172"/>
                    </a:lnTo>
                    <a:lnTo>
                      <a:pt x="535" y="171"/>
                    </a:lnTo>
                    <a:lnTo>
                      <a:pt x="526" y="170"/>
                    </a:lnTo>
                    <a:lnTo>
                      <a:pt x="517" y="170"/>
                    </a:lnTo>
                    <a:lnTo>
                      <a:pt x="509" y="170"/>
                    </a:lnTo>
                    <a:lnTo>
                      <a:pt x="491" y="172"/>
                    </a:lnTo>
                    <a:lnTo>
                      <a:pt x="471" y="172"/>
                    </a:lnTo>
                    <a:lnTo>
                      <a:pt x="467" y="172"/>
                    </a:lnTo>
                    <a:lnTo>
                      <a:pt x="462" y="170"/>
                    </a:lnTo>
                    <a:lnTo>
                      <a:pt x="459" y="167"/>
                    </a:lnTo>
                    <a:lnTo>
                      <a:pt x="455" y="163"/>
                    </a:lnTo>
                    <a:lnTo>
                      <a:pt x="451" y="160"/>
                    </a:lnTo>
                    <a:lnTo>
                      <a:pt x="447" y="157"/>
                    </a:lnTo>
                    <a:lnTo>
                      <a:pt x="443" y="155"/>
                    </a:lnTo>
                    <a:lnTo>
                      <a:pt x="438" y="154"/>
                    </a:lnTo>
                    <a:lnTo>
                      <a:pt x="434" y="155"/>
                    </a:lnTo>
                    <a:lnTo>
                      <a:pt x="429" y="157"/>
                    </a:lnTo>
                    <a:lnTo>
                      <a:pt x="426" y="160"/>
                    </a:lnTo>
                    <a:lnTo>
                      <a:pt x="423" y="163"/>
                    </a:lnTo>
                    <a:lnTo>
                      <a:pt x="420" y="167"/>
                    </a:lnTo>
                    <a:lnTo>
                      <a:pt x="416" y="170"/>
                    </a:lnTo>
                    <a:lnTo>
                      <a:pt x="414" y="172"/>
                    </a:lnTo>
                    <a:lnTo>
                      <a:pt x="412" y="172"/>
                    </a:lnTo>
                    <a:lnTo>
                      <a:pt x="398" y="171"/>
                    </a:lnTo>
                    <a:lnTo>
                      <a:pt x="378" y="167"/>
                    </a:lnTo>
                    <a:lnTo>
                      <a:pt x="354" y="160"/>
                    </a:lnTo>
                    <a:lnTo>
                      <a:pt x="328" y="153"/>
                    </a:lnTo>
                    <a:lnTo>
                      <a:pt x="304" y="144"/>
                    </a:lnTo>
                    <a:lnTo>
                      <a:pt x="285" y="136"/>
                    </a:lnTo>
                    <a:lnTo>
                      <a:pt x="277" y="132"/>
                    </a:lnTo>
                    <a:lnTo>
                      <a:pt x="270" y="129"/>
                    </a:lnTo>
                    <a:lnTo>
                      <a:pt x="267" y="126"/>
                    </a:lnTo>
                    <a:lnTo>
                      <a:pt x="266" y="123"/>
                    </a:lnTo>
                    <a:lnTo>
                      <a:pt x="252" y="122"/>
                    </a:lnTo>
                    <a:lnTo>
                      <a:pt x="240" y="121"/>
                    </a:lnTo>
                    <a:lnTo>
                      <a:pt x="230" y="119"/>
                    </a:lnTo>
                    <a:lnTo>
                      <a:pt x="220" y="117"/>
                    </a:lnTo>
                    <a:lnTo>
                      <a:pt x="211" y="115"/>
                    </a:lnTo>
                    <a:lnTo>
                      <a:pt x="201" y="113"/>
                    </a:lnTo>
                    <a:lnTo>
                      <a:pt x="191" y="111"/>
                    </a:lnTo>
                    <a:lnTo>
                      <a:pt x="179" y="111"/>
                    </a:lnTo>
                    <a:lnTo>
                      <a:pt x="168" y="111"/>
                    </a:lnTo>
                    <a:lnTo>
                      <a:pt x="157" y="111"/>
                    </a:lnTo>
                    <a:lnTo>
                      <a:pt x="149" y="111"/>
                    </a:lnTo>
                    <a:lnTo>
                      <a:pt x="146" y="111"/>
                    </a:lnTo>
                    <a:lnTo>
                      <a:pt x="136" y="110"/>
                    </a:lnTo>
                    <a:lnTo>
                      <a:pt x="128" y="107"/>
                    </a:lnTo>
                    <a:lnTo>
                      <a:pt x="124" y="105"/>
                    </a:lnTo>
                    <a:lnTo>
                      <a:pt x="122" y="103"/>
                    </a:lnTo>
                    <a:lnTo>
                      <a:pt x="120" y="101"/>
                    </a:lnTo>
                    <a:lnTo>
                      <a:pt x="120" y="99"/>
                    </a:lnTo>
                    <a:lnTo>
                      <a:pt x="79" y="99"/>
                    </a:lnTo>
                    <a:lnTo>
                      <a:pt x="75" y="98"/>
                    </a:lnTo>
                    <a:lnTo>
                      <a:pt x="69" y="97"/>
                    </a:lnTo>
                    <a:lnTo>
                      <a:pt x="64" y="96"/>
                    </a:lnTo>
                    <a:lnTo>
                      <a:pt x="57" y="94"/>
                    </a:lnTo>
                    <a:lnTo>
                      <a:pt x="46" y="88"/>
                    </a:lnTo>
                    <a:lnTo>
                      <a:pt x="34" y="81"/>
                    </a:lnTo>
                    <a:lnTo>
                      <a:pt x="14" y="67"/>
                    </a:lnTo>
                    <a:lnTo>
                      <a:pt x="0" y="5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1" name="Freeform 340">
                <a:extLst>
                  <a:ext uri="{FF2B5EF4-FFF2-40B4-BE49-F238E27FC236}">
                    <a16:creationId xmlns:a16="http://schemas.microsoft.com/office/drawing/2014/main" id="{57B7CF1D-EFD4-5B48-BB29-DCF0D4D0B464}"/>
                  </a:ext>
                </a:extLst>
              </p:cNvPr>
              <p:cNvSpPr>
                <a:spLocks/>
              </p:cNvSpPr>
              <p:nvPr>
                <p:custDataLst>
                  <p:tags r:id="rId243"/>
                </p:custDataLst>
              </p:nvPr>
            </p:nvSpPr>
            <p:spPr bwMode="auto">
              <a:xfrm>
                <a:off x="8843963" y="3695700"/>
                <a:ext cx="214312" cy="252413"/>
              </a:xfrm>
              <a:custGeom>
                <a:avLst/>
                <a:gdLst>
                  <a:gd name="T0" fmla="*/ 2147483646 w 491"/>
                  <a:gd name="T1" fmla="*/ 2147483646 h 481"/>
                  <a:gd name="T2" fmla="*/ 2147483646 w 491"/>
                  <a:gd name="T3" fmla="*/ 2147483646 h 481"/>
                  <a:gd name="T4" fmla="*/ 2147483646 w 491"/>
                  <a:gd name="T5" fmla="*/ 2147483646 h 481"/>
                  <a:gd name="T6" fmla="*/ 2147483646 w 491"/>
                  <a:gd name="T7" fmla="*/ 2147483646 h 481"/>
                  <a:gd name="T8" fmla="*/ 2147483646 w 491"/>
                  <a:gd name="T9" fmla="*/ 2147483646 h 481"/>
                  <a:gd name="T10" fmla="*/ 2147483646 w 491"/>
                  <a:gd name="T11" fmla="*/ 2147483646 h 481"/>
                  <a:gd name="T12" fmla="*/ 2147483646 w 491"/>
                  <a:gd name="T13" fmla="*/ 2147483646 h 481"/>
                  <a:gd name="T14" fmla="*/ 2147483646 w 491"/>
                  <a:gd name="T15" fmla="*/ 2147483646 h 481"/>
                  <a:gd name="T16" fmla="*/ 2147483646 w 491"/>
                  <a:gd name="T17" fmla="*/ 2147483646 h 481"/>
                  <a:gd name="T18" fmla="*/ 2147483646 w 491"/>
                  <a:gd name="T19" fmla="*/ 2147483646 h 481"/>
                  <a:gd name="T20" fmla="*/ 2147483646 w 491"/>
                  <a:gd name="T21" fmla="*/ 2147483646 h 481"/>
                  <a:gd name="T22" fmla="*/ 2147483646 w 491"/>
                  <a:gd name="T23" fmla="*/ 2147483646 h 481"/>
                  <a:gd name="T24" fmla="*/ 2147483646 w 491"/>
                  <a:gd name="T25" fmla="*/ 2147483646 h 481"/>
                  <a:gd name="T26" fmla="*/ 2147483646 w 491"/>
                  <a:gd name="T27" fmla="*/ 2147483646 h 481"/>
                  <a:gd name="T28" fmla="*/ 2147483646 w 491"/>
                  <a:gd name="T29" fmla="*/ 2147483646 h 481"/>
                  <a:gd name="T30" fmla="*/ 2147483646 w 491"/>
                  <a:gd name="T31" fmla="*/ 2147483646 h 481"/>
                  <a:gd name="T32" fmla="*/ 2147483646 w 491"/>
                  <a:gd name="T33" fmla="*/ 2147483646 h 481"/>
                  <a:gd name="T34" fmla="*/ 2147483646 w 491"/>
                  <a:gd name="T35" fmla="*/ 2147483646 h 481"/>
                  <a:gd name="T36" fmla="*/ 2147483646 w 491"/>
                  <a:gd name="T37" fmla="*/ 2147483646 h 481"/>
                  <a:gd name="T38" fmla="*/ 2147483646 w 491"/>
                  <a:gd name="T39" fmla="*/ 2147483646 h 481"/>
                  <a:gd name="T40" fmla="*/ 2147483646 w 491"/>
                  <a:gd name="T41" fmla="*/ 2147483646 h 481"/>
                  <a:gd name="T42" fmla="*/ 2147483646 w 491"/>
                  <a:gd name="T43" fmla="*/ 2147483646 h 481"/>
                  <a:gd name="T44" fmla="*/ 2147483646 w 491"/>
                  <a:gd name="T45" fmla="*/ 2147483646 h 481"/>
                  <a:gd name="T46" fmla="*/ 2147483646 w 491"/>
                  <a:gd name="T47" fmla="*/ 2147483646 h 481"/>
                  <a:gd name="T48" fmla="*/ 1995838770 w 491"/>
                  <a:gd name="T49" fmla="*/ 2147483646 h 481"/>
                  <a:gd name="T50" fmla="*/ 1080984054 w 491"/>
                  <a:gd name="T51" fmla="*/ 2147483646 h 481"/>
                  <a:gd name="T52" fmla="*/ 1164239246 w 491"/>
                  <a:gd name="T53" fmla="*/ 2147483646 h 481"/>
                  <a:gd name="T54" fmla="*/ 1912583578 w 491"/>
                  <a:gd name="T55" fmla="*/ 2147483646 h 481"/>
                  <a:gd name="T56" fmla="*/ 2147483646 w 491"/>
                  <a:gd name="T57" fmla="*/ 2147483646 h 481"/>
                  <a:gd name="T58" fmla="*/ 2147483646 w 491"/>
                  <a:gd name="T59" fmla="*/ 2147483646 h 481"/>
                  <a:gd name="T60" fmla="*/ 1413623776 w 491"/>
                  <a:gd name="T61" fmla="*/ 2147483646 h 481"/>
                  <a:gd name="T62" fmla="*/ 0 w 491"/>
                  <a:gd name="T63" fmla="*/ 2147483646 h 481"/>
                  <a:gd name="T64" fmla="*/ 2147483646 w 491"/>
                  <a:gd name="T65" fmla="*/ 2147483646 h 481"/>
                  <a:gd name="T66" fmla="*/ 2147483646 w 491"/>
                  <a:gd name="T67" fmla="*/ 2147483646 h 481"/>
                  <a:gd name="T68" fmla="*/ 2147483646 w 491"/>
                  <a:gd name="T69" fmla="*/ 2147483646 h 481"/>
                  <a:gd name="T70" fmla="*/ 2147483646 w 491"/>
                  <a:gd name="T71" fmla="*/ 2147483646 h 481"/>
                  <a:gd name="T72" fmla="*/ 2147483646 w 491"/>
                  <a:gd name="T73" fmla="*/ 2147483646 h 481"/>
                  <a:gd name="T74" fmla="*/ 2147483646 w 491"/>
                  <a:gd name="T75" fmla="*/ 2147483646 h 481"/>
                  <a:gd name="T76" fmla="*/ 2147483646 w 491"/>
                  <a:gd name="T77" fmla="*/ 2147483646 h 481"/>
                  <a:gd name="T78" fmla="*/ 2147483646 w 491"/>
                  <a:gd name="T79" fmla="*/ 2147483646 h 481"/>
                  <a:gd name="T80" fmla="*/ 2147483646 w 491"/>
                  <a:gd name="T81" fmla="*/ 2147483646 h 481"/>
                  <a:gd name="T82" fmla="*/ 2147483646 w 491"/>
                  <a:gd name="T83" fmla="*/ 2147483646 h 481"/>
                  <a:gd name="T84" fmla="*/ 2147483646 w 491"/>
                  <a:gd name="T85" fmla="*/ 2147483646 h 481"/>
                  <a:gd name="T86" fmla="*/ 2147483646 w 491"/>
                  <a:gd name="T87" fmla="*/ 2147483646 h 481"/>
                  <a:gd name="T88" fmla="*/ 2147483646 w 491"/>
                  <a:gd name="T89" fmla="*/ 2147483646 h 481"/>
                  <a:gd name="T90" fmla="*/ 2147483646 w 491"/>
                  <a:gd name="T91" fmla="*/ 1300622266 h 481"/>
                  <a:gd name="T92" fmla="*/ 2147483646 w 491"/>
                  <a:gd name="T93" fmla="*/ 144574925 h 481"/>
                  <a:gd name="T94" fmla="*/ 2147483646 w 491"/>
                  <a:gd name="T95" fmla="*/ 0 h 481"/>
                  <a:gd name="T96" fmla="*/ 2147483646 w 491"/>
                  <a:gd name="T97" fmla="*/ 1156047867 h 481"/>
                  <a:gd name="T98" fmla="*/ 2147483646 w 491"/>
                  <a:gd name="T99" fmla="*/ 2147483646 h 481"/>
                  <a:gd name="T100" fmla="*/ 2147483646 w 491"/>
                  <a:gd name="T101" fmla="*/ 2147483646 h 481"/>
                  <a:gd name="T102" fmla="*/ 2147483646 w 491"/>
                  <a:gd name="T103" fmla="*/ 2147483646 h 481"/>
                  <a:gd name="T104" fmla="*/ 2147483646 w 491"/>
                  <a:gd name="T105" fmla="*/ 2147483646 h 481"/>
                  <a:gd name="T106" fmla="*/ 2147483646 w 491"/>
                  <a:gd name="T107" fmla="*/ 2147483646 h 48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491" h="481">
                    <a:moveTo>
                      <a:pt x="491" y="481"/>
                    </a:moveTo>
                    <a:lnTo>
                      <a:pt x="488" y="480"/>
                    </a:lnTo>
                    <a:lnTo>
                      <a:pt x="482" y="479"/>
                    </a:lnTo>
                    <a:lnTo>
                      <a:pt x="477" y="477"/>
                    </a:lnTo>
                    <a:lnTo>
                      <a:pt x="470" y="473"/>
                    </a:lnTo>
                    <a:lnTo>
                      <a:pt x="457" y="465"/>
                    </a:lnTo>
                    <a:lnTo>
                      <a:pt x="444" y="455"/>
                    </a:lnTo>
                    <a:lnTo>
                      <a:pt x="432" y="445"/>
                    </a:lnTo>
                    <a:lnTo>
                      <a:pt x="422" y="434"/>
                    </a:lnTo>
                    <a:lnTo>
                      <a:pt x="417" y="428"/>
                    </a:lnTo>
                    <a:lnTo>
                      <a:pt x="414" y="423"/>
                    </a:lnTo>
                    <a:lnTo>
                      <a:pt x="412" y="417"/>
                    </a:lnTo>
                    <a:lnTo>
                      <a:pt x="412" y="412"/>
                    </a:lnTo>
                    <a:lnTo>
                      <a:pt x="392" y="412"/>
                    </a:lnTo>
                    <a:lnTo>
                      <a:pt x="376" y="410"/>
                    </a:lnTo>
                    <a:lnTo>
                      <a:pt x="370" y="409"/>
                    </a:lnTo>
                    <a:lnTo>
                      <a:pt x="365" y="408"/>
                    </a:lnTo>
                    <a:lnTo>
                      <a:pt x="360" y="406"/>
                    </a:lnTo>
                    <a:lnTo>
                      <a:pt x="356" y="403"/>
                    </a:lnTo>
                    <a:lnTo>
                      <a:pt x="353" y="400"/>
                    </a:lnTo>
                    <a:lnTo>
                      <a:pt x="350" y="396"/>
                    </a:lnTo>
                    <a:lnTo>
                      <a:pt x="348" y="392"/>
                    </a:lnTo>
                    <a:lnTo>
                      <a:pt x="347" y="387"/>
                    </a:lnTo>
                    <a:lnTo>
                      <a:pt x="346" y="374"/>
                    </a:lnTo>
                    <a:lnTo>
                      <a:pt x="345" y="357"/>
                    </a:lnTo>
                    <a:lnTo>
                      <a:pt x="344" y="344"/>
                    </a:lnTo>
                    <a:lnTo>
                      <a:pt x="342" y="332"/>
                    </a:lnTo>
                    <a:lnTo>
                      <a:pt x="337" y="322"/>
                    </a:lnTo>
                    <a:lnTo>
                      <a:pt x="332" y="313"/>
                    </a:lnTo>
                    <a:lnTo>
                      <a:pt x="327" y="303"/>
                    </a:lnTo>
                    <a:lnTo>
                      <a:pt x="323" y="294"/>
                    </a:lnTo>
                    <a:lnTo>
                      <a:pt x="320" y="286"/>
                    </a:lnTo>
                    <a:lnTo>
                      <a:pt x="319" y="277"/>
                    </a:lnTo>
                    <a:lnTo>
                      <a:pt x="319" y="267"/>
                    </a:lnTo>
                    <a:lnTo>
                      <a:pt x="319" y="252"/>
                    </a:lnTo>
                    <a:lnTo>
                      <a:pt x="314" y="244"/>
                    </a:lnTo>
                    <a:lnTo>
                      <a:pt x="309" y="237"/>
                    </a:lnTo>
                    <a:lnTo>
                      <a:pt x="301" y="229"/>
                    </a:lnTo>
                    <a:lnTo>
                      <a:pt x="292" y="223"/>
                    </a:lnTo>
                    <a:lnTo>
                      <a:pt x="282" y="216"/>
                    </a:lnTo>
                    <a:lnTo>
                      <a:pt x="272" y="210"/>
                    </a:lnTo>
                    <a:lnTo>
                      <a:pt x="260" y="205"/>
                    </a:lnTo>
                    <a:lnTo>
                      <a:pt x="248" y="200"/>
                    </a:lnTo>
                    <a:lnTo>
                      <a:pt x="235" y="194"/>
                    </a:lnTo>
                    <a:lnTo>
                      <a:pt x="221" y="190"/>
                    </a:lnTo>
                    <a:lnTo>
                      <a:pt x="208" y="187"/>
                    </a:lnTo>
                    <a:lnTo>
                      <a:pt x="192" y="184"/>
                    </a:lnTo>
                    <a:lnTo>
                      <a:pt x="178" y="181"/>
                    </a:lnTo>
                    <a:lnTo>
                      <a:pt x="163" y="180"/>
                    </a:lnTo>
                    <a:lnTo>
                      <a:pt x="147" y="179"/>
                    </a:lnTo>
                    <a:lnTo>
                      <a:pt x="133" y="178"/>
                    </a:lnTo>
                    <a:lnTo>
                      <a:pt x="133" y="170"/>
                    </a:lnTo>
                    <a:lnTo>
                      <a:pt x="133" y="163"/>
                    </a:lnTo>
                    <a:lnTo>
                      <a:pt x="133" y="156"/>
                    </a:lnTo>
                    <a:lnTo>
                      <a:pt x="133" y="148"/>
                    </a:lnTo>
                    <a:lnTo>
                      <a:pt x="121" y="147"/>
                    </a:lnTo>
                    <a:lnTo>
                      <a:pt x="110" y="145"/>
                    </a:lnTo>
                    <a:lnTo>
                      <a:pt x="100" y="140"/>
                    </a:lnTo>
                    <a:lnTo>
                      <a:pt x="92" y="136"/>
                    </a:lnTo>
                    <a:lnTo>
                      <a:pt x="85" y="130"/>
                    </a:lnTo>
                    <a:lnTo>
                      <a:pt x="77" y="124"/>
                    </a:lnTo>
                    <a:lnTo>
                      <a:pt x="71" y="117"/>
                    </a:lnTo>
                    <a:lnTo>
                      <a:pt x="66" y="111"/>
                    </a:lnTo>
                    <a:lnTo>
                      <a:pt x="92" y="111"/>
                    </a:lnTo>
                    <a:lnTo>
                      <a:pt x="82" y="121"/>
                    </a:lnTo>
                    <a:lnTo>
                      <a:pt x="73" y="133"/>
                    </a:lnTo>
                    <a:lnTo>
                      <a:pt x="66" y="139"/>
                    </a:lnTo>
                    <a:lnTo>
                      <a:pt x="60" y="144"/>
                    </a:lnTo>
                    <a:lnTo>
                      <a:pt x="54" y="147"/>
                    </a:lnTo>
                    <a:lnTo>
                      <a:pt x="46" y="148"/>
                    </a:lnTo>
                    <a:lnTo>
                      <a:pt x="43" y="163"/>
                    </a:lnTo>
                    <a:lnTo>
                      <a:pt x="40" y="178"/>
                    </a:lnTo>
                    <a:lnTo>
                      <a:pt x="34" y="192"/>
                    </a:lnTo>
                    <a:lnTo>
                      <a:pt x="30" y="206"/>
                    </a:lnTo>
                    <a:lnTo>
                      <a:pt x="24" y="220"/>
                    </a:lnTo>
                    <a:lnTo>
                      <a:pt x="20" y="234"/>
                    </a:lnTo>
                    <a:lnTo>
                      <a:pt x="17" y="249"/>
                    </a:lnTo>
                    <a:lnTo>
                      <a:pt x="13" y="265"/>
                    </a:lnTo>
                    <a:lnTo>
                      <a:pt x="13" y="256"/>
                    </a:lnTo>
                    <a:lnTo>
                      <a:pt x="13" y="246"/>
                    </a:lnTo>
                    <a:lnTo>
                      <a:pt x="14" y="237"/>
                    </a:lnTo>
                    <a:lnTo>
                      <a:pt x="17" y="228"/>
                    </a:lnTo>
                    <a:lnTo>
                      <a:pt x="20" y="219"/>
                    </a:lnTo>
                    <a:lnTo>
                      <a:pt x="23" y="209"/>
                    </a:lnTo>
                    <a:lnTo>
                      <a:pt x="26" y="200"/>
                    </a:lnTo>
                    <a:lnTo>
                      <a:pt x="30" y="190"/>
                    </a:lnTo>
                    <a:lnTo>
                      <a:pt x="32" y="181"/>
                    </a:lnTo>
                    <a:lnTo>
                      <a:pt x="33" y="172"/>
                    </a:lnTo>
                    <a:lnTo>
                      <a:pt x="32" y="156"/>
                    </a:lnTo>
                    <a:lnTo>
                      <a:pt x="30" y="143"/>
                    </a:lnTo>
                    <a:lnTo>
                      <a:pt x="26" y="130"/>
                    </a:lnTo>
                    <a:lnTo>
                      <a:pt x="21" y="120"/>
                    </a:lnTo>
                    <a:lnTo>
                      <a:pt x="17" y="111"/>
                    </a:lnTo>
                    <a:lnTo>
                      <a:pt x="11" y="101"/>
                    </a:lnTo>
                    <a:lnTo>
                      <a:pt x="4" y="89"/>
                    </a:lnTo>
                    <a:lnTo>
                      <a:pt x="0" y="73"/>
                    </a:lnTo>
                    <a:lnTo>
                      <a:pt x="13" y="68"/>
                    </a:lnTo>
                    <a:lnTo>
                      <a:pt x="28" y="62"/>
                    </a:lnTo>
                    <a:lnTo>
                      <a:pt x="34" y="59"/>
                    </a:lnTo>
                    <a:lnTo>
                      <a:pt x="42" y="57"/>
                    </a:lnTo>
                    <a:lnTo>
                      <a:pt x="51" y="56"/>
                    </a:lnTo>
                    <a:lnTo>
                      <a:pt x="59" y="55"/>
                    </a:lnTo>
                    <a:lnTo>
                      <a:pt x="68" y="56"/>
                    </a:lnTo>
                    <a:lnTo>
                      <a:pt x="76" y="57"/>
                    </a:lnTo>
                    <a:lnTo>
                      <a:pt x="84" y="58"/>
                    </a:lnTo>
                    <a:lnTo>
                      <a:pt x="90" y="60"/>
                    </a:lnTo>
                    <a:lnTo>
                      <a:pt x="96" y="63"/>
                    </a:lnTo>
                    <a:lnTo>
                      <a:pt x="102" y="66"/>
                    </a:lnTo>
                    <a:lnTo>
                      <a:pt x="107" y="70"/>
                    </a:lnTo>
                    <a:lnTo>
                      <a:pt x="112" y="73"/>
                    </a:lnTo>
                    <a:lnTo>
                      <a:pt x="121" y="82"/>
                    </a:lnTo>
                    <a:lnTo>
                      <a:pt x="127" y="92"/>
                    </a:lnTo>
                    <a:lnTo>
                      <a:pt x="134" y="101"/>
                    </a:lnTo>
                    <a:lnTo>
                      <a:pt x="140" y="111"/>
                    </a:lnTo>
                    <a:lnTo>
                      <a:pt x="179" y="111"/>
                    </a:lnTo>
                    <a:lnTo>
                      <a:pt x="180" y="107"/>
                    </a:lnTo>
                    <a:lnTo>
                      <a:pt x="183" y="103"/>
                    </a:lnTo>
                    <a:lnTo>
                      <a:pt x="187" y="101"/>
                    </a:lnTo>
                    <a:lnTo>
                      <a:pt x="191" y="99"/>
                    </a:lnTo>
                    <a:lnTo>
                      <a:pt x="196" y="96"/>
                    </a:lnTo>
                    <a:lnTo>
                      <a:pt x="199" y="94"/>
                    </a:lnTo>
                    <a:lnTo>
                      <a:pt x="200" y="92"/>
                    </a:lnTo>
                    <a:lnTo>
                      <a:pt x="200" y="90"/>
                    </a:lnTo>
                    <a:lnTo>
                      <a:pt x="200" y="89"/>
                    </a:lnTo>
                    <a:lnTo>
                      <a:pt x="199" y="85"/>
                    </a:lnTo>
                    <a:lnTo>
                      <a:pt x="207" y="73"/>
                    </a:lnTo>
                    <a:lnTo>
                      <a:pt x="215" y="64"/>
                    </a:lnTo>
                    <a:lnTo>
                      <a:pt x="223" y="58"/>
                    </a:lnTo>
                    <a:lnTo>
                      <a:pt x="232" y="54"/>
                    </a:lnTo>
                    <a:lnTo>
                      <a:pt x="239" y="51"/>
                    </a:lnTo>
                    <a:lnTo>
                      <a:pt x="247" y="50"/>
                    </a:lnTo>
                    <a:lnTo>
                      <a:pt x="254" y="49"/>
                    </a:lnTo>
                    <a:lnTo>
                      <a:pt x="259" y="49"/>
                    </a:lnTo>
                    <a:lnTo>
                      <a:pt x="260" y="40"/>
                    </a:lnTo>
                    <a:lnTo>
                      <a:pt x="263" y="30"/>
                    </a:lnTo>
                    <a:lnTo>
                      <a:pt x="267" y="22"/>
                    </a:lnTo>
                    <a:lnTo>
                      <a:pt x="273" y="15"/>
                    </a:lnTo>
                    <a:lnTo>
                      <a:pt x="280" y="9"/>
                    </a:lnTo>
                    <a:lnTo>
                      <a:pt x="290" y="4"/>
                    </a:lnTo>
                    <a:lnTo>
                      <a:pt x="294" y="2"/>
                    </a:lnTo>
                    <a:lnTo>
                      <a:pt x="300" y="1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23" y="0"/>
                    </a:lnTo>
                    <a:lnTo>
                      <a:pt x="333" y="2"/>
                    </a:lnTo>
                    <a:lnTo>
                      <a:pt x="343" y="5"/>
                    </a:lnTo>
                    <a:lnTo>
                      <a:pt x="351" y="8"/>
                    </a:lnTo>
                    <a:lnTo>
                      <a:pt x="368" y="17"/>
                    </a:lnTo>
                    <a:lnTo>
                      <a:pt x="383" y="27"/>
                    </a:lnTo>
                    <a:lnTo>
                      <a:pt x="399" y="38"/>
                    </a:lnTo>
                    <a:lnTo>
                      <a:pt x="413" y="47"/>
                    </a:lnTo>
                    <a:lnTo>
                      <a:pt x="421" y="50"/>
                    </a:lnTo>
                    <a:lnTo>
                      <a:pt x="428" y="53"/>
                    </a:lnTo>
                    <a:lnTo>
                      <a:pt x="436" y="55"/>
                    </a:lnTo>
                    <a:lnTo>
                      <a:pt x="445" y="55"/>
                    </a:lnTo>
                    <a:lnTo>
                      <a:pt x="459" y="60"/>
                    </a:lnTo>
                    <a:lnTo>
                      <a:pt x="471" y="64"/>
                    </a:lnTo>
                    <a:lnTo>
                      <a:pt x="481" y="66"/>
                    </a:lnTo>
                    <a:lnTo>
                      <a:pt x="491" y="67"/>
                    </a:lnTo>
                    <a:lnTo>
                      <a:pt x="491" y="289"/>
                    </a:lnTo>
                    <a:lnTo>
                      <a:pt x="471" y="301"/>
                    </a:lnTo>
                    <a:lnTo>
                      <a:pt x="491" y="326"/>
                    </a:lnTo>
                    <a:lnTo>
                      <a:pt x="491" y="474"/>
                    </a:lnTo>
                    <a:lnTo>
                      <a:pt x="491" y="48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2" name="Freeform 341">
                <a:extLst>
                  <a:ext uri="{FF2B5EF4-FFF2-40B4-BE49-F238E27FC236}">
                    <a16:creationId xmlns:a16="http://schemas.microsoft.com/office/drawing/2014/main" id="{1B41F60A-43A2-8D42-9E44-F5532F0A1D20}"/>
                  </a:ext>
                </a:extLst>
              </p:cNvPr>
              <p:cNvSpPr>
                <a:spLocks/>
              </p:cNvSpPr>
              <p:nvPr>
                <p:custDataLst>
                  <p:tags r:id="rId244"/>
                </p:custDataLst>
              </p:nvPr>
            </p:nvSpPr>
            <p:spPr bwMode="auto">
              <a:xfrm>
                <a:off x="7375525" y="2527300"/>
                <a:ext cx="53975" cy="60325"/>
              </a:xfrm>
              <a:custGeom>
                <a:avLst/>
                <a:gdLst>
                  <a:gd name="T0" fmla="*/ 0 w 133"/>
                  <a:gd name="T1" fmla="*/ 2147483646 h 117"/>
                  <a:gd name="T2" fmla="*/ 2147483646 w 133"/>
                  <a:gd name="T3" fmla="*/ 0 h 117"/>
                  <a:gd name="T4" fmla="*/ 2147483646 w 133"/>
                  <a:gd name="T5" fmla="*/ 822513845 h 117"/>
                  <a:gd name="T6" fmla="*/ 2147483646 w 133"/>
                  <a:gd name="T7" fmla="*/ 1918844411 h 117"/>
                  <a:gd name="T8" fmla="*/ 2147483646 w 133"/>
                  <a:gd name="T9" fmla="*/ 2147483646 h 117"/>
                  <a:gd name="T10" fmla="*/ 2147483646 w 133"/>
                  <a:gd name="T11" fmla="*/ 2147483646 h 117"/>
                  <a:gd name="T12" fmla="*/ 2147483646 w 133"/>
                  <a:gd name="T13" fmla="*/ 2147483646 h 117"/>
                  <a:gd name="T14" fmla="*/ 2147483646 w 133"/>
                  <a:gd name="T15" fmla="*/ 2147483646 h 117"/>
                  <a:gd name="T16" fmla="*/ 2147483646 w 133"/>
                  <a:gd name="T17" fmla="*/ 2147483646 h 117"/>
                  <a:gd name="T18" fmla="*/ 2147483646 w 133"/>
                  <a:gd name="T19" fmla="*/ 2147483646 h 117"/>
                  <a:gd name="T20" fmla="*/ 2147483646 w 133"/>
                  <a:gd name="T21" fmla="*/ 2147483646 h 117"/>
                  <a:gd name="T22" fmla="*/ 2147483646 w 133"/>
                  <a:gd name="T23" fmla="*/ 2147483646 h 117"/>
                  <a:gd name="T24" fmla="*/ 2147483646 w 133"/>
                  <a:gd name="T25" fmla="*/ 2147483646 h 117"/>
                  <a:gd name="T26" fmla="*/ 2147483646 w 133"/>
                  <a:gd name="T27" fmla="*/ 2147483646 h 117"/>
                  <a:gd name="T28" fmla="*/ 2147483646 w 133"/>
                  <a:gd name="T29" fmla="*/ 2147483646 h 117"/>
                  <a:gd name="T30" fmla="*/ 2147483646 w 133"/>
                  <a:gd name="T31" fmla="*/ 2147483646 h 117"/>
                  <a:gd name="T32" fmla="*/ 2147483646 w 133"/>
                  <a:gd name="T33" fmla="*/ 2147483646 h 117"/>
                  <a:gd name="T34" fmla="*/ 2147483646 w 133"/>
                  <a:gd name="T35" fmla="*/ 2147483646 h 117"/>
                  <a:gd name="T36" fmla="*/ 2147483646 w 133"/>
                  <a:gd name="T37" fmla="*/ 2147483646 h 117"/>
                  <a:gd name="T38" fmla="*/ 2147483646 w 133"/>
                  <a:gd name="T39" fmla="*/ 2147483646 h 117"/>
                  <a:gd name="T40" fmla="*/ 2147483646 w 133"/>
                  <a:gd name="T41" fmla="*/ 2147483646 h 117"/>
                  <a:gd name="T42" fmla="*/ 2147483646 w 133"/>
                  <a:gd name="T43" fmla="*/ 2147483646 h 117"/>
                  <a:gd name="T44" fmla="*/ 2138737055 w 133"/>
                  <a:gd name="T45" fmla="*/ 2147483646 h 117"/>
                  <a:gd name="T46" fmla="*/ 1203101533 w 133"/>
                  <a:gd name="T47" fmla="*/ 2147483646 h 117"/>
                  <a:gd name="T48" fmla="*/ 534766444 w 133"/>
                  <a:gd name="T49" fmla="*/ 2147483646 h 117"/>
                  <a:gd name="T50" fmla="*/ 0 w 133"/>
                  <a:gd name="T51" fmla="*/ 2147483646 h 1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33" h="117">
                    <a:moveTo>
                      <a:pt x="0" y="19"/>
                    </a:moveTo>
                    <a:lnTo>
                      <a:pt x="72" y="0"/>
                    </a:lnTo>
                    <a:lnTo>
                      <a:pt x="81" y="6"/>
                    </a:lnTo>
                    <a:lnTo>
                      <a:pt x="91" y="14"/>
                    </a:lnTo>
                    <a:lnTo>
                      <a:pt x="101" y="25"/>
                    </a:lnTo>
                    <a:lnTo>
                      <a:pt x="109" y="37"/>
                    </a:lnTo>
                    <a:lnTo>
                      <a:pt x="118" y="49"/>
                    </a:lnTo>
                    <a:lnTo>
                      <a:pt x="126" y="62"/>
                    </a:lnTo>
                    <a:lnTo>
                      <a:pt x="128" y="68"/>
                    </a:lnTo>
                    <a:lnTo>
                      <a:pt x="130" y="74"/>
                    </a:lnTo>
                    <a:lnTo>
                      <a:pt x="131" y="80"/>
                    </a:lnTo>
                    <a:lnTo>
                      <a:pt x="133" y="86"/>
                    </a:lnTo>
                    <a:lnTo>
                      <a:pt x="131" y="92"/>
                    </a:lnTo>
                    <a:lnTo>
                      <a:pt x="128" y="97"/>
                    </a:lnTo>
                    <a:lnTo>
                      <a:pt x="124" y="102"/>
                    </a:lnTo>
                    <a:lnTo>
                      <a:pt x="118" y="107"/>
                    </a:lnTo>
                    <a:lnTo>
                      <a:pt x="113" y="111"/>
                    </a:lnTo>
                    <a:lnTo>
                      <a:pt x="107" y="114"/>
                    </a:lnTo>
                    <a:lnTo>
                      <a:pt x="103" y="117"/>
                    </a:lnTo>
                    <a:lnTo>
                      <a:pt x="100" y="117"/>
                    </a:lnTo>
                    <a:lnTo>
                      <a:pt x="72" y="95"/>
                    </a:lnTo>
                    <a:lnTo>
                      <a:pt x="45" y="70"/>
                    </a:lnTo>
                    <a:lnTo>
                      <a:pt x="32" y="58"/>
                    </a:lnTo>
                    <a:lnTo>
                      <a:pt x="18" y="46"/>
                    </a:lnTo>
                    <a:lnTo>
                      <a:pt x="8" y="33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3" name="Freeform 342">
                <a:extLst>
                  <a:ext uri="{FF2B5EF4-FFF2-40B4-BE49-F238E27FC236}">
                    <a16:creationId xmlns:a16="http://schemas.microsoft.com/office/drawing/2014/main" id="{81EC9C17-42F5-9E48-B487-853015B450C9}"/>
                  </a:ext>
                </a:extLst>
              </p:cNvPr>
              <p:cNvSpPr>
                <a:spLocks/>
              </p:cNvSpPr>
              <p:nvPr>
                <p:custDataLst>
                  <p:tags r:id="rId245"/>
                </p:custDataLst>
              </p:nvPr>
            </p:nvSpPr>
            <p:spPr bwMode="auto">
              <a:xfrm>
                <a:off x="5832475" y="1931988"/>
                <a:ext cx="220663" cy="177800"/>
              </a:xfrm>
              <a:custGeom>
                <a:avLst/>
                <a:gdLst>
                  <a:gd name="T0" fmla="*/ 2147483646 w 505"/>
                  <a:gd name="T1" fmla="*/ 2147483646 h 339"/>
                  <a:gd name="T2" fmla="*/ 2147483646 w 505"/>
                  <a:gd name="T3" fmla="*/ 2147483646 h 339"/>
                  <a:gd name="T4" fmla="*/ 2147483646 w 505"/>
                  <a:gd name="T5" fmla="*/ 2147483646 h 339"/>
                  <a:gd name="T6" fmla="*/ 2147483646 w 505"/>
                  <a:gd name="T7" fmla="*/ 2147483646 h 339"/>
                  <a:gd name="T8" fmla="*/ 2147483646 w 505"/>
                  <a:gd name="T9" fmla="*/ 2147483646 h 339"/>
                  <a:gd name="T10" fmla="*/ 2147483646 w 505"/>
                  <a:gd name="T11" fmla="*/ 2147483646 h 339"/>
                  <a:gd name="T12" fmla="*/ 2147483646 w 505"/>
                  <a:gd name="T13" fmla="*/ 2147483646 h 339"/>
                  <a:gd name="T14" fmla="*/ 2147483646 w 505"/>
                  <a:gd name="T15" fmla="*/ 2147483646 h 339"/>
                  <a:gd name="T16" fmla="*/ 2147483646 w 505"/>
                  <a:gd name="T17" fmla="*/ 2147483646 h 339"/>
                  <a:gd name="T18" fmla="*/ 2147483646 w 505"/>
                  <a:gd name="T19" fmla="*/ 2147483646 h 339"/>
                  <a:gd name="T20" fmla="*/ 2147483646 w 505"/>
                  <a:gd name="T21" fmla="*/ 2147483646 h 339"/>
                  <a:gd name="T22" fmla="*/ 2147483646 w 505"/>
                  <a:gd name="T23" fmla="*/ 2147483646 h 339"/>
                  <a:gd name="T24" fmla="*/ 2147483646 w 505"/>
                  <a:gd name="T25" fmla="*/ 2147483646 h 339"/>
                  <a:gd name="T26" fmla="*/ 2147483646 w 505"/>
                  <a:gd name="T27" fmla="*/ 2147483646 h 339"/>
                  <a:gd name="T28" fmla="*/ 2147483646 w 505"/>
                  <a:gd name="T29" fmla="*/ 2147483646 h 339"/>
                  <a:gd name="T30" fmla="*/ 2147483646 w 505"/>
                  <a:gd name="T31" fmla="*/ 2147483646 h 339"/>
                  <a:gd name="T32" fmla="*/ 2147483646 w 505"/>
                  <a:gd name="T33" fmla="*/ 2147483646 h 339"/>
                  <a:gd name="T34" fmla="*/ 2147483646 w 505"/>
                  <a:gd name="T35" fmla="*/ 2147483646 h 339"/>
                  <a:gd name="T36" fmla="*/ 2147483646 w 505"/>
                  <a:gd name="T37" fmla="*/ 2147483646 h 339"/>
                  <a:gd name="T38" fmla="*/ 2147483646 w 505"/>
                  <a:gd name="T39" fmla="*/ 2147483646 h 339"/>
                  <a:gd name="T40" fmla="*/ 2147483646 w 505"/>
                  <a:gd name="T41" fmla="*/ 2147483646 h 339"/>
                  <a:gd name="T42" fmla="*/ 2147483646 w 505"/>
                  <a:gd name="T43" fmla="*/ 2147483646 h 339"/>
                  <a:gd name="T44" fmla="*/ 2147483646 w 505"/>
                  <a:gd name="T45" fmla="*/ 2147483646 h 339"/>
                  <a:gd name="T46" fmla="*/ 2147483646 w 505"/>
                  <a:gd name="T47" fmla="*/ 2147483646 h 339"/>
                  <a:gd name="T48" fmla="*/ 2147483646 w 505"/>
                  <a:gd name="T49" fmla="*/ 2147483646 h 339"/>
                  <a:gd name="T50" fmla="*/ 2147483646 w 505"/>
                  <a:gd name="T51" fmla="*/ 2147483646 h 339"/>
                  <a:gd name="T52" fmla="*/ 2147483646 w 505"/>
                  <a:gd name="T53" fmla="*/ 2147483646 h 339"/>
                  <a:gd name="T54" fmla="*/ 2147483646 w 505"/>
                  <a:gd name="T55" fmla="*/ 2147483646 h 339"/>
                  <a:gd name="T56" fmla="*/ 1251361084 w 505"/>
                  <a:gd name="T57" fmla="*/ 2147483646 h 339"/>
                  <a:gd name="T58" fmla="*/ 166873663 w 505"/>
                  <a:gd name="T59" fmla="*/ 2147483646 h 339"/>
                  <a:gd name="T60" fmla="*/ 417184157 w 505"/>
                  <a:gd name="T61" fmla="*/ 2147483646 h 339"/>
                  <a:gd name="T62" fmla="*/ 917805145 w 505"/>
                  <a:gd name="T63" fmla="*/ 2147483646 h 339"/>
                  <a:gd name="T64" fmla="*/ 917805145 w 505"/>
                  <a:gd name="T65" fmla="*/ 2147483646 h 339"/>
                  <a:gd name="T66" fmla="*/ 917805145 w 505"/>
                  <a:gd name="T67" fmla="*/ 2147483646 h 339"/>
                  <a:gd name="T68" fmla="*/ 2147483646 w 505"/>
                  <a:gd name="T69" fmla="*/ 2147483646 h 339"/>
                  <a:gd name="T70" fmla="*/ 2147483646 w 505"/>
                  <a:gd name="T71" fmla="*/ 2147483646 h 339"/>
                  <a:gd name="T72" fmla="*/ 2147483646 w 505"/>
                  <a:gd name="T73" fmla="*/ 1154249278 h 339"/>
                  <a:gd name="T74" fmla="*/ 2147483646 w 505"/>
                  <a:gd name="T75" fmla="*/ 1586955211 h 339"/>
                  <a:gd name="T76" fmla="*/ 2147483646 w 505"/>
                  <a:gd name="T77" fmla="*/ 2147483646 h 339"/>
                  <a:gd name="T78" fmla="*/ 2147483646 w 505"/>
                  <a:gd name="T79" fmla="*/ 2147483646 h 339"/>
                  <a:gd name="T80" fmla="*/ 2147483646 w 505"/>
                  <a:gd name="T81" fmla="*/ 2147483646 h 339"/>
                  <a:gd name="T82" fmla="*/ 2147483646 w 505"/>
                  <a:gd name="T83" fmla="*/ 2147483646 h 339"/>
                  <a:gd name="T84" fmla="*/ 2147483646 w 505"/>
                  <a:gd name="T85" fmla="*/ 2147483646 h 33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05" h="339">
                    <a:moveTo>
                      <a:pt x="259" y="24"/>
                    </a:moveTo>
                    <a:lnTo>
                      <a:pt x="272" y="36"/>
                    </a:lnTo>
                    <a:lnTo>
                      <a:pt x="444" y="48"/>
                    </a:lnTo>
                    <a:lnTo>
                      <a:pt x="484" y="86"/>
                    </a:lnTo>
                    <a:lnTo>
                      <a:pt x="482" y="97"/>
                    </a:lnTo>
                    <a:lnTo>
                      <a:pt x="478" y="109"/>
                    </a:lnTo>
                    <a:lnTo>
                      <a:pt x="474" y="120"/>
                    </a:lnTo>
                    <a:lnTo>
                      <a:pt x="471" y="129"/>
                    </a:lnTo>
                    <a:lnTo>
                      <a:pt x="465" y="138"/>
                    </a:lnTo>
                    <a:lnTo>
                      <a:pt x="461" y="145"/>
                    </a:lnTo>
                    <a:lnTo>
                      <a:pt x="456" y="150"/>
                    </a:lnTo>
                    <a:lnTo>
                      <a:pt x="451" y="153"/>
                    </a:lnTo>
                    <a:lnTo>
                      <a:pt x="455" y="169"/>
                    </a:lnTo>
                    <a:lnTo>
                      <a:pt x="461" y="184"/>
                    </a:lnTo>
                    <a:lnTo>
                      <a:pt x="470" y="200"/>
                    </a:lnTo>
                    <a:lnTo>
                      <a:pt x="477" y="215"/>
                    </a:lnTo>
                    <a:lnTo>
                      <a:pt x="494" y="242"/>
                    </a:lnTo>
                    <a:lnTo>
                      <a:pt x="505" y="258"/>
                    </a:lnTo>
                    <a:lnTo>
                      <a:pt x="499" y="264"/>
                    </a:lnTo>
                    <a:lnTo>
                      <a:pt x="493" y="271"/>
                    </a:lnTo>
                    <a:lnTo>
                      <a:pt x="486" y="281"/>
                    </a:lnTo>
                    <a:lnTo>
                      <a:pt x="479" y="292"/>
                    </a:lnTo>
                    <a:lnTo>
                      <a:pt x="474" y="303"/>
                    </a:lnTo>
                    <a:lnTo>
                      <a:pt x="468" y="314"/>
                    </a:lnTo>
                    <a:lnTo>
                      <a:pt x="465" y="326"/>
                    </a:lnTo>
                    <a:lnTo>
                      <a:pt x="464" y="339"/>
                    </a:lnTo>
                    <a:lnTo>
                      <a:pt x="457" y="339"/>
                    </a:lnTo>
                    <a:lnTo>
                      <a:pt x="443" y="338"/>
                    </a:lnTo>
                    <a:lnTo>
                      <a:pt x="428" y="337"/>
                    </a:lnTo>
                    <a:lnTo>
                      <a:pt x="414" y="335"/>
                    </a:lnTo>
                    <a:lnTo>
                      <a:pt x="399" y="333"/>
                    </a:lnTo>
                    <a:lnTo>
                      <a:pt x="385" y="331"/>
                    </a:lnTo>
                    <a:lnTo>
                      <a:pt x="371" y="328"/>
                    </a:lnTo>
                    <a:lnTo>
                      <a:pt x="358" y="326"/>
                    </a:lnTo>
                    <a:lnTo>
                      <a:pt x="344" y="326"/>
                    </a:lnTo>
                    <a:lnTo>
                      <a:pt x="304" y="325"/>
                    </a:lnTo>
                    <a:lnTo>
                      <a:pt x="275" y="323"/>
                    </a:lnTo>
                    <a:lnTo>
                      <a:pt x="264" y="321"/>
                    </a:lnTo>
                    <a:lnTo>
                      <a:pt x="255" y="319"/>
                    </a:lnTo>
                    <a:lnTo>
                      <a:pt x="248" y="317"/>
                    </a:lnTo>
                    <a:lnTo>
                      <a:pt x="242" y="315"/>
                    </a:lnTo>
                    <a:lnTo>
                      <a:pt x="232" y="310"/>
                    </a:lnTo>
                    <a:lnTo>
                      <a:pt x="224" y="305"/>
                    </a:lnTo>
                    <a:lnTo>
                      <a:pt x="213" y="300"/>
                    </a:lnTo>
                    <a:lnTo>
                      <a:pt x="198" y="295"/>
                    </a:lnTo>
                    <a:lnTo>
                      <a:pt x="180" y="289"/>
                    </a:lnTo>
                    <a:lnTo>
                      <a:pt x="162" y="282"/>
                    </a:lnTo>
                    <a:lnTo>
                      <a:pt x="146" y="273"/>
                    </a:lnTo>
                    <a:lnTo>
                      <a:pt x="130" y="266"/>
                    </a:lnTo>
                    <a:lnTo>
                      <a:pt x="98" y="249"/>
                    </a:lnTo>
                    <a:lnTo>
                      <a:pt x="65" y="228"/>
                    </a:lnTo>
                    <a:lnTo>
                      <a:pt x="62" y="206"/>
                    </a:lnTo>
                    <a:lnTo>
                      <a:pt x="57" y="187"/>
                    </a:lnTo>
                    <a:lnTo>
                      <a:pt x="52" y="169"/>
                    </a:lnTo>
                    <a:lnTo>
                      <a:pt x="47" y="152"/>
                    </a:lnTo>
                    <a:lnTo>
                      <a:pt x="36" y="124"/>
                    </a:lnTo>
                    <a:lnTo>
                      <a:pt x="25" y="100"/>
                    </a:lnTo>
                    <a:lnTo>
                      <a:pt x="15" y="83"/>
                    </a:lnTo>
                    <a:lnTo>
                      <a:pt x="7" y="71"/>
                    </a:lnTo>
                    <a:lnTo>
                      <a:pt x="2" y="64"/>
                    </a:lnTo>
                    <a:lnTo>
                      <a:pt x="0" y="62"/>
                    </a:lnTo>
                    <a:lnTo>
                      <a:pt x="5" y="61"/>
                    </a:lnTo>
                    <a:lnTo>
                      <a:pt x="8" y="59"/>
                    </a:lnTo>
                    <a:lnTo>
                      <a:pt x="11" y="56"/>
                    </a:lnTo>
                    <a:lnTo>
                      <a:pt x="11" y="51"/>
                    </a:lnTo>
                    <a:lnTo>
                      <a:pt x="11" y="48"/>
                    </a:lnTo>
                    <a:lnTo>
                      <a:pt x="11" y="45"/>
                    </a:lnTo>
                    <a:lnTo>
                      <a:pt x="11" y="43"/>
                    </a:lnTo>
                    <a:lnTo>
                      <a:pt x="13" y="42"/>
                    </a:lnTo>
                    <a:lnTo>
                      <a:pt x="34" y="34"/>
                    </a:lnTo>
                    <a:lnTo>
                      <a:pt x="55" y="27"/>
                    </a:lnTo>
                    <a:lnTo>
                      <a:pt x="73" y="22"/>
                    </a:lnTo>
                    <a:lnTo>
                      <a:pt x="92" y="17"/>
                    </a:lnTo>
                    <a:lnTo>
                      <a:pt x="128" y="8"/>
                    </a:lnTo>
                    <a:lnTo>
                      <a:pt x="165" y="0"/>
                    </a:lnTo>
                    <a:lnTo>
                      <a:pt x="173" y="11"/>
                    </a:lnTo>
                    <a:lnTo>
                      <a:pt x="183" y="23"/>
                    </a:lnTo>
                    <a:lnTo>
                      <a:pt x="188" y="28"/>
                    </a:lnTo>
                    <a:lnTo>
                      <a:pt x="194" y="32"/>
                    </a:lnTo>
                    <a:lnTo>
                      <a:pt x="201" y="35"/>
                    </a:lnTo>
                    <a:lnTo>
                      <a:pt x="205" y="36"/>
                    </a:lnTo>
                    <a:lnTo>
                      <a:pt x="219" y="36"/>
                    </a:lnTo>
                    <a:lnTo>
                      <a:pt x="230" y="36"/>
                    </a:lnTo>
                    <a:lnTo>
                      <a:pt x="239" y="36"/>
                    </a:lnTo>
                    <a:lnTo>
                      <a:pt x="246" y="36"/>
                    </a:lnTo>
                    <a:lnTo>
                      <a:pt x="259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4" name="Freeform 343">
                <a:extLst>
                  <a:ext uri="{FF2B5EF4-FFF2-40B4-BE49-F238E27FC236}">
                    <a16:creationId xmlns:a16="http://schemas.microsoft.com/office/drawing/2014/main" id="{DC5E3BCA-85E0-C344-B552-BF08F105EB84}"/>
                  </a:ext>
                </a:extLst>
              </p:cNvPr>
              <p:cNvSpPr>
                <a:spLocks/>
              </p:cNvSpPr>
              <p:nvPr>
                <p:custDataLst>
                  <p:tags r:id="rId246"/>
                </p:custDataLst>
              </p:nvPr>
            </p:nvSpPr>
            <p:spPr bwMode="auto">
              <a:xfrm>
                <a:off x="5895975" y="2136775"/>
                <a:ext cx="146050" cy="71438"/>
              </a:xfrm>
              <a:custGeom>
                <a:avLst/>
                <a:gdLst>
                  <a:gd name="T0" fmla="*/ 2147483646 w 338"/>
                  <a:gd name="T1" fmla="*/ 0 h 141"/>
                  <a:gd name="T2" fmla="*/ 2147483646 w 338"/>
                  <a:gd name="T3" fmla="*/ 0 h 141"/>
                  <a:gd name="T4" fmla="*/ 2147483646 w 338"/>
                  <a:gd name="T5" fmla="*/ 1040392126 h 141"/>
                  <a:gd name="T6" fmla="*/ 2147483646 w 338"/>
                  <a:gd name="T7" fmla="*/ 2147483646 h 141"/>
                  <a:gd name="T8" fmla="*/ 2147483646 w 338"/>
                  <a:gd name="T9" fmla="*/ 2147483646 h 141"/>
                  <a:gd name="T10" fmla="*/ 2147483646 w 338"/>
                  <a:gd name="T11" fmla="*/ 2147483646 h 141"/>
                  <a:gd name="T12" fmla="*/ 2147483646 w 338"/>
                  <a:gd name="T13" fmla="*/ 2147483646 h 141"/>
                  <a:gd name="T14" fmla="*/ 2147483646 w 338"/>
                  <a:gd name="T15" fmla="*/ 2147483646 h 141"/>
                  <a:gd name="T16" fmla="*/ 2147483646 w 338"/>
                  <a:gd name="T17" fmla="*/ 2147483646 h 141"/>
                  <a:gd name="T18" fmla="*/ 2147483646 w 338"/>
                  <a:gd name="T19" fmla="*/ 2147483646 h 141"/>
                  <a:gd name="T20" fmla="*/ 2147483646 w 338"/>
                  <a:gd name="T21" fmla="*/ 2147483646 h 141"/>
                  <a:gd name="T22" fmla="*/ 2147483646 w 338"/>
                  <a:gd name="T23" fmla="*/ 2147483646 h 141"/>
                  <a:gd name="T24" fmla="*/ 2147483646 w 338"/>
                  <a:gd name="T25" fmla="*/ 2147483646 h 141"/>
                  <a:gd name="T26" fmla="*/ 2147483646 w 338"/>
                  <a:gd name="T27" fmla="*/ 2147483646 h 141"/>
                  <a:gd name="T28" fmla="*/ 2147483646 w 338"/>
                  <a:gd name="T29" fmla="*/ 2147483646 h 141"/>
                  <a:gd name="T30" fmla="*/ 2147483646 w 338"/>
                  <a:gd name="T31" fmla="*/ 2147483646 h 141"/>
                  <a:gd name="T32" fmla="*/ 2147483646 w 338"/>
                  <a:gd name="T33" fmla="*/ 2147483646 h 141"/>
                  <a:gd name="T34" fmla="*/ 2147483646 w 338"/>
                  <a:gd name="T35" fmla="*/ 2147483646 h 141"/>
                  <a:gd name="T36" fmla="*/ 2147483646 w 338"/>
                  <a:gd name="T37" fmla="*/ 2147483646 h 141"/>
                  <a:gd name="T38" fmla="*/ 1694215000 w 338"/>
                  <a:gd name="T39" fmla="*/ 2147483646 h 141"/>
                  <a:gd name="T40" fmla="*/ 887436961 w 338"/>
                  <a:gd name="T41" fmla="*/ 2147483646 h 141"/>
                  <a:gd name="T42" fmla="*/ 0 w 338"/>
                  <a:gd name="T43" fmla="*/ 2147483646 h 141"/>
                  <a:gd name="T44" fmla="*/ 968096314 w 338"/>
                  <a:gd name="T45" fmla="*/ 2147483646 h 141"/>
                  <a:gd name="T46" fmla="*/ 1855533275 w 338"/>
                  <a:gd name="T47" fmla="*/ 2147483646 h 141"/>
                  <a:gd name="T48" fmla="*/ 2147483646 w 338"/>
                  <a:gd name="T49" fmla="*/ 2147483646 h 141"/>
                  <a:gd name="T50" fmla="*/ 2147483646 w 338"/>
                  <a:gd name="T51" fmla="*/ 2147483646 h 141"/>
                  <a:gd name="T52" fmla="*/ 2147483646 w 338"/>
                  <a:gd name="T53" fmla="*/ 2147483646 h 141"/>
                  <a:gd name="T54" fmla="*/ 2147483646 w 338"/>
                  <a:gd name="T55" fmla="*/ 2147483646 h 141"/>
                  <a:gd name="T56" fmla="*/ 2147483646 w 338"/>
                  <a:gd name="T57" fmla="*/ 2147483646 h 141"/>
                  <a:gd name="T58" fmla="*/ 2147483646 w 338"/>
                  <a:gd name="T59" fmla="*/ 2147483646 h 141"/>
                  <a:gd name="T60" fmla="*/ 2147483646 w 338"/>
                  <a:gd name="T61" fmla="*/ 2147483646 h 141"/>
                  <a:gd name="T62" fmla="*/ 2147483646 w 338"/>
                  <a:gd name="T63" fmla="*/ 2147483646 h 141"/>
                  <a:gd name="T64" fmla="*/ 2147483646 w 338"/>
                  <a:gd name="T65" fmla="*/ 2147483646 h 141"/>
                  <a:gd name="T66" fmla="*/ 2147483646 w 338"/>
                  <a:gd name="T67" fmla="*/ 2147483646 h 141"/>
                  <a:gd name="T68" fmla="*/ 2147483646 w 338"/>
                  <a:gd name="T69" fmla="*/ 2147483646 h 141"/>
                  <a:gd name="T70" fmla="*/ 2147483646 w 338"/>
                  <a:gd name="T71" fmla="*/ 2147483646 h 141"/>
                  <a:gd name="T72" fmla="*/ 2147483646 w 338"/>
                  <a:gd name="T73" fmla="*/ 2147483646 h 141"/>
                  <a:gd name="T74" fmla="*/ 2147483646 w 338"/>
                  <a:gd name="T75" fmla="*/ 2147483646 h 141"/>
                  <a:gd name="T76" fmla="*/ 2147483646 w 338"/>
                  <a:gd name="T77" fmla="*/ 2147483646 h 141"/>
                  <a:gd name="T78" fmla="*/ 2147483646 w 338"/>
                  <a:gd name="T79" fmla="*/ 0 h 14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338" h="141">
                    <a:moveTo>
                      <a:pt x="312" y="0"/>
                    </a:moveTo>
                    <a:lnTo>
                      <a:pt x="186" y="0"/>
                    </a:lnTo>
                    <a:lnTo>
                      <a:pt x="168" y="8"/>
                    </a:lnTo>
                    <a:lnTo>
                      <a:pt x="144" y="21"/>
                    </a:lnTo>
                    <a:lnTo>
                      <a:pt x="132" y="27"/>
                    </a:lnTo>
                    <a:lnTo>
                      <a:pt x="119" y="32"/>
                    </a:lnTo>
                    <a:lnTo>
                      <a:pt x="112" y="34"/>
                    </a:lnTo>
                    <a:lnTo>
                      <a:pt x="105" y="35"/>
                    </a:lnTo>
                    <a:lnTo>
                      <a:pt x="99" y="36"/>
                    </a:lnTo>
                    <a:lnTo>
                      <a:pt x="93" y="37"/>
                    </a:lnTo>
                    <a:lnTo>
                      <a:pt x="88" y="36"/>
                    </a:lnTo>
                    <a:lnTo>
                      <a:pt x="84" y="35"/>
                    </a:lnTo>
                    <a:lnTo>
                      <a:pt x="78" y="32"/>
                    </a:lnTo>
                    <a:lnTo>
                      <a:pt x="74" y="30"/>
                    </a:lnTo>
                    <a:lnTo>
                      <a:pt x="66" y="24"/>
                    </a:lnTo>
                    <a:lnTo>
                      <a:pt x="59" y="18"/>
                    </a:lnTo>
                    <a:lnTo>
                      <a:pt x="49" y="34"/>
                    </a:lnTo>
                    <a:lnTo>
                      <a:pt x="37" y="51"/>
                    </a:lnTo>
                    <a:lnTo>
                      <a:pt x="30" y="60"/>
                    </a:lnTo>
                    <a:lnTo>
                      <a:pt x="21" y="68"/>
                    </a:lnTo>
                    <a:lnTo>
                      <a:pt x="11" y="75"/>
                    </a:lnTo>
                    <a:lnTo>
                      <a:pt x="0" y="80"/>
                    </a:lnTo>
                    <a:lnTo>
                      <a:pt x="12" y="90"/>
                    </a:lnTo>
                    <a:lnTo>
                      <a:pt x="23" y="100"/>
                    </a:lnTo>
                    <a:lnTo>
                      <a:pt x="33" y="108"/>
                    </a:lnTo>
                    <a:lnTo>
                      <a:pt x="44" y="116"/>
                    </a:lnTo>
                    <a:lnTo>
                      <a:pt x="55" y="122"/>
                    </a:lnTo>
                    <a:lnTo>
                      <a:pt x="66" y="129"/>
                    </a:lnTo>
                    <a:lnTo>
                      <a:pt x="79" y="135"/>
                    </a:lnTo>
                    <a:lnTo>
                      <a:pt x="93" y="141"/>
                    </a:lnTo>
                    <a:lnTo>
                      <a:pt x="259" y="141"/>
                    </a:lnTo>
                    <a:lnTo>
                      <a:pt x="269" y="124"/>
                    </a:lnTo>
                    <a:lnTo>
                      <a:pt x="281" y="107"/>
                    </a:lnTo>
                    <a:lnTo>
                      <a:pt x="292" y="92"/>
                    </a:lnTo>
                    <a:lnTo>
                      <a:pt x="304" y="78"/>
                    </a:lnTo>
                    <a:lnTo>
                      <a:pt x="315" y="64"/>
                    </a:lnTo>
                    <a:lnTo>
                      <a:pt x="324" y="48"/>
                    </a:lnTo>
                    <a:lnTo>
                      <a:pt x="333" y="34"/>
                    </a:lnTo>
                    <a:lnTo>
                      <a:pt x="338" y="18"/>
                    </a:lnTo>
                    <a:lnTo>
                      <a:pt x="31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5" name="Freeform 344">
                <a:extLst>
                  <a:ext uri="{FF2B5EF4-FFF2-40B4-BE49-F238E27FC236}">
                    <a16:creationId xmlns:a16="http://schemas.microsoft.com/office/drawing/2014/main" id="{83C556B9-4BDC-FC48-B594-D258E3332E57}"/>
                  </a:ext>
                </a:extLst>
              </p:cNvPr>
              <p:cNvSpPr>
                <a:spLocks/>
              </p:cNvSpPr>
              <p:nvPr>
                <p:custDataLst>
                  <p:tags r:id="rId247"/>
                </p:custDataLst>
              </p:nvPr>
            </p:nvSpPr>
            <p:spPr bwMode="auto">
              <a:xfrm>
                <a:off x="5995988" y="1792288"/>
                <a:ext cx="111125" cy="65087"/>
              </a:xfrm>
              <a:custGeom>
                <a:avLst/>
                <a:gdLst>
                  <a:gd name="T0" fmla="*/ 2147483646 w 259"/>
                  <a:gd name="T1" fmla="*/ 2147483646 h 129"/>
                  <a:gd name="T2" fmla="*/ 2147483646 w 259"/>
                  <a:gd name="T3" fmla="*/ 2147483646 h 129"/>
                  <a:gd name="T4" fmla="*/ 2147483646 w 259"/>
                  <a:gd name="T5" fmla="*/ 2147483646 h 129"/>
                  <a:gd name="T6" fmla="*/ 2147483646 w 259"/>
                  <a:gd name="T7" fmla="*/ 2147483646 h 129"/>
                  <a:gd name="T8" fmla="*/ 2147483646 w 259"/>
                  <a:gd name="T9" fmla="*/ 2147483646 h 129"/>
                  <a:gd name="T10" fmla="*/ 2147483646 w 259"/>
                  <a:gd name="T11" fmla="*/ 2147483646 h 129"/>
                  <a:gd name="T12" fmla="*/ 2147483646 w 259"/>
                  <a:gd name="T13" fmla="*/ 1541428175 h 129"/>
                  <a:gd name="T14" fmla="*/ 2147483646 w 259"/>
                  <a:gd name="T15" fmla="*/ 1798290237 h 129"/>
                  <a:gd name="T16" fmla="*/ 2147483646 w 259"/>
                  <a:gd name="T17" fmla="*/ 2055152298 h 129"/>
                  <a:gd name="T18" fmla="*/ 2147483646 w 259"/>
                  <a:gd name="T19" fmla="*/ 2147483646 h 129"/>
                  <a:gd name="T20" fmla="*/ 2147483646 w 259"/>
                  <a:gd name="T21" fmla="*/ 2147483646 h 129"/>
                  <a:gd name="T22" fmla="*/ 2147483646 w 259"/>
                  <a:gd name="T23" fmla="*/ 2147483646 h 129"/>
                  <a:gd name="T24" fmla="*/ 2147483646 w 259"/>
                  <a:gd name="T25" fmla="*/ 2147483646 h 129"/>
                  <a:gd name="T26" fmla="*/ 2147483646 w 259"/>
                  <a:gd name="T27" fmla="*/ 2147483646 h 129"/>
                  <a:gd name="T28" fmla="*/ 2147483646 w 259"/>
                  <a:gd name="T29" fmla="*/ 2147483646 h 129"/>
                  <a:gd name="T30" fmla="*/ 2147483646 w 259"/>
                  <a:gd name="T31" fmla="*/ 2147483646 h 129"/>
                  <a:gd name="T32" fmla="*/ 2147483646 w 259"/>
                  <a:gd name="T33" fmla="*/ 1926593868 h 129"/>
                  <a:gd name="T34" fmla="*/ 2147483646 w 259"/>
                  <a:gd name="T35" fmla="*/ 1541428175 h 129"/>
                  <a:gd name="T36" fmla="*/ 2147483646 w 259"/>
                  <a:gd name="T37" fmla="*/ 1156007180 h 129"/>
                  <a:gd name="T38" fmla="*/ 2147483646 w 259"/>
                  <a:gd name="T39" fmla="*/ 770586689 h 129"/>
                  <a:gd name="T40" fmla="*/ 2147483646 w 259"/>
                  <a:gd name="T41" fmla="*/ 385420491 h 129"/>
                  <a:gd name="T42" fmla="*/ 2147483646 w 259"/>
                  <a:gd name="T43" fmla="*/ 128558430 h 129"/>
                  <a:gd name="T44" fmla="*/ 2147483646 w 259"/>
                  <a:gd name="T45" fmla="*/ 0 h 129"/>
                  <a:gd name="T46" fmla="*/ 2147483646 w 259"/>
                  <a:gd name="T47" fmla="*/ 0 h 129"/>
                  <a:gd name="T48" fmla="*/ 2147483646 w 259"/>
                  <a:gd name="T49" fmla="*/ 0 h 129"/>
                  <a:gd name="T50" fmla="*/ 2147483646 w 259"/>
                  <a:gd name="T51" fmla="*/ 0 h 129"/>
                  <a:gd name="T52" fmla="*/ 2147483646 w 259"/>
                  <a:gd name="T53" fmla="*/ 256862061 h 129"/>
                  <a:gd name="T54" fmla="*/ 2132468155 w 259"/>
                  <a:gd name="T55" fmla="*/ 513724627 h 129"/>
                  <a:gd name="T56" fmla="*/ 1658627294 w 259"/>
                  <a:gd name="T57" fmla="*/ 770586689 h 129"/>
                  <a:gd name="T58" fmla="*/ 1105813027 w 259"/>
                  <a:gd name="T59" fmla="*/ 1156007180 h 129"/>
                  <a:gd name="T60" fmla="*/ 789918976 w 259"/>
                  <a:gd name="T61" fmla="*/ 1669731807 h 129"/>
                  <a:gd name="T62" fmla="*/ 394867456 w 259"/>
                  <a:gd name="T63" fmla="*/ 2147483646 h 129"/>
                  <a:gd name="T64" fmla="*/ 157946811 w 259"/>
                  <a:gd name="T65" fmla="*/ 2147483646 h 129"/>
                  <a:gd name="T66" fmla="*/ 0 w 259"/>
                  <a:gd name="T67" fmla="*/ 2147483646 h 129"/>
                  <a:gd name="T68" fmla="*/ 0 w 259"/>
                  <a:gd name="T69" fmla="*/ 2147483646 h 129"/>
                  <a:gd name="T70" fmla="*/ 0 w 259"/>
                  <a:gd name="T71" fmla="*/ 2147483646 h 129"/>
                  <a:gd name="T72" fmla="*/ 236920645 w 259"/>
                  <a:gd name="T73" fmla="*/ 2147483646 h 129"/>
                  <a:gd name="T74" fmla="*/ 473840861 w 259"/>
                  <a:gd name="T75" fmla="*/ 2147483646 h 129"/>
                  <a:gd name="T76" fmla="*/ 947865787 w 259"/>
                  <a:gd name="T77" fmla="*/ 2147483646 h 129"/>
                  <a:gd name="T78" fmla="*/ 1342733243 w 259"/>
                  <a:gd name="T79" fmla="*/ 2147483646 h 129"/>
                  <a:gd name="T80" fmla="*/ 1895547939 w 259"/>
                  <a:gd name="T81" fmla="*/ 2147483646 h 129"/>
                  <a:gd name="T82" fmla="*/ 2147483646 w 259"/>
                  <a:gd name="T83" fmla="*/ 2147483646 h 129"/>
                  <a:gd name="T84" fmla="*/ 2147483646 w 259"/>
                  <a:gd name="T85" fmla="*/ 2147483646 h 129"/>
                  <a:gd name="T86" fmla="*/ 2147483646 w 259"/>
                  <a:gd name="T87" fmla="*/ 2147483646 h 129"/>
                  <a:gd name="T88" fmla="*/ 2147483646 w 259"/>
                  <a:gd name="T89" fmla="*/ 2147483646 h 129"/>
                  <a:gd name="T90" fmla="*/ 2147483646 w 259"/>
                  <a:gd name="T91" fmla="*/ 2147483646 h 129"/>
                  <a:gd name="T92" fmla="*/ 2147483646 w 259"/>
                  <a:gd name="T93" fmla="*/ 2147483646 h 129"/>
                  <a:gd name="T94" fmla="*/ 2147483646 w 259"/>
                  <a:gd name="T95" fmla="*/ 2147483646 h 129"/>
                  <a:gd name="T96" fmla="*/ 2147483646 w 259"/>
                  <a:gd name="T97" fmla="*/ 2147483646 h 129"/>
                  <a:gd name="T98" fmla="*/ 2147483646 w 259"/>
                  <a:gd name="T99" fmla="*/ 2147483646 h 129"/>
                  <a:gd name="T100" fmla="*/ 2147483646 w 259"/>
                  <a:gd name="T101" fmla="*/ 2147483646 h 129"/>
                  <a:gd name="T102" fmla="*/ 2147483646 w 259"/>
                  <a:gd name="T103" fmla="*/ 2147483646 h 129"/>
                  <a:gd name="T104" fmla="*/ 2147483646 w 259"/>
                  <a:gd name="T105" fmla="*/ 2147483646 h 129"/>
                  <a:gd name="T106" fmla="*/ 2147483646 w 259"/>
                  <a:gd name="T107" fmla="*/ 2147483646 h 129"/>
                  <a:gd name="T108" fmla="*/ 2147483646 w 259"/>
                  <a:gd name="T109" fmla="*/ 2147483646 h 129"/>
                  <a:gd name="T110" fmla="*/ 2147483646 w 259"/>
                  <a:gd name="T111" fmla="*/ 2147483646 h 129"/>
                  <a:gd name="T112" fmla="*/ 2147483646 w 259"/>
                  <a:gd name="T113" fmla="*/ 2147483646 h 129"/>
                  <a:gd name="T114" fmla="*/ 2147483646 w 259"/>
                  <a:gd name="T115" fmla="*/ 2147483646 h 129"/>
                  <a:gd name="T116" fmla="*/ 2147483646 w 259"/>
                  <a:gd name="T117" fmla="*/ 2147483646 h 1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59" h="129">
                    <a:moveTo>
                      <a:pt x="259" y="129"/>
                    </a:moveTo>
                    <a:lnTo>
                      <a:pt x="255" y="102"/>
                    </a:lnTo>
                    <a:lnTo>
                      <a:pt x="252" y="80"/>
                    </a:lnTo>
                    <a:lnTo>
                      <a:pt x="252" y="63"/>
                    </a:lnTo>
                    <a:lnTo>
                      <a:pt x="253" y="50"/>
                    </a:lnTo>
                    <a:lnTo>
                      <a:pt x="257" y="29"/>
                    </a:lnTo>
                    <a:lnTo>
                      <a:pt x="259" y="12"/>
                    </a:lnTo>
                    <a:lnTo>
                      <a:pt x="258" y="14"/>
                    </a:lnTo>
                    <a:lnTo>
                      <a:pt x="256" y="16"/>
                    </a:lnTo>
                    <a:lnTo>
                      <a:pt x="253" y="17"/>
                    </a:lnTo>
                    <a:lnTo>
                      <a:pt x="249" y="18"/>
                    </a:lnTo>
                    <a:lnTo>
                      <a:pt x="239" y="19"/>
                    </a:lnTo>
                    <a:lnTo>
                      <a:pt x="228" y="19"/>
                    </a:lnTo>
                    <a:lnTo>
                      <a:pt x="205" y="19"/>
                    </a:lnTo>
                    <a:lnTo>
                      <a:pt x="192" y="18"/>
                    </a:lnTo>
                    <a:lnTo>
                      <a:pt x="181" y="17"/>
                    </a:lnTo>
                    <a:lnTo>
                      <a:pt x="172" y="15"/>
                    </a:lnTo>
                    <a:lnTo>
                      <a:pt x="163" y="12"/>
                    </a:lnTo>
                    <a:lnTo>
                      <a:pt x="156" y="9"/>
                    </a:lnTo>
                    <a:lnTo>
                      <a:pt x="146" y="6"/>
                    </a:lnTo>
                    <a:lnTo>
                      <a:pt x="134" y="3"/>
                    </a:lnTo>
                    <a:lnTo>
                      <a:pt x="118" y="1"/>
                    </a:lnTo>
                    <a:lnTo>
                      <a:pt x="99" y="0"/>
                    </a:lnTo>
                    <a:lnTo>
                      <a:pt x="83" y="0"/>
                    </a:lnTo>
                    <a:lnTo>
                      <a:pt x="67" y="0"/>
                    </a:lnTo>
                    <a:lnTo>
                      <a:pt x="50" y="0"/>
                    </a:lnTo>
                    <a:lnTo>
                      <a:pt x="34" y="2"/>
                    </a:lnTo>
                    <a:lnTo>
                      <a:pt x="27" y="4"/>
                    </a:lnTo>
                    <a:lnTo>
                      <a:pt x="21" y="6"/>
                    </a:lnTo>
                    <a:lnTo>
                      <a:pt x="14" y="9"/>
                    </a:lnTo>
                    <a:lnTo>
                      <a:pt x="10" y="13"/>
                    </a:lnTo>
                    <a:lnTo>
                      <a:pt x="5" y="17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3" y="58"/>
                    </a:lnTo>
                    <a:lnTo>
                      <a:pt x="6" y="65"/>
                    </a:lnTo>
                    <a:lnTo>
                      <a:pt x="12" y="71"/>
                    </a:lnTo>
                    <a:lnTo>
                      <a:pt x="17" y="76"/>
                    </a:lnTo>
                    <a:lnTo>
                      <a:pt x="24" y="80"/>
                    </a:lnTo>
                    <a:lnTo>
                      <a:pt x="31" y="83"/>
                    </a:lnTo>
                    <a:lnTo>
                      <a:pt x="37" y="85"/>
                    </a:lnTo>
                    <a:lnTo>
                      <a:pt x="50" y="88"/>
                    </a:lnTo>
                    <a:lnTo>
                      <a:pt x="61" y="92"/>
                    </a:lnTo>
                    <a:lnTo>
                      <a:pt x="65" y="95"/>
                    </a:lnTo>
                    <a:lnTo>
                      <a:pt x="67" y="99"/>
                    </a:lnTo>
                    <a:lnTo>
                      <a:pt x="67" y="105"/>
                    </a:lnTo>
                    <a:lnTo>
                      <a:pt x="66" y="111"/>
                    </a:lnTo>
                    <a:lnTo>
                      <a:pt x="81" y="110"/>
                    </a:lnTo>
                    <a:lnTo>
                      <a:pt x="91" y="108"/>
                    </a:lnTo>
                    <a:lnTo>
                      <a:pt x="98" y="106"/>
                    </a:lnTo>
                    <a:lnTo>
                      <a:pt x="105" y="105"/>
                    </a:lnTo>
                    <a:lnTo>
                      <a:pt x="120" y="106"/>
                    </a:lnTo>
                    <a:lnTo>
                      <a:pt x="140" y="108"/>
                    </a:lnTo>
                    <a:lnTo>
                      <a:pt x="166" y="112"/>
                    </a:lnTo>
                    <a:lnTo>
                      <a:pt x="192" y="117"/>
                    </a:lnTo>
                    <a:lnTo>
                      <a:pt x="238" y="125"/>
                    </a:lnTo>
                    <a:lnTo>
                      <a:pt x="259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6" name="Freeform 345">
                <a:extLst>
                  <a:ext uri="{FF2B5EF4-FFF2-40B4-BE49-F238E27FC236}">
                    <a16:creationId xmlns:a16="http://schemas.microsoft.com/office/drawing/2014/main" id="{C5135EA6-8C5C-EE4E-AB44-05C098AF1053}"/>
                  </a:ext>
                </a:extLst>
              </p:cNvPr>
              <p:cNvSpPr>
                <a:spLocks/>
              </p:cNvSpPr>
              <p:nvPr>
                <p:custDataLst>
                  <p:tags r:id="rId248"/>
                </p:custDataLst>
              </p:nvPr>
            </p:nvSpPr>
            <p:spPr bwMode="auto">
              <a:xfrm>
                <a:off x="6008688" y="2139950"/>
                <a:ext cx="179387" cy="142875"/>
              </a:xfrm>
              <a:custGeom>
                <a:avLst/>
                <a:gdLst>
                  <a:gd name="T0" fmla="*/ 2147483646 w 425"/>
                  <a:gd name="T1" fmla="*/ 2147483646 h 272"/>
                  <a:gd name="T2" fmla="*/ 2147483646 w 425"/>
                  <a:gd name="T3" fmla="*/ 2147483646 h 272"/>
                  <a:gd name="T4" fmla="*/ 2147483646 w 425"/>
                  <a:gd name="T5" fmla="*/ 2147483646 h 272"/>
                  <a:gd name="T6" fmla="*/ 2147483646 w 425"/>
                  <a:gd name="T7" fmla="*/ 2147483646 h 272"/>
                  <a:gd name="T8" fmla="*/ 2147483646 w 425"/>
                  <a:gd name="T9" fmla="*/ 2147483646 h 272"/>
                  <a:gd name="T10" fmla="*/ 2147483646 w 425"/>
                  <a:gd name="T11" fmla="*/ 2147483646 h 272"/>
                  <a:gd name="T12" fmla="*/ 2147483646 w 425"/>
                  <a:gd name="T13" fmla="*/ 2147483646 h 272"/>
                  <a:gd name="T14" fmla="*/ 2147483646 w 425"/>
                  <a:gd name="T15" fmla="*/ 2147483646 h 272"/>
                  <a:gd name="T16" fmla="*/ 2147483646 w 425"/>
                  <a:gd name="T17" fmla="*/ 2147483646 h 272"/>
                  <a:gd name="T18" fmla="*/ 2147483646 w 425"/>
                  <a:gd name="T19" fmla="*/ 2147483646 h 272"/>
                  <a:gd name="T20" fmla="*/ 2147483646 w 425"/>
                  <a:gd name="T21" fmla="*/ 2147483646 h 272"/>
                  <a:gd name="T22" fmla="*/ 2147483646 w 425"/>
                  <a:gd name="T23" fmla="*/ 2147483646 h 272"/>
                  <a:gd name="T24" fmla="*/ 2147483646 w 425"/>
                  <a:gd name="T25" fmla="*/ 2147483646 h 272"/>
                  <a:gd name="T26" fmla="*/ 2147483646 w 425"/>
                  <a:gd name="T27" fmla="*/ 2147483646 h 272"/>
                  <a:gd name="T28" fmla="*/ 2147483646 w 425"/>
                  <a:gd name="T29" fmla="*/ 2147483646 h 272"/>
                  <a:gd name="T30" fmla="*/ 2147483646 w 425"/>
                  <a:gd name="T31" fmla="*/ 2147483646 h 272"/>
                  <a:gd name="T32" fmla="*/ 1654370227 w 425"/>
                  <a:gd name="T33" fmla="*/ 2147483646 h 272"/>
                  <a:gd name="T34" fmla="*/ 827185114 w 425"/>
                  <a:gd name="T35" fmla="*/ 2147483646 h 272"/>
                  <a:gd name="T36" fmla="*/ 150364716 w 425"/>
                  <a:gd name="T37" fmla="*/ 2147483646 h 272"/>
                  <a:gd name="T38" fmla="*/ 0 w 425"/>
                  <a:gd name="T39" fmla="*/ 2147483646 h 272"/>
                  <a:gd name="T40" fmla="*/ 2147483646 w 425"/>
                  <a:gd name="T41" fmla="*/ 2147483646 h 272"/>
                  <a:gd name="T42" fmla="*/ 2147483646 w 425"/>
                  <a:gd name="T43" fmla="*/ 2147483646 h 272"/>
                  <a:gd name="T44" fmla="*/ 2147483646 w 425"/>
                  <a:gd name="T45" fmla="*/ 2147483646 h 272"/>
                  <a:gd name="T46" fmla="*/ 2147483646 w 425"/>
                  <a:gd name="T47" fmla="*/ 869682751 h 272"/>
                  <a:gd name="T48" fmla="*/ 2147483646 w 425"/>
                  <a:gd name="T49" fmla="*/ 1449379154 h 272"/>
                  <a:gd name="T50" fmla="*/ 2147483646 w 425"/>
                  <a:gd name="T51" fmla="*/ 2147483646 h 272"/>
                  <a:gd name="T52" fmla="*/ 2147483646 w 425"/>
                  <a:gd name="T53" fmla="*/ 2147483646 h 272"/>
                  <a:gd name="T54" fmla="*/ 2147483646 w 425"/>
                  <a:gd name="T55" fmla="*/ 2147483646 h 272"/>
                  <a:gd name="T56" fmla="*/ 2147483646 w 425"/>
                  <a:gd name="T57" fmla="*/ 2147483646 h 272"/>
                  <a:gd name="T58" fmla="*/ 2147483646 w 425"/>
                  <a:gd name="T59" fmla="*/ 2147483646 h 272"/>
                  <a:gd name="T60" fmla="*/ 2147483646 w 425"/>
                  <a:gd name="T61" fmla="*/ 2147483646 h 272"/>
                  <a:gd name="T62" fmla="*/ 2147483646 w 425"/>
                  <a:gd name="T63" fmla="*/ 724551692 h 272"/>
                  <a:gd name="T64" fmla="*/ 2147483646 w 425"/>
                  <a:gd name="T65" fmla="*/ 289986349 h 272"/>
                  <a:gd name="T66" fmla="*/ 2147483646 w 425"/>
                  <a:gd name="T67" fmla="*/ 0 h 272"/>
                  <a:gd name="T68" fmla="*/ 2147483646 w 425"/>
                  <a:gd name="T69" fmla="*/ 289986349 h 272"/>
                  <a:gd name="T70" fmla="*/ 2147483646 w 425"/>
                  <a:gd name="T71" fmla="*/ 1014538041 h 272"/>
                  <a:gd name="T72" fmla="*/ 2147483646 w 425"/>
                  <a:gd name="T73" fmla="*/ 2147483646 h 272"/>
                  <a:gd name="T74" fmla="*/ 2147483646 w 425"/>
                  <a:gd name="T75" fmla="*/ 2147483646 h 272"/>
                  <a:gd name="T76" fmla="*/ 2147483646 w 425"/>
                  <a:gd name="T77" fmla="*/ 2147483646 h 272"/>
                  <a:gd name="T78" fmla="*/ 2147483646 w 425"/>
                  <a:gd name="T79" fmla="*/ 2147483646 h 272"/>
                  <a:gd name="T80" fmla="*/ 2147483646 w 425"/>
                  <a:gd name="T81" fmla="*/ 2147483646 h 272"/>
                  <a:gd name="T82" fmla="*/ 2147483646 w 425"/>
                  <a:gd name="T83" fmla="*/ 2147483646 h 272"/>
                  <a:gd name="T84" fmla="*/ 2147483646 w 425"/>
                  <a:gd name="T85" fmla="*/ 2147483646 h 272"/>
                  <a:gd name="T86" fmla="*/ 2147483646 w 425"/>
                  <a:gd name="T87" fmla="*/ 2147483646 h 272"/>
                  <a:gd name="T88" fmla="*/ 2147483646 w 425"/>
                  <a:gd name="T89" fmla="*/ 2147483646 h 272"/>
                  <a:gd name="T90" fmla="*/ 2147483646 w 425"/>
                  <a:gd name="T91" fmla="*/ 2147483646 h 272"/>
                  <a:gd name="T92" fmla="*/ 2147483646 w 425"/>
                  <a:gd name="T93" fmla="*/ 2147483646 h 2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25" h="272">
                    <a:moveTo>
                      <a:pt x="425" y="161"/>
                    </a:moveTo>
                    <a:lnTo>
                      <a:pt x="418" y="170"/>
                    </a:lnTo>
                    <a:lnTo>
                      <a:pt x="409" y="179"/>
                    </a:lnTo>
                    <a:lnTo>
                      <a:pt x="398" y="188"/>
                    </a:lnTo>
                    <a:lnTo>
                      <a:pt x="385" y="197"/>
                    </a:lnTo>
                    <a:lnTo>
                      <a:pt x="383" y="206"/>
                    </a:lnTo>
                    <a:lnTo>
                      <a:pt x="383" y="214"/>
                    </a:lnTo>
                    <a:lnTo>
                      <a:pt x="384" y="221"/>
                    </a:lnTo>
                    <a:lnTo>
                      <a:pt x="385" y="227"/>
                    </a:lnTo>
                    <a:lnTo>
                      <a:pt x="389" y="237"/>
                    </a:lnTo>
                    <a:lnTo>
                      <a:pt x="392" y="246"/>
                    </a:lnTo>
                    <a:lnTo>
                      <a:pt x="375" y="244"/>
                    </a:lnTo>
                    <a:lnTo>
                      <a:pt x="356" y="240"/>
                    </a:lnTo>
                    <a:lnTo>
                      <a:pt x="347" y="238"/>
                    </a:lnTo>
                    <a:lnTo>
                      <a:pt x="336" y="236"/>
                    </a:lnTo>
                    <a:lnTo>
                      <a:pt x="324" y="235"/>
                    </a:lnTo>
                    <a:lnTo>
                      <a:pt x="311" y="234"/>
                    </a:lnTo>
                    <a:lnTo>
                      <a:pt x="295" y="235"/>
                    </a:lnTo>
                    <a:lnTo>
                      <a:pt x="278" y="238"/>
                    </a:lnTo>
                    <a:lnTo>
                      <a:pt x="263" y="243"/>
                    </a:lnTo>
                    <a:lnTo>
                      <a:pt x="248" y="248"/>
                    </a:lnTo>
                    <a:lnTo>
                      <a:pt x="232" y="254"/>
                    </a:lnTo>
                    <a:lnTo>
                      <a:pt x="215" y="260"/>
                    </a:lnTo>
                    <a:lnTo>
                      <a:pt x="197" y="267"/>
                    </a:lnTo>
                    <a:lnTo>
                      <a:pt x="179" y="272"/>
                    </a:lnTo>
                    <a:lnTo>
                      <a:pt x="100" y="240"/>
                    </a:lnTo>
                    <a:lnTo>
                      <a:pt x="92" y="233"/>
                    </a:lnTo>
                    <a:lnTo>
                      <a:pt x="85" y="226"/>
                    </a:lnTo>
                    <a:lnTo>
                      <a:pt x="78" y="220"/>
                    </a:lnTo>
                    <a:lnTo>
                      <a:pt x="70" y="214"/>
                    </a:lnTo>
                    <a:lnTo>
                      <a:pt x="52" y="202"/>
                    </a:lnTo>
                    <a:lnTo>
                      <a:pt x="37" y="192"/>
                    </a:lnTo>
                    <a:lnTo>
                      <a:pt x="29" y="186"/>
                    </a:lnTo>
                    <a:lnTo>
                      <a:pt x="22" y="180"/>
                    </a:lnTo>
                    <a:lnTo>
                      <a:pt x="16" y="174"/>
                    </a:lnTo>
                    <a:lnTo>
                      <a:pt x="11" y="167"/>
                    </a:lnTo>
                    <a:lnTo>
                      <a:pt x="6" y="159"/>
                    </a:lnTo>
                    <a:lnTo>
                      <a:pt x="2" y="150"/>
                    </a:lnTo>
                    <a:lnTo>
                      <a:pt x="0" y="140"/>
                    </a:lnTo>
                    <a:lnTo>
                      <a:pt x="0" y="129"/>
                    </a:lnTo>
                    <a:lnTo>
                      <a:pt x="25" y="95"/>
                    </a:lnTo>
                    <a:lnTo>
                      <a:pt x="50" y="66"/>
                    </a:lnTo>
                    <a:lnTo>
                      <a:pt x="61" y="52"/>
                    </a:lnTo>
                    <a:lnTo>
                      <a:pt x="71" y="36"/>
                    </a:lnTo>
                    <a:lnTo>
                      <a:pt x="75" y="29"/>
                    </a:lnTo>
                    <a:lnTo>
                      <a:pt x="80" y="22"/>
                    </a:lnTo>
                    <a:lnTo>
                      <a:pt x="83" y="14"/>
                    </a:lnTo>
                    <a:lnTo>
                      <a:pt x="85" y="6"/>
                    </a:lnTo>
                    <a:lnTo>
                      <a:pt x="105" y="7"/>
                    </a:lnTo>
                    <a:lnTo>
                      <a:pt x="123" y="10"/>
                    </a:lnTo>
                    <a:lnTo>
                      <a:pt x="138" y="14"/>
                    </a:lnTo>
                    <a:lnTo>
                      <a:pt x="153" y="18"/>
                    </a:lnTo>
                    <a:lnTo>
                      <a:pt x="166" y="23"/>
                    </a:lnTo>
                    <a:lnTo>
                      <a:pt x="180" y="27"/>
                    </a:lnTo>
                    <a:lnTo>
                      <a:pt x="193" y="30"/>
                    </a:lnTo>
                    <a:lnTo>
                      <a:pt x="205" y="31"/>
                    </a:lnTo>
                    <a:lnTo>
                      <a:pt x="210" y="30"/>
                    </a:lnTo>
                    <a:lnTo>
                      <a:pt x="214" y="29"/>
                    </a:lnTo>
                    <a:lnTo>
                      <a:pt x="218" y="28"/>
                    </a:lnTo>
                    <a:lnTo>
                      <a:pt x="221" y="26"/>
                    </a:lnTo>
                    <a:lnTo>
                      <a:pt x="227" y="21"/>
                    </a:lnTo>
                    <a:lnTo>
                      <a:pt x="232" y="15"/>
                    </a:lnTo>
                    <a:lnTo>
                      <a:pt x="237" y="10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0" y="2"/>
                    </a:lnTo>
                    <a:lnTo>
                      <a:pt x="253" y="1"/>
                    </a:lnTo>
                    <a:lnTo>
                      <a:pt x="259" y="0"/>
                    </a:lnTo>
                    <a:lnTo>
                      <a:pt x="268" y="1"/>
                    </a:lnTo>
                    <a:lnTo>
                      <a:pt x="275" y="2"/>
                    </a:lnTo>
                    <a:lnTo>
                      <a:pt x="283" y="4"/>
                    </a:lnTo>
                    <a:lnTo>
                      <a:pt x="289" y="7"/>
                    </a:lnTo>
                    <a:lnTo>
                      <a:pt x="296" y="11"/>
                    </a:lnTo>
                    <a:lnTo>
                      <a:pt x="302" y="15"/>
                    </a:lnTo>
                    <a:lnTo>
                      <a:pt x="306" y="20"/>
                    </a:lnTo>
                    <a:lnTo>
                      <a:pt x="310" y="26"/>
                    </a:lnTo>
                    <a:lnTo>
                      <a:pt x="318" y="38"/>
                    </a:lnTo>
                    <a:lnTo>
                      <a:pt x="325" y="53"/>
                    </a:lnTo>
                    <a:lnTo>
                      <a:pt x="331" y="67"/>
                    </a:lnTo>
                    <a:lnTo>
                      <a:pt x="337" y="82"/>
                    </a:lnTo>
                    <a:lnTo>
                      <a:pt x="342" y="98"/>
                    </a:lnTo>
                    <a:lnTo>
                      <a:pt x="349" y="113"/>
                    </a:lnTo>
                    <a:lnTo>
                      <a:pt x="352" y="119"/>
                    </a:lnTo>
                    <a:lnTo>
                      <a:pt x="356" y="126"/>
                    </a:lnTo>
                    <a:lnTo>
                      <a:pt x="360" y="132"/>
                    </a:lnTo>
                    <a:lnTo>
                      <a:pt x="365" y="138"/>
                    </a:lnTo>
                    <a:lnTo>
                      <a:pt x="370" y="143"/>
                    </a:lnTo>
                    <a:lnTo>
                      <a:pt x="376" y="147"/>
                    </a:lnTo>
                    <a:lnTo>
                      <a:pt x="382" y="151"/>
                    </a:lnTo>
                    <a:lnTo>
                      <a:pt x="389" y="156"/>
                    </a:lnTo>
                    <a:lnTo>
                      <a:pt x="397" y="158"/>
                    </a:lnTo>
                    <a:lnTo>
                      <a:pt x="405" y="160"/>
                    </a:lnTo>
                    <a:lnTo>
                      <a:pt x="415" y="161"/>
                    </a:lnTo>
                    <a:lnTo>
                      <a:pt x="425" y="1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7" name="Freeform 346">
                <a:extLst>
                  <a:ext uri="{FF2B5EF4-FFF2-40B4-BE49-F238E27FC236}">
                    <a16:creationId xmlns:a16="http://schemas.microsoft.com/office/drawing/2014/main" id="{A2A6CF2B-7CC9-D345-A286-D3AB14D44CAA}"/>
                  </a:ext>
                </a:extLst>
              </p:cNvPr>
              <p:cNvSpPr>
                <a:spLocks/>
              </p:cNvSpPr>
              <p:nvPr>
                <p:custDataLst>
                  <p:tags r:id="rId249"/>
                </p:custDataLst>
              </p:nvPr>
            </p:nvSpPr>
            <p:spPr bwMode="auto">
              <a:xfrm>
                <a:off x="4008438" y="3178175"/>
                <a:ext cx="14287" cy="55563"/>
              </a:xfrm>
              <a:custGeom>
                <a:avLst/>
                <a:gdLst>
                  <a:gd name="T0" fmla="*/ 1054892767 w 33"/>
                  <a:gd name="T1" fmla="*/ 2147483646 h 31"/>
                  <a:gd name="T2" fmla="*/ 0 w 33"/>
                  <a:gd name="T3" fmla="*/ 2147483646 h 31"/>
                  <a:gd name="T4" fmla="*/ 405800155 w 33"/>
                  <a:gd name="T5" fmla="*/ 2147483646 h 31"/>
                  <a:gd name="T6" fmla="*/ 1136052885 w 33"/>
                  <a:gd name="T7" fmla="*/ 2147483646 h 31"/>
                  <a:gd name="T8" fmla="*/ 1541852607 w 33"/>
                  <a:gd name="T9" fmla="*/ 2147483646 h 31"/>
                  <a:gd name="T10" fmla="*/ 1866492645 w 33"/>
                  <a:gd name="T11" fmla="*/ 2147483646 h 31"/>
                  <a:gd name="T12" fmla="*/ 2147483646 w 33"/>
                  <a:gd name="T13" fmla="*/ 2147483646 h 31"/>
                  <a:gd name="T14" fmla="*/ 2147483646 w 33"/>
                  <a:gd name="T15" fmla="*/ 2147483646 h 31"/>
                  <a:gd name="T16" fmla="*/ 2147483646 w 33"/>
                  <a:gd name="T17" fmla="*/ 0 h 31"/>
                  <a:gd name="T18" fmla="*/ 1623012725 w 33"/>
                  <a:gd name="T19" fmla="*/ 0 h 31"/>
                  <a:gd name="T20" fmla="*/ 1054892767 w 33"/>
                  <a:gd name="T21" fmla="*/ 2147483646 h 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31">
                    <a:moveTo>
                      <a:pt x="13" y="6"/>
                    </a:moveTo>
                    <a:lnTo>
                      <a:pt x="0" y="19"/>
                    </a:lnTo>
                    <a:lnTo>
                      <a:pt x="5" y="21"/>
                    </a:lnTo>
                    <a:lnTo>
                      <a:pt x="14" y="25"/>
                    </a:lnTo>
                    <a:lnTo>
                      <a:pt x="19" y="27"/>
                    </a:lnTo>
                    <a:lnTo>
                      <a:pt x="23" y="29"/>
                    </a:lnTo>
                    <a:lnTo>
                      <a:pt x="27" y="30"/>
                    </a:lnTo>
                    <a:lnTo>
                      <a:pt x="33" y="31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8" name="Freeform 347">
                <a:extLst>
                  <a:ext uri="{FF2B5EF4-FFF2-40B4-BE49-F238E27FC236}">
                    <a16:creationId xmlns:a16="http://schemas.microsoft.com/office/drawing/2014/main" id="{DBCB6C13-B5E3-C64B-AE85-A1A836780D98}"/>
                  </a:ext>
                </a:extLst>
              </p:cNvPr>
              <p:cNvSpPr>
                <a:spLocks/>
              </p:cNvSpPr>
              <p:nvPr>
                <p:custDataLst>
                  <p:tags r:id="rId250"/>
                </p:custDataLst>
              </p:nvPr>
            </p:nvSpPr>
            <p:spPr bwMode="auto">
              <a:xfrm>
                <a:off x="6113463" y="2132013"/>
                <a:ext cx="85725" cy="79375"/>
              </a:xfrm>
              <a:custGeom>
                <a:avLst/>
                <a:gdLst>
                  <a:gd name="T0" fmla="*/ 534054248 w 192"/>
                  <a:gd name="T1" fmla="*/ 2147483646 h 154"/>
                  <a:gd name="T2" fmla="*/ 2147483646 w 192"/>
                  <a:gd name="T3" fmla="*/ 0 h 154"/>
                  <a:gd name="T4" fmla="*/ 2147483646 w 192"/>
                  <a:gd name="T5" fmla="*/ 2147483646 h 154"/>
                  <a:gd name="T6" fmla="*/ 2147483646 w 192"/>
                  <a:gd name="T7" fmla="*/ 2147483646 h 154"/>
                  <a:gd name="T8" fmla="*/ 2147483646 w 192"/>
                  <a:gd name="T9" fmla="*/ 2147483646 h 154"/>
                  <a:gd name="T10" fmla="*/ 2147483646 w 192"/>
                  <a:gd name="T11" fmla="*/ 2147483646 h 154"/>
                  <a:gd name="T12" fmla="*/ 2147483646 w 192"/>
                  <a:gd name="T13" fmla="*/ 2147483646 h 154"/>
                  <a:gd name="T14" fmla="*/ 2147483646 w 192"/>
                  <a:gd name="T15" fmla="*/ 2147483646 h 154"/>
                  <a:gd name="T16" fmla="*/ 2147483646 w 192"/>
                  <a:gd name="T17" fmla="*/ 2147483646 h 154"/>
                  <a:gd name="T18" fmla="*/ 2147483646 w 192"/>
                  <a:gd name="T19" fmla="*/ 2147483646 h 154"/>
                  <a:gd name="T20" fmla="*/ 2147483646 w 192"/>
                  <a:gd name="T21" fmla="*/ 2147483646 h 154"/>
                  <a:gd name="T22" fmla="*/ 2147483646 w 192"/>
                  <a:gd name="T23" fmla="*/ 2147483646 h 154"/>
                  <a:gd name="T24" fmla="*/ 2147483646 w 192"/>
                  <a:gd name="T25" fmla="*/ 2147483646 h 154"/>
                  <a:gd name="T26" fmla="*/ 2147483646 w 192"/>
                  <a:gd name="T27" fmla="*/ 2147483646 h 154"/>
                  <a:gd name="T28" fmla="*/ 2147483646 w 192"/>
                  <a:gd name="T29" fmla="*/ 2147483646 h 154"/>
                  <a:gd name="T30" fmla="*/ 2147483646 w 192"/>
                  <a:gd name="T31" fmla="*/ 2147483646 h 154"/>
                  <a:gd name="T32" fmla="*/ 2147483646 w 192"/>
                  <a:gd name="T33" fmla="*/ 2147483646 h 154"/>
                  <a:gd name="T34" fmla="*/ 2147483646 w 192"/>
                  <a:gd name="T35" fmla="*/ 2147483646 h 154"/>
                  <a:gd name="T36" fmla="*/ 2147483646 w 192"/>
                  <a:gd name="T37" fmla="*/ 2147483646 h 154"/>
                  <a:gd name="T38" fmla="*/ 2147483646 w 192"/>
                  <a:gd name="T39" fmla="*/ 2147483646 h 154"/>
                  <a:gd name="T40" fmla="*/ 2147483646 w 192"/>
                  <a:gd name="T41" fmla="*/ 2147483646 h 154"/>
                  <a:gd name="T42" fmla="*/ 2147483646 w 192"/>
                  <a:gd name="T43" fmla="*/ 2147483646 h 154"/>
                  <a:gd name="T44" fmla="*/ 2136216547 w 192"/>
                  <a:gd name="T45" fmla="*/ 2147483646 h 154"/>
                  <a:gd name="T46" fmla="*/ 1602162299 w 192"/>
                  <a:gd name="T47" fmla="*/ 2147483646 h 154"/>
                  <a:gd name="T48" fmla="*/ 1068108050 w 192"/>
                  <a:gd name="T49" fmla="*/ 2147483646 h 154"/>
                  <a:gd name="T50" fmla="*/ 534054248 w 192"/>
                  <a:gd name="T51" fmla="*/ 2147483646 h 154"/>
                  <a:gd name="T52" fmla="*/ 0 w 192"/>
                  <a:gd name="T53" fmla="*/ 2147483646 h 154"/>
                  <a:gd name="T54" fmla="*/ 534054248 w 192"/>
                  <a:gd name="T55" fmla="*/ 2147483646 h 15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92" h="154">
                    <a:moveTo>
                      <a:pt x="6" y="19"/>
                    </a:moveTo>
                    <a:lnTo>
                      <a:pt x="52" y="0"/>
                    </a:lnTo>
                    <a:lnTo>
                      <a:pt x="92" y="19"/>
                    </a:lnTo>
                    <a:lnTo>
                      <a:pt x="119" y="31"/>
                    </a:lnTo>
                    <a:lnTo>
                      <a:pt x="146" y="63"/>
                    </a:lnTo>
                    <a:lnTo>
                      <a:pt x="166" y="93"/>
                    </a:lnTo>
                    <a:lnTo>
                      <a:pt x="192" y="118"/>
                    </a:lnTo>
                    <a:lnTo>
                      <a:pt x="152" y="124"/>
                    </a:lnTo>
                    <a:lnTo>
                      <a:pt x="126" y="130"/>
                    </a:lnTo>
                    <a:lnTo>
                      <a:pt x="126" y="154"/>
                    </a:lnTo>
                    <a:lnTo>
                      <a:pt x="106" y="154"/>
                    </a:lnTo>
                    <a:lnTo>
                      <a:pt x="99" y="146"/>
                    </a:lnTo>
                    <a:lnTo>
                      <a:pt x="93" y="137"/>
                    </a:lnTo>
                    <a:lnTo>
                      <a:pt x="88" y="126"/>
                    </a:lnTo>
                    <a:lnTo>
                      <a:pt x="82" y="115"/>
                    </a:lnTo>
                    <a:lnTo>
                      <a:pt x="74" y="93"/>
                    </a:lnTo>
                    <a:lnTo>
                      <a:pt x="65" y="71"/>
                    </a:lnTo>
                    <a:lnTo>
                      <a:pt x="60" y="61"/>
                    </a:lnTo>
                    <a:lnTo>
                      <a:pt x="55" y="50"/>
                    </a:lnTo>
                    <a:lnTo>
                      <a:pt x="48" y="42"/>
                    </a:lnTo>
                    <a:lnTo>
                      <a:pt x="41" y="34"/>
                    </a:lnTo>
                    <a:lnTo>
                      <a:pt x="33" y="28"/>
                    </a:lnTo>
                    <a:lnTo>
                      <a:pt x="24" y="23"/>
                    </a:lnTo>
                    <a:lnTo>
                      <a:pt x="18" y="22"/>
                    </a:lnTo>
                    <a:lnTo>
                      <a:pt x="12" y="20"/>
                    </a:lnTo>
                    <a:lnTo>
                      <a:pt x="6" y="20"/>
                    </a:lnTo>
                    <a:lnTo>
                      <a:pt x="0" y="19"/>
                    </a:lnTo>
                    <a:lnTo>
                      <a:pt x="6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9" name="Freeform 348">
                <a:extLst>
                  <a:ext uri="{FF2B5EF4-FFF2-40B4-BE49-F238E27FC236}">
                    <a16:creationId xmlns:a16="http://schemas.microsoft.com/office/drawing/2014/main" id="{7A510A47-1EC5-A143-97CE-62FD575EE28E}"/>
                  </a:ext>
                </a:extLst>
              </p:cNvPr>
              <p:cNvSpPr>
                <a:spLocks/>
              </p:cNvSpPr>
              <p:nvPr>
                <p:custDataLst>
                  <p:tags r:id="rId251"/>
                </p:custDataLst>
              </p:nvPr>
            </p:nvSpPr>
            <p:spPr bwMode="auto">
              <a:xfrm>
                <a:off x="6030913" y="2014538"/>
                <a:ext cx="381000" cy="247650"/>
              </a:xfrm>
              <a:custGeom>
                <a:avLst/>
                <a:gdLst>
                  <a:gd name="T0" fmla="*/ 2147483646 w 877"/>
                  <a:gd name="T1" fmla="*/ 2147483646 h 469"/>
                  <a:gd name="T2" fmla="*/ 2147483646 w 877"/>
                  <a:gd name="T3" fmla="*/ 2147483646 h 469"/>
                  <a:gd name="T4" fmla="*/ 2147483646 w 877"/>
                  <a:gd name="T5" fmla="*/ 2147483646 h 469"/>
                  <a:gd name="T6" fmla="*/ 2147483646 w 877"/>
                  <a:gd name="T7" fmla="*/ 2147483646 h 469"/>
                  <a:gd name="T8" fmla="*/ 2147483646 w 877"/>
                  <a:gd name="T9" fmla="*/ 2147483646 h 469"/>
                  <a:gd name="T10" fmla="*/ 2147483646 w 877"/>
                  <a:gd name="T11" fmla="*/ 2147483646 h 469"/>
                  <a:gd name="T12" fmla="*/ 2147483646 w 877"/>
                  <a:gd name="T13" fmla="*/ 2147483646 h 469"/>
                  <a:gd name="T14" fmla="*/ 2147483646 w 877"/>
                  <a:gd name="T15" fmla="*/ 2147483646 h 469"/>
                  <a:gd name="T16" fmla="*/ 2147483646 w 877"/>
                  <a:gd name="T17" fmla="*/ 2147483646 h 469"/>
                  <a:gd name="T18" fmla="*/ 2131753649 w 877"/>
                  <a:gd name="T19" fmla="*/ 2147483646 h 469"/>
                  <a:gd name="T20" fmla="*/ 655851749 w 877"/>
                  <a:gd name="T21" fmla="*/ 2147483646 h 469"/>
                  <a:gd name="T22" fmla="*/ 1065971097 w 877"/>
                  <a:gd name="T23" fmla="*/ 2147483646 h 469"/>
                  <a:gd name="T24" fmla="*/ 1065971097 w 877"/>
                  <a:gd name="T25" fmla="*/ 2147483646 h 469"/>
                  <a:gd name="T26" fmla="*/ 1885832702 w 877"/>
                  <a:gd name="T27" fmla="*/ 2147483646 h 469"/>
                  <a:gd name="T28" fmla="*/ 2147483646 w 877"/>
                  <a:gd name="T29" fmla="*/ 2147483646 h 469"/>
                  <a:gd name="T30" fmla="*/ 2147483646 w 877"/>
                  <a:gd name="T31" fmla="*/ 2147483646 h 469"/>
                  <a:gd name="T32" fmla="*/ 2131753649 w 877"/>
                  <a:gd name="T33" fmla="*/ 2147483646 h 469"/>
                  <a:gd name="T34" fmla="*/ 2147483646 w 877"/>
                  <a:gd name="T35" fmla="*/ 2147483646 h 469"/>
                  <a:gd name="T36" fmla="*/ 2147483646 w 877"/>
                  <a:gd name="T37" fmla="*/ 2147483646 h 469"/>
                  <a:gd name="T38" fmla="*/ 2147483646 w 877"/>
                  <a:gd name="T39" fmla="*/ 1913851345 h 469"/>
                  <a:gd name="T40" fmla="*/ 2147483646 w 877"/>
                  <a:gd name="T41" fmla="*/ 0 h 469"/>
                  <a:gd name="T42" fmla="*/ 2147483646 w 877"/>
                  <a:gd name="T43" fmla="*/ 2147483646 h 469"/>
                  <a:gd name="T44" fmla="*/ 2147483646 w 877"/>
                  <a:gd name="T45" fmla="*/ 2147483646 h 469"/>
                  <a:gd name="T46" fmla="*/ 2147483646 w 877"/>
                  <a:gd name="T47" fmla="*/ 2147483646 h 469"/>
                  <a:gd name="T48" fmla="*/ 2147483646 w 877"/>
                  <a:gd name="T49" fmla="*/ 2147483646 h 469"/>
                  <a:gd name="T50" fmla="*/ 2147483646 w 877"/>
                  <a:gd name="T51" fmla="*/ 2147483646 h 469"/>
                  <a:gd name="T52" fmla="*/ 2147483646 w 877"/>
                  <a:gd name="T53" fmla="*/ 2147483646 h 469"/>
                  <a:gd name="T54" fmla="*/ 2147483646 w 877"/>
                  <a:gd name="T55" fmla="*/ 2147483646 h 469"/>
                  <a:gd name="T56" fmla="*/ 2147483646 w 877"/>
                  <a:gd name="T57" fmla="*/ 2147483646 h 469"/>
                  <a:gd name="T58" fmla="*/ 2147483646 w 877"/>
                  <a:gd name="T59" fmla="*/ 2147483646 h 469"/>
                  <a:gd name="T60" fmla="*/ 2147483646 w 877"/>
                  <a:gd name="T61" fmla="*/ 2147483646 h 469"/>
                  <a:gd name="T62" fmla="*/ 2147483646 w 877"/>
                  <a:gd name="T63" fmla="*/ 2147483646 h 469"/>
                  <a:gd name="T64" fmla="*/ 2147483646 w 877"/>
                  <a:gd name="T65" fmla="*/ 2147483646 h 469"/>
                  <a:gd name="T66" fmla="*/ 2147483646 w 877"/>
                  <a:gd name="T67" fmla="*/ 2147483646 h 469"/>
                  <a:gd name="T68" fmla="*/ 2147483646 w 877"/>
                  <a:gd name="T69" fmla="*/ 2147483646 h 469"/>
                  <a:gd name="T70" fmla="*/ 2147483646 w 877"/>
                  <a:gd name="T71" fmla="*/ 2147483646 h 469"/>
                  <a:gd name="T72" fmla="*/ 2147483646 w 877"/>
                  <a:gd name="T73" fmla="*/ 2147483646 h 469"/>
                  <a:gd name="T74" fmla="*/ 2147483646 w 877"/>
                  <a:gd name="T75" fmla="*/ 2147483646 h 469"/>
                  <a:gd name="T76" fmla="*/ 2147483646 w 877"/>
                  <a:gd name="T77" fmla="*/ 2147483646 h 469"/>
                  <a:gd name="T78" fmla="*/ 2147483646 w 877"/>
                  <a:gd name="T79" fmla="*/ 2147483646 h 469"/>
                  <a:gd name="T80" fmla="*/ 2147483646 w 877"/>
                  <a:gd name="T81" fmla="*/ 2147483646 h 469"/>
                  <a:gd name="T82" fmla="*/ 2147483646 w 877"/>
                  <a:gd name="T83" fmla="*/ 2147483646 h 469"/>
                  <a:gd name="T84" fmla="*/ 2147483646 w 877"/>
                  <a:gd name="T85" fmla="*/ 2147483646 h 469"/>
                  <a:gd name="T86" fmla="*/ 2147483646 w 877"/>
                  <a:gd name="T87" fmla="*/ 2147483646 h 469"/>
                  <a:gd name="T88" fmla="*/ 2147483646 w 877"/>
                  <a:gd name="T89" fmla="*/ 2147483646 h 469"/>
                  <a:gd name="T90" fmla="*/ 2147483646 w 877"/>
                  <a:gd name="T91" fmla="*/ 2147483646 h 469"/>
                  <a:gd name="T92" fmla="*/ 2147483646 w 877"/>
                  <a:gd name="T93" fmla="*/ 2147483646 h 469"/>
                  <a:gd name="T94" fmla="*/ 2147483646 w 877"/>
                  <a:gd name="T95" fmla="*/ 2147483646 h 469"/>
                  <a:gd name="T96" fmla="*/ 2147483646 w 877"/>
                  <a:gd name="T97" fmla="*/ 2147483646 h 469"/>
                  <a:gd name="T98" fmla="*/ 2147483646 w 877"/>
                  <a:gd name="T99" fmla="*/ 2147483646 h 469"/>
                  <a:gd name="T100" fmla="*/ 2147483646 w 877"/>
                  <a:gd name="T101" fmla="*/ 2147483646 h 469"/>
                  <a:gd name="T102" fmla="*/ 2147483646 w 877"/>
                  <a:gd name="T103" fmla="*/ 2147483646 h 469"/>
                  <a:gd name="T104" fmla="*/ 2147483646 w 877"/>
                  <a:gd name="T105" fmla="*/ 2147483646 h 469"/>
                  <a:gd name="T106" fmla="*/ 2147483646 w 877"/>
                  <a:gd name="T107" fmla="*/ 2147483646 h 469"/>
                  <a:gd name="T108" fmla="*/ 2147483646 w 877"/>
                  <a:gd name="T109" fmla="*/ 2147483646 h 469"/>
                  <a:gd name="T110" fmla="*/ 2147483646 w 877"/>
                  <a:gd name="T111" fmla="*/ 2147483646 h 469"/>
                  <a:gd name="T112" fmla="*/ 2147483646 w 877"/>
                  <a:gd name="T113" fmla="*/ 2147483646 h 469"/>
                  <a:gd name="T114" fmla="*/ 2147483646 w 877"/>
                  <a:gd name="T115" fmla="*/ 2147483646 h 469"/>
                  <a:gd name="T116" fmla="*/ 2147483646 w 877"/>
                  <a:gd name="T117" fmla="*/ 2147483646 h 469"/>
                  <a:gd name="T118" fmla="*/ 2147483646 w 877"/>
                  <a:gd name="T119" fmla="*/ 2147483646 h 4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77" h="469">
                    <a:moveTo>
                      <a:pt x="326" y="352"/>
                    </a:moveTo>
                    <a:lnTo>
                      <a:pt x="352" y="346"/>
                    </a:lnTo>
                    <a:lnTo>
                      <a:pt x="392" y="340"/>
                    </a:lnTo>
                    <a:lnTo>
                      <a:pt x="366" y="315"/>
                    </a:lnTo>
                    <a:lnTo>
                      <a:pt x="346" y="285"/>
                    </a:lnTo>
                    <a:lnTo>
                      <a:pt x="319" y="253"/>
                    </a:lnTo>
                    <a:lnTo>
                      <a:pt x="292" y="241"/>
                    </a:lnTo>
                    <a:lnTo>
                      <a:pt x="252" y="222"/>
                    </a:lnTo>
                    <a:lnTo>
                      <a:pt x="206" y="241"/>
                    </a:lnTo>
                    <a:lnTo>
                      <a:pt x="200" y="241"/>
                    </a:lnTo>
                    <a:lnTo>
                      <a:pt x="194" y="242"/>
                    </a:lnTo>
                    <a:lnTo>
                      <a:pt x="191" y="243"/>
                    </a:lnTo>
                    <a:lnTo>
                      <a:pt x="187" y="244"/>
                    </a:lnTo>
                    <a:lnTo>
                      <a:pt x="183" y="246"/>
                    </a:lnTo>
                    <a:lnTo>
                      <a:pt x="178" y="251"/>
                    </a:lnTo>
                    <a:lnTo>
                      <a:pt x="173" y="256"/>
                    </a:lnTo>
                    <a:lnTo>
                      <a:pt x="168" y="262"/>
                    </a:lnTo>
                    <a:lnTo>
                      <a:pt x="162" y="267"/>
                    </a:lnTo>
                    <a:lnTo>
                      <a:pt x="159" y="269"/>
                    </a:lnTo>
                    <a:lnTo>
                      <a:pt x="155" y="270"/>
                    </a:lnTo>
                    <a:lnTo>
                      <a:pt x="151" y="271"/>
                    </a:lnTo>
                    <a:lnTo>
                      <a:pt x="146" y="272"/>
                    </a:lnTo>
                    <a:lnTo>
                      <a:pt x="134" y="271"/>
                    </a:lnTo>
                    <a:lnTo>
                      <a:pt x="121" y="268"/>
                    </a:lnTo>
                    <a:lnTo>
                      <a:pt x="107" y="264"/>
                    </a:lnTo>
                    <a:lnTo>
                      <a:pt x="94" y="259"/>
                    </a:lnTo>
                    <a:lnTo>
                      <a:pt x="79" y="255"/>
                    </a:lnTo>
                    <a:lnTo>
                      <a:pt x="64" y="251"/>
                    </a:lnTo>
                    <a:lnTo>
                      <a:pt x="46" y="248"/>
                    </a:lnTo>
                    <a:lnTo>
                      <a:pt x="26" y="247"/>
                    </a:lnTo>
                    <a:lnTo>
                      <a:pt x="0" y="222"/>
                    </a:lnTo>
                    <a:lnTo>
                      <a:pt x="4" y="217"/>
                    </a:lnTo>
                    <a:lnTo>
                      <a:pt x="8" y="212"/>
                    </a:lnTo>
                    <a:lnTo>
                      <a:pt x="10" y="206"/>
                    </a:lnTo>
                    <a:lnTo>
                      <a:pt x="12" y="200"/>
                    </a:lnTo>
                    <a:lnTo>
                      <a:pt x="13" y="187"/>
                    </a:lnTo>
                    <a:lnTo>
                      <a:pt x="13" y="174"/>
                    </a:lnTo>
                    <a:lnTo>
                      <a:pt x="6" y="174"/>
                    </a:lnTo>
                    <a:lnTo>
                      <a:pt x="13" y="180"/>
                    </a:lnTo>
                    <a:lnTo>
                      <a:pt x="14" y="167"/>
                    </a:lnTo>
                    <a:lnTo>
                      <a:pt x="17" y="155"/>
                    </a:lnTo>
                    <a:lnTo>
                      <a:pt x="23" y="144"/>
                    </a:lnTo>
                    <a:lnTo>
                      <a:pt x="30" y="133"/>
                    </a:lnTo>
                    <a:lnTo>
                      <a:pt x="36" y="122"/>
                    </a:lnTo>
                    <a:lnTo>
                      <a:pt x="44" y="112"/>
                    </a:lnTo>
                    <a:lnTo>
                      <a:pt x="53" y="105"/>
                    </a:lnTo>
                    <a:lnTo>
                      <a:pt x="60" y="99"/>
                    </a:lnTo>
                    <a:lnTo>
                      <a:pt x="54" y="92"/>
                    </a:lnTo>
                    <a:lnTo>
                      <a:pt x="46" y="82"/>
                    </a:lnTo>
                    <a:lnTo>
                      <a:pt x="36" y="68"/>
                    </a:lnTo>
                    <a:lnTo>
                      <a:pt x="26" y="50"/>
                    </a:lnTo>
                    <a:lnTo>
                      <a:pt x="60" y="38"/>
                    </a:lnTo>
                    <a:lnTo>
                      <a:pt x="113" y="26"/>
                    </a:lnTo>
                    <a:lnTo>
                      <a:pt x="173" y="26"/>
                    </a:lnTo>
                    <a:lnTo>
                      <a:pt x="239" y="44"/>
                    </a:lnTo>
                    <a:lnTo>
                      <a:pt x="285" y="38"/>
                    </a:lnTo>
                    <a:lnTo>
                      <a:pt x="339" y="50"/>
                    </a:lnTo>
                    <a:lnTo>
                      <a:pt x="385" y="63"/>
                    </a:lnTo>
                    <a:lnTo>
                      <a:pt x="385" y="38"/>
                    </a:lnTo>
                    <a:lnTo>
                      <a:pt x="392" y="13"/>
                    </a:lnTo>
                    <a:lnTo>
                      <a:pt x="433" y="13"/>
                    </a:lnTo>
                    <a:lnTo>
                      <a:pt x="465" y="13"/>
                    </a:lnTo>
                    <a:lnTo>
                      <a:pt x="485" y="0"/>
                    </a:lnTo>
                    <a:lnTo>
                      <a:pt x="531" y="0"/>
                    </a:lnTo>
                    <a:lnTo>
                      <a:pt x="551" y="13"/>
                    </a:lnTo>
                    <a:lnTo>
                      <a:pt x="579" y="38"/>
                    </a:lnTo>
                    <a:lnTo>
                      <a:pt x="565" y="63"/>
                    </a:lnTo>
                    <a:lnTo>
                      <a:pt x="618" y="63"/>
                    </a:lnTo>
                    <a:lnTo>
                      <a:pt x="638" y="111"/>
                    </a:lnTo>
                    <a:lnTo>
                      <a:pt x="664" y="105"/>
                    </a:lnTo>
                    <a:lnTo>
                      <a:pt x="692" y="124"/>
                    </a:lnTo>
                    <a:lnTo>
                      <a:pt x="725" y="111"/>
                    </a:lnTo>
                    <a:lnTo>
                      <a:pt x="758" y="136"/>
                    </a:lnTo>
                    <a:lnTo>
                      <a:pt x="797" y="136"/>
                    </a:lnTo>
                    <a:lnTo>
                      <a:pt x="838" y="155"/>
                    </a:lnTo>
                    <a:lnTo>
                      <a:pt x="877" y="167"/>
                    </a:lnTo>
                    <a:lnTo>
                      <a:pt x="871" y="198"/>
                    </a:lnTo>
                    <a:lnTo>
                      <a:pt x="864" y="235"/>
                    </a:lnTo>
                    <a:lnTo>
                      <a:pt x="877" y="259"/>
                    </a:lnTo>
                    <a:lnTo>
                      <a:pt x="844" y="259"/>
                    </a:lnTo>
                    <a:lnTo>
                      <a:pt x="804" y="272"/>
                    </a:lnTo>
                    <a:lnTo>
                      <a:pt x="797" y="303"/>
                    </a:lnTo>
                    <a:lnTo>
                      <a:pt x="777" y="309"/>
                    </a:lnTo>
                    <a:lnTo>
                      <a:pt x="754" y="313"/>
                    </a:lnTo>
                    <a:lnTo>
                      <a:pt x="731" y="318"/>
                    </a:lnTo>
                    <a:lnTo>
                      <a:pt x="709" y="324"/>
                    </a:lnTo>
                    <a:lnTo>
                      <a:pt x="688" y="330"/>
                    </a:lnTo>
                    <a:lnTo>
                      <a:pt x="680" y="334"/>
                    </a:lnTo>
                    <a:lnTo>
                      <a:pt x="671" y="337"/>
                    </a:lnTo>
                    <a:lnTo>
                      <a:pt x="663" y="343"/>
                    </a:lnTo>
                    <a:lnTo>
                      <a:pt x="656" y="347"/>
                    </a:lnTo>
                    <a:lnTo>
                      <a:pt x="652" y="352"/>
                    </a:lnTo>
                    <a:lnTo>
                      <a:pt x="648" y="358"/>
                    </a:lnTo>
                    <a:lnTo>
                      <a:pt x="646" y="364"/>
                    </a:lnTo>
                    <a:lnTo>
                      <a:pt x="644" y="370"/>
                    </a:lnTo>
                    <a:lnTo>
                      <a:pt x="646" y="375"/>
                    </a:lnTo>
                    <a:lnTo>
                      <a:pt x="647" y="380"/>
                    </a:lnTo>
                    <a:lnTo>
                      <a:pt x="650" y="385"/>
                    </a:lnTo>
                    <a:lnTo>
                      <a:pt x="653" y="390"/>
                    </a:lnTo>
                    <a:lnTo>
                      <a:pt x="656" y="395"/>
                    </a:lnTo>
                    <a:lnTo>
                      <a:pt x="661" y="399"/>
                    </a:lnTo>
                    <a:lnTo>
                      <a:pt x="666" y="401"/>
                    </a:lnTo>
                    <a:lnTo>
                      <a:pt x="671" y="402"/>
                    </a:lnTo>
                    <a:lnTo>
                      <a:pt x="692" y="400"/>
                    </a:lnTo>
                    <a:lnTo>
                      <a:pt x="711" y="396"/>
                    </a:lnTo>
                    <a:lnTo>
                      <a:pt x="721" y="395"/>
                    </a:lnTo>
                    <a:lnTo>
                      <a:pt x="731" y="394"/>
                    </a:lnTo>
                    <a:lnTo>
                      <a:pt x="741" y="394"/>
                    </a:lnTo>
                    <a:lnTo>
                      <a:pt x="751" y="396"/>
                    </a:lnTo>
                    <a:lnTo>
                      <a:pt x="742" y="399"/>
                    </a:lnTo>
                    <a:lnTo>
                      <a:pt x="734" y="403"/>
                    </a:lnTo>
                    <a:lnTo>
                      <a:pt x="728" y="408"/>
                    </a:lnTo>
                    <a:lnTo>
                      <a:pt x="721" y="414"/>
                    </a:lnTo>
                    <a:lnTo>
                      <a:pt x="716" y="421"/>
                    </a:lnTo>
                    <a:lnTo>
                      <a:pt x="710" y="427"/>
                    </a:lnTo>
                    <a:lnTo>
                      <a:pt x="705" y="433"/>
                    </a:lnTo>
                    <a:lnTo>
                      <a:pt x="698" y="438"/>
                    </a:lnTo>
                    <a:lnTo>
                      <a:pt x="695" y="430"/>
                    </a:lnTo>
                    <a:lnTo>
                      <a:pt x="693" y="424"/>
                    </a:lnTo>
                    <a:lnTo>
                      <a:pt x="689" y="419"/>
                    </a:lnTo>
                    <a:lnTo>
                      <a:pt x="687" y="416"/>
                    </a:lnTo>
                    <a:lnTo>
                      <a:pt x="680" y="412"/>
                    </a:lnTo>
                    <a:lnTo>
                      <a:pt x="671" y="408"/>
                    </a:lnTo>
                    <a:lnTo>
                      <a:pt x="671" y="413"/>
                    </a:lnTo>
                    <a:lnTo>
                      <a:pt x="669" y="418"/>
                    </a:lnTo>
                    <a:lnTo>
                      <a:pt x="666" y="423"/>
                    </a:lnTo>
                    <a:lnTo>
                      <a:pt x="663" y="427"/>
                    </a:lnTo>
                    <a:lnTo>
                      <a:pt x="654" y="435"/>
                    </a:lnTo>
                    <a:lnTo>
                      <a:pt x="643" y="442"/>
                    </a:lnTo>
                    <a:lnTo>
                      <a:pt x="633" y="450"/>
                    </a:lnTo>
                    <a:lnTo>
                      <a:pt x="624" y="456"/>
                    </a:lnTo>
                    <a:lnTo>
                      <a:pt x="619" y="460"/>
                    </a:lnTo>
                    <a:lnTo>
                      <a:pt x="616" y="463"/>
                    </a:lnTo>
                    <a:lnTo>
                      <a:pt x="613" y="466"/>
                    </a:lnTo>
                    <a:lnTo>
                      <a:pt x="611" y="469"/>
                    </a:lnTo>
                    <a:lnTo>
                      <a:pt x="605" y="468"/>
                    </a:lnTo>
                    <a:lnTo>
                      <a:pt x="600" y="466"/>
                    </a:lnTo>
                    <a:lnTo>
                      <a:pt x="595" y="464"/>
                    </a:lnTo>
                    <a:lnTo>
                      <a:pt x="591" y="461"/>
                    </a:lnTo>
                    <a:lnTo>
                      <a:pt x="587" y="459"/>
                    </a:lnTo>
                    <a:lnTo>
                      <a:pt x="584" y="455"/>
                    </a:lnTo>
                    <a:lnTo>
                      <a:pt x="582" y="452"/>
                    </a:lnTo>
                    <a:lnTo>
                      <a:pt x="579" y="447"/>
                    </a:lnTo>
                    <a:lnTo>
                      <a:pt x="575" y="439"/>
                    </a:lnTo>
                    <a:lnTo>
                      <a:pt x="573" y="429"/>
                    </a:lnTo>
                    <a:lnTo>
                      <a:pt x="572" y="419"/>
                    </a:lnTo>
                    <a:lnTo>
                      <a:pt x="572" y="408"/>
                    </a:lnTo>
                    <a:lnTo>
                      <a:pt x="563" y="407"/>
                    </a:lnTo>
                    <a:lnTo>
                      <a:pt x="555" y="406"/>
                    </a:lnTo>
                    <a:lnTo>
                      <a:pt x="548" y="404"/>
                    </a:lnTo>
                    <a:lnTo>
                      <a:pt x="540" y="401"/>
                    </a:lnTo>
                    <a:lnTo>
                      <a:pt x="527" y="395"/>
                    </a:lnTo>
                    <a:lnTo>
                      <a:pt x="518" y="389"/>
                    </a:lnTo>
                    <a:lnTo>
                      <a:pt x="532" y="385"/>
                    </a:lnTo>
                    <a:lnTo>
                      <a:pt x="547" y="381"/>
                    </a:lnTo>
                    <a:lnTo>
                      <a:pt x="559" y="379"/>
                    </a:lnTo>
                    <a:lnTo>
                      <a:pt x="572" y="377"/>
                    </a:lnTo>
                    <a:lnTo>
                      <a:pt x="597" y="374"/>
                    </a:lnTo>
                    <a:lnTo>
                      <a:pt x="625" y="370"/>
                    </a:lnTo>
                    <a:lnTo>
                      <a:pt x="512" y="370"/>
                    </a:lnTo>
                    <a:lnTo>
                      <a:pt x="503" y="362"/>
                    </a:lnTo>
                    <a:lnTo>
                      <a:pt x="493" y="354"/>
                    </a:lnTo>
                    <a:lnTo>
                      <a:pt x="481" y="348"/>
                    </a:lnTo>
                    <a:lnTo>
                      <a:pt x="469" y="342"/>
                    </a:lnTo>
                    <a:lnTo>
                      <a:pt x="445" y="333"/>
                    </a:lnTo>
                    <a:lnTo>
                      <a:pt x="425" y="327"/>
                    </a:lnTo>
                    <a:lnTo>
                      <a:pt x="412" y="350"/>
                    </a:lnTo>
                    <a:lnTo>
                      <a:pt x="398" y="369"/>
                    </a:lnTo>
                    <a:lnTo>
                      <a:pt x="393" y="378"/>
                    </a:lnTo>
                    <a:lnTo>
                      <a:pt x="386" y="386"/>
                    </a:lnTo>
                    <a:lnTo>
                      <a:pt x="380" y="395"/>
                    </a:lnTo>
                    <a:lnTo>
                      <a:pt x="372" y="402"/>
                    </a:lnTo>
                    <a:lnTo>
                      <a:pt x="362" y="401"/>
                    </a:lnTo>
                    <a:lnTo>
                      <a:pt x="353" y="400"/>
                    </a:lnTo>
                    <a:lnTo>
                      <a:pt x="345" y="399"/>
                    </a:lnTo>
                    <a:lnTo>
                      <a:pt x="337" y="396"/>
                    </a:lnTo>
                    <a:lnTo>
                      <a:pt x="328" y="392"/>
                    </a:lnTo>
                    <a:lnTo>
                      <a:pt x="321" y="388"/>
                    </a:lnTo>
                    <a:lnTo>
                      <a:pt x="313" y="383"/>
                    </a:lnTo>
                    <a:lnTo>
                      <a:pt x="306" y="376"/>
                    </a:lnTo>
                    <a:lnTo>
                      <a:pt x="326" y="35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0" name="Freeform 349">
                <a:extLst>
                  <a:ext uri="{FF2B5EF4-FFF2-40B4-BE49-F238E27FC236}">
                    <a16:creationId xmlns:a16="http://schemas.microsoft.com/office/drawing/2014/main" id="{5CED28C2-7CE6-6F48-A772-EAF4CB70C105}"/>
                  </a:ext>
                </a:extLst>
              </p:cNvPr>
              <p:cNvSpPr>
                <a:spLocks/>
              </p:cNvSpPr>
              <p:nvPr>
                <p:custDataLst>
                  <p:tags r:id="rId252"/>
                </p:custDataLst>
              </p:nvPr>
            </p:nvSpPr>
            <p:spPr bwMode="auto">
              <a:xfrm>
                <a:off x="6542088" y="2357438"/>
                <a:ext cx="47625" cy="63500"/>
              </a:xfrm>
              <a:custGeom>
                <a:avLst/>
                <a:gdLst>
                  <a:gd name="T0" fmla="*/ 2147483646 w 107"/>
                  <a:gd name="T1" fmla="*/ 0 h 123"/>
                  <a:gd name="T2" fmla="*/ 2147483646 w 107"/>
                  <a:gd name="T3" fmla="*/ 2147483646 h 123"/>
                  <a:gd name="T4" fmla="*/ 2147483646 w 107"/>
                  <a:gd name="T5" fmla="*/ 2147483646 h 123"/>
                  <a:gd name="T6" fmla="*/ 2147483646 w 107"/>
                  <a:gd name="T7" fmla="*/ 2147483646 h 123"/>
                  <a:gd name="T8" fmla="*/ 2147483646 w 107"/>
                  <a:gd name="T9" fmla="*/ 2147483646 h 123"/>
                  <a:gd name="T10" fmla="*/ 2147483646 w 107"/>
                  <a:gd name="T11" fmla="*/ 2147483646 h 123"/>
                  <a:gd name="T12" fmla="*/ 2147483646 w 107"/>
                  <a:gd name="T13" fmla="*/ 2147483646 h 123"/>
                  <a:gd name="T14" fmla="*/ 2147483646 w 107"/>
                  <a:gd name="T15" fmla="*/ 2147483646 h 123"/>
                  <a:gd name="T16" fmla="*/ 2147483646 w 107"/>
                  <a:gd name="T17" fmla="*/ 2147483646 h 123"/>
                  <a:gd name="T18" fmla="*/ 2147483646 w 107"/>
                  <a:gd name="T19" fmla="*/ 2147483646 h 123"/>
                  <a:gd name="T20" fmla="*/ 2147483646 w 107"/>
                  <a:gd name="T21" fmla="*/ 2147483646 h 123"/>
                  <a:gd name="T22" fmla="*/ 2147483646 w 107"/>
                  <a:gd name="T23" fmla="*/ 2147483646 h 123"/>
                  <a:gd name="T24" fmla="*/ 2147483646 w 107"/>
                  <a:gd name="T25" fmla="*/ 2147483646 h 123"/>
                  <a:gd name="T26" fmla="*/ 2147483646 w 107"/>
                  <a:gd name="T27" fmla="*/ 2147483646 h 123"/>
                  <a:gd name="T28" fmla="*/ 2147483646 w 107"/>
                  <a:gd name="T29" fmla="*/ 2147483646 h 123"/>
                  <a:gd name="T30" fmla="*/ 1851717417 w 107"/>
                  <a:gd name="T31" fmla="*/ 2147483646 h 123"/>
                  <a:gd name="T32" fmla="*/ 1499084558 w 107"/>
                  <a:gd name="T33" fmla="*/ 2147483646 h 123"/>
                  <a:gd name="T34" fmla="*/ 1234411959 w 107"/>
                  <a:gd name="T35" fmla="*/ 2147483646 h 123"/>
                  <a:gd name="T36" fmla="*/ 969937871 w 107"/>
                  <a:gd name="T37" fmla="*/ 2147483646 h 123"/>
                  <a:gd name="T38" fmla="*/ 793621220 w 107"/>
                  <a:gd name="T39" fmla="*/ 2147483646 h 123"/>
                  <a:gd name="T40" fmla="*/ 352632414 w 107"/>
                  <a:gd name="T41" fmla="*/ 2147483646 h 123"/>
                  <a:gd name="T42" fmla="*/ 0 w 107"/>
                  <a:gd name="T43" fmla="*/ 825693081 h 123"/>
                  <a:gd name="T44" fmla="*/ 2147483646 w 107"/>
                  <a:gd name="T45" fmla="*/ 0 h 123"/>
                  <a:gd name="T46" fmla="*/ 2147483646 w 107"/>
                  <a:gd name="T47" fmla="*/ 0 h 1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7" h="123">
                    <a:moveTo>
                      <a:pt x="48" y="0"/>
                    </a:moveTo>
                    <a:lnTo>
                      <a:pt x="81" y="31"/>
                    </a:lnTo>
                    <a:lnTo>
                      <a:pt x="94" y="67"/>
                    </a:lnTo>
                    <a:lnTo>
                      <a:pt x="107" y="86"/>
                    </a:lnTo>
                    <a:lnTo>
                      <a:pt x="107" y="117"/>
                    </a:lnTo>
                    <a:lnTo>
                      <a:pt x="107" y="123"/>
                    </a:lnTo>
                    <a:lnTo>
                      <a:pt x="88" y="114"/>
                    </a:lnTo>
                    <a:lnTo>
                      <a:pt x="73" y="105"/>
                    </a:lnTo>
                    <a:lnTo>
                      <a:pt x="61" y="98"/>
                    </a:lnTo>
                    <a:lnTo>
                      <a:pt x="54" y="92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39" y="74"/>
                    </a:lnTo>
                    <a:lnTo>
                      <a:pt x="32" y="73"/>
                    </a:lnTo>
                    <a:lnTo>
                      <a:pt x="26" y="72"/>
                    </a:lnTo>
                    <a:lnTo>
                      <a:pt x="21" y="70"/>
                    </a:lnTo>
                    <a:lnTo>
                      <a:pt x="17" y="67"/>
                    </a:lnTo>
                    <a:lnTo>
                      <a:pt x="14" y="63"/>
                    </a:lnTo>
                    <a:lnTo>
                      <a:pt x="11" y="59"/>
                    </a:lnTo>
                    <a:lnTo>
                      <a:pt x="9" y="54"/>
                    </a:lnTo>
                    <a:lnTo>
                      <a:pt x="4" y="31"/>
                    </a:lnTo>
                    <a:lnTo>
                      <a:pt x="0" y="6"/>
                    </a:lnTo>
                    <a:lnTo>
                      <a:pt x="34" y="0"/>
                    </a:lnTo>
                    <a:lnTo>
                      <a:pt x="4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1" name="Freeform 350">
                <a:extLst>
                  <a:ext uri="{FF2B5EF4-FFF2-40B4-BE49-F238E27FC236}">
                    <a16:creationId xmlns:a16="http://schemas.microsoft.com/office/drawing/2014/main" id="{9962E987-9E5D-5D4B-9EA8-A3C43BE05EF9}"/>
                  </a:ext>
                </a:extLst>
              </p:cNvPr>
              <p:cNvSpPr>
                <a:spLocks/>
              </p:cNvSpPr>
              <p:nvPr>
                <p:custDataLst>
                  <p:tags r:id="rId253"/>
                </p:custDataLst>
              </p:nvPr>
            </p:nvSpPr>
            <p:spPr bwMode="auto">
              <a:xfrm>
                <a:off x="7085013" y="2371725"/>
                <a:ext cx="207962" cy="122238"/>
              </a:xfrm>
              <a:custGeom>
                <a:avLst/>
                <a:gdLst>
                  <a:gd name="T0" fmla="*/ 2147483646 w 471"/>
                  <a:gd name="T1" fmla="*/ 2147483646 h 234"/>
                  <a:gd name="T2" fmla="*/ 2147483646 w 471"/>
                  <a:gd name="T3" fmla="*/ 2147483646 h 234"/>
                  <a:gd name="T4" fmla="*/ 2147483646 w 471"/>
                  <a:gd name="T5" fmla="*/ 2147483646 h 234"/>
                  <a:gd name="T6" fmla="*/ 2147483646 w 471"/>
                  <a:gd name="T7" fmla="*/ 2147483646 h 234"/>
                  <a:gd name="T8" fmla="*/ 2147483646 w 471"/>
                  <a:gd name="T9" fmla="*/ 2147483646 h 234"/>
                  <a:gd name="T10" fmla="*/ 2147483646 w 471"/>
                  <a:gd name="T11" fmla="*/ 2147483646 h 234"/>
                  <a:gd name="T12" fmla="*/ 2147483646 w 471"/>
                  <a:gd name="T13" fmla="*/ 2147483646 h 234"/>
                  <a:gd name="T14" fmla="*/ 2147483646 w 471"/>
                  <a:gd name="T15" fmla="*/ 2147483646 h 234"/>
                  <a:gd name="T16" fmla="*/ 2147483646 w 471"/>
                  <a:gd name="T17" fmla="*/ 2147483646 h 234"/>
                  <a:gd name="T18" fmla="*/ 2147483646 w 471"/>
                  <a:gd name="T19" fmla="*/ 2147483646 h 234"/>
                  <a:gd name="T20" fmla="*/ 2147483646 w 471"/>
                  <a:gd name="T21" fmla="*/ 2147483646 h 234"/>
                  <a:gd name="T22" fmla="*/ 2147483646 w 471"/>
                  <a:gd name="T23" fmla="*/ 2147483646 h 234"/>
                  <a:gd name="T24" fmla="*/ 2147483646 w 471"/>
                  <a:gd name="T25" fmla="*/ 2147483646 h 234"/>
                  <a:gd name="T26" fmla="*/ 2147483646 w 471"/>
                  <a:gd name="T27" fmla="*/ 2147483646 h 234"/>
                  <a:gd name="T28" fmla="*/ 2147483646 w 471"/>
                  <a:gd name="T29" fmla="*/ 2147483646 h 234"/>
                  <a:gd name="T30" fmla="*/ 2147483646 w 471"/>
                  <a:gd name="T31" fmla="*/ 2147483646 h 234"/>
                  <a:gd name="T32" fmla="*/ 2147483646 w 471"/>
                  <a:gd name="T33" fmla="*/ 2147483646 h 234"/>
                  <a:gd name="T34" fmla="*/ 2147483646 w 471"/>
                  <a:gd name="T35" fmla="*/ 2147483646 h 234"/>
                  <a:gd name="T36" fmla="*/ 2147483646 w 471"/>
                  <a:gd name="T37" fmla="*/ 2147483646 h 234"/>
                  <a:gd name="T38" fmla="*/ 2147483646 w 471"/>
                  <a:gd name="T39" fmla="*/ 2147483646 h 234"/>
                  <a:gd name="T40" fmla="*/ 2147483646 w 471"/>
                  <a:gd name="T41" fmla="*/ 2147483646 h 234"/>
                  <a:gd name="T42" fmla="*/ 2147483646 w 471"/>
                  <a:gd name="T43" fmla="*/ 2147483646 h 234"/>
                  <a:gd name="T44" fmla="*/ 2147483646 w 471"/>
                  <a:gd name="T45" fmla="*/ 2147483646 h 234"/>
                  <a:gd name="T46" fmla="*/ 2147483646 w 471"/>
                  <a:gd name="T47" fmla="*/ 2147483646 h 234"/>
                  <a:gd name="T48" fmla="*/ 2147483646 w 471"/>
                  <a:gd name="T49" fmla="*/ 2147483646 h 234"/>
                  <a:gd name="T50" fmla="*/ 2147483646 w 471"/>
                  <a:gd name="T51" fmla="*/ 2147483646 h 234"/>
                  <a:gd name="T52" fmla="*/ 2147483646 w 471"/>
                  <a:gd name="T53" fmla="*/ 2147483646 h 234"/>
                  <a:gd name="T54" fmla="*/ 2147483646 w 471"/>
                  <a:gd name="T55" fmla="*/ 2147483646 h 234"/>
                  <a:gd name="T56" fmla="*/ 2147483646 w 471"/>
                  <a:gd name="T57" fmla="*/ 2147483646 h 234"/>
                  <a:gd name="T58" fmla="*/ 2147483646 w 471"/>
                  <a:gd name="T59" fmla="*/ 2147483646 h 234"/>
                  <a:gd name="T60" fmla="*/ 2147483646 w 471"/>
                  <a:gd name="T61" fmla="*/ 2147483646 h 234"/>
                  <a:gd name="T62" fmla="*/ 2147483646 w 471"/>
                  <a:gd name="T63" fmla="*/ 2147483646 h 234"/>
                  <a:gd name="T64" fmla="*/ 2147483646 w 471"/>
                  <a:gd name="T65" fmla="*/ 2147483646 h 234"/>
                  <a:gd name="T66" fmla="*/ 2147483646 w 471"/>
                  <a:gd name="T67" fmla="*/ 2147483646 h 234"/>
                  <a:gd name="T68" fmla="*/ 2147483646 w 471"/>
                  <a:gd name="T69" fmla="*/ 2147483646 h 234"/>
                  <a:gd name="T70" fmla="*/ 2147483646 w 471"/>
                  <a:gd name="T71" fmla="*/ 2147483646 h 234"/>
                  <a:gd name="T72" fmla="*/ 2147483646 w 471"/>
                  <a:gd name="T73" fmla="*/ 2147483646 h 234"/>
                  <a:gd name="T74" fmla="*/ 2147483646 w 471"/>
                  <a:gd name="T75" fmla="*/ 2147483646 h 234"/>
                  <a:gd name="T76" fmla="*/ 2147483646 w 471"/>
                  <a:gd name="T77" fmla="*/ 2147483646 h 234"/>
                  <a:gd name="T78" fmla="*/ 0 w 471"/>
                  <a:gd name="T79" fmla="*/ 2147483646 h 234"/>
                  <a:gd name="T80" fmla="*/ 2147483646 w 471"/>
                  <a:gd name="T81" fmla="*/ 2147483646 h 234"/>
                  <a:gd name="T82" fmla="*/ 2147483646 w 471"/>
                  <a:gd name="T83" fmla="*/ 2147483646 h 234"/>
                  <a:gd name="T84" fmla="*/ 2147483646 w 471"/>
                  <a:gd name="T85" fmla="*/ 0 h 234"/>
                  <a:gd name="T86" fmla="*/ 2147483646 w 471"/>
                  <a:gd name="T87" fmla="*/ 2147483646 h 23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71" h="234">
                    <a:moveTo>
                      <a:pt x="159" y="30"/>
                    </a:moveTo>
                    <a:lnTo>
                      <a:pt x="106" y="67"/>
                    </a:lnTo>
                    <a:lnTo>
                      <a:pt x="126" y="86"/>
                    </a:lnTo>
                    <a:lnTo>
                      <a:pt x="166" y="86"/>
                    </a:lnTo>
                    <a:lnTo>
                      <a:pt x="218" y="98"/>
                    </a:lnTo>
                    <a:lnTo>
                      <a:pt x="272" y="105"/>
                    </a:lnTo>
                    <a:lnTo>
                      <a:pt x="325" y="92"/>
                    </a:lnTo>
                    <a:lnTo>
                      <a:pt x="372" y="86"/>
                    </a:lnTo>
                    <a:lnTo>
                      <a:pt x="379" y="86"/>
                    </a:lnTo>
                    <a:lnTo>
                      <a:pt x="383" y="95"/>
                    </a:lnTo>
                    <a:lnTo>
                      <a:pt x="388" y="105"/>
                    </a:lnTo>
                    <a:lnTo>
                      <a:pt x="391" y="114"/>
                    </a:lnTo>
                    <a:lnTo>
                      <a:pt x="392" y="123"/>
                    </a:lnTo>
                    <a:lnTo>
                      <a:pt x="406" y="124"/>
                    </a:lnTo>
                    <a:lnTo>
                      <a:pt x="418" y="126"/>
                    </a:lnTo>
                    <a:lnTo>
                      <a:pt x="424" y="129"/>
                    </a:lnTo>
                    <a:lnTo>
                      <a:pt x="428" y="131"/>
                    </a:lnTo>
                    <a:lnTo>
                      <a:pt x="433" y="134"/>
                    </a:lnTo>
                    <a:lnTo>
                      <a:pt x="437" y="137"/>
                    </a:lnTo>
                    <a:lnTo>
                      <a:pt x="441" y="141"/>
                    </a:lnTo>
                    <a:lnTo>
                      <a:pt x="445" y="146"/>
                    </a:lnTo>
                    <a:lnTo>
                      <a:pt x="448" y="151"/>
                    </a:lnTo>
                    <a:lnTo>
                      <a:pt x="450" y="156"/>
                    </a:lnTo>
                    <a:lnTo>
                      <a:pt x="455" y="170"/>
                    </a:lnTo>
                    <a:lnTo>
                      <a:pt x="458" y="184"/>
                    </a:lnTo>
                    <a:lnTo>
                      <a:pt x="471" y="190"/>
                    </a:lnTo>
                    <a:lnTo>
                      <a:pt x="359" y="190"/>
                    </a:lnTo>
                    <a:lnTo>
                      <a:pt x="350" y="202"/>
                    </a:lnTo>
                    <a:lnTo>
                      <a:pt x="338" y="217"/>
                    </a:lnTo>
                    <a:lnTo>
                      <a:pt x="330" y="224"/>
                    </a:lnTo>
                    <a:lnTo>
                      <a:pt x="324" y="229"/>
                    </a:lnTo>
                    <a:lnTo>
                      <a:pt x="317" y="233"/>
                    </a:lnTo>
                    <a:lnTo>
                      <a:pt x="312" y="234"/>
                    </a:lnTo>
                    <a:lnTo>
                      <a:pt x="306" y="233"/>
                    </a:lnTo>
                    <a:lnTo>
                      <a:pt x="302" y="232"/>
                    </a:lnTo>
                    <a:lnTo>
                      <a:pt x="298" y="230"/>
                    </a:lnTo>
                    <a:lnTo>
                      <a:pt x="294" y="228"/>
                    </a:lnTo>
                    <a:lnTo>
                      <a:pt x="292" y="224"/>
                    </a:lnTo>
                    <a:lnTo>
                      <a:pt x="290" y="220"/>
                    </a:lnTo>
                    <a:lnTo>
                      <a:pt x="289" y="216"/>
                    </a:lnTo>
                    <a:lnTo>
                      <a:pt x="287" y="210"/>
                    </a:lnTo>
                    <a:lnTo>
                      <a:pt x="284" y="199"/>
                    </a:lnTo>
                    <a:lnTo>
                      <a:pt x="282" y="187"/>
                    </a:lnTo>
                    <a:lnTo>
                      <a:pt x="278" y="174"/>
                    </a:lnTo>
                    <a:lnTo>
                      <a:pt x="272" y="160"/>
                    </a:lnTo>
                    <a:lnTo>
                      <a:pt x="269" y="155"/>
                    </a:lnTo>
                    <a:lnTo>
                      <a:pt x="265" y="151"/>
                    </a:lnTo>
                    <a:lnTo>
                      <a:pt x="258" y="148"/>
                    </a:lnTo>
                    <a:lnTo>
                      <a:pt x="253" y="144"/>
                    </a:lnTo>
                    <a:lnTo>
                      <a:pt x="246" y="141"/>
                    </a:lnTo>
                    <a:lnTo>
                      <a:pt x="240" y="137"/>
                    </a:lnTo>
                    <a:lnTo>
                      <a:pt x="236" y="133"/>
                    </a:lnTo>
                    <a:lnTo>
                      <a:pt x="233" y="129"/>
                    </a:lnTo>
                    <a:lnTo>
                      <a:pt x="224" y="140"/>
                    </a:lnTo>
                    <a:lnTo>
                      <a:pt x="213" y="154"/>
                    </a:lnTo>
                    <a:lnTo>
                      <a:pt x="207" y="162"/>
                    </a:lnTo>
                    <a:lnTo>
                      <a:pt x="203" y="170"/>
                    </a:lnTo>
                    <a:lnTo>
                      <a:pt x="200" y="177"/>
                    </a:lnTo>
                    <a:lnTo>
                      <a:pt x="199" y="184"/>
                    </a:lnTo>
                    <a:lnTo>
                      <a:pt x="188" y="190"/>
                    </a:lnTo>
                    <a:lnTo>
                      <a:pt x="177" y="195"/>
                    </a:lnTo>
                    <a:lnTo>
                      <a:pt x="167" y="201"/>
                    </a:lnTo>
                    <a:lnTo>
                      <a:pt x="157" y="207"/>
                    </a:lnTo>
                    <a:lnTo>
                      <a:pt x="147" y="213"/>
                    </a:lnTo>
                    <a:lnTo>
                      <a:pt x="135" y="218"/>
                    </a:lnTo>
                    <a:lnTo>
                      <a:pt x="130" y="219"/>
                    </a:lnTo>
                    <a:lnTo>
                      <a:pt x="122" y="221"/>
                    </a:lnTo>
                    <a:lnTo>
                      <a:pt x="114" y="222"/>
                    </a:lnTo>
                    <a:lnTo>
                      <a:pt x="106" y="222"/>
                    </a:lnTo>
                    <a:lnTo>
                      <a:pt x="97" y="221"/>
                    </a:lnTo>
                    <a:lnTo>
                      <a:pt x="89" y="220"/>
                    </a:lnTo>
                    <a:lnTo>
                      <a:pt x="82" y="217"/>
                    </a:lnTo>
                    <a:lnTo>
                      <a:pt x="76" y="213"/>
                    </a:lnTo>
                    <a:lnTo>
                      <a:pt x="63" y="205"/>
                    </a:lnTo>
                    <a:lnTo>
                      <a:pt x="46" y="197"/>
                    </a:lnTo>
                    <a:lnTo>
                      <a:pt x="59" y="197"/>
                    </a:lnTo>
                    <a:lnTo>
                      <a:pt x="72" y="166"/>
                    </a:lnTo>
                    <a:lnTo>
                      <a:pt x="59" y="135"/>
                    </a:lnTo>
                    <a:lnTo>
                      <a:pt x="39" y="117"/>
                    </a:lnTo>
                    <a:lnTo>
                      <a:pt x="0" y="98"/>
                    </a:lnTo>
                    <a:lnTo>
                      <a:pt x="13" y="86"/>
                    </a:lnTo>
                    <a:lnTo>
                      <a:pt x="53" y="80"/>
                    </a:lnTo>
                    <a:lnTo>
                      <a:pt x="66" y="49"/>
                    </a:lnTo>
                    <a:lnTo>
                      <a:pt x="86" y="30"/>
                    </a:lnTo>
                    <a:lnTo>
                      <a:pt x="93" y="6"/>
                    </a:lnTo>
                    <a:lnTo>
                      <a:pt x="133" y="0"/>
                    </a:lnTo>
                    <a:lnTo>
                      <a:pt x="153" y="12"/>
                    </a:lnTo>
                    <a:lnTo>
                      <a:pt x="166" y="42"/>
                    </a:lnTo>
                    <a:lnTo>
                      <a:pt x="159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2" name="Freeform 351">
                <a:extLst>
                  <a:ext uri="{FF2B5EF4-FFF2-40B4-BE49-F238E27FC236}">
                    <a16:creationId xmlns:a16="http://schemas.microsoft.com/office/drawing/2014/main" id="{0513ACBC-3FAB-DA46-BAD2-2D1A199204AA}"/>
                  </a:ext>
                </a:extLst>
              </p:cNvPr>
              <p:cNvSpPr>
                <a:spLocks/>
              </p:cNvSpPr>
              <p:nvPr>
                <p:custDataLst>
                  <p:tags r:id="rId254"/>
                </p:custDataLst>
              </p:nvPr>
            </p:nvSpPr>
            <p:spPr bwMode="auto">
              <a:xfrm>
                <a:off x="7134225" y="2300288"/>
                <a:ext cx="225425" cy="125412"/>
              </a:xfrm>
              <a:custGeom>
                <a:avLst/>
                <a:gdLst>
                  <a:gd name="T0" fmla="*/ 2147483646 w 525"/>
                  <a:gd name="T1" fmla="*/ 2147483646 h 241"/>
                  <a:gd name="T2" fmla="*/ 2147483646 w 525"/>
                  <a:gd name="T3" fmla="*/ 2147483646 h 241"/>
                  <a:gd name="T4" fmla="*/ 2147483646 w 525"/>
                  <a:gd name="T5" fmla="*/ 2147483646 h 241"/>
                  <a:gd name="T6" fmla="*/ 2147483646 w 525"/>
                  <a:gd name="T7" fmla="*/ 2147483646 h 241"/>
                  <a:gd name="T8" fmla="*/ 2147483646 w 525"/>
                  <a:gd name="T9" fmla="*/ 2147483646 h 241"/>
                  <a:gd name="T10" fmla="*/ 2147483646 w 525"/>
                  <a:gd name="T11" fmla="*/ 2147483646 h 241"/>
                  <a:gd name="T12" fmla="*/ 2147483646 w 525"/>
                  <a:gd name="T13" fmla="*/ 2147483646 h 241"/>
                  <a:gd name="T14" fmla="*/ 2147483646 w 525"/>
                  <a:gd name="T15" fmla="*/ 0 h 241"/>
                  <a:gd name="T16" fmla="*/ 2147483646 w 525"/>
                  <a:gd name="T17" fmla="*/ 2147483646 h 241"/>
                  <a:gd name="T18" fmla="*/ 2147483646 w 525"/>
                  <a:gd name="T19" fmla="*/ 2147483646 h 241"/>
                  <a:gd name="T20" fmla="*/ 2147483646 w 525"/>
                  <a:gd name="T21" fmla="*/ 2147483646 h 241"/>
                  <a:gd name="T22" fmla="*/ 2147483646 w 525"/>
                  <a:gd name="T23" fmla="*/ 2147483646 h 241"/>
                  <a:gd name="T24" fmla="*/ 2147483646 w 525"/>
                  <a:gd name="T25" fmla="*/ 2147483646 h 241"/>
                  <a:gd name="T26" fmla="*/ 2147483646 w 525"/>
                  <a:gd name="T27" fmla="*/ 2147483646 h 241"/>
                  <a:gd name="T28" fmla="*/ 2147483646 w 525"/>
                  <a:gd name="T29" fmla="*/ 2147483646 h 241"/>
                  <a:gd name="T30" fmla="*/ 2147483646 w 525"/>
                  <a:gd name="T31" fmla="*/ 2147483646 h 241"/>
                  <a:gd name="T32" fmla="*/ 2147483646 w 525"/>
                  <a:gd name="T33" fmla="*/ 2147483646 h 241"/>
                  <a:gd name="T34" fmla="*/ 2147483646 w 525"/>
                  <a:gd name="T35" fmla="*/ 2147483646 h 241"/>
                  <a:gd name="T36" fmla="*/ 2147483646 w 525"/>
                  <a:gd name="T37" fmla="*/ 2147483646 h 241"/>
                  <a:gd name="T38" fmla="*/ 2147483646 w 525"/>
                  <a:gd name="T39" fmla="*/ 2147483646 h 241"/>
                  <a:gd name="T40" fmla="*/ 2147483646 w 525"/>
                  <a:gd name="T41" fmla="*/ 2147483646 h 241"/>
                  <a:gd name="T42" fmla="*/ 2147483646 w 525"/>
                  <a:gd name="T43" fmla="*/ 2147483646 h 241"/>
                  <a:gd name="T44" fmla="*/ 2147483646 w 525"/>
                  <a:gd name="T45" fmla="*/ 2147483646 h 241"/>
                  <a:gd name="T46" fmla="*/ 2147483646 w 525"/>
                  <a:gd name="T47" fmla="*/ 2147483646 h 241"/>
                  <a:gd name="T48" fmla="*/ 2147483646 w 525"/>
                  <a:gd name="T49" fmla="*/ 2147483646 h 241"/>
                  <a:gd name="T50" fmla="*/ 2147483646 w 525"/>
                  <a:gd name="T51" fmla="*/ 2147483646 h 241"/>
                  <a:gd name="T52" fmla="*/ 2147483646 w 525"/>
                  <a:gd name="T53" fmla="*/ 2147483646 h 241"/>
                  <a:gd name="T54" fmla="*/ 2147483646 w 525"/>
                  <a:gd name="T55" fmla="*/ 2147483646 h 241"/>
                  <a:gd name="T56" fmla="*/ 2147483646 w 525"/>
                  <a:gd name="T57" fmla="*/ 2147483646 h 241"/>
                  <a:gd name="T58" fmla="*/ 2147483646 w 525"/>
                  <a:gd name="T59" fmla="*/ 2147483646 h 241"/>
                  <a:gd name="T60" fmla="*/ 1583352567 w 525"/>
                  <a:gd name="T61" fmla="*/ 2147483646 h 241"/>
                  <a:gd name="T62" fmla="*/ 2147483646 w 525"/>
                  <a:gd name="T63" fmla="*/ 2147483646 h 24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25" h="241">
                    <a:moveTo>
                      <a:pt x="60" y="178"/>
                    </a:moveTo>
                    <a:lnTo>
                      <a:pt x="106" y="185"/>
                    </a:lnTo>
                    <a:lnTo>
                      <a:pt x="140" y="178"/>
                    </a:lnTo>
                    <a:lnTo>
                      <a:pt x="173" y="148"/>
                    </a:lnTo>
                    <a:lnTo>
                      <a:pt x="133" y="123"/>
                    </a:lnTo>
                    <a:lnTo>
                      <a:pt x="93" y="105"/>
                    </a:lnTo>
                    <a:lnTo>
                      <a:pt x="73" y="123"/>
                    </a:lnTo>
                    <a:lnTo>
                      <a:pt x="47" y="117"/>
                    </a:lnTo>
                    <a:lnTo>
                      <a:pt x="33" y="93"/>
                    </a:lnTo>
                    <a:lnTo>
                      <a:pt x="66" y="61"/>
                    </a:lnTo>
                    <a:lnTo>
                      <a:pt x="40" y="55"/>
                    </a:lnTo>
                    <a:lnTo>
                      <a:pt x="40" y="43"/>
                    </a:lnTo>
                    <a:lnTo>
                      <a:pt x="66" y="19"/>
                    </a:lnTo>
                    <a:lnTo>
                      <a:pt x="112" y="25"/>
                    </a:lnTo>
                    <a:lnTo>
                      <a:pt x="173" y="49"/>
                    </a:lnTo>
                    <a:lnTo>
                      <a:pt x="186" y="0"/>
                    </a:lnTo>
                    <a:lnTo>
                      <a:pt x="232" y="12"/>
                    </a:lnTo>
                    <a:lnTo>
                      <a:pt x="312" y="19"/>
                    </a:lnTo>
                    <a:lnTo>
                      <a:pt x="372" y="25"/>
                    </a:lnTo>
                    <a:lnTo>
                      <a:pt x="439" y="25"/>
                    </a:lnTo>
                    <a:lnTo>
                      <a:pt x="519" y="49"/>
                    </a:lnTo>
                    <a:lnTo>
                      <a:pt x="525" y="55"/>
                    </a:lnTo>
                    <a:lnTo>
                      <a:pt x="522" y="62"/>
                    </a:lnTo>
                    <a:lnTo>
                      <a:pt x="519" y="69"/>
                    </a:lnTo>
                    <a:lnTo>
                      <a:pt x="514" y="76"/>
                    </a:lnTo>
                    <a:lnTo>
                      <a:pt x="510" y="82"/>
                    </a:lnTo>
                    <a:lnTo>
                      <a:pt x="504" y="87"/>
                    </a:lnTo>
                    <a:lnTo>
                      <a:pt x="499" y="92"/>
                    </a:lnTo>
                    <a:lnTo>
                      <a:pt x="492" y="96"/>
                    </a:lnTo>
                    <a:lnTo>
                      <a:pt x="485" y="99"/>
                    </a:lnTo>
                    <a:lnTo>
                      <a:pt x="466" y="101"/>
                    </a:lnTo>
                    <a:lnTo>
                      <a:pt x="442" y="103"/>
                    </a:lnTo>
                    <a:lnTo>
                      <a:pt x="430" y="105"/>
                    </a:lnTo>
                    <a:lnTo>
                      <a:pt x="418" y="107"/>
                    </a:lnTo>
                    <a:lnTo>
                      <a:pt x="412" y="109"/>
                    </a:lnTo>
                    <a:lnTo>
                      <a:pt x="407" y="111"/>
                    </a:lnTo>
                    <a:lnTo>
                      <a:pt x="402" y="114"/>
                    </a:lnTo>
                    <a:lnTo>
                      <a:pt x="399" y="117"/>
                    </a:lnTo>
                    <a:lnTo>
                      <a:pt x="394" y="124"/>
                    </a:lnTo>
                    <a:lnTo>
                      <a:pt x="387" y="136"/>
                    </a:lnTo>
                    <a:lnTo>
                      <a:pt x="383" y="142"/>
                    </a:lnTo>
                    <a:lnTo>
                      <a:pt x="378" y="147"/>
                    </a:lnTo>
                    <a:lnTo>
                      <a:pt x="373" y="151"/>
                    </a:lnTo>
                    <a:lnTo>
                      <a:pt x="365" y="154"/>
                    </a:lnTo>
                    <a:lnTo>
                      <a:pt x="341" y="160"/>
                    </a:lnTo>
                    <a:lnTo>
                      <a:pt x="305" y="166"/>
                    </a:lnTo>
                    <a:lnTo>
                      <a:pt x="287" y="170"/>
                    </a:lnTo>
                    <a:lnTo>
                      <a:pt x="273" y="173"/>
                    </a:lnTo>
                    <a:lnTo>
                      <a:pt x="263" y="176"/>
                    </a:lnTo>
                    <a:lnTo>
                      <a:pt x="260" y="178"/>
                    </a:lnTo>
                    <a:lnTo>
                      <a:pt x="260" y="186"/>
                    </a:lnTo>
                    <a:lnTo>
                      <a:pt x="261" y="192"/>
                    </a:lnTo>
                    <a:lnTo>
                      <a:pt x="262" y="197"/>
                    </a:lnTo>
                    <a:lnTo>
                      <a:pt x="263" y="203"/>
                    </a:lnTo>
                    <a:lnTo>
                      <a:pt x="267" y="212"/>
                    </a:lnTo>
                    <a:lnTo>
                      <a:pt x="273" y="222"/>
                    </a:lnTo>
                    <a:lnTo>
                      <a:pt x="266" y="222"/>
                    </a:lnTo>
                    <a:lnTo>
                      <a:pt x="219" y="228"/>
                    </a:lnTo>
                    <a:lnTo>
                      <a:pt x="166" y="241"/>
                    </a:lnTo>
                    <a:lnTo>
                      <a:pt x="112" y="234"/>
                    </a:lnTo>
                    <a:lnTo>
                      <a:pt x="60" y="222"/>
                    </a:lnTo>
                    <a:lnTo>
                      <a:pt x="20" y="222"/>
                    </a:lnTo>
                    <a:lnTo>
                      <a:pt x="0" y="203"/>
                    </a:lnTo>
                    <a:lnTo>
                      <a:pt x="53" y="166"/>
                    </a:lnTo>
                    <a:lnTo>
                      <a:pt x="60" y="17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3" name="Freeform 352">
                <a:extLst>
                  <a:ext uri="{FF2B5EF4-FFF2-40B4-BE49-F238E27FC236}">
                    <a16:creationId xmlns:a16="http://schemas.microsoft.com/office/drawing/2014/main" id="{43507B84-7A94-B345-9458-9A8E8F6554E1}"/>
                  </a:ext>
                </a:extLst>
              </p:cNvPr>
              <p:cNvSpPr>
                <a:spLocks/>
              </p:cNvSpPr>
              <p:nvPr>
                <p:custDataLst>
                  <p:tags r:id="rId255"/>
                </p:custDataLst>
              </p:nvPr>
            </p:nvSpPr>
            <p:spPr bwMode="auto">
              <a:xfrm>
                <a:off x="6740525" y="2316163"/>
                <a:ext cx="342900" cy="227012"/>
              </a:xfrm>
              <a:custGeom>
                <a:avLst/>
                <a:gdLst>
                  <a:gd name="T0" fmla="*/ 2147483646 w 784"/>
                  <a:gd name="T1" fmla="*/ 2147483646 h 430"/>
                  <a:gd name="T2" fmla="*/ 2147483646 w 784"/>
                  <a:gd name="T3" fmla="*/ 2147483646 h 430"/>
                  <a:gd name="T4" fmla="*/ 2147483646 w 784"/>
                  <a:gd name="T5" fmla="*/ 2147483646 h 430"/>
                  <a:gd name="T6" fmla="*/ 2147483646 w 784"/>
                  <a:gd name="T7" fmla="*/ 2147483646 h 430"/>
                  <a:gd name="T8" fmla="*/ 2147483646 w 784"/>
                  <a:gd name="T9" fmla="*/ 2147483646 h 430"/>
                  <a:gd name="T10" fmla="*/ 2147483646 w 784"/>
                  <a:gd name="T11" fmla="*/ 2147483646 h 430"/>
                  <a:gd name="T12" fmla="*/ 2147483646 w 784"/>
                  <a:gd name="T13" fmla="*/ 2147483646 h 430"/>
                  <a:gd name="T14" fmla="*/ 2147483646 w 784"/>
                  <a:gd name="T15" fmla="*/ 2147483646 h 430"/>
                  <a:gd name="T16" fmla="*/ 2147483646 w 784"/>
                  <a:gd name="T17" fmla="*/ 2147483646 h 430"/>
                  <a:gd name="T18" fmla="*/ 2147483646 w 784"/>
                  <a:gd name="T19" fmla="*/ 2147483646 h 430"/>
                  <a:gd name="T20" fmla="*/ 2147483646 w 784"/>
                  <a:gd name="T21" fmla="*/ 2147483646 h 430"/>
                  <a:gd name="T22" fmla="*/ 2147483646 w 784"/>
                  <a:gd name="T23" fmla="*/ 2147483646 h 430"/>
                  <a:gd name="T24" fmla="*/ 2147483646 w 784"/>
                  <a:gd name="T25" fmla="*/ 2147483646 h 430"/>
                  <a:gd name="T26" fmla="*/ 2147483646 w 784"/>
                  <a:gd name="T27" fmla="*/ 2147483646 h 430"/>
                  <a:gd name="T28" fmla="*/ 2147483646 w 784"/>
                  <a:gd name="T29" fmla="*/ 2147483646 h 430"/>
                  <a:gd name="T30" fmla="*/ 2147483646 w 784"/>
                  <a:gd name="T31" fmla="*/ 2147483646 h 430"/>
                  <a:gd name="T32" fmla="*/ 2147483646 w 784"/>
                  <a:gd name="T33" fmla="*/ 2147483646 h 430"/>
                  <a:gd name="T34" fmla="*/ 2147483646 w 784"/>
                  <a:gd name="T35" fmla="*/ 2147483646 h 430"/>
                  <a:gd name="T36" fmla="*/ 2147483646 w 784"/>
                  <a:gd name="T37" fmla="*/ 2147483646 h 430"/>
                  <a:gd name="T38" fmla="*/ 2147483646 w 784"/>
                  <a:gd name="T39" fmla="*/ 2147483646 h 430"/>
                  <a:gd name="T40" fmla="*/ 2147483646 w 784"/>
                  <a:gd name="T41" fmla="*/ 2147483646 h 430"/>
                  <a:gd name="T42" fmla="*/ 2147483646 w 784"/>
                  <a:gd name="T43" fmla="*/ 2147483646 h 430"/>
                  <a:gd name="T44" fmla="*/ 2147483646 w 784"/>
                  <a:gd name="T45" fmla="*/ 2147483646 h 430"/>
                  <a:gd name="T46" fmla="*/ 2147483646 w 784"/>
                  <a:gd name="T47" fmla="*/ 2147483646 h 430"/>
                  <a:gd name="T48" fmla="*/ 2147483646 w 784"/>
                  <a:gd name="T49" fmla="*/ 2147483646 h 430"/>
                  <a:gd name="T50" fmla="*/ 2147483646 w 784"/>
                  <a:gd name="T51" fmla="*/ 2147483646 h 430"/>
                  <a:gd name="T52" fmla="*/ 2147483646 w 784"/>
                  <a:gd name="T53" fmla="*/ 2147483646 h 430"/>
                  <a:gd name="T54" fmla="*/ 2147483646 w 784"/>
                  <a:gd name="T55" fmla="*/ 2147483646 h 430"/>
                  <a:gd name="T56" fmla="*/ 2147483646 w 784"/>
                  <a:gd name="T57" fmla="*/ 2147483646 h 430"/>
                  <a:gd name="T58" fmla="*/ 2147483646 w 784"/>
                  <a:gd name="T59" fmla="*/ 2147483646 h 430"/>
                  <a:gd name="T60" fmla="*/ 2147483646 w 784"/>
                  <a:gd name="T61" fmla="*/ 2147483646 h 430"/>
                  <a:gd name="T62" fmla="*/ 2147483646 w 784"/>
                  <a:gd name="T63" fmla="*/ 2147483646 h 430"/>
                  <a:gd name="T64" fmla="*/ 2147483646 w 784"/>
                  <a:gd name="T65" fmla="*/ 2147483646 h 430"/>
                  <a:gd name="T66" fmla="*/ 585744054 w 784"/>
                  <a:gd name="T67" fmla="*/ 2147483646 h 430"/>
                  <a:gd name="T68" fmla="*/ 0 w 784"/>
                  <a:gd name="T69" fmla="*/ 2147483646 h 430"/>
                  <a:gd name="T70" fmla="*/ 250978745 w 784"/>
                  <a:gd name="T71" fmla="*/ 2147483646 h 430"/>
                  <a:gd name="T72" fmla="*/ 920318670 w 784"/>
                  <a:gd name="T73" fmla="*/ 2147483646 h 430"/>
                  <a:gd name="T74" fmla="*/ 2147483646 w 784"/>
                  <a:gd name="T75" fmla="*/ 2147483646 h 430"/>
                  <a:gd name="T76" fmla="*/ 2147483646 w 784"/>
                  <a:gd name="T77" fmla="*/ 2147483646 h 430"/>
                  <a:gd name="T78" fmla="*/ 2147483646 w 784"/>
                  <a:gd name="T79" fmla="*/ 2147483646 h 430"/>
                  <a:gd name="T80" fmla="*/ 2147483646 w 784"/>
                  <a:gd name="T81" fmla="*/ 2147483646 h 430"/>
                  <a:gd name="T82" fmla="*/ 2147483646 w 784"/>
                  <a:gd name="T83" fmla="*/ 2147483646 h 430"/>
                  <a:gd name="T84" fmla="*/ 2147483646 w 784"/>
                  <a:gd name="T85" fmla="*/ 2147483646 h 430"/>
                  <a:gd name="T86" fmla="*/ 2147483646 w 784"/>
                  <a:gd name="T87" fmla="*/ 2147483646 h 430"/>
                  <a:gd name="T88" fmla="*/ 2147483646 w 784"/>
                  <a:gd name="T89" fmla="*/ 2147483646 h 430"/>
                  <a:gd name="T90" fmla="*/ 2147483646 w 784"/>
                  <a:gd name="T91" fmla="*/ 2147483646 h 430"/>
                  <a:gd name="T92" fmla="*/ 2147483646 w 784"/>
                  <a:gd name="T93" fmla="*/ 2147483646 h 430"/>
                  <a:gd name="T94" fmla="*/ 2147483646 w 784"/>
                  <a:gd name="T95" fmla="*/ 2147483646 h 430"/>
                  <a:gd name="T96" fmla="*/ 2147483646 w 784"/>
                  <a:gd name="T97" fmla="*/ 2147483646 h 430"/>
                  <a:gd name="T98" fmla="*/ 2147483646 w 784"/>
                  <a:gd name="T99" fmla="*/ 0 h 430"/>
                  <a:gd name="T100" fmla="*/ 2147483646 w 784"/>
                  <a:gd name="T101" fmla="*/ 2147483646 h 430"/>
                  <a:gd name="T102" fmla="*/ 2147483646 w 784"/>
                  <a:gd name="T103" fmla="*/ 2147483646 h 430"/>
                  <a:gd name="T104" fmla="*/ 2147483646 w 784"/>
                  <a:gd name="T105" fmla="*/ 2147483646 h 430"/>
                  <a:gd name="T106" fmla="*/ 2147483646 w 784"/>
                  <a:gd name="T107" fmla="*/ 2147483646 h 430"/>
                  <a:gd name="T108" fmla="*/ 2147483646 w 784"/>
                  <a:gd name="T109" fmla="*/ 2147483646 h 4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784" h="430">
                    <a:moveTo>
                      <a:pt x="778" y="295"/>
                    </a:moveTo>
                    <a:lnTo>
                      <a:pt x="772" y="294"/>
                    </a:lnTo>
                    <a:lnTo>
                      <a:pt x="768" y="292"/>
                    </a:lnTo>
                    <a:lnTo>
                      <a:pt x="762" y="292"/>
                    </a:lnTo>
                    <a:lnTo>
                      <a:pt x="757" y="292"/>
                    </a:lnTo>
                    <a:lnTo>
                      <a:pt x="751" y="293"/>
                    </a:lnTo>
                    <a:lnTo>
                      <a:pt x="745" y="295"/>
                    </a:lnTo>
                    <a:lnTo>
                      <a:pt x="738" y="298"/>
                    </a:lnTo>
                    <a:lnTo>
                      <a:pt x="731" y="302"/>
                    </a:lnTo>
                    <a:lnTo>
                      <a:pt x="727" y="303"/>
                    </a:lnTo>
                    <a:lnTo>
                      <a:pt x="725" y="305"/>
                    </a:lnTo>
                    <a:lnTo>
                      <a:pt x="723" y="308"/>
                    </a:lnTo>
                    <a:lnTo>
                      <a:pt x="721" y="312"/>
                    </a:lnTo>
                    <a:lnTo>
                      <a:pt x="718" y="322"/>
                    </a:lnTo>
                    <a:lnTo>
                      <a:pt x="717" y="332"/>
                    </a:lnTo>
                    <a:lnTo>
                      <a:pt x="716" y="343"/>
                    </a:lnTo>
                    <a:lnTo>
                      <a:pt x="714" y="354"/>
                    </a:lnTo>
                    <a:lnTo>
                      <a:pt x="713" y="360"/>
                    </a:lnTo>
                    <a:lnTo>
                      <a:pt x="711" y="365"/>
                    </a:lnTo>
                    <a:lnTo>
                      <a:pt x="708" y="370"/>
                    </a:lnTo>
                    <a:lnTo>
                      <a:pt x="704" y="376"/>
                    </a:lnTo>
                    <a:lnTo>
                      <a:pt x="694" y="385"/>
                    </a:lnTo>
                    <a:lnTo>
                      <a:pt x="683" y="394"/>
                    </a:lnTo>
                    <a:lnTo>
                      <a:pt x="671" y="402"/>
                    </a:lnTo>
                    <a:lnTo>
                      <a:pt x="659" y="409"/>
                    </a:lnTo>
                    <a:lnTo>
                      <a:pt x="647" y="416"/>
                    </a:lnTo>
                    <a:lnTo>
                      <a:pt x="633" y="420"/>
                    </a:lnTo>
                    <a:lnTo>
                      <a:pt x="626" y="422"/>
                    </a:lnTo>
                    <a:lnTo>
                      <a:pt x="620" y="424"/>
                    </a:lnTo>
                    <a:lnTo>
                      <a:pt x="612" y="424"/>
                    </a:lnTo>
                    <a:lnTo>
                      <a:pt x="604" y="425"/>
                    </a:lnTo>
                    <a:lnTo>
                      <a:pt x="596" y="426"/>
                    </a:lnTo>
                    <a:lnTo>
                      <a:pt x="587" y="429"/>
                    </a:lnTo>
                    <a:lnTo>
                      <a:pt x="581" y="430"/>
                    </a:lnTo>
                    <a:lnTo>
                      <a:pt x="575" y="430"/>
                    </a:lnTo>
                    <a:lnTo>
                      <a:pt x="567" y="428"/>
                    </a:lnTo>
                    <a:lnTo>
                      <a:pt x="558" y="425"/>
                    </a:lnTo>
                    <a:lnTo>
                      <a:pt x="553" y="406"/>
                    </a:lnTo>
                    <a:lnTo>
                      <a:pt x="545" y="388"/>
                    </a:lnTo>
                    <a:lnTo>
                      <a:pt x="537" y="367"/>
                    </a:lnTo>
                    <a:lnTo>
                      <a:pt x="532" y="345"/>
                    </a:lnTo>
                    <a:lnTo>
                      <a:pt x="515" y="344"/>
                    </a:lnTo>
                    <a:lnTo>
                      <a:pt x="501" y="342"/>
                    </a:lnTo>
                    <a:lnTo>
                      <a:pt x="489" y="339"/>
                    </a:lnTo>
                    <a:lnTo>
                      <a:pt x="478" y="334"/>
                    </a:lnTo>
                    <a:lnTo>
                      <a:pt x="467" y="329"/>
                    </a:lnTo>
                    <a:lnTo>
                      <a:pt x="458" y="323"/>
                    </a:lnTo>
                    <a:lnTo>
                      <a:pt x="448" y="315"/>
                    </a:lnTo>
                    <a:lnTo>
                      <a:pt x="439" y="308"/>
                    </a:lnTo>
                    <a:lnTo>
                      <a:pt x="429" y="301"/>
                    </a:lnTo>
                    <a:lnTo>
                      <a:pt x="417" y="294"/>
                    </a:lnTo>
                    <a:lnTo>
                      <a:pt x="404" y="287"/>
                    </a:lnTo>
                    <a:lnTo>
                      <a:pt x="389" y="280"/>
                    </a:lnTo>
                    <a:lnTo>
                      <a:pt x="373" y="274"/>
                    </a:lnTo>
                    <a:lnTo>
                      <a:pt x="354" y="268"/>
                    </a:lnTo>
                    <a:lnTo>
                      <a:pt x="331" y="262"/>
                    </a:lnTo>
                    <a:lnTo>
                      <a:pt x="306" y="258"/>
                    </a:lnTo>
                    <a:lnTo>
                      <a:pt x="212" y="258"/>
                    </a:lnTo>
                    <a:lnTo>
                      <a:pt x="204" y="267"/>
                    </a:lnTo>
                    <a:lnTo>
                      <a:pt x="182" y="283"/>
                    </a:lnTo>
                    <a:lnTo>
                      <a:pt x="171" y="292"/>
                    </a:lnTo>
                    <a:lnTo>
                      <a:pt x="160" y="300"/>
                    </a:lnTo>
                    <a:lnTo>
                      <a:pt x="151" y="306"/>
                    </a:lnTo>
                    <a:lnTo>
                      <a:pt x="146" y="308"/>
                    </a:lnTo>
                    <a:lnTo>
                      <a:pt x="137" y="308"/>
                    </a:lnTo>
                    <a:lnTo>
                      <a:pt x="127" y="308"/>
                    </a:lnTo>
                    <a:lnTo>
                      <a:pt x="119" y="308"/>
                    </a:lnTo>
                    <a:lnTo>
                      <a:pt x="113" y="308"/>
                    </a:lnTo>
                    <a:lnTo>
                      <a:pt x="66" y="252"/>
                    </a:lnTo>
                    <a:lnTo>
                      <a:pt x="66" y="237"/>
                    </a:lnTo>
                    <a:lnTo>
                      <a:pt x="66" y="223"/>
                    </a:lnTo>
                    <a:lnTo>
                      <a:pt x="66" y="204"/>
                    </a:lnTo>
                    <a:lnTo>
                      <a:pt x="66" y="179"/>
                    </a:lnTo>
                    <a:lnTo>
                      <a:pt x="53" y="179"/>
                    </a:lnTo>
                    <a:lnTo>
                      <a:pt x="40" y="179"/>
                    </a:lnTo>
                    <a:lnTo>
                      <a:pt x="42" y="185"/>
                    </a:lnTo>
                    <a:lnTo>
                      <a:pt x="42" y="192"/>
                    </a:lnTo>
                    <a:lnTo>
                      <a:pt x="42" y="199"/>
                    </a:lnTo>
                    <a:lnTo>
                      <a:pt x="41" y="205"/>
                    </a:lnTo>
                    <a:lnTo>
                      <a:pt x="39" y="212"/>
                    </a:lnTo>
                    <a:lnTo>
                      <a:pt x="36" y="218"/>
                    </a:lnTo>
                    <a:lnTo>
                      <a:pt x="31" y="223"/>
                    </a:lnTo>
                    <a:lnTo>
                      <a:pt x="27" y="228"/>
                    </a:lnTo>
                    <a:lnTo>
                      <a:pt x="30" y="221"/>
                    </a:lnTo>
                    <a:lnTo>
                      <a:pt x="32" y="215"/>
                    </a:lnTo>
                    <a:lnTo>
                      <a:pt x="32" y="208"/>
                    </a:lnTo>
                    <a:lnTo>
                      <a:pt x="31" y="203"/>
                    </a:lnTo>
                    <a:lnTo>
                      <a:pt x="29" y="191"/>
                    </a:lnTo>
                    <a:lnTo>
                      <a:pt x="27" y="179"/>
                    </a:lnTo>
                    <a:lnTo>
                      <a:pt x="27" y="174"/>
                    </a:lnTo>
                    <a:lnTo>
                      <a:pt x="29" y="170"/>
                    </a:lnTo>
                    <a:lnTo>
                      <a:pt x="31" y="167"/>
                    </a:lnTo>
                    <a:lnTo>
                      <a:pt x="33" y="163"/>
                    </a:lnTo>
                    <a:lnTo>
                      <a:pt x="36" y="160"/>
                    </a:lnTo>
                    <a:lnTo>
                      <a:pt x="38" y="156"/>
                    </a:lnTo>
                    <a:lnTo>
                      <a:pt x="40" y="152"/>
                    </a:lnTo>
                    <a:lnTo>
                      <a:pt x="40" y="147"/>
                    </a:lnTo>
                    <a:lnTo>
                      <a:pt x="31" y="136"/>
                    </a:lnTo>
                    <a:lnTo>
                      <a:pt x="27" y="129"/>
                    </a:lnTo>
                    <a:lnTo>
                      <a:pt x="20" y="129"/>
                    </a:lnTo>
                    <a:lnTo>
                      <a:pt x="11" y="128"/>
                    </a:lnTo>
                    <a:lnTo>
                      <a:pt x="7" y="126"/>
                    </a:lnTo>
                    <a:lnTo>
                      <a:pt x="4" y="124"/>
                    </a:lnTo>
                    <a:lnTo>
                      <a:pt x="1" y="121"/>
                    </a:lnTo>
                    <a:lnTo>
                      <a:pt x="0" y="117"/>
                    </a:lnTo>
                    <a:lnTo>
                      <a:pt x="0" y="113"/>
                    </a:lnTo>
                    <a:lnTo>
                      <a:pt x="1" y="108"/>
                    </a:lnTo>
                    <a:lnTo>
                      <a:pt x="3" y="104"/>
                    </a:lnTo>
                    <a:lnTo>
                      <a:pt x="5" y="100"/>
                    </a:lnTo>
                    <a:lnTo>
                      <a:pt x="8" y="96"/>
                    </a:lnTo>
                    <a:lnTo>
                      <a:pt x="11" y="94"/>
                    </a:lnTo>
                    <a:lnTo>
                      <a:pt x="16" y="92"/>
                    </a:lnTo>
                    <a:lnTo>
                      <a:pt x="20" y="92"/>
                    </a:lnTo>
                    <a:lnTo>
                      <a:pt x="27" y="92"/>
                    </a:lnTo>
                    <a:lnTo>
                      <a:pt x="32" y="94"/>
                    </a:lnTo>
                    <a:lnTo>
                      <a:pt x="37" y="96"/>
                    </a:lnTo>
                    <a:lnTo>
                      <a:pt x="41" y="99"/>
                    </a:lnTo>
                    <a:lnTo>
                      <a:pt x="45" y="101"/>
                    </a:lnTo>
                    <a:lnTo>
                      <a:pt x="51" y="103"/>
                    </a:lnTo>
                    <a:lnTo>
                      <a:pt x="57" y="104"/>
                    </a:lnTo>
                    <a:lnTo>
                      <a:pt x="66" y="105"/>
                    </a:lnTo>
                    <a:lnTo>
                      <a:pt x="67" y="99"/>
                    </a:lnTo>
                    <a:lnTo>
                      <a:pt x="71" y="92"/>
                    </a:lnTo>
                    <a:lnTo>
                      <a:pt x="75" y="87"/>
                    </a:lnTo>
                    <a:lnTo>
                      <a:pt x="79" y="82"/>
                    </a:lnTo>
                    <a:lnTo>
                      <a:pt x="83" y="77"/>
                    </a:lnTo>
                    <a:lnTo>
                      <a:pt x="86" y="71"/>
                    </a:lnTo>
                    <a:lnTo>
                      <a:pt x="87" y="67"/>
                    </a:lnTo>
                    <a:lnTo>
                      <a:pt x="87" y="64"/>
                    </a:lnTo>
                    <a:lnTo>
                      <a:pt x="87" y="60"/>
                    </a:lnTo>
                    <a:lnTo>
                      <a:pt x="86" y="56"/>
                    </a:lnTo>
                    <a:lnTo>
                      <a:pt x="78" y="55"/>
                    </a:lnTo>
                    <a:lnTo>
                      <a:pt x="71" y="54"/>
                    </a:lnTo>
                    <a:lnTo>
                      <a:pt x="63" y="52"/>
                    </a:lnTo>
                    <a:lnTo>
                      <a:pt x="55" y="49"/>
                    </a:lnTo>
                    <a:lnTo>
                      <a:pt x="52" y="47"/>
                    </a:lnTo>
                    <a:lnTo>
                      <a:pt x="50" y="44"/>
                    </a:lnTo>
                    <a:lnTo>
                      <a:pt x="47" y="40"/>
                    </a:lnTo>
                    <a:lnTo>
                      <a:pt x="44" y="37"/>
                    </a:lnTo>
                    <a:lnTo>
                      <a:pt x="42" y="33"/>
                    </a:lnTo>
                    <a:lnTo>
                      <a:pt x="41" y="28"/>
                    </a:lnTo>
                    <a:lnTo>
                      <a:pt x="40" y="24"/>
                    </a:lnTo>
                    <a:lnTo>
                      <a:pt x="40" y="18"/>
                    </a:lnTo>
                    <a:lnTo>
                      <a:pt x="107" y="43"/>
                    </a:lnTo>
                    <a:lnTo>
                      <a:pt x="133" y="80"/>
                    </a:lnTo>
                    <a:lnTo>
                      <a:pt x="179" y="86"/>
                    </a:lnTo>
                    <a:lnTo>
                      <a:pt x="219" y="74"/>
                    </a:lnTo>
                    <a:lnTo>
                      <a:pt x="212" y="43"/>
                    </a:lnTo>
                    <a:lnTo>
                      <a:pt x="253" y="24"/>
                    </a:lnTo>
                    <a:lnTo>
                      <a:pt x="273" y="0"/>
                    </a:lnTo>
                    <a:lnTo>
                      <a:pt x="306" y="6"/>
                    </a:lnTo>
                    <a:lnTo>
                      <a:pt x="339" y="24"/>
                    </a:lnTo>
                    <a:lnTo>
                      <a:pt x="373" y="43"/>
                    </a:lnTo>
                    <a:lnTo>
                      <a:pt x="386" y="80"/>
                    </a:lnTo>
                    <a:lnTo>
                      <a:pt x="425" y="92"/>
                    </a:lnTo>
                    <a:lnTo>
                      <a:pt x="465" y="92"/>
                    </a:lnTo>
                    <a:lnTo>
                      <a:pt x="512" y="141"/>
                    </a:lnTo>
                    <a:lnTo>
                      <a:pt x="545" y="179"/>
                    </a:lnTo>
                    <a:lnTo>
                      <a:pt x="591" y="210"/>
                    </a:lnTo>
                    <a:lnTo>
                      <a:pt x="632" y="222"/>
                    </a:lnTo>
                    <a:lnTo>
                      <a:pt x="678" y="252"/>
                    </a:lnTo>
                    <a:lnTo>
                      <a:pt x="724" y="265"/>
                    </a:lnTo>
                    <a:lnTo>
                      <a:pt x="758" y="277"/>
                    </a:lnTo>
                    <a:lnTo>
                      <a:pt x="784" y="289"/>
                    </a:lnTo>
                    <a:lnTo>
                      <a:pt x="778" y="29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4" name="Freeform 353">
                <a:extLst>
                  <a:ext uri="{FF2B5EF4-FFF2-40B4-BE49-F238E27FC236}">
                    <a16:creationId xmlns:a16="http://schemas.microsoft.com/office/drawing/2014/main" id="{51314DDC-4A5E-BA4C-B2A8-70271CC54977}"/>
                  </a:ext>
                </a:extLst>
              </p:cNvPr>
              <p:cNvSpPr>
                <a:spLocks/>
              </p:cNvSpPr>
              <p:nvPr>
                <p:custDataLst>
                  <p:tags r:id="rId256"/>
                </p:custDataLst>
              </p:nvPr>
            </p:nvSpPr>
            <p:spPr bwMode="auto">
              <a:xfrm>
                <a:off x="5949950" y="2203450"/>
                <a:ext cx="107950" cy="149225"/>
              </a:xfrm>
              <a:custGeom>
                <a:avLst/>
                <a:gdLst>
                  <a:gd name="T0" fmla="*/ 2147483646 w 246"/>
                  <a:gd name="T1" fmla="*/ 2147483646 h 284"/>
                  <a:gd name="T2" fmla="*/ 2147483646 w 246"/>
                  <a:gd name="T3" fmla="*/ 2147483646 h 284"/>
                  <a:gd name="T4" fmla="*/ 2028083857 w 246"/>
                  <a:gd name="T5" fmla="*/ 2147483646 h 284"/>
                  <a:gd name="T6" fmla="*/ 2147483646 w 246"/>
                  <a:gd name="T7" fmla="*/ 725281315 h 284"/>
                  <a:gd name="T8" fmla="*/ 2147483646 w 246"/>
                  <a:gd name="T9" fmla="*/ 144945815 h 284"/>
                  <a:gd name="T10" fmla="*/ 2147483646 w 246"/>
                  <a:gd name="T11" fmla="*/ 1740730643 h 284"/>
                  <a:gd name="T12" fmla="*/ 2147483646 w 246"/>
                  <a:gd name="T13" fmla="*/ 2147483646 h 284"/>
                  <a:gd name="T14" fmla="*/ 2147483646 w 246"/>
                  <a:gd name="T15" fmla="*/ 2147483646 h 284"/>
                  <a:gd name="T16" fmla="*/ 2147483646 w 246"/>
                  <a:gd name="T17" fmla="*/ 2147483646 h 284"/>
                  <a:gd name="T18" fmla="*/ 2147483646 w 246"/>
                  <a:gd name="T19" fmla="*/ 2147483646 h 284"/>
                  <a:gd name="T20" fmla="*/ 2147483646 w 246"/>
                  <a:gd name="T21" fmla="*/ 2147483646 h 284"/>
                  <a:gd name="T22" fmla="*/ 2147483646 w 246"/>
                  <a:gd name="T23" fmla="*/ 2147483646 h 284"/>
                  <a:gd name="T24" fmla="*/ 2147483646 w 246"/>
                  <a:gd name="T25" fmla="*/ 2147483646 h 284"/>
                  <a:gd name="T26" fmla="*/ 2147483646 w 246"/>
                  <a:gd name="T27" fmla="*/ 2147483646 h 284"/>
                  <a:gd name="T28" fmla="*/ 2147483646 w 246"/>
                  <a:gd name="T29" fmla="*/ 2147483646 h 284"/>
                  <a:gd name="T30" fmla="*/ 2147483646 w 246"/>
                  <a:gd name="T31" fmla="*/ 2147483646 h 284"/>
                  <a:gd name="T32" fmla="*/ 2147483646 w 246"/>
                  <a:gd name="T33" fmla="*/ 2147483646 h 284"/>
                  <a:gd name="T34" fmla="*/ 2147483646 w 246"/>
                  <a:gd name="T35" fmla="*/ 2147483646 h 284"/>
                  <a:gd name="T36" fmla="*/ 2147483646 w 246"/>
                  <a:gd name="T37" fmla="*/ 2147483646 h 284"/>
                  <a:gd name="T38" fmla="*/ 2147483646 w 246"/>
                  <a:gd name="T39" fmla="*/ 2147483646 h 284"/>
                  <a:gd name="T40" fmla="*/ 2147483646 w 246"/>
                  <a:gd name="T41" fmla="*/ 2147483646 h 284"/>
                  <a:gd name="T42" fmla="*/ 2147483646 w 246"/>
                  <a:gd name="T43" fmla="*/ 2147483646 h 284"/>
                  <a:gd name="T44" fmla="*/ 2147483646 w 246"/>
                  <a:gd name="T45" fmla="*/ 2147483646 h 284"/>
                  <a:gd name="T46" fmla="*/ 2147483646 w 246"/>
                  <a:gd name="T47" fmla="*/ 2147483646 h 284"/>
                  <a:gd name="T48" fmla="*/ 2147483646 w 246"/>
                  <a:gd name="T49" fmla="*/ 2147483646 h 284"/>
                  <a:gd name="T50" fmla="*/ 2147483646 w 246"/>
                  <a:gd name="T51" fmla="*/ 2147483646 h 284"/>
                  <a:gd name="T52" fmla="*/ 2147483646 w 246"/>
                  <a:gd name="T53" fmla="*/ 2147483646 h 284"/>
                  <a:gd name="T54" fmla="*/ 2147483646 w 246"/>
                  <a:gd name="T55" fmla="*/ 2147483646 h 284"/>
                  <a:gd name="T56" fmla="*/ 2147483646 w 246"/>
                  <a:gd name="T57" fmla="*/ 2147483646 h 284"/>
                  <a:gd name="T58" fmla="*/ 2147483646 w 246"/>
                  <a:gd name="T59" fmla="*/ 2147483646 h 284"/>
                  <a:gd name="T60" fmla="*/ 2147483646 w 246"/>
                  <a:gd name="T61" fmla="*/ 2147483646 h 284"/>
                  <a:gd name="T62" fmla="*/ 2147483646 w 246"/>
                  <a:gd name="T63" fmla="*/ 2147483646 h 284"/>
                  <a:gd name="T64" fmla="*/ 2147483646 w 246"/>
                  <a:gd name="T65" fmla="*/ 2147483646 h 284"/>
                  <a:gd name="T66" fmla="*/ 2147483646 w 246"/>
                  <a:gd name="T67" fmla="*/ 2147483646 h 284"/>
                  <a:gd name="T68" fmla="*/ 2147483646 w 246"/>
                  <a:gd name="T69" fmla="*/ 2147483646 h 284"/>
                  <a:gd name="T70" fmla="*/ 2147483646 w 246"/>
                  <a:gd name="T71" fmla="*/ 2147483646 h 284"/>
                  <a:gd name="T72" fmla="*/ 2147483646 w 246"/>
                  <a:gd name="T73" fmla="*/ 2147483646 h 284"/>
                  <a:gd name="T74" fmla="*/ 2147483646 w 246"/>
                  <a:gd name="T75" fmla="*/ 2147483646 h 284"/>
                  <a:gd name="T76" fmla="*/ 1436527511 w 246"/>
                  <a:gd name="T77" fmla="*/ 2147483646 h 284"/>
                  <a:gd name="T78" fmla="*/ 929506547 w 246"/>
                  <a:gd name="T79" fmla="*/ 2147483646 h 284"/>
                  <a:gd name="T80" fmla="*/ 0 w 246"/>
                  <a:gd name="T81" fmla="*/ 2147483646 h 284"/>
                  <a:gd name="T82" fmla="*/ 84535382 w 246"/>
                  <a:gd name="T83" fmla="*/ 2147483646 h 284"/>
                  <a:gd name="T84" fmla="*/ 337949762 w 246"/>
                  <a:gd name="T85" fmla="*/ 2147483646 h 284"/>
                  <a:gd name="T86" fmla="*/ 1267456309 w 246"/>
                  <a:gd name="T87" fmla="*/ 2147483646 h 284"/>
                  <a:gd name="T88" fmla="*/ 2147483646 w 246"/>
                  <a:gd name="T89" fmla="*/ 2147483646 h 284"/>
                  <a:gd name="T90" fmla="*/ 2147483646 w 246"/>
                  <a:gd name="T91" fmla="*/ 2147483646 h 284"/>
                  <a:gd name="T92" fmla="*/ 2147483646 w 246"/>
                  <a:gd name="T93" fmla="*/ 2147483646 h 2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246" h="284">
                    <a:moveTo>
                      <a:pt x="33" y="44"/>
                    </a:moveTo>
                    <a:lnTo>
                      <a:pt x="30" y="27"/>
                    </a:lnTo>
                    <a:lnTo>
                      <a:pt x="28" y="24"/>
                    </a:lnTo>
                    <a:lnTo>
                      <a:pt x="26" y="22"/>
                    </a:lnTo>
                    <a:lnTo>
                      <a:pt x="24" y="17"/>
                    </a:lnTo>
                    <a:lnTo>
                      <a:pt x="20" y="6"/>
                    </a:lnTo>
                    <a:lnTo>
                      <a:pt x="35" y="5"/>
                    </a:lnTo>
                    <a:lnTo>
                      <a:pt x="50" y="3"/>
                    </a:lnTo>
                    <a:lnTo>
                      <a:pt x="67" y="1"/>
                    </a:lnTo>
                    <a:lnTo>
                      <a:pt x="87" y="0"/>
                    </a:lnTo>
                    <a:lnTo>
                      <a:pt x="126" y="12"/>
                    </a:lnTo>
                    <a:lnTo>
                      <a:pt x="127" y="22"/>
                    </a:lnTo>
                    <a:lnTo>
                      <a:pt x="131" y="30"/>
                    </a:lnTo>
                    <a:lnTo>
                      <a:pt x="135" y="39"/>
                    </a:lnTo>
                    <a:lnTo>
                      <a:pt x="139" y="46"/>
                    </a:lnTo>
                    <a:lnTo>
                      <a:pt x="145" y="52"/>
                    </a:lnTo>
                    <a:lnTo>
                      <a:pt x="151" y="57"/>
                    </a:lnTo>
                    <a:lnTo>
                      <a:pt x="157" y="62"/>
                    </a:lnTo>
                    <a:lnTo>
                      <a:pt x="165" y="67"/>
                    </a:lnTo>
                    <a:lnTo>
                      <a:pt x="178" y="77"/>
                    </a:lnTo>
                    <a:lnTo>
                      <a:pt x="191" y="87"/>
                    </a:lnTo>
                    <a:lnTo>
                      <a:pt x="198" y="94"/>
                    </a:lnTo>
                    <a:lnTo>
                      <a:pt x="203" y="101"/>
                    </a:lnTo>
                    <a:lnTo>
                      <a:pt x="209" y="109"/>
                    </a:lnTo>
                    <a:lnTo>
                      <a:pt x="212" y="117"/>
                    </a:lnTo>
                    <a:lnTo>
                      <a:pt x="220" y="117"/>
                    </a:lnTo>
                    <a:lnTo>
                      <a:pt x="226" y="117"/>
                    </a:lnTo>
                    <a:lnTo>
                      <a:pt x="223" y="121"/>
                    </a:lnTo>
                    <a:lnTo>
                      <a:pt x="221" y="124"/>
                    </a:lnTo>
                    <a:lnTo>
                      <a:pt x="220" y="126"/>
                    </a:lnTo>
                    <a:lnTo>
                      <a:pt x="221" y="129"/>
                    </a:lnTo>
                    <a:lnTo>
                      <a:pt x="223" y="135"/>
                    </a:lnTo>
                    <a:lnTo>
                      <a:pt x="228" y="140"/>
                    </a:lnTo>
                    <a:lnTo>
                      <a:pt x="234" y="146"/>
                    </a:lnTo>
                    <a:lnTo>
                      <a:pt x="239" y="154"/>
                    </a:lnTo>
                    <a:lnTo>
                      <a:pt x="241" y="158"/>
                    </a:lnTo>
                    <a:lnTo>
                      <a:pt x="244" y="162"/>
                    </a:lnTo>
                    <a:lnTo>
                      <a:pt x="245" y="167"/>
                    </a:lnTo>
                    <a:lnTo>
                      <a:pt x="246" y="173"/>
                    </a:lnTo>
                    <a:lnTo>
                      <a:pt x="245" y="179"/>
                    </a:lnTo>
                    <a:lnTo>
                      <a:pt x="241" y="184"/>
                    </a:lnTo>
                    <a:lnTo>
                      <a:pt x="237" y="189"/>
                    </a:lnTo>
                    <a:lnTo>
                      <a:pt x="233" y="192"/>
                    </a:lnTo>
                    <a:lnTo>
                      <a:pt x="227" y="196"/>
                    </a:lnTo>
                    <a:lnTo>
                      <a:pt x="223" y="198"/>
                    </a:lnTo>
                    <a:lnTo>
                      <a:pt x="221" y="201"/>
                    </a:lnTo>
                    <a:lnTo>
                      <a:pt x="220" y="204"/>
                    </a:lnTo>
                    <a:lnTo>
                      <a:pt x="203" y="209"/>
                    </a:lnTo>
                    <a:lnTo>
                      <a:pt x="189" y="215"/>
                    </a:lnTo>
                    <a:lnTo>
                      <a:pt x="176" y="222"/>
                    </a:lnTo>
                    <a:lnTo>
                      <a:pt x="164" y="230"/>
                    </a:lnTo>
                    <a:lnTo>
                      <a:pt x="139" y="246"/>
                    </a:lnTo>
                    <a:lnTo>
                      <a:pt x="113" y="265"/>
                    </a:lnTo>
                    <a:lnTo>
                      <a:pt x="99" y="247"/>
                    </a:lnTo>
                    <a:lnTo>
                      <a:pt x="88" y="231"/>
                    </a:lnTo>
                    <a:lnTo>
                      <a:pt x="83" y="225"/>
                    </a:lnTo>
                    <a:lnTo>
                      <a:pt x="79" y="220"/>
                    </a:lnTo>
                    <a:lnTo>
                      <a:pt x="76" y="217"/>
                    </a:lnTo>
                    <a:lnTo>
                      <a:pt x="72" y="216"/>
                    </a:lnTo>
                    <a:lnTo>
                      <a:pt x="66" y="216"/>
                    </a:lnTo>
                    <a:lnTo>
                      <a:pt x="60" y="217"/>
                    </a:lnTo>
                    <a:lnTo>
                      <a:pt x="57" y="219"/>
                    </a:lnTo>
                    <a:lnTo>
                      <a:pt x="54" y="221"/>
                    </a:lnTo>
                    <a:lnTo>
                      <a:pt x="52" y="224"/>
                    </a:lnTo>
                    <a:lnTo>
                      <a:pt x="49" y="228"/>
                    </a:lnTo>
                    <a:lnTo>
                      <a:pt x="48" y="231"/>
                    </a:lnTo>
                    <a:lnTo>
                      <a:pt x="48" y="236"/>
                    </a:lnTo>
                    <a:lnTo>
                      <a:pt x="47" y="246"/>
                    </a:lnTo>
                    <a:lnTo>
                      <a:pt x="45" y="257"/>
                    </a:lnTo>
                    <a:lnTo>
                      <a:pt x="43" y="264"/>
                    </a:lnTo>
                    <a:lnTo>
                      <a:pt x="41" y="270"/>
                    </a:lnTo>
                    <a:lnTo>
                      <a:pt x="37" y="277"/>
                    </a:lnTo>
                    <a:lnTo>
                      <a:pt x="33" y="284"/>
                    </a:lnTo>
                    <a:lnTo>
                      <a:pt x="30" y="262"/>
                    </a:lnTo>
                    <a:lnTo>
                      <a:pt x="26" y="243"/>
                    </a:lnTo>
                    <a:lnTo>
                      <a:pt x="23" y="234"/>
                    </a:lnTo>
                    <a:lnTo>
                      <a:pt x="17" y="227"/>
                    </a:lnTo>
                    <a:lnTo>
                      <a:pt x="14" y="224"/>
                    </a:lnTo>
                    <a:lnTo>
                      <a:pt x="11" y="221"/>
                    </a:lnTo>
                    <a:lnTo>
                      <a:pt x="5" y="218"/>
                    </a:lnTo>
                    <a:lnTo>
                      <a:pt x="0" y="216"/>
                    </a:lnTo>
                    <a:lnTo>
                      <a:pt x="0" y="210"/>
                    </a:lnTo>
                    <a:lnTo>
                      <a:pt x="1" y="204"/>
                    </a:lnTo>
                    <a:lnTo>
                      <a:pt x="2" y="197"/>
                    </a:lnTo>
                    <a:lnTo>
                      <a:pt x="4" y="193"/>
                    </a:lnTo>
                    <a:lnTo>
                      <a:pt x="9" y="184"/>
                    </a:lnTo>
                    <a:lnTo>
                      <a:pt x="15" y="176"/>
                    </a:lnTo>
                    <a:lnTo>
                      <a:pt x="23" y="169"/>
                    </a:lnTo>
                    <a:lnTo>
                      <a:pt x="31" y="161"/>
                    </a:lnTo>
                    <a:lnTo>
                      <a:pt x="38" y="153"/>
                    </a:lnTo>
                    <a:lnTo>
                      <a:pt x="46" y="141"/>
                    </a:lnTo>
                    <a:lnTo>
                      <a:pt x="0" y="62"/>
                    </a:lnTo>
                    <a:lnTo>
                      <a:pt x="33" y="4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5" name="Freeform 354">
                <a:extLst>
                  <a:ext uri="{FF2B5EF4-FFF2-40B4-BE49-F238E27FC236}">
                    <a16:creationId xmlns:a16="http://schemas.microsoft.com/office/drawing/2014/main" id="{97E1E67E-AB36-D04F-B0C3-D29A014976EA}"/>
                  </a:ext>
                </a:extLst>
              </p:cNvPr>
              <p:cNvSpPr>
                <a:spLocks/>
              </p:cNvSpPr>
              <p:nvPr>
                <p:custDataLst>
                  <p:tags r:id="rId257"/>
                </p:custDataLst>
              </p:nvPr>
            </p:nvSpPr>
            <p:spPr bwMode="auto">
              <a:xfrm>
                <a:off x="5997575" y="2311400"/>
                <a:ext cx="68263" cy="60325"/>
              </a:xfrm>
              <a:custGeom>
                <a:avLst/>
                <a:gdLst>
                  <a:gd name="T0" fmla="*/ 2147483646 w 160"/>
                  <a:gd name="T1" fmla="*/ 0 h 117"/>
                  <a:gd name="T2" fmla="*/ 2147483646 w 160"/>
                  <a:gd name="T3" fmla="*/ 1233504976 h 117"/>
                  <a:gd name="T4" fmla="*/ 2147483646 w 160"/>
                  <a:gd name="T5" fmla="*/ 2147483646 h 117"/>
                  <a:gd name="T6" fmla="*/ 2147483646 w 160"/>
                  <a:gd name="T7" fmla="*/ 2147483646 h 117"/>
                  <a:gd name="T8" fmla="*/ 2147483646 w 160"/>
                  <a:gd name="T9" fmla="*/ 2147483646 h 117"/>
                  <a:gd name="T10" fmla="*/ 2147483646 w 160"/>
                  <a:gd name="T11" fmla="*/ 2147483646 h 117"/>
                  <a:gd name="T12" fmla="*/ 2147483646 w 160"/>
                  <a:gd name="T13" fmla="*/ 2147483646 h 117"/>
                  <a:gd name="T14" fmla="*/ 2147483646 w 160"/>
                  <a:gd name="T15" fmla="*/ 2147483646 h 117"/>
                  <a:gd name="T16" fmla="*/ 2147483646 w 160"/>
                  <a:gd name="T17" fmla="*/ 2147483646 h 117"/>
                  <a:gd name="T18" fmla="*/ 2147483646 w 160"/>
                  <a:gd name="T19" fmla="*/ 2147483646 h 117"/>
                  <a:gd name="T20" fmla="*/ 2147483646 w 160"/>
                  <a:gd name="T21" fmla="*/ 2147483646 h 117"/>
                  <a:gd name="T22" fmla="*/ 2147483646 w 160"/>
                  <a:gd name="T23" fmla="*/ 2147483646 h 117"/>
                  <a:gd name="T24" fmla="*/ 2147483646 w 160"/>
                  <a:gd name="T25" fmla="*/ 2147483646 h 117"/>
                  <a:gd name="T26" fmla="*/ 2147483646 w 160"/>
                  <a:gd name="T27" fmla="*/ 2147483646 h 117"/>
                  <a:gd name="T28" fmla="*/ 2147483646 w 160"/>
                  <a:gd name="T29" fmla="*/ 2147483646 h 117"/>
                  <a:gd name="T30" fmla="*/ 2147483646 w 160"/>
                  <a:gd name="T31" fmla="*/ 2147483646 h 117"/>
                  <a:gd name="T32" fmla="*/ 2147483646 w 160"/>
                  <a:gd name="T33" fmla="*/ 2147483646 h 117"/>
                  <a:gd name="T34" fmla="*/ 2147483646 w 160"/>
                  <a:gd name="T35" fmla="*/ 2147483646 h 117"/>
                  <a:gd name="T36" fmla="*/ 2147483646 w 160"/>
                  <a:gd name="T37" fmla="*/ 2147483646 h 117"/>
                  <a:gd name="T38" fmla="*/ 2147483646 w 160"/>
                  <a:gd name="T39" fmla="*/ 2147483646 h 117"/>
                  <a:gd name="T40" fmla="*/ 2147483646 w 160"/>
                  <a:gd name="T41" fmla="*/ 2147483646 h 117"/>
                  <a:gd name="T42" fmla="*/ 2147483646 w 160"/>
                  <a:gd name="T43" fmla="*/ 2147483646 h 117"/>
                  <a:gd name="T44" fmla="*/ 2147483646 w 160"/>
                  <a:gd name="T45" fmla="*/ 2147483646 h 117"/>
                  <a:gd name="T46" fmla="*/ 2147483646 w 160"/>
                  <a:gd name="T47" fmla="*/ 2147483646 h 117"/>
                  <a:gd name="T48" fmla="*/ 1630943009 w 160"/>
                  <a:gd name="T49" fmla="*/ 2147483646 h 117"/>
                  <a:gd name="T50" fmla="*/ 776518077 w 160"/>
                  <a:gd name="T51" fmla="*/ 2147483646 h 117"/>
                  <a:gd name="T52" fmla="*/ 0 w 160"/>
                  <a:gd name="T53" fmla="*/ 2147483646 h 117"/>
                  <a:gd name="T54" fmla="*/ 1009509935 w 160"/>
                  <a:gd name="T55" fmla="*/ 2147483646 h 117"/>
                  <a:gd name="T56" fmla="*/ 2147483646 w 160"/>
                  <a:gd name="T57" fmla="*/ 2147483646 h 117"/>
                  <a:gd name="T58" fmla="*/ 2147483646 w 160"/>
                  <a:gd name="T59" fmla="*/ 2147483646 h 117"/>
                  <a:gd name="T60" fmla="*/ 2147483646 w 160"/>
                  <a:gd name="T61" fmla="*/ 1918844411 h 117"/>
                  <a:gd name="T62" fmla="*/ 2147483646 w 160"/>
                  <a:gd name="T63" fmla="*/ 822513845 h 117"/>
                  <a:gd name="T64" fmla="*/ 2147483646 w 160"/>
                  <a:gd name="T65" fmla="*/ 0 h 1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60" h="117">
                    <a:moveTo>
                      <a:pt x="114" y="0"/>
                    </a:moveTo>
                    <a:lnTo>
                      <a:pt x="114" y="9"/>
                    </a:lnTo>
                    <a:lnTo>
                      <a:pt x="114" y="18"/>
                    </a:lnTo>
                    <a:lnTo>
                      <a:pt x="115" y="25"/>
                    </a:lnTo>
                    <a:lnTo>
                      <a:pt x="117" y="32"/>
                    </a:lnTo>
                    <a:lnTo>
                      <a:pt x="119" y="34"/>
                    </a:lnTo>
                    <a:lnTo>
                      <a:pt x="121" y="37"/>
                    </a:lnTo>
                    <a:lnTo>
                      <a:pt x="123" y="38"/>
                    </a:lnTo>
                    <a:lnTo>
                      <a:pt x="127" y="39"/>
                    </a:lnTo>
                    <a:lnTo>
                      <a:pt x="131" y="40"/>
                    </a:lnTo>
                    <a:lnTo>
                      <a:pt x="135" y="39"/>
                    </a:lnTo>
                    <a:lnTo>
                      <a:pt x="140" y="38"/>
                    </a:lnTo>
                    <a:lnTo>
                      <a:pt x="146" y="36"/>
                    </a:lnTo>
                    <a:lnTo>
                      <a:pt x="149" y="43"/>
                    </a:lnTo>
                    <a:lnTo>
                      <a:pt x="153" y="52"/>
                    </a:lnTo>
                    <a:lnTo>
                      <a:pt x="157" y="64"/>
                    </a:lnTo>
                    <a:lnTo>
                      <a:pt x="160" y="74"/>
                    </a:lnTo>
                    <a:lnTo>
                      <a:pt x="133" y="88"/>
                    </a:lnTo>
                    <a:lnTo>
                      <a:pt x="106" y="102"/>
                    </a:lnTo>
                    <a:lnTo>
                      <a:pt x="92" y="107"/>
                    </a:lnTo>
                    <a:lnTo>
                      <a:pt x="76" y="113"/>
                    </a:lnTo>
                    <a:lnTo>
                      <a:pt x="62" y="116"/>
                    </a:lnTo>
                    <a:lnTo>
                      <a:pt x="47" y="117"/>
                    </a:lnTo>
                    <a:lnTo>
                      <a:pt x="32" y="99"/>
                    </a:lnTo>
                    <a:lnTo>
                      <a:pt x="21" y="83"/>
                    </a:lnTo>
                    <a:lnTo>
                      <a:pt x="10" y="69"/>
                    </a:lnTo>
                    <a:lnTo>
                      <a:pt x="0" y="55"/>
                    </a:lnTo>
                    <a:lnTo>
                      <a:pt x="13" y="48"/>
                    </a:lnTo>
                    <a:lnTo>
                      <a:pt x="41" y="32"/>
                    </a:lnTo>
                    <a:lnTo>
                      <a:pt x="60" y="23"/>
                    </a:lnTo>
                    <a:lnTo>
                      <a:pt x="78" y="14"/>
                    </a:lnTo>
                    <a:lnTo>
                      <a:pt x="97" y="6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6" name="Freeform 355">
                <a:extLst>
                  <a:ext uri="{FF2B5EF4-FFF2-40B4-BE49-F238E27FC236}">
                    <a16:creationId xmlns:a16="http://schemas.microsoft.com/office/drawing/2014/main" id="{AC68A985-DF44-174B-A159-AF51DAF67835}"/>
                  </a:ext>
                </a:extLst>
              </p:cNvPr>
              <p:cNvSpPr>
                <a:spLocks/>
              </p:cNvSpPr>
              <p:nvPr>
                <p:custDataLst>
                  <p:tags r:id="rId258"/>
                </p:custDataLst>
              </p:nvPr>
            </p:nvSpPr>
            <p:spPr bwMode="auto">
              <a:xfrm>
                <a:off x="6081713" y="2935288"/>
                <a:ext cx="411162" cy="611187"/>
              </a:xfrm>
              <a:custGeom>
                <a:avLst/>
                <a:gdLst>
                  <a:gd name="T0" fmla="*/ 2147483646 w 943"/>
                  <a:gd name="T1" fmla="*/ 708980049 h 1172"/>
                  <a:gd name="T2" fmla="*/ 2147483646 w 943"/>
                  <a:gd name="T3" fmla="*/ 2147483646 h 1172"/>
                  <a:gd name="T4" fmla="*/ 2147483646 w 943"/>
                  <a:gd name="T5" fmla="*/ 2147483646 h 1172"/>
                  <a:gd name="T6" fmla="*/ 2147483646 w 943"/>
                  <a:gd name="T7" fmla="*/ 2147483646 h 1172"/>
                  <a:gd name="T8" fmla="*/ 2147483646 w 943"/>
                  <a:gd name="T9" fmla="*/ 2147483646 h 1172"/>
                  <a:gd name="T10" fmla="*/ 2147483646 w 943"/>
                  <a:gd name="T11" fmla="*/ 2147483646 h 1172"/>
                  <a:gd name="T12" fmla="*/ 2147483646 w 943"/>
                  <a:gd name="T13" fmla="*/ 2147483646 h 1172"/>
                  <a:gd name="T14" fmla="*/ 2147483646 w 943"/>
                  <a:gd name="T15" fmla="*/ 2147483646 h 1172"/>
                  <a:gd name="T16" fmla="*/ 2147483646 w 943"/>
                  <a:gd name="T17" fmla="*/ 2147483646 h 1172"/>
                  <a:gd name="T18" fmla="*/ 2147483646 w 943"/>
                  <a:gd name="T19" fmla="*/ 2147483646 h 1172"/>
                  <a:gd name="T20" fmla="*/ 2147483646 w 943"/>
                  <a:gd name="T21" fmla="*/ 2147483646 h 1172"/>
                  <a:gd name="T22" fmla="*/ 2147483646 w 943"/>
                  <a:gd name="T23" fmla="*/ 2147483646 h 1172"/>
                  <a:gd name="T24" fmla="*/ 2147483646 w 943"/>
                  <a:gd name="T25" fmla="*/ 2147483646 h 1172"/>
                  <a:gd name="T26" fmla="*/ 2147483646 w 943"/>
                  <a:gd name="T27" fmla="*/ 2147483646 h 1172"/>
                  <a:gd name="T28" fmla="*/ 2147483646 w 943"/>
                  <a:gd name="T29" fmla="*/ 2147483646 h 1172"/>
                  <a:gd name="T30" fmla="*/ 2147483646 w 943"/>
                  <a:gd name="T31" fmla="*/ 2147483646 h 1172"/>
                  <a:gd name="T32" fmla="*/ 2147483646 w 943"/>
                  <a:gd name="T33" fmla="*/ 2147483646 h 1172"/>
                  <a:gd name="T34" fmla="*/ 2147483646 w 943"/>
                  <a:gd name="T35" fmla="*/ 2147483646 h 1172"/>
                  <a:gd name="T36" fmla="*/ 2147483646 w 943"/>
                  <a:gd name="T37" fmla="*/ 2147483646 h 1172"/>
                  <a:gd name="T38" fmla="*/ 2147483646 w 943"/>
                  <a:gd name="T39" fmla="*/ 2147483646 h 1172"/>
                  <a:gd name="T40" fmla="*/ 2147483646 w 943"/>
                  <a:gd name="T41" fmla="*/ 2147483646 h 1172"/>
                  <a:gd name="T42" fmla="*/ 2147483646 w 943"/>
                  <a:gd name="T43" fmla="*/ 2147483646 h 1172"/>
                  <a:gd name="T44" fmla="*/ 2147483646 w 943"/>
                  <a:gd name="T45" fmla="*/ 2147483646 h 1172"/>
                  <a:gd name="T46" fmla="*/ 2147483646 w 943"/>
                  <a:gd name="T47" fmla="*/ 2147483646 h 1172"/>
                  <a:gd name="T48" fmla="*/ 2147483646 w 943"/>
                  <a:gd name="T49" fmla="*/ 2147483646 h 1172"/>
                  <a:gd name="T50" fmla="*/ 2147483646 w 943"/>
                  <a:gd name="T51" fmla="*/ 2147483646 h 1172"/>
                  <a:gd name="T52" fmla="*/ 2147483646 w 943"/>
                  <a:gd name="T53" fmla="*/ 2147483646 h 1172"/>
                  <a:gd name="T54" fmla="*/ 2147483646 w 943"/>
                  <a:gd name="T55" fmla="*/ 2147483646 h 1172"/>
                  <a:gd name="T56" fmla="*/ 2147483646 w 943"/>
                  <a:gd name="T57" fmla="*/ 2147483646 h 1172"/>
                  <a:gd name="T58" fmla="*/ 2147483646 w 943"/>
                  <a:gd name="T59" fmla="*/ 2147483646 h 1172"/>
                  <a:gd name="T60" fmla="*/ 2147483646 w 943"/>
                  <a:gd name="T61" fmla="*/ 2147483646 h 1172"/>
                  <a:gd name="T62" fmla="*/ 2147483646 w 943"/>
                  <a:gd name="T63" fmla="*/ 2147483646 h 1172"/>
                  <a:gd name="T64" fmla="*/ 2147483646 w 943"/>
                  <a:gd name="T65" fmla="*/ 2147483646 h 1172"/>
                  <a:gd name="T66" fmla="*/ 2147483646 w 943"/>
                  <a:gd name="T67" fmla="*/ 2147483646 h 1172"/>
                  <a:gd name="T68" fmla="*/ 2147483646 w 943"/>
                  <a:gd name="T69" fmla="*/ 2147483646 h 1172"/>
                  <a:gd name="T70" fmla="*/ 2147483646 w 943"/>
                  <a:gd name="T71" fmla="*/ 2147483646 h 1172"/>
                  <a:gd name="T72" fmla="*/ 2147483646 w 943"/>
                  <a:gd name="T73" fmla="*/ 2147483646 h 1172"/>
                  <a:gd name="T74" fmla="*/ 2147483646 w 943"/>
                  <a:gd name="T75" fmla="*/ 2147483646 h 1172"/>
                  <a:gd name="T76" fmla="*/ 2147483646 w 943"/>
                  <a:gd name="T77" fmla="*/ 2147483646 h 1172"/>
                  <a:gd name="T78" fmla="*/ 2147483646 w 943"/>
                  <a:gd name="T79" fmla="*/ 2147483646 h 1172"/>
                  <a:gd name="T80" fmla="*/ 2147483646 w 943"/>
                  <a:gd name="T81" fmla="*/ 2147483646 h 1172"/>
                  <a:gd name="T82" fmla="*/ 2147483646 w 943"/>
                  <a:gd name="T83" fmla="*/ 2147483646 h 1172"/>
                  <a:gd name="T84" fmla="*/ 331550049 w 943"/>
                  <a:gd name="T85" fmla="*/ 2147483646 h 1172"/>
                  <a:gd name="T86" fmla="*/ 1491975222 w 943"/>
                  <a:gd name="T87" fmla="*/ 2147483646 h 1172"/>
                  <a:gd name="T88" fmla="*/ 2147483646 w 943"/>
                  <a:gd name="T89" fmla="*/ 2147483646 h 1172"/>
                  <a:gd name="T90" fmla="*/ 2147483646 w 943"/>
                  <a:gd name="T91" fmla="*/ 2147483646 h 1172"/>
                  <a:gd name="T92" fmla="*/ 2147483646 w 943"/>
                  <a:gd name="T93" fmla="*/ 2147483646 h 1172"/>
                  <a:gd name="T94" fmla="*/ 2147483646 w 943"/>
                  <a:gd name="T95" fmla="*/ 2147483646 h 1172"/>
                  <a:gd name="T96" fmla="*/ 2147483646 w 943"/>
                  <a:gd name="T97" fmla="*/ 2147483646 h 1172"/>
                  <a:gd name="T98" fmla="*/ 2147483646 w 943"/>
                  <a:gd name="T99" fmla="*/ 2147483646 h 1172"/>
                  <a:gd name="T100" fmla="*/ 2147483646 w 943"/>
                  <a:gd name="T101" fmla="*/ 2147483646 h 1172"/>
                  <a:gd name="T102" fmla="*/ 2147483646 w 943"/>
                  <a:gd name="T103" fmla="*/ 2147483646 h 1172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43" h="1172">
                    <a:moveTo>
                      <a:pt x="711" y="30"/>
                    </a:moveTo>
                    <a:lnTo>
                      <a:pt x="715" y="25"/>
                    </a:lnTo>
                    <a:lnTo>
                      <a:pt x="728" y="15"/>
                    </a:lnTo>
                    <a:lnTo>
                      <a:pt x="735" y="9"/>
                    </a:lnTo>
                    <a:lnTo>
                      <a:pt x="742" y="5"/>
                    </a:lnTo>
                    <a:lnTo>
                      <a:pt x="747" y="1"/>
                    </a:lnTo>
                    <a:lnTo>
                      <a:pt x="751" y="0"/>
                    </a:lnTo>
                    <a:lnTo>
                      <a:pt x="755" y="10"/>
                    </a:lnTo>
                    <a:lnTo>
                      <a:pt x="759" y="17"/>
                    </a:lnTo>
                    <a:lnTo>
                      <a:pt x="765" y="23"/>
                    </a:lnTo>
                    <a:lnTo>
                      <a:pt x="769" y="26"/>
                    </a:lnTo>
                    <a:lnTo>
                      <a:pt x="776" y="28"/>
                    </a:lnTo>
                    <a:lnTo>
                      <a:pt x="784" y="30"/>
                    </a:lnTo>
                    <a:lnTo>
                      <a:pt x="792" y="30"/>
                    </a:lnTo>
                    <a:lnTo>
                      <a:pt x="803" y="30"/>
                    </a:lnTo>
                    <a:lnTo>
                      <a:pt x="804" y="40"/>
                    </a:lnTo>
                    <a:lnTo>
                      <a:pt x="808" y="48"/>
                    </a:lnTo>
                    <a:lnTo>
                      <a:pt x="810" y="51"/>
                    </a:lnTo>
                    <a:lnTo>
                      <a:pt x="812" y="53"/>
                    </a:lnTo>
                    <a:lnTo>
                      <a:pt x="814" y="55"/>
                    </a:lnTo>
                    <a:lnTo>
                      <a:pt x="816" y="55"/>
                    </a:lnTo>
                    <a:lnTo>
                      <a:pt x="823" y="76"/>
                    </a:lnTo>
                    <a:lnTo>
                      <a:pt x="830" y="94"/>
                    </a:lnTo>
                    <a:lnTo>
                      <a:pt x="832" y="102"/>
                    </a:lnTo>
                    <a:lnTo>
                      <a:pt x="835" y="109"/>
                    </a:lnTo>
                    <a:lnTo>
                      <a:pt x="836" y="116"/>
                    </a:lnTo>
                    <a:lnTo>
                      <a:pt x="837" y="123"/>
                    </a:lnTo>
                    <a:lnTo>
                      <a:pt x="836" y="150"/>
                    </a:lnTo>
                    <a:lnTo>
                      <a:pt x="836" y="175"/>
                    </a:lnTo>
                    <a:lnTo>
                      <a:pt x="837" y="187"/>
                    </a:lnTo>
                    <a:lnTo>
                      <a:pt x="838" y="200"/>
                    </a:lnTo>
                    <a:lnTo>
                      <a:pt x="842" y="211"/>
                    </a:lnTo>
                    <a:lnTo>
                      <a:pt x="845" y="222"/>
                    </a:lnTo>
                    <a:lnTo>
                      <a:pt x="851" y="232"/>
                    </a:lnTo>
                    <a:lnTo>
                      <a:pt x="857" y="243"/>
                    </a:lnTo>
                    <a:lnTo>
                      <a:pt x="866" y="253"/>
                    </a:lnTo>
                    <a:lnTo>
                      <a:pt x="876" y="264"/>
                    </a:lnTo>
                    <a:lnTo>
                      <a:pt x="889" y="273"/>
                    </a:lnTo>
                    <a:lnTo>
                      <a:pt x="904" y="283"/>
                    </a:lnTo>
                    <a:lnTo>
                      <a:pt x="922" y="292"/>
                    </a:lnTo>
                    <a:lnTo>
                      <a:pt x="943" y="301"/>
                    </a:lnTo>
                    <a:lnTo>
                      <a:pt x="928" y="314"/>
                    </a:lnTo>
                    <a:lnTo>
                      <a:pt x="913" y="328"/>
                    </a:lnTo>
                    <a:lnTo>
                      <a:pt x="896" y="344"/>
                    </a:lnTo>
                    <a:lnTo>
                      <a:pt x="879" y="361"/>
                    </a:lnTo>
                    <a:lnTo>
                      <a:pt x="871" y="370"/>
                    </a:lnTo>
                    <a:lnTo>
                      <a:pt x="865" y="380"/>
                    </a:lnTo>
                    <a:lnTo>
                      <a:pt x="859" y="389"/>
                    </a:lnTo>
                    <a:lnTo>
                      <a:pt x="854" y="399"/>
                    </a:lnTo>
                    <a:lnTo>
                      <a:pt x="851" y="410"/>
                    </a:lnTo>
                    <a:lnTo>
                      <a:pt x="849" y="420"/>
                    </a:lnTo>
                    <a:lnTo>
                      <a:pt x="848" y="432"/>
                    </a:lnTo>
                    <a:lnTo>
                      <a:pt x="851" y="443"/>
                    </a:lnTo>
                    <a:lnTo>
                      <a:pt x="830" y="616"/>
                    </a:lnTo>
                    <a:lnTo>
                      <a:pt x="809" y="635"/>
                    </a:lnTo>
                    <a:lnTo>
                      <a:pt x="787" y="652"/>
                    </a:lnTo>
                    <a:lnTo>
                      <a:pt x="782" y="658"/>
                    </a:lnTo>
                    <a:lnTo>
                      <a:pt x="778" y="663"/>
                    </a:lnTo>
                    <a:lnTo>
                      <a:pt x="774" y="670"/>
                    </a:lnTo>
                    <a:lnTo>
                      <a:pt x="770" y="677"/>
                    </a:lnTo>
                    <a:lnTo>
                      <a:pt x="767" y="686"/>
                    </a:lnTo>
                    <a:lnTo>
                      <a:pt x="766" y="696"/>
                    </a:lnTo>
                    <a:lnTo>
                      <a:pt x="764" y="708"/>
                    </a:lnTo>
                    <a:lnTo>
                      <a:pt x="764" y="721"/>
                    </a:lnTo>
                    <a:lnTo>
                      <a:pt x="763" y="721"/>
                    </a:lnTo>
                    <a:lnTo>
                      <a:pt x="758" y="721"/>
                    </a:lnTo>
                    <a:lnTo>
                      <a:pt x="755" y="723"/>
                    </a:lnTo>
                    <a:lnTo>
                      <a:pt x="752" y="726"/>
                    </a:lnTo>
                    <a:lnTo>
                      <a:pt x="748" y="730"/>
                    </a:lnTo>
                    <a:lnTo>
                      <a:pt x="745" y="735"/>
                    </a:lnTo>
                    <a:lnTo>
                      <a:pt x="741" y="743"/>
                    </a:lnTo>
                    <a:lnTo>
                      <a:pt x="736" y="752"/>
                    </a:lnTo>
                    <a:lnTo>
                      <a:pt x="732" y="766"/>
                    </a:lnTo>
                    <a:lnTo>
                      <a:pt x="728" y="780"/>
                    </a:lnTo>
                    <a:lnTo>
                      <a:pt x="723" y="798"/>
                    </a:lnTo>
                    <a:lnTo>
                      <a:pt x="719" y="821"/>
                    </a:lnTo>
                    <a:lnTo>
                      <a:pt x="714" y="845"/>
                    </a:lnTo>
                    <a:lnTo>
                      <a:pt x="711" y="875"/>
                    </a:lnTo>
                    <a:lnTo>
                      <a:pt x="701" y="875"/>
                    </a:lnTo>
                    <a:lnTo>
                      <a:pt x="692" y="877"/>
                    </a:lnTo>
                    <a:lnTo>
                      <a:pt x="684" y="880"/>
                    </a:lnTo>
                    <a:lnTo>
                      <a:pt x="677" y="884"/>
                    </a:lnTo>
                    <a:lnTo>
                      <a:pt x="670" y="890"/>
                    </a:lnTo>
                    <a:lnTo>
                      <a:pt x="665" y="896"/>
                    </a:lnTo>
                    <a:lnTo>
                      <a:pt x="662" y="903"/>
                    </a:lnTo>
                    <a:lnTo>
                      <a:pt x="659" y="910"/>
                    </a:lnTo>
                    <a:lnTo>
                      <a:pt x="658" y="917"/>
                    </a:lnTo>
                    <a:lnTo>
                      <a:pt x="658" y="924"/>
                    </a:lnTo>
                    <a:lnTo>
                      <a:pt x="661" y="929"/>
                    </a:lnTo>
                    <a:lnTo>
                      <a:pt x="664" y="934"/>
                    </a:lnTo>
                    <a:lnTo>
                      <a:pt x="666" y="936"/>
                    </a:lnTo>
                    <a:lnTo>
                      <a:pt x="669" y="937"/>
                    </a:lnTo>
                    <a:lnTo>
                      <a:pt x="673" y="938"/>
                    </a:lnTo>
                    <a:lnTo>
                      <a:pt x="677" y="939"/>
                    </a:lnTo>
                    <a:lnTo>
                      <a:pt x="686" y="939"/>
                    </a:lnTo>
                    <a:lnTo>
                      <a:pt x="697" y="936"/>
                    </a:lnTo>
                    <a:lnTo>
                      <a:pt x="700" y="941"/>
                    </a:lnTo>
                    <a:lnTo>
                      <a:pt x="702" y="944"/>
                    </a:lnTo>
                    <a:lnTo>
                      <a:pt x="706" y="947"/>
                    </a:lnTo>
                    <a:lnTo>
                      <a:pt x="709" y="950"/>
                    </a:lnTo>
                    <a:lnTo>
                      <a:pt x="717" y="955"/>
                    </a:lnTo>
                    <a:lnTo>
                      <a:pt x="724" y="958"/>
                    </a:lnTo>
                    <a:lnTo>
                      <a:pt x="731" y="963"/>
                    </a:lnTo>
                    <a:lnTo>
                      <a:pt x="739" y="968"/>
                    </a:lnTo>
                    <a:lnTo>
                      <a:pt x="742" y="971"/>
                    </a:lnTo>
                    <a:lnTo>
                      <a:pt x="745" y="975"/>
                    </a:lnTo>
                    <a:lnTo>
                      <a:pt x="747" y="981"/>
                    </a:lnTo>
                    <a:lnTo>
                      <a:pt x="751" y="986"/>
                    </a:lnTo>
                    <a:lnTo>
                      <a:pt x="753" y="996"/>
                    </a:lnTo>
                    <a:lnTo>
                      <a:pt x="756" y="1007"/>
                    </a:lnTo>
                    <a:lnTo>
                      <a:pt x="759" y="1018"/>
                    </a:lnTo>
                    <a:lnTo>
                      <a:pt x="765" y="1028"/>
                    </a:lnTo>
                    <a:lnTo>
                      <a:pt x="767" y="1033"/>
                    </a:lnTo>
                    <a:lnTo>
                      <a:pt x="771" y="1039"/>
                    </a:lnTo>
                    <a:lnTo>
                      <a:pt x="775" y="1043"/>
                    </a:lnTo>
                    <a:lnTo>
                      <a:pt x="779" y="1046"/>
                    </a:lnTo>
                    <a:lnTo>
                      <a:pt x="785" y="1049"/>
                    </a:lnTo>
                    <a:lnTo>
                      <a:pt x="790" y="1052"/>
                    </a:lnTo>
                    <a:lnTo>
                      <a:pt x="797" y="1053"/>
                    </a:lnTo>
                    <a:lnTo>
                      <a:pt x="803" y="1053"/>
                    </a:lnTo>
                    <a:lnTo>
                      <a:pt x="810" y="1063"/>
                    </a:lnTo>
                    <a:lnTo>
                      <a:pt x="814" y="1071"/>
                    </a:lnTo>
                    <a:lnTo>
                      <a:pt x="815" y="1076"/>
                    </a:lnTo>
                    <a:lnTo>
                      <a:pt x="815" y="1081"/>
                    </a:lnTo>
                    <a:lnTo>
                      <a:pt x="809" y="1094"/>
                    </a:lnTo>
                    <a:lnTo>
                      <a:pt x="797" y="1115"/>
                    </a:lnTo>
                    <a:lnTo>
                      <a:pt x="776" y="1115"/>
                    </a:lnTo>
                    <a:lnTo>
                      <a:pt x="755" y="1115"/>
                    </a:lnTo>
                    <a:lnTo>
                      <a:pt x="734" y="1115"/>
                    </a:lnTo>
                    <a:lnTo>
                      <a:pt x="718" y="1115"/>
                    </a:lnTo>
                    <a:lnTo>
                      <a:pt x="718" y="1127"/>
                    </a:lnTo>
                    <a:lnTo>
                      <a:pt x="718" y="1139"/>
                    </a:lnTo>
                    <a:lnTo>
                      <a:pt x="711" y="1143"/>
                    </a:lnTo>
                    <a:lnTo>
                      <a:pt x="697" y="1152"/>
                    </a:lnTo>
                    <a:lnTo>
                      <a:pt x="687" y="1157"/>
                    </a:lnTo>
                    <a:lnTo>
                      <a:pt x="675" y="1161"/>
                    </a:lnTo>
                    <a:lnTo>
                      <a:pt x="663" y="1163"/>
                    </a:lnTo>
                    <a:lnTo>
                      <a:pt x="651" y="1164"/>
                    </a:lnTo>
                    <a:lnTo>
                      <a:pt x="628" y="1166"/>
                    </a:lnTo>
                    <a:lnTo>
                      <a:pt x="598" y="1170"/>
                    </a:lnTo>
                    <a:lnTo>
                      <a:pt x="583" y="1171"/>
                    </a:lnTo>
                    <a:lnTo>
                      <a:pt x="566" y="1172"/>
                    </a:lnTo>
                    <a:lnTo>
                      <a:pt x="549" y="1172"/>
                    </a:lnTo>
                    <a:lnTo>
                      <a:pt x="531" y="1170"/>
                    </a:lnTo>
                    <a:lnTo>
                      <a:pt x="515" y="1158"/>
                    </a:lnTo>
                    <a:lnTo>
                      <a:pt x="496" y="1141"/>
                    </a:lnTo>
                    <a:lnTo>
                      <a:pt x="486" y="1133"/>
                    </a:lnTo>
                    <a:lnTo>
                      <a:pt x="475" y="1127"/>
                    </a:lnTo>
                    <a:lnTo>
                      <a:pt x="470" y="1124"/>
                    </a:lnTo>
                    <a:lnTo>
                      <a:pt x="464" y="1123"/>
                    </a:lnTo>
                    <a:lnTo>
                      <a:pt x="457" y="1121"/>
                    </a:lnTo>
                    <a:lnTo>
                      <a:pt x="452" y="1121"/>
                    </a:lnTo>
                    <a:lnTo>
                      <a:pt x="432" y="1122"/>
                    </a:lnTo>
                    <a:lnTo>
                      <a:pt x="405" y="1124"/>
                    </a:lnTo>
                    <a:lnTo>
                      <a:pt x="390" y="1125"/>
                    </a:lnTo>
                    <a:lnTo>
                      <a:pt x="375" y="1126"/>
                    </a:lnTo>
                    <a:lnTo>
                      <a:pt x="360" y="1126"/>
                    </a:lnTo>
                    <a:lnTo>
                      <a:pt x="345" y="1125"/>
                    </a:lnTo>
                    <a:lnTo>
                      <a:pt x="331" y="1123"/>
                    </a:lnTo>
                    <a:lnTo>
                      <a:pt x="319" y="1120"/>
                    </a:lnTo>
                    <a:lnTo>
                      <a:pt x="314" y="1117"/>
                    </a:lnTo>
                    <a:lnTo>
                      <a:pt x="308" y="1115"/>
                    </a:lnTo>
                    <a:lnTo>
                      <a:pt x="304" y="1112"/>
                    </a:lnTo>
                    <a:lnTo>
                      <a:pt x="300" y="1108"/>
                    </a:lnTo>
                    <a:lnTo>
                      <a:pt x="297" y="1104"/>
                    </a:lnTo>
                    <a:lnTo>
                      <a:pt x="295" y="1100"/>
                    </a:lnTo>
                    <a:lnTo>
                      <a:pt x="293" y="1095"/>
                    </a:lnTo>
                    <a:lnTo>
                      <a:pt x="292" y="1088"/>
                    </a:lnTo>
                    <a:lnTo>
                      <a:pt x="293" y="1082"/>
                    </a:lnTo>
                    <a:lnTo>
                      <a:pt x="294" y="1075"/>
                    </a:lnTo>
                    <a:lnTo>
                      <a:pt x="295" y="1068"/>
                    </a:lnTo>
                    <a:lnTo>
                      <a:pt x="298" y="1060"/>
                    </a:lnTo>
                    <a:lnTo>
                      <a:pt x="291" y="1049"/>
                    </a:lnTo>
                    <a:lnTo>
                      <a:pt x="283" y="1039"/>
                    </a:lnTo>
                    <a:lnTo>
                      <a:pt x="274" y="1029"/>
                    </a:lnTo>
                    <a:lnTo>
                      <a:pt x="265" y="1021"/>
                    </a:lnTo>
                    <a:lnTo>
                      <a:pt x="248" y="1005"/>
                    </a:lnTo>
                    <a:lnTo>
                      <a:pt x="230" y="990"/>
                    </a:lnTo>
                    <a:lnTo>
                      <a:pt x="222" y="983"/>
                    </a:lnTo>
                    <a:lnTo>
                      <a:pt x="216" y="974"/>
                    </a:lnTo>
                    <a:lnTo>
                      <a:pt x="209" y="966"/>
                    </a:lnTo>
                    <a:lnTo>
                      <a:pt x="204" y="957"/>
                    </a:lnTo>
                    <a:lnTo>
                      <a:pt x="198" y="947"/>
                    </a:lnTo>
                    <a:lnTo>
                      <a:pt x="195" y="937"/>
                    </a:lnTo>
                    <a:lnTo>
                      <a:pt x="193" y="925"/>
                    </a:lnTo>
                    <a:lnTo>
                      <a:pt x="193" y="911"/>
                    </a:lnTo>
                    <a:lnTo>
                      <a:pt x="180" y="911"/>
                    </a:lnTo>
                    <a:lnTo>
                      <a:pt x="169" y="909"/>
                    </a:lnTo>
                    <a:lnTo>
                      <a:pt x="160" y="907"/>
                    </a:lnTo>
                    <a:lnTo>
                      <a:pt x="152" y="903"/>
                    </a:lnTo>
                    <a:lnTo>
                      <a:pt x="146" y="898"/>
                    </a:lnTo>
                    <a:lnTo>
                      <a:pt x="140" y="893"/>
                    </a:lnTo>
                    <a:lnTo>
                      <a:pt x="136" y="887"/>
                    </a:lnTo>
                    <a:lnTo>
                      <a:pt x="131" y="880"/>
                    </a:lnTo>
                    <a:lnTo>
                      <a:pt x="120" y="846"/>
                    </a:lnTo>
                    <a:lnTo>
                      <a:pt x="106" y="806"/>
                    </a:lnTo>
                    <a:lnTo>
                      <a:pt x="105" y="801"/>
                    </a:lnTo>
                    <a:lnTo>
                      <a:pt x="103" y="796"/>
                    </a:lnTo>
                    <a:lnTo>
                      <a:pt x="99" y="792"/>
                    </a:lnTo>
                    <a:lnTo>
                      <a:pt x="97" y="788"/>
                    </a:lnTo>
                    <a:lnTo>
                      <a:pt x="90" y="780"/>
                    </a:lnTo>
                    <a:lnTo>
                      <a:pt x="83" y="774"/>
                    </a:lnTo>
                    <a:lnTo>
                      <a:pt x="75" y="768"/>
                    </a:lnTo>
                    <a:lnTo>
                      <a:pt x="69" y="761"/>
                    </a:lnTo>
                    <a:lnTo>
                      <a:pt x="65" y="758"/>
                    </a:lnTo>
                    <a:lnTo>
                      <a:pt x="63" y="753"/>
                    </a:lnTo>
                    <a:lnTo>
                      <a:pt x="61" y="749"/>
                    </a:lnTo>
                    <a:lnTo>
                      <a:pt x="60" y="745"/>
                    </a:lnTo>
                    <a:lnTo>
                      <a:pt x="46" y="711"/>
                    </a:lnTo>
                    <a:lnTo>
                      <a:pt x="33" y="676"/>
                    </a:lnTo>
                    <a:lnTo>
                      <a:pt x="25" y="659"/>
                    </a:lnTo>
                    <a:lnTo>
                      <a:pt x="17" y="643"/>
                    </a:lnTo>
                    <a:lnTo>
                      <a:pt x="9" y="628"/>
                    </a:lnTo>
                    <a:lnTo>
                      <a:pt x="0" y="616"/>
                    </a:lnTo>
                    <a:lnTo>
                      <a:pt x="4" y="611"/>
                    </a:lnTo>
                    <a:lnTo>
                      <a:pt x="8" y="607"/>
                    </a:lnTo>
                    <a:lnTo>
                      <a:pt x="11" y="602"/>
                    </a:lnTo>
                    <a:lnTo>
                      <a:pt x="13" y="598"/>
                    </a:lnTo>
                    <a:lnTo>
                      <a:pt x="16" y="587"/>
                    </a:lnTo>
                    <a:lnTo>
                      <a:pt x="18" y="577"/>
                    </a:lnTo>
                    <a:lnTo>
                      <a:pt x="19" y="567"/>
                    </a:lnTo>
                    <a:lnTo>
                      <a:pt x="20" y="555"/>
                    </a:lnTo>
                    <a:lnTo>
                      <a:pt x="23" y="543"/>
                    </a:lnTo>
                    <a:lnTo>
                      <a:pt x="26" y="529"/>
                    </a:lnTo>
                    <a:lnTo>
                      <a:pt x="29" y="521"/>
                    </a:lnTo>
                    <a:lnTo>
                      <a:pt x="33" y="514"/>
                    </a:lnTo>
                    <a:lnTo>
                      <a:pt x="37" y="507"/>
                    </a:lnTo>
                    <a:lnTo>
                      <a:pt x="41" y="500"/>
                    </a:lnTo>
                    <a:lnTo>
                      <a:pt x="52" y="487"/>
                    </a:lnTo>
                    <a:lnTo>
                      <a:pt x="64" y="474"/>
                    </a:lnTo>
                    <a:lnTo>
                      <a:pt x="78" y="464"/>
                    </a:lnTo>
                    <a:lnTo>
                      <a:pt x="90" y="456"/>
                    </a:lnTo>
                    <a:lnTo>
                      <a:pt x="102" y="449"/>
                    </a:lnTo>
                    <a:lnTo>
                      <a:pt x="113" y="443"/>
                    </a:lnTo>
                    <a:lnTo>
                      <a:pt x="113" y="222"/>
                    </a:lnTo>
                    <a:lnTo>
                      <a:pt x="113" y="212"/>
                    </a:lnTo>
                    <a:lnTo>
                      <a:pt x="113" y="200"/>
                    </a:lnTo>
                    <a:lnTo>
                      <a:pt x="113" y="188"/>
                    </a:lnTo>
                    <a:lnTo>
                      <a:pt x="113" y="178"/>
                    </a:lnTo>
                    <a:lnTo>
                      <a:pt x="123" y="179"/>
                    </a:lnTo>
                    <a:lnTo>
                      <a:pt x="131" y="179"/>
                    </a:lnTo>
                    <a:lnTo>
                      <a:pt x="139" y="178"/>
                    </a:lnTo>
                    <a:lnTo>
                      <a:pt x="146" y="176"/>
                    </a:lnTo>
                    <a:lnTo>
                      <a:pt x="150" y="174"/>
                    </a:lnTo>
                    <a:lnTo>
                      <a:pt x="153" y="171"/>
                    </a:lnTo>
                    <a:lnTo>
                      <a:pt x="157" y="167"/>
                    </a:lnTo>
                    <a:lnTo>
                      <a:pt x="159" y="162"/>
                    </a:lnTo>
                    <a:lnTo>
                      <a:pt x="160" y="152"/>
                    </a:lnTo>
                    <a:lnTo>
                      <a:pt x="160" y="137"/>
                    </a:lnTo>
                    <a:lnTo>
                      <a:pt x="160" y="122"/>
                    </a:lnTo>
                    <a:lnTo>
                      <a:pt x="159" y="105"/>
                    </a:lnTo>
                    <a:lnTo>
                      <a:pt x="159" y="93"/>
                    </a:lnTo>
                    <a:lnTo>
                      <a:pt x="159" y="83"/>
                    </a:lnTo>
                    <a:lnTo>
                      <a:pt x="159" y="76"/>
                    </a:lnTo>
                    <a:lnTo>
                      <a:pt x="159" y="67"/>
                    </a:lnTo>
                    <a:lnTo>
                      <a:pt x="664" y="73"/>
                    </a:lnTo>
                    <a:lnTo>
                      <a:pt x="668" y="74"/>
                    </a:lnTo>
                    <a:lnTo>
                      <a:pt x="672" y="73"/>
                    </a:lnTo>
                    <a:lnTo>
                      <a:pt x="676" y="72"/>
                    </a:lnTo>
                    <a:lnTo>
                      <a:pt x="679" y="69"/>
                    </a:lnTo>
                    <a:lnTo>
                      <a:pt x="688" y="63"/>
                    </a:lnTo>
                    <a:lnTo>
                      <a:pt x="695" y="54"/>
                    </a:lnTo>
                    <a:lnTo>
                      <a:pt x="707" y="38"/>
                    </a:lnTo>
                    <a:lnTo>
                      <a:pt x="711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7" name="Freeform 356">
                <a:extLst>
                  <a:ext uri="{FF2B5EF4-FFF2-40B4-BE49-F238E27FC236}">
                    <a16:creationId xmlns:a16="http://schemas.microsoft.com/office/drawing/2014/main" id="{45E19893-C80A-C349-B1D6-6D05974D8B26}"/>
                  </a:ext>
                </a:extLst>
              </p:cNvPr>
              <p:cNvSpPr>
                <a:spLocks/>
              </p:cNvSpPr>
              <p:nvPr>
                <p:custDataLst>
                  <p:tags r:id="rId259"/>
                </p:custDataLst>
              </p:nvPr>
            </p:nvSpPr>
            <p:spPr bwMode="auto">
              <a:xfrm>
                <a:off x="6565900" y="3275013"/>
                <a:ext cx="244475" cy="431800"/>
              </a:xfrm>
              <a:custGeom>
                <a:avLst/>
                <a:gdLst>
                  <a:gd name="T0" fmla="*/ 2147483646 w 556"/>
                  <a:gd name="T1" fmla="*/ 2147483646 h 819"/>
                  <a:gd name="T2" fmla="*/ 2147483646 w 556"/>
                  <a:gd name="T3" fmla="*/ 2147483646 h 819"/>
                  <a:gd name="T4" fmla="*/ 2147483646 w 556"/>
                  <a:gd name="T5" fmla="*/ 2147483646 h 819"/>
                  <a:gd name="T6" fmla="*/ 2147483646 w 556"/>
                  <a:gd name="T7" fmla="*/ 2147483646 h 819"/>
                  <a:gd name="T8" fmla="*/ 2147483646 w 556"/>
                  <a:gd name="T9" fmla="*/ 2147483646 h 819"/>
                  <a:gd name="T10" fmla="*/ 2147483646 w 556"/>
                  <a:gd name="T11" fmla="*/ 2147483646 h 819"/>
                  <a:gd name="T12" fmla="*/ 2147483646 w 556"/>
                  <a:gd name="T13" fmla="*/ 2147483646 h 819"/>
                  <a:gd name="T14" fmla="*/ 2147483646 w 556"/>
                  <a:gd name="T15" fmla="*/ 2147483646 h 819"/>
                  <a:gd name="T16" fmla="*/ 2147483646 w 556"/>
                  <a:gd name="T17" fmla="*/ 2147483646 h 819"/>
                  <a:gd name="T18" fmla="*/ 2147483646 w 556"/>
                  <a:gd name="T19" fmla="*/ 2147483646 h 819"/>
                  <a:gd name="T20" fmla="*/ 2147483646 w 556"/>
                  <a:gd name="T21" fmla="*/ 2147483646 h 819"/>
                  <a:gd name="T22" fmla="*/ 2147483646 w 556"/>
                  <a:gd name="T23" fmla="*/ 2147483646 h 819"/>
                  <a:gd name="T24" fmla="*/ 2147483646 w 556"/>
                  <a:gd name="T25" fmla="*/ 2147483646 h 819"/>
                  <a:gd name="T26" fmla="*/ 2147483646 w 556"/>
                  <a:gd name="T27" fmla="*/ 1172476188 h 819"/>
                  <a:gd name="T28" fmla="*/ 2147483646 w 556"/>
                  <a:gd name="T29" fmla="*/ 2147483646 h 819"/>
                  <a:gd name="T30" fmla="*/ 2147483646 w 556"/>
                  <a:gd name="T31" fmla="*/ 2147483646 h 819"/>
                  <a:gd name="T32" fmla="*/ 2147483646 w 556"/>
                  <a:gd name="T33" fmla="*/ 2147483646 h 819"/>
                  <a:gd name="T34" fmla="*/ 2147483646 w 556"/>
                  <a:gd name="T35" fmla="*/ 2147483646 h 819"/>
                  <a:gd name="T36" fmla="*/ 2147483646 w 556"/>
                  <a:gd name="T37" fmla="*/ 2147483646 h 819"/>
                  <a:gd name="T38" fmla="*/ 2147483646 w 556"/>
                  <a:gd name="T39" fmla="*/ 2147483646 h 819"/>
                  <a:gd name="T40" fmla="*/ 2147483646 w 556"/>
                  <a:gd name="T41" fmla="*/ 2147483646 h 819"/>
                  <a:gd name="T42" fmla="*/ 2147483646 w 556"/>
                  <a:gd name="T43" fmla="*/ 2147483646 h 819"/>
                  <a:gd name="T44" fmla="*/ 2147483646 w 556"/>
                  <a:gd name="T45" fmla="*/ 2147483646 h 819"/>
                  <a:gd name="T46" fmla="*/ 2147483646 w 556"/>
                  <a:gd name="T47" fmla="*/ 2147483646 h 819"/>
                  <a:gd name="T48" fmla="*/ 2147483646 w 556"/>
                  <a:gd name="T49" fmla="*/ 2147483646 h 819"/>
                  <a:gd name="T50" fmla="*/ 2147483646 w 556"/>
                  <a:gd name="T51" fmla="*/ 2147483646 h 819"/>
                  <a:gd name="T52" fmla="*/ 2147483646 w 556"/>
                  <a:gd name="T53" fmla="*/ 2147483646 h 819"/>
                  <a:gd name="T54" fmla="*/ 2147483646 w 556"/>
                  <a:gd name="T55" fmla="*/ 2147483646 h 819"/>
                  <a:gd name="T56" fmla="*/ 2147483646 w 556"/>
                  <a:gd name="T57" fmla="*/ 2147483646 h 819"/>
                  <a:gd name="T58" fmla="*/ 2147483646 w 556"/>
                  <a:gd name="T59" fmla="*/ 2147483646 h 819"/>
                  <a:gd name="T60" fmla="*/ 2147483646 w 556"/>
                  <a:gd name="T61" fmla="*/ 2147483646 h 819"/>
                  <a:gd name="T62" fmla="*/ 1615153548 w 556"/>
                  <a:gd name="T63" fmla="*/ 2147483646 h 819"/>
                  <a:gd name="T64" fmla="*/ 169944862 w 556"/>
                  <a:gd name="T65" fmla="*/ 2147483646 h 819"/>
                  <a:gd name="T66" fmla="*/ 255014247 w 556"/>
                  <a:gd name="T67" fmla="*/ 2147483646 h 819"/>
                  <a:gd name="T68" fmla="*/ 2147483646 w 556"/>
                  <a:gd name="T69" fmla="*/ 2147483646 h 819"/>
                  <a:gd name="T70" fmla="*/ 2147483646 w 556"/>
                  <a:gd name="T71" fmla="*/ 2147483646 h 819"/>
                  <a:gd name="T72" fmla="*/ 2147483646 w 556"/>
                  <a:gd name="T73" fmla="*/ 2147483646 h 819"/>
                  <a:gd name="T74" fmla="*/ 2147483646 w 556"/>
                  <a:gd name="T75" fmla="*/ 2147483646 h 819"/>
                  <a:gd name="T76" fmla="*/ 2147483646 w 556"/>
                  <a:gd name="T77" fmla="*/ 2147483646 h 819"/>
                  <a:gd name="T78" fmla="*/ 2147483646 w 556"/>
                  <a:gd name="T79" fmla="*/ 2147483646 h 819"/>
                  <a:gd name="T80" fmla="*/ 2147483646 w 556"/>
                  <a:gd name="T81" fmla="*/ 2147483646 h 819"/>
                  <a:gd name="T82" fmla="*/ 2147483646 w 556"/>
                  <a:gd name="T83" fmla="*/ 2147483646 h 819"/>
                  <a:gd name="T84" fmla="*/ 2147483646 w 556"/>
                  <a:gd name="T85" fmla="*/ 2147483646 h 819"/>
                  <a:gd name="T86" fmla="*/ 2147483646 w 556"/>
                  <a:gd name="T87" fmla="*/ 2147483646 h 819"/>
                  <a:gd name="T88" fmla="*/ 2147483646 w 556"/>
                  <a:gd name="T89" fmla="*/ 2147483646 h 819"/>
                  <a:gd name="T90" fmla="*/ 2147483646 w 556"/>
                  <a:gd name="T91" fmla="*/ 2147483646 h 819"/>
                  <a:gd name="T92" fmla="*/ 2147483646 w 556"/>
                  <a:gd name="T93" fmla="*/ 2147483646 h 819"/>
                  <a:gd name="T94" fmla="*/ 2147483646 w 556"/>
                  <a:gd name="T95" fmla="*/ 2147483646 h 819"/>
                  <a:gd name="T96" fmla="*/ 2147483646 w 556"/>
                  <a:gd name="T97" fmla="*/ 2147483646 h 819"/>
                  <a:gd name="T98" fmla="*/ 2147483646 w 556"/>
                  <a:gd name="T99" fmla="*/ 2147483646 h 819"/>
                  <a:gd name="T100" fmla="*/ 2147483646 w 556"/>
                  <a:gd name="T101" fmla="*/ 2147483646 h 819"/>
                  <a:gd name="T102" fmla="*/ 2147483646 w 556"/>
                  <a:gd name="T103" fmla="*/ 2147483646 h 819"/>
                  <a:gd name="T104" fmla="*/ 2147483646 w 556"/>
                  <a:gd name="T105" fmla="*/ 2147483646 h 819"/>
                  <a:gd name="T106" fmla="*/ 2147483646 w 556"/>
                  <a:gd name="T107" fmla="*/ 2147483646 h 819"/>
                  <a:gd name="T108" fmla="*/ 2147483646 w 556"/>
                  <a:gd name="T109" fmla="*/ 2147483646 h 819"/>
                  <a:gd name="T110" fmla="*/ 2147483646 w 556"/>
                  <a:gd name="T111" fmla="*/ 2147483646 h 819"/>
                  <a:gd name="T112" fmla="*/ 2147483646 w 556"/>
                  <a:gd name="T113" fmla="*/ 2147483646 h 819"/>
                  <a:gd name="T114" fmla="*/ 2147483646 w 556"/>
                  <a:gd name="T115" fmla="*/ 2147483646 h 81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56" h="819">
                    <a:moveTo>
                      <a:pt x="84" y="68"/>
                    </a:moveTo>
                    <a:lnTo>
                      <a:pt x="90" y="66"/>
                    </a:lnTo>
                    <a:lnTo>
                      <a:pt x="98" y="62"/>
                    </a:lnTo>
                    <a:lnTo>
                      <a:pt x="103" y="59"/>
                    </a:lnTo>
                    <a:lnTo>
                      <a:pt x="108" y="58"/>
                    </a:lnTo>
                    <a:lnTo>
                      <a:pt x="112" y="56"/>
                    </a:lnTo>
                    <a:lnTo>
                      <a:pt x="118" y="56"/>
                    </a:lnTo>
                    <a:lnTo>
                      <a:pt x="122" y="62"/>
                    </a:lnTo>
                    <a:lnTo>
                      <a:pt x="129" y="69"/>
                    </a:lnTo>
                    <a:lnTo>
                      <a:pt x="134" y="75"/>
                    </a:lnTo>
                    <a:lnTo>
                      <a:pt x="141" y="81"/>
                    </a:lnTo>
                    <a:lnTo>
                      <a:pt x="149" y="85"/>
                    </a:lnTo>
                    <a:lnTo>
                      <a:pt x="155" y="89"/>
                    </a:lnTo>
                    <a:lnTo>
                      <a:pt x="163" y="91"/>
                    </a:lnTo>
                    <a:lnTo>
                      <a:pt x="171" y="92"/>
                    </a:lnTo>
                    <a:lnTo>
                      <a:pt x="186" y="91"/>
                    </a:lnTo>
                    <a:lnTo>
                      <a:pt x="200" y="90"/>
                    </a:lnTo>
                    <a:lnTo>
                      <a:pt x="215" y="88"/>
                    </a:lnTo>
                    <a:lnTo>
                      <a:pt x="230" y="86"/>
                    </a:lnTo>
                    <a:lnTo>
                      <a:pt x="244" y="84"/>
                    </a:lnTo>
                    <a:lnTo>
                      <a:pt x="257" y="82"/>
                    </a:lnTo>
                    <a:lnTo>
                      <a:pt x="271" y="80"/>
                    </a:lnTo>
                    <a:lnTo>
                      <a:pt x="284" y="80"/>
                    </a:lnTo>
                    <a:lnTo>
                      <a:pt x="291" y="79"/>
                    </a:lnTo>
                    <a:lnTo>
                      <a:pt x="297" y="78"/>
                    </a:lnTo>
                    <a:lnTo>
                      <a:pt x="300" y="76"/>
                    </a:lnTo>
                    <a:lnTo>
                      <a:pt x="301" y="74"/>
                    </a:lnTo>
                    <a:lnTo>
                      <a:pt x="301" y="72"/>
                    </a:lnTo>
                    <a:lnTo>
                      <a:pt x="301" y="70"/>
                    </a:lnTo>
                    <a:lnTo>
                      <a:pt x="301" y="68"/>
                    </a:lnTo>
                    <a:lnTo>
                      <a:pt x="303" y="68"/>
                    </a:lnTo>
                    <a:lnTo>
                      <a:pt x="327" y="67"/>
                    </a:lnTo>
                    <a:lnTo>
                      <a:pt x="355" y="63"/>
                    </a:lnTo>
                    <a:lnTo>
                      <a:pt x="386" y="58"/>
                    </a:lnTo>
                    <a:lnTo>
                      <a:pt x="418" y="50"/>
                    </a:lnTo>
                    <a:lnTo>
                      <a:pt x="434" y="45"/>
                    </a:lnTo>
                    <a:lnTo>
                      <a:pt x="450" y="40"/>
                    </a:lnTo>
                    <a:lnTo>
                      <a:pt x="465" y="34"/>
                    </a:lnTo>
                    <a:lnTo>
                      <a:pt x="479" y="28"/>
                    </a:lnTo>
                    <a:lnTo>
                      <a:pt x="492" y="22"/>
                    </a:lnTo>
                    <a:lnTo>
                      <a:pt x="504" y="15"/>
                    </a:lnTo>
                    <a:lnTo>
                      <a:pt x="514" y="8"/>
                    </a:lnTo>
                    <a:lnTo>
                      <a:pt x="523" y="0"/>
                    </a:lnTo>
                    <a:lnTo>
                      <a:pt x="536" y="17"/>
                    </a:lnTo>
                    <a:lnTo>
                      <a:pt x="547" y="31"/>
                    </a:lnTo>
                    <a:lnTo>
                      <a:pt x="551" y="39"/>
                    </a:lnTo>
                    <a:lnTo>
                      <a:pt x="554" y="48"/>
                    </a:lnTo>
                    <a:lnTo>
                      <a:pt x="555" y="57"/>
                    </a:lnTo>
                    <a:lnTo>
                      <a:pt x="556" y="68"/>
                    </a:lnTo>
                    <a:lnTo>
                      <a:pt x="555" y="90"/>
                    </a:lnTo>
                    <a:lnTo>
                      <a:pt x="552" y="113"/>
                    </a:lnTo>
                    <a:lnTo>
                      <a:pt x="546" y="133"/>
                    </a:lnTo>
                    <a:lnTo>
                      <a:pt x="540" y="153"/>
                    </a:lnTo>
                    <a:lnTo>
                      <a:pt x="532" y="174"/>
                    </a:lnTo>
                    <a:lnTo>
                      <a:pt x="523" y="193"/>
                    </a:lnTo>
                    <a:lnTo>
                      <a:pt x="512" y="212"/>
                    </a:lnTo>
                    <a:lnTo>
                      <a:pt x="502" y="231"/>
                    </a:lnTo>
                    <a:lnTo>
                      <a:pt x="479" y="267"/>
                    </a:lnTo>
                    <a:lnTo>
                      <a:pt x="458" y="303"/>
                    </a:lnTo>
                    <a:lnTo>
                      <a:pt x="447" y="321"/>
                    </a:lnTo>
                    <a:lnTo>
                      <a:pt x="439" y="339"/>
                    </a:lnTo>
                    <a:lnTo>
                      <a:pt x="430" y="357"/>
                    </a:lnTo>
                    <a:lnTo>
                      <a:pt x="423" y="375"/>
                    </a:lnTo>
                    <a:lnTo>
                      <a:pt x="419" y="390"/>
                    </a:lnTo>
                    <a:lnTo>
                      <a:pt x="414" y="403"/>
                    </a:lnTo>
                    <a:lnTo>
                      <a:pt x="410" y="415"/>
                    </a:lnTo>
                    <a:lnTo>
                      <a:pt x="404" y="427"/>
                    </a:lnTo>
                    <a:lnTo>
                      <a:pt x="392" y="452"/>
                    </a:lnTo>
                    <a:lnTo>
                      <a:pt x="379" y="473"/>
                    </a:lnTo>
                    <a:lnTo>
                      <a:pt x="364" y="495"/>
                    </a:lnTo>
                    <a:lnTo>
                      <a:pt x="347" y="514"/>
                    </a:lnTo>
                    <a:lnTo>
                      <a:pt x="330" y="531"/>
                    </a:lnTo>
                    <a:lnTo>
                      <a:pt x="310" y="549"/>
                    </a:lnTo>
                    <a:lnTo>
                      <a:pt x="300" y="558"/>
                    </a:lnTo>
                    <a:lnTo>
                      <a:pt x="288" y="566"/>
                    </a:lnTo>
                    <a:lnTo>
                      <a:pt x="277" y="575"/>
                    </a:lnTo>
                    <a:lnTo>
                      <a:pt x="264" y="583"/>
                    </a:lnTo>
                    <a:lnTo>
                      <a:pt x="239" y="600"/>
                    </a:lnTo>
                    <a:lnTo>
                      <a:pt x="213" y="617"/>
                    </a:lnTo>
                    <a:lnTo>
                      <a:pt x="189" y="634"/>
                    </a:lnTo>
                    <a:lnTo>
                      <a:pt x="168" y="651"/>
                    </a:lnTo>
                    <a:lnTo>
                      <a:pt x="159" y="661"/>
                    </a:lnTo>
                    <a:lnTo>
                      <a:pt x="150" y="670"/>
                    </a:lnTo>
                    <a:lnTo>
                      <a:pt x="143" y="680"/>
                    </a:lnTo>
                    <a:lnTo>
                      <a:pt x="138" y="690"/>
                    </a:lnTo>
                    <a:lnTo>
                      <a:pt x="134" y="695"/>
                    </a:lnTo>
                    <a:lnTo>
                      <a:pt x="131" y="700"/>
                    </a:lnTo>
                    <a:lnTo>
                      <a:pt x="128" y="705"/>
                    </a:lnTo>
                    <a:lnTo>
                      <a:pt x="125" y="709"/>
                    </a:lnTo>
                    <a:lnTo>
                      <a:pt x="116" y="717"/>
                    </a:lnTo>
                    <a:lnTo>
                      <a:pt x="107" y="723"/>
                    </a:lnTo>
                    <a:lnTo>
                      <a:pt x="88" y="733"/>
                    </a:lnTo>
                    <a:lnTo>
                      <a:pt x="71" y="745"/>
                    </a:lnTo>
                    <a:lnTo>
                      <a:pt x="52" y="763"/>
                    </a:lnTo>
                    <a:lnTo>
                      <a:pt x="36" y="783"/>
                    </a:lnTo>
                    <a:lnTo>
                      <a:pt x="19" y="801"/>
                    </a:lnTo>
                    <a:lnTo>
                      <a:pt x="5" y="819"/>
                    </a:lnTo>
                    <a:lnTo>
                      <a:pt x="5" y="567"/>
                    </a:lnTo>
                    <a:lnTo>
                      <a:pt x="2" y="564"/>
                    </a:lnTo>
                    <a:lnTo>
                      <a:pt x="0" y="560"/>
                    </a:lnTo>
                    <a:lnTo>
                      <a:pt x="0" y="557"/>
                    </a:lnTo>
                    <a:lnTo>
                      <a:pt x="3" y="554"/>
                    </a:lnTo>
                    <a:lnTo>
                      <a:pt x="8" y="547"/>
                    </a:lnTo>
                    <a:lnTo>
                      <a:pt x="17" y="540"/>
                    </a:lnTo>
                    <a:lnTo>
                      <a:pt x="27" y="533"/>
                    </a:lnTo>
                    <a:lnTo>
                      <a:pt x="36" y="525"/>
                    </a:lnTo>
                    <a:lnTo>
                      <a:pt x="39" y="521"/>
                    </a:lnTo>
                    <a:lnTo>
                      <a:pt x="42" y="516"/>
                    </a:lnTo>
                    <a:lnTo>
                      <a:pt x="43" y="511"/>
                    </a:lnTo>
                    <a:lnTo>
                      <a:pt x="44" y="505"/>
                    </a:lnTo>
                    <a:lnTo>
                      <a:pt x="60" y="497"/>
                    </a:lnTo>
                    <a:lnTo>
                      <a:pt x="75" y="490"/>
                    </a:lnTo>
                    <a:lnTo>
                      <a:pt x="92" y="485"/>
                    </a:lnTo>
                    <a:lnTo>
                      <a:pt x="111" y="480"/>
                    </a:lnTo>
                    <a:lnTo>
                      <a:pt x="114" y="479"/>
                    </a:lnTo>
                    <a:lnTo>
                      <a:pt x="116" y="475"/>
                    </a:lnTo>
                    <a:lnTo>
                      <a:pt x="119" y="470"/>
                    </a:lnTo>
                    <a:lnTo>
                      <a:pt x="121" y="464"/>
                    </a:lnTo>
                    <a:lnTo>
                      <a:pt x="125" y="458"/>
                    </a:lnTo>
                    <a:lnTo>
                      <a:pt x="129" y="452"/>
                    </a:lnTo>
                    <a:lnTo>
                      <a:pt x="132" y="447"/>
                    </a:lnTo>
                    <a:lnTo>
                      <a:pt x="138" y="444"/>
                    </a:lnTo>
                    <a:lnTo>
                      <a:pt x="152" y="440"/>
                    </a:lnTo>
                    <a:lnTo>
                      <a:pt x="162" y="439"/>
                    </a:lnTo>
                    <a:lnTo>
                      <a:pt x="168" y="438"/>
                    </a:lnTo>
                    <a:lnTo>
                      <a:pt x="174" y="439"/>
                    </a:lnTo>
                    <a:lnTo>
                      <a:pt x="179" y="439"/>
                    </a:lnTo>
                    <a:lnTo>
                      <a:pt x="186" y="440"/>
                    </a:lnTo>
                    <a:lnTo>
                      <a:pt x="196" y="439"/>
                    </a:lnTo>
                    <a:lnTo>
                      <a:pt x="210" y="438"/>
                    </a:lnTo>
                    <a:lnTo>
                      <a:pt x="220" y="434"/>
                    </a:lnTo>
                    <a:lnTo>
                      <a:pt x="228" y="429"/>
                    </a:lnTo>
                    <a:lnTo>
                      <a:pt x="235" y="424"/>
                    </a:lnTo>
                    <a:lnTo>
                      <a:pt x="241" y="418"/>
                    </a:lnTo>
                    <a:lnTo>
                      <a:pt x="251" y="405"/>
                    </a:lnTo>
                    <a:lnTo>
                      <a:pt x="257" y="394"/>
                    </a:lnTo>
                    <a:lnTo>
                      <a:pt x="261" y="387"/>
                    </a:lnTo>
                    <a:lnTo>
                      <a:pt x="265" y="379"/>
                    </a:lnTo>
                    <a:lnTo>
                      <a:pt x="272" y="371"/>
                    </a:lnTo>
                    <a:lnTo>
                      <a:pt x="278" y="363"/>
                    </a:lnTo>
                    <a:lnTo>
                      <a:pt x="296" y="347"/>
                    </a:lnTo>
                    <a:lnTo>
                      <a:pt x="316" y="329"/>
                    </a:lnTo>
                    <a:lnTo>
                      <a:pt x="335" y="310"/>
                    </a:lnTo>
                    <a:lnTo>
                      <a:pt x="354" y="293"/>
                    </a:lnTo>
                    <a:lnTo>
                      <a:pt x="363" y="284"/>
                    </a:lnTo>
                    <a:lnTo>
                      <a:pt x="370" y="276"/>
                    </a:lnTo>
                    <a:lnTo>
                      <a:pt x="377" y="266"/>
                    </a:lnTo>
                    <a:lnTo>
                      <a:pt x="384" y="258"/>
                    </a:lnTo>
                    <a:lnTo>
                      <a:pt x="351" y="252"/>
                    </a:lnTo>
                    <a:lnTo>
                      <a:pt x="324" y="246"/>
                    </a:lnTo>
                    <a:lnTo>
                      <a:pt x="300" y="240"/>
                    </a:lnTo>
                    <a:lnTo>
                      <a:pt x="278" y="234"/>
                    </a:lnTo>
                    <a:lnTo>
                      <a:pt x="257" y="228"/>
                    </a:lnTo>
                    <a:lnTo>
                      <a:pt x="235" y="223"/>
                    </a:lnTo>
                    <a:lnTo>
                      <a:pt x="211" y="216"/>
                    </a:lnTo>
                    <a:lnTo>
                      <a:pt x="184" y="209"/>
                    </a:lnTo>
                    <a:lnTo>
                      <a:pt x="177" y="205"/>
                    </a:lnTo>
                    <a:lnTo>
                      <a:pt x="165" y="198"/>
                    </a:lnTo>
                    <a:lnTo>
                      <a:pt x="149" y="187"/>
                    </a:lnTo>
                    <a:lnTo>
                      <a:pt x="131" y="173"/>
                    </a:lnTo>
                    <a:lnTo>
                      <a:pt x="121" y="164"/>
                    </a:lnTo>
                    <a:lnTo>
                      <a:pt x="112" y="154"/>
                    </a:lnTo>
                    <a:lnTo>
                      <a:pt x="104" y="144"/>
                    </a:lnTo>
                    <a:lnTo>
                      <a:pt x="96" y="133"/>
                    </a:lnTo>
                    <a:lnTo>
                      <a:pt x="89" y="121"/>
                    </a:lnTo>
                    <a:lnTo>
                      <a:pt x="84" y="109"/>
                    </a:lnTo>
                    <a:lnTo>
                      <a:pt x="79" y="94"/>
                    </a:lnTo>
                    <a:lnTo>
                      <a:pt x="77" y="80"/>
                    </a:lnTo>
                    <a:lnTo>
                      <a:pt x="69" y="86"/>
                    </a:lnTo>
                    <a:lnTo>
                      <a:pt x="64" y="88"/>
                    </a:lnTo>
                    <a:lnTo>
                      <a:pt x="65" y="87"/>
                    </a:lnTo>
                    <a:lnTo>
                      <a:pt x="69" y="83"/>
                    </a:lnTo>
                    <a:lnTo>
                      <a:pt x="78" y="73"/>
                    </a:lnTo>
                    <a:lnTo>
                      <a:pt x="84" y="6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8" name="Freeform 357">
                <a:extLst>
                  <a:ext uri="{FF2B5EF4-FFF2-40B4-BE49-F238E27FC236}">
                    <a16:creationId xmlns:a16="http://schemas.microsoft.com/office/drawing/2014/main" id="{1875665F-87FB-5647-BE35-D0B41E42D509}"/>
                  </a:ext>
                </a:extLst>
              </p:cNvPr>
              <p:cNvSpPr>
                <a:spLocks/>
              </p:cNvSpPr>
              <p:nvPr>
                <p:custDataLst>
                  <p:tags r:id="rId260"/>
                </p:custDataLst>
              </p:nvPr>
            </p:nvSpPr>
            <p:spPr bwMode="auto">
              <a:xfrm>
                <a:off x="6573838" y="3262313"/>
                <a:ext cx="38100" cy="58737"/>
              </a:xfrm>
              <a:custGeom>
                <a:avLst/>
                <a:gdLst>
                  <a:gd name="T0" fmla="*/ 2147483646 w 86"/>
                  <a:gd name="T1" fmla="*/ 0 h 97"/>
                  <a:gd name="T2" fmla="*/ 2147483646 w 86"/>
                  <a:gd name="T3" fmla="*/ 444042031 h 97"/>
                  <a:gd name="T4" fmla="*/ 2147483646 w 86"/>
                  <a:gd name="T5" fmla="*/ 666246525 h 97"/>
                  <a:gd name="T6" fmla="*/ 2147483646 w 86"/>
                  <a:gd name="T7" fmla="*/ 666246525 h 97"/>
                  <a:gd name="T8" fmla="*/ 2147483646 w 86"/>
                  <a:gd name="T9" fmla="*/ 666246525 h 97"/>
                  <a:gd name="T10" fmla="*/ 2147483646 w 86"/>
                  <a:gd name="T11" fmla="*/ 666246525 h 97"/>
                  <a:gd name="T12" fmla="*/ 2147483646 w 86"/>
                  <a:gd name="T13" fmla="*/ 666246525 h 97"/>
                  <a:gd name="T14" fmla="*/ 1999987287 w 86"/>
                  <a:gd name="T15" fmla="*/ 888084063 h 97"/>
                  <a:gd name="T16" fmla="*/ 1738948681 w 86"/>
                  <a:gd name="T17" fmla="*/ 1332126700 h 97"/>
                  <a:gd name="T18" fmla="*/ 1391159034 w 86"/>
                  <a:gd name="T19" fmla="*/ 1998373224 h 97"/>
                  <a:gd name="T20" fmla="*/ 1130316687 w 86"/>
                  <a:gd name="T21" fmla="*/ 2147483646 h 97"/>
                  <a:gd name="T22" fmla="*/ 956421642 w 86"/>
                  <a:gd name="T23" fmla="*/ 2147483646 h 97"/>
                  <a:gd name="T24" fmla="*/ 695579295 w 86"/>
                  <a:gd name="T25" fmla="*/ 2147483646 h 97"/>
                  <a:gd name="T26" fmla="*/ 347789648 w 86"/>
                  <a:gd name="T27" fmla="*/ 2147483646 h 97"/>
                  <a:gd name="T28" fmla="*/ 173895045 w 86"/>
                  <a:gd name="T29" fmla="*/ 2147483646 h 97"/>
                  <a:gd name="T30" fmla="*/ 0 w 86"/>
                  <a:gd name="T31" fmla="*/ 2147483646 h 97"/>
                  <a:gd name="T32" fmla="*/ 0 w 86"/>
                  <a:gd name="T33" fmla="*/ 2147483646 h 97"/>
                  <a:gd name="T34" fmla="*/ 0 w 86"/>
                  <a:gd name="T35" fmla="*/ 2147483646 h 97"/>
                  <a:gd name="T36" fmla="*/ 86947301 w 86"/>
                  <a:gd name="T37" fmla="*/ 2147483646 h 97"/>
                  <a:gd name="T38" fmla="*/ 260842347 w 86"/>
                  <a:gd name="T39" fmla="*/ 2147483646 h 97"/>
                  <a:gd name="T40" fmla="*/ 608631994 w 86"/>
                  <a:gd name="T41" fmla="*/ 2147483646 h 97"/>
                  <a:gd name="T42" fmla="*/ 869474341 w 86"/>
                  <a:gd name="T43" fmla="*/ 2147483646 h 97"/>
                  <a:gd name="T44" fmla="*/ 1130316687 w 86"/>
                  <a:gd name="T45" fmla="*/ 2147483646 h 97"/>
                  <a:gd name="T46" fmla="*/ 1565053636 w 86"/>
                  <a:gd name="T47" fmla="*/ 2147483646 h 97"/>
                  <a:gd name="T48" fmla="*/ 1825895983 w 86"/>
                  <a:gd name="T49" fmla="*/ 2147483646 h 97"/>
                  <a:gd name="T50" fmla="*/ 2147483646 w 86"/>
                  <a:gd name="T51" fmla="*/ 2147483646 h 97"/>
                  <a:gd name="T52" fmla="*/ 2147483646 w 86"/>
                  <a:gd name="T53" fmla="*/ 2147483646 h 97"/>
                  <a:gd name="T54" fmla="*/ 2147483646 w 86"/>
                  <a:gd name="T55" fmla="*/ 2147483646 h 97"/>
                  <a:gd name="T56" fmla="*/ 2147483646 w 86"/>
                  <a:gd name="T57" fmla="*/ 0 h 9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6" h="97">
                    <a:moveTo>
                      <a:pt x="59" y="0"/>
                    </a:moveTo>
                    <a:lnTo>
                      <a:pt x="56" y="2"/>
                    </a:lnTo>
                    <a:lnTo>
                      <a:pt x="52" y="3"/>
                    </a:lnTo>
                    <a:lnTo>
                      <a:pt x="46" y="3"/>
                    </a:lnTo>
                    <a:lnTo>
                      <a:pt x="40" y="3"/>
                    </a:lnTo>
                    <a:lnTo>
                      <a:pt x="33" y="3"/>
                    </a:lnTo>
                    <a:lnTo>
                      <a:pt x="27" y="3"/>
                    </a:lnTo>
                    <a:lnTo>
                      <a:pt x="23" y="4"/>
                    </a:lnTo>
                    <a:lnTo>
                      <a:pt x="20" y="6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1" y="15"/>
                    </a:lnTo>
                    <a:lnTo>
                      <a:pt x="8" y="20"/>
                    </a:lnTo>
                    <a:lnTo>
                      <a:pt x="4" y="29"/>
                    </a:lnTo>
                    <a:lnTo>
                      <a:pt x="2" y="38"/>
                    </a:lnTo>
                    <a:lnTo>
                      <a:pt x="0" y="57"/>
                    </a:lnTo>
                    <a:lnTo>
                      <a:pt x="0" y="75"/>
                    </a:lnTo>
                    <a:lnTo>
                      <a:pt x="0" y="81"/>
                    </a:lnTo>
                    <a:lnTo>
                      <a:pt x="1" y="86"/>
                    </a:lnTo>
                    <a:lnTo>
                      <a:pt x="3" y="90"/>
                    </a:lnTo>
                    <a:lnTo>
                      <a:pt x="7" y="93"/>
                    </a:lnTo>
                    <a:lnTo>
                      <a:pt x="10" y="95"/>
                    </a:lnTo>
                    <a:lnTo>
                      <a:pt x="13" y="96"/>
                    </a:lnTo>
                    <a:lnTo>
                      <a:pt x="18" y="97"/>
                    </a:lnTo>
                    <a:lnTo>
                      <a:pt x="21" y="97"/>
                    </a:lnTo>
                    <a:lnTo>
                      <a:pt x="40" y="95"/>
                    </a:lnTo>
                    <a:lnTo>
                      <a:pt x="53" y="93"/>
                    </a:lnTo>
                    <a:lnTo>
                      <a:pt x="86" y="68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9" name="Freeform 358">
                <a:extLst>
                  <a:ext uri="{FF2B5EF4-FFF2-40B4-BE49-F238E27FC236}">
                    <a16:creationId xmlns:a16="http://schemas.microsoft.com/office/drawing/2014/main" id="{BAD303D0-2EE1-B643-B4D2-4B644933A936}"/>
                  </a:ext>
                </a:extLst>
              </p:cNvPr>
              <p:cNvSpPr>
                <a:spLocks/>
              </p:cNvSpPr>
              <p:nvPr>
                <p:custDataLst>
                  <p:tags r:id="rId261"/>
                </p:custDataLst>
              </p:nvPr>
            </p:nvSpPr>
            <p:spPr bwMode="auto">
              <a:xfrm>
                <a:off x="6372225" y="3173413"/>
                <a:ext cx="363538" cy="376237"/>
              </a:xfrm>
              <a:custGeom>
                <a:avLst/>
                <a:gdLst>
                  <a:gd name="T0" fmla="*/ 2147483646 w 845"/>
                  <a:gd name="T1" fmla="*/ 2147483646 h 720"/>
                  <a:gd name="T2" fmla="*/ 2147483646 w 845"/>
                  <a:gd name="T3" fmla="*/ 2147483646 h 720"/>
                  <a:gd name="T4" fmla="*/ 2147483646 w 845"/>
                  <a:gd name="T5" fmla="*/ 0 h 720"/>
                  <a:gd name="T6" fmla="*/ 2147483646 w 845"/>
                  <a:gd name="T7" fmla="*/ 1712359097 h 720"/>
                  <a:gd name="T8" fmla="*/ 2147483646 w 845"/>
                  <a:gd name="T9" fmla="*/ 2147483646 h 720"/>
                  <a:gd name="T10" fmla="*/ 2147483646 w 845"/>
                  <a:gd name="T11" fmla="*/ 2147483646 h 720"/>
                  <a:gd name="T12" fmla="*/ 2147483646 w 845"/>
                  <a:gd name="T13" fmla="*/ 2147483646 h 720"/>
                  <a:gd name="T14" fmla="*/ 2147483646 w 845"/>
                  <a:gd name="T15" fmla="*/ 2147483646 h 720"/>
                  <a:gd name="T16" fmla="*/ 2147483646 w 845"/>
                  <a:gd name="T17" fmla="*/ 2147483646 h 720"/>
                  <a:gd name="T18" fmla="*/ 2147483646 w 845"/>
                  <a:gd name="T19" fmla="*/ 2147483646 h 720"/>
                  <a:gd name="T20" fmla="*/ 2147483646 w 845"/>
                  <a:gd name="T21" fmla="*/ 2147483646 h 720"/>
                  <a:gd name="T22" fmla="*/ 2147483646 w 845"/>
                  <a:gd name="T23" fmla="*/ 2147483646 h 720"/>
                  <a:gd name="T24" fmla="*/ 2147483646 w 845"/>
                  <a:gd name="T25" fmla="*/ 2147483646 h 720"/>
                  <a:gd name="T26" fmla="*/ 2147483646 w 845"/>
                  <a:gd name="T27" fmla="*/ 2147483646 h 720"/>
                  <a:gd name="T28" fmla="*/ 2147483646 w 845"/>
                  <a:gd name="T29" fmla="*/ 2147483646 h 720"/>
                  <a:gd name="T30" fmla="*/ 2147483646 w 845"/>
                  <a:gd name="T31" fmla="*/ 2147483646 h 720"/>
                  <a:gd name="T32" fmla="*/ 2147483646 w 845"/>
                  <a:gd name="T33" fmla="*/ 2147483646 h 720"/>
                  <a:gd name="T34" fmla="*/ 2147483646 w 845"/>
                  <a:gd name="T35" fmla="*/ 2147483646 h 720"/>
                  <a:gd name="T36" fmla="*/ 2147483646 w 845"/>
                  <a:gd name="T37" fmla="*/ 2147483646 h 720"/>
                  <a:gd name="T38" fmla="*/ 2147483646 w 845"/>
                  <a:gd name="T39" fmla="*/ 2147483646 h 720"/>
                  <a:gd name="T40" fmla="*/ 2147483646 w 845"/>
                  <a:gd name="T41" fmla="*/ 2147483646 h 720"/>
                  <a:gd name="T42" fmla="*/ 2147483646 w 845"/>
                  <a:gd name="T43" fmla="*/ 2147483646 h 720"/>
                  <a:gd name="T44" fmla="*/ 2147483646 w 845"/>
                  <a:gd name="T45" fmla="*/ 2147483646 h 720"/>
                  <a:gd name="T46" fmla="*/ 2147483646 w 845"/>
                  <a:gd name="T47" fmla="*/ 2147483646 h 720"/>
                  <a:gd name="T48" fmla="*/ 2147483646 w 845"/>
                  <a:gd name="T49" fmla="*/ 2147483646 h 720"/>
                  <a:gd name="T50" fmla="*/ 2147483646 w 845"/>
                  <a:gd name="T51" fmla="*/ 2147483646 h 720"/>
                  <a:gd name="T52" fmla="*/ 2147483646 w 845"/>
                  <a:gd name="T53" fmla="*/ 2147483646 h 720"/>
                  <a:gd name="T54" fmla="*/ 2147483646 w 845"/>
                  <a:gd name="T55" fmla="*/ 2147483646 h 720"/>
                  <a:gd name="T56" fmla="*/ 2147483646 w 845"/>
                  <a:gd name="T57" fmla="*/ 2147483646 h 720"/>
                  <a:gd name="T58" fmla="*/ 2147483646 w 845"/>
                  <a:gd name="T59" fmla="*/ 2147483646 h 720"/>
                  <a:gd name="T60" fmla="*/ 2147483646 w 845"/>
                  <a:gd name="T61" fmla="*/ 2147483646 h 720"/>
                  <a:gd name="T62" fmla="*/ 2147483646 w 845"/>
                  <a:gd name="T63" fmla="*/ 2147483646 h 720"/>
                  <a:gd name="T64" fmla="*/ 2147483646 w 845"/>
                  <a:gd name="T65" fmla="*/ 2147483646 h 720"/>
                  <a:gd name="T66" fmla="*/ 2147483646 w 845"/>
                  <a:gd name="T67" fmla="*/ 2147483646 h 720"/>
                  <a:gd name="T68" fmla="*/ 2147483646 w 845"/>
                  <a:gd name="T69" fmla="*/ 2147483646 h 720"/>
                  <a:gd name="T70" fmla="*/ 2147483646 w 845"/>
                  <a:gd name="T71" fmla="*/ 2147483646 h 720"/>
                  <a:gd name="T72" fmla="*/ 2147483646 w 845"/>
                  <a:gd name="T73" fmla="*/ 2147483646 h 720"/>
                  <a:gd name="T74" fmla="*/ 2147483646 w 845"/>
                  <a:gd name="T75" fmla="*/ 2147483646 h 720"/>
                  <a:gd name="T76" fmla="*/ 2147483646 w 845"/>
                  <a:gd name="T77" fmla="*/ 2147483646 h 720"/>
                  <a:gd name="T78" fmla="*/ 2147483646 w 845"/>
                  <a:gd name="T79" fmla="*/ 2147483646 h 720"/>
                  <a:gd name="T80" fmla="*/ 2147483646 w 845"/>
                  <a:gd name="T81" fmla="*/ 2147483646 h 720"/>
                  <a:gd name="T82" fmla="*/ 2147483646 w 845"/>
                  <a:gd name="T83" fmla="*/ 2147483646 h 720"/>
                  <a:gd name="T84" fmla="*/ 2147483646 w 845"/>
                  <a:gd name="T85" fmla="*/ 2147483646 h 720"/>
                  <a:gd name="T86" fmla="*/ 2147483646 w 845"/>
                  <a:gd name="T87" fmla="*/ 2147483646 h 720"/>
                  <a:gd name="T88" fmla="*/ 2147483646 w 845"/>
                  <a:gd name="T89" fmla="*/ 2147483646 h 720"/>
                  <a:gd name="T90" fmla="*/ 2147483646 w 845"/>
                  <a:gd name="T91" fmla="*/ 2147483646 h 720"/>
                  <a:gd name="T92" fmla="*/ 2147483646 w 845"/>
                  <a:gd name="T93" fmla="*/ 2147483646 h 720"/>
                  <a:gd name="T94" fmla="*/ 1274169284 w 845"/>
                  <a:gd name="T95" fmla="*/ 2147483646 h 720"/>
                  <a:gd name="T96" fmla="*/ 398131760 w 845"/>
                  <a:gd name="T97" fmla="*/ 2147483646 h 720"/>
                  <a:gd name="T98" fmla="*/ 159178448 w 845"/>
                  <a:gd name="T99" fmla="*/ 2147483646 h 720"/>
                  <a:gd name="T100" fmla="*/ 1672300613 w 845"/>
                  <a:gd name="T101" fmla="*/ 2147483646 h 720"/>
                  <a:gd name="T102" fmla="*/ 2147483646 w 845"/>
                  <a:gd name="T103" fmla="*/ 2147483646 h 720"/>
                  <a:gd name="T104" fmla="*/ 2147483646 w 845"/>
                  <a:gd name="T105" fmla="*/ 2147483646 h 720"/>
                  <a:gd name="T106" fmla="*/ 2147483646 w 845"/>
                  <a:gd name="T107" fmla="*/ 2147483646 h 720"/>
                  <a:gd name="T108" fmla="*/ 2147483646 w 845"/>
                  <a:gd name="T109" fmla="*/ 2147483646 h 720"/>
                  <a:gd name="T110" fmla="*/ 2147483646 w 845"/>
                  <a:gd name="T111" fmla="*/ 2147483646 h 720"/>
                  <a:gd name="T112" fmla="*/ 2147483646 w 845"/>
                  <a:gd name="T113" fmla="*/ 2147483646 h 720"/>
                  <a:gd name="T114" fmla="*/ 2147483646 w 845"/>
                  <a:gd name="T115" fmla="*/ 2147483646 h 720"/>
                  <a:gd name="T116" fmla="*/ 2147483646 w 845"/>
                  <a:gd name="T117" fmla="*/ 2147483646 h 72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845" h="720">
                    <a:moveTo>
                      <a:pt x="174" y="25"/>
                    </a:moveTo>
                    <a:lnTo>
                      <a:pt x="175" y="27"/>
                    </a:lnTo>
                    <a:lnTo>
                      <a:pt x="179" y="33"/>
                    </a:lnTo>
                    <a:lnTo>
                      <a:pt x="182" y="36"/>
                    </a:lnTo>
                    <a:lnTo>
                      <a:pt x="185" y="38"/>
                    </a:lnTo>
                    <a:lnTo>
                      <a:pt x="189" y="38"/>
                    </a:lnTo>
                    <a:lnTo>
                      <a:pt x="194" y="37"/>
                    </a:lnTo>
                    <a:lnTo>
                      <a:pt x="205" y="28"/>
                    </a:lnTo>
                    <a:lnTo>
                      <a:pt x="218" y="19"/>
                    </a:lnTo>
                    <a:lnTo>
                      <a:pt x="229" y="14"/>
                    </a:lnTo>
                    <a:lnTo>
                      <a:pt x="234" y="12"/>
                    </a:lnTo>
                    <a:lnTo>
                      <a:pt x="247" y="0"/>
                    </a:lnTo>
                    <a:lnTo>
                      <a:pt x="250" y="1"/>
                    </a:lnTo>
                    <a:lnTo>
                      <a:pt x="258" y="6"/>
                    </a:lnTo>
                    <a:lnTo>
                      <a:pt x="267" y="10"/>
                    </a:lnTo>
                    <a:lnTo>
                      <a:pt x="273" y="12"/>
                    </a:lnTo>
                    <a:lnTo>
                      <a:pt x="284" y="15"/>
                    </a:lnTo>
                    <a:lnTo>
                      <a:pt x="300" y="21"/>
                    </a:lnTo>
                    <a:lnTo>
                      <a:pt x="316" y="31"/>
                    </a:lnTo>
                    <a:lnTo>
                      <a:pt x="327" y="37"/>
                    </a:lnTo>
                    <a:lnTo>
                      <a:pt x="337" y="41"/>
                    </a:lnTo>
                    <a:lnTo>
                      <a:pt x="353" y="50"/>
                    </a:lnTo>
                    <a:lnTo>
                      <a:pt x="370" y="60"/>
                    </a:lnTo>
                    <a:lnTo>
                      <a:pt x="380" y="67"/>
                    </a:lnTo>
                    <a:lnTo>
                      <a:pt x="393" y="76"/>
                    </a:lnTo>
                    <a:lnTo>
                      <a:pt x="406" y="86"/>
                    </a:lnTo>
                    <a:lnTo>
                      <a:pt x="419" y="95"/>
                    </a:lnTo>
                    <a:lnTo>
                      <a:pt x="426" y="98"/>
                    </a:lnTo>
                    <a:lnTo>
                      <a:pt x="430" y="105"/>
                    </a:lnTo>
                    <a:lnTo>
                      <a:pt x="440" y="116"/>
                    </a:lnTo>
                    <a:lnTo>
                      <a:pt x="441" y="121"/>
                    </a:lnTo>
                    <a:lnTo>
                      <a:pt x="442" y="125"/>
                    </a:lnTo>
                    <a:lnTo>
                      <a:pt x="443" y="130"/>
                    </a:lnTo>
                    <a:lnTo>
                      <a:pt x="443" y="134"/>
                    </a:lnTo>
                    <a:lnTo>
                      <a:pt x="443" y="137"/>
                    </a:lnTo>
                    <a:lnTo>
                      <a:pt x="443" y="140"/>
                    </a:lnTo>
                    <a:lnTo>
                      <a:pt x="444" y="141"/>
                    </a:lnTo>
                    <a:lnTo>
                      <a:pt x="447" y="142"/>
                    </a:lnTo>
                    <a:lnTo>
                      <a:pt x="450" y="143"/>
                    </a:lnTo>
                    <a:lnTo>
                      <a:pt x="458" y="147"/>
                    </a:lnTo>
                    <a:lnTo>
                      <a:pt x="466" y="153"/>
                    </a:lnTo>
                    <a:lnTo>
                      <a:pt x="475" y="160"/>
                    </a:lnTo>
                    <a:lnTo>
                      <a:pt x="492" y="172"/>
                    </a:lnTo>
                    <a:lnTo>
                      <a:pt x="499" y="178"/>
                    </a:lnTo>
                    <a:lnTo>
                      <a:pt x="500" y="175"/>
                    </a:lnTo>
                    <a:lnTo>
                      <a:pt x="503" y="173"/>
                    </a:lnTo>
                    <a:lnTo>
                      <a:pt x="505" y="172"/>
                    </a:lnTo>
                    <a:lnTo>
                      <a:pt x="506" y="172"/>
                    </a:lnTo>
                    <a:lnTo>
                      <a:pt x="500" y="174"/>
                    </a:lnTo>
                    <a:lnTo>
                      <a:pt x="495" y="177"/>
                    </a:lnTo>
                    <a:lnTo>
                      <a:pt x="492" y="181"/>
                    </a:lnTo>
                    <a:lnTo>
                      <a:pt x="488" y="184"/>
                    </a:lnTo>
                    <a:lnTo>
                      <a:pt x="485" y="189"/>
                    </a:lnTo>
                    <a:lnTo>
                      <a:pt x="483" y="193"/>
                    </a:lnTo>
                    <a:lnTo>
                      <a:pt x="482" y="197"/>
                    </a:lnTo>
                    <a:lnTo>
                      <a:pt x="481" y="202"/>
                    </a:lnTo>
                    <a:lnTo>
                      <a:pt x="478" y="221"/>
                    </a:lnTo>
                    <a:lnTo>
                      <a:pt x="480" y="240"/>
                    </a:lnTo>
                    <a:lnTo>
                      <a:pt x="480" y="247"/>
                    </a:lnTo>
                    <a:lnTo>
                      <a:pt x="481" y="252"/>
                    </a:lnTo>
                    <a:lnTo>
                      <a:pt x="483" y="256"/>
                    </a:lnTo>
                    <a:lnTo>
                      <a:pt x="486" y="260"/>
                    </a:lnTo>
                    <a:lnTo>
                      <a:pt x="488" y="262"/>
                    </a:lnTo>
                    <a:lnTo>
                      <a:pt x="493" y="264"/>
                    </a:lnTo>
                    <a:lnTo>
                      <a:pt x="496" y="265"/>
                    </a:lnTo>
                    <a:lnTo>
                      <a:pt x="500" y="266"/>
                    </a:lnTo>
                    <a:lnTo>
                      <a:pt x="516" y="266"/>
                    </a:lnTo>
                    <a:lnTo>
                      <a:pt x="526" y="265"/>
                    </a:lnTo>
                    <a:lnTo>
                      <a:pt x="528" y="279"/>
                    </a:lnTo>
                    <a:lnTo>
                      <a:pt x="532" y="293"/>
                    </a:lnTo>
                    <a:lnTo>
                      <a:pt x="538" y="307"/>
                    </a:lnTo>
                    <a:lnTo>
                      <a:pt x="545" y="319"/>
                    </a:lnTo>
                    <a:lnTo>
                      <a:pt x="554" y="330"/>
                    </a:lnTo>
                    <a:lnTo>
                      <a:pt x="563" y="341"/>
                    </a:lnTo>
                    <a:lnTo>
                      <a:pt x="573" y="351"/>
                    </a:lnTo>
                    <a:lnTo>
                      <a:pt x="583" y="361"/>
                    </a:lnTo>
                    <a:lnTo>
                      <a:pt x="604" y="376"/>
                    </a:lnTo>
                    <a:lnTo>
                      <a:pt x="622" y="388"/>
                    </a:lnTo>
                    <a:lnTo>
                      <a:pt x="637" y="396"/>
                    </a:lnTo>
                    <a:lnTo>
                      <a:pt x="645" y="400"/>
                    </a:lnTo>
                    <a:lnTo>
                      <a:pt x="673" y="408"/>
                    </a:lnTo>
                    <a:lnTo>
                      <a:pt x="696" y="417"/>
                    </a:lnTo>
                    <a:lnTo>
                      <a:pt x="718" y="424"/>
                    </a:lnTo>
                    <a:lnTo>
                      <a:pt x="738" y="430"/>
                    </a:lnTo>
                    <a:lnTo>
                      <a:pt x="758" y="435"/>
                    </a:lnTo>
                    <a:lnTo>
                      <a:pt x="783" y="440"/>
                    </a:lnTo>
                    <a:lnTo>
                      <a:pt x="811" y="445"/>
                    </a:lnTo>
                    <a:lnTo>
                      <a:pt x="845" y="449"/>
                    </a:lnTo>
                    <a:lnTo>
                      <a:pt x="838" y="457"/>
                    </a:lnTo>
                    <a:lnTo>
                      <a:pt x="830" y="465"/>
                    </a:lnTo>
                    <a:lnTo>
                      <a:pt x="821" y="474"/>
                    </a:lnTo>
                    <a:lnTo>
                      <a:pt x="811" y="482"/>
                    </a:lnTo>
                    <a:lnTo>
                      <a:pt x="790" y="498"/>
                    </a:lnTo>
                    <a:lnTo>
                      <a:pt x="768" y="514"/>
                    </a:lnTo>
                    <a:lnTo>
                      <a:pt x="749" y="531"/>
                    </a:lnTo>
                    <a:lnTo>
                      <a:pt x="731" y="547"/>
                    </a:lnTo>
                    <a:lnTo>
                      <a:pt x="723" y="555"/>
                    </a:lnTo>
                    <a:lnTo>
                      <a:pt x="718" y="562"/>
                    </a:lnTo>
                    <a:lnTo>
                      <a:pt x="715" y="570"/>
                    </a:lnTo>
                    <a:lnTo>
                      <a:pt x="712" y="579"/>
                    </a:lnTo>
                    <a:lnTo>
                      <a:pt x="709" y="592"/>
                    </a:lnTo>
                    <a:lnTo>
                      <a:pt x="706" y="602"/>
                    </a:lnTo>
                    <a:lnTo>
                      <a:pt x="701" y="610"/>
                    </a:lnTo>
                    <a:lnTo>
                      <a:pt x="697" y="617"/>
                    </a:lnTo>
                    <a:lnTo>
                      <a:pt x="693" y="622"/>
                    </a:lnTo>
                    <a:lnTo>
                      <a:pt x="686" y="625"/>
                    </a:lnTo>
                    <a:lnTo>
                      <a:pt x="681" y="628"/>
                    </a:lnTo>
                    <a:lnTo>
                      <a:pt x="674" y="629"/>
                    </a:lnTo>
                    <a:lnTo>
                      <a:pt x="643" y="630"/>
                    </a:lnTo>
                    <a:lnTo>
                      <a:pt x="606" y="635"/>
                    </a:lnTo>
                    <a:lnTo>
                      <a:pt x="594" y="643"/>
                    </a:lnTo>
                    <a:lnTo>
                      <a:pt x="580" y="655"/>
                    </a:lnTo>
                    <a:lnTo>
                      <a:pt x="573" y="661"/>
                    </a:lnTo>
                    <a:lnTo>
                      <a:pt x="567" y="666"/>
                    </a:lnTo>
                    <a:lnTo>
                      <a:pt x="563" y="670"/>
                    </a:lnTo>
                    <a:lnTo>
                      <a:pt x="559" y="671"/>
                    </a:lnTo>
                    <a:lnTo>
                      <a:pt x="548" y="673"/>
                    </a:lnTo>
                    <a:lnTo>
                      <a:pt x="539" y="676"/>
                    </a:lnTo>
                    <a:lnTo>
                      <a:pt x="531" y="678"/>
                    </a:lnTo>
                    <a:lnTo>
                      <a:pt x="525" y="681"/>
                    </a:lnTo>
                    <a:lnTo>
                      <a:pt x="513" y="687"/>
                    </a:lnTo>
                    <a:lnTo>
                      <a:pt x="499" y="696"/>
                    </a:lnTo>
                    <a:lnTo>
                      <a:pt x="488" y="696"/>
                    </a:lnTo>
                    <a:lnTo>
                      <a:pt x="482" y="693"/>
                    </a:lnTo>
                    <a:lnTo>
                      <a:pt x="476" y="691"/>
                    </a:lnTo>
                    <a:lnTo>
                      <a:pt x="472" y="686"/>
                    </a:lnTo>
                    <a:lnTo>
                      <a:pt x="468" y="683"/>
                    </a:lnTo>
                    <a:lnTo>
                      <a:pt x="461" y="680"/>
                    </a:lnTo>
                    <a:lnTo>
                      <a:pt x="452" y="678"/>
                    </a:lnTo>
                    <a:lnTo>
                      <a:pt x="440" y="677"/>
                    </a:lnTo>
                    <a:lnTo>
                      <a:pt x="432" y="678"/>
                    </a:lnTo>
                    <a:lnTo>
                      <a:pt x="427" y="679"/>
                    </a:lnTo>
                    <a:lnTo>
                      <a:pt x="421" y="681"/>
                    </a:lnTo>
                    <a:lnTo>
                      <a:pt x="418" y="684"/>
                    </a:lnTo>
                    <a:lnTo>
                      <a:pt x="410" y="692"/>
                    </a:lnTo>
                    <a:lnTo>
                      <a:pt x="405" y="699"/>
                    </a:lnTo>
                    <a:lnTo>
                      <a:pt x="402" y="703"/>
                    </a:lnTo>
                    <a:lnTo>
                      <a:pt x="398" y="707"/>
                    </a:lnTo>
                    <a:lnTo>
                      <a:pt x="394" y="711"/>
                    </a:lnTo>
                    <a:lnTo>
                      <a:pt x="390" y="714"/>
                    </a:lnTo>
                    <a:lnTo>
                      <a:pt x="383" y="717"/>
                    </a:lnTo>
                    <a:lnTo>
                      <a:pt x="376" y="719"/>
                    </a:lnTo>
                    <a:lnTo>
                      <a:pt x="369" y="720"/>
                    </a:lnTo>
                    <a:lnTo>
                      <a:pt x="360" y="720"/>
                    </a:lnTo>
                    <a:lnTo>
                      <a:pt x="348" y="720"/>
                    </a:lnTo>
                    <a:lnTo>
                      <a:pt x="337" y="719"/>
                    </a:lnTo>
                    <a:lnTo>
                      <a:pt x="327" y="717"/>
                    </a:lnTo>
                    <a:lnTo>
                      <a:pt x="318" y="714"/>
                    </a:lnTo>
                    <a:lnTo>
                      <a:pt x="310" y="710"/>
                    </a:lnTo>
                    <a:lnTo>
                      <a:pt x="303" y="706"/>
                    </a:lnTo>
                    <a:lnTo>
                      <a:pt x="295" y="702"/>
                    </a:lnTo>
                    <a:lnTo>
                      <a:pt x="289" y="698"/>
                    </a:lnTo>
                    <a:lnTo>
                      <a:pt x="275" y="688"/>
                    </a:lnTo>
                    <a:lnTo>
                      <a:pt x="261" y="679"/>
                    </a:lnTo>
                    <a:lnTo>
                      <a:pt x="253" y="675"/>
                    </a:lnTo>
                    <a:lnTo>
                      <a:pt x="246" y="671"/>
                    </a:lnTo>
                    <a:lnTo>
                      <a:pt x="237" y="668"/>
                    </a:lnTo>
                    <a:lnTo>
                      <a:pt x="227" y="665"/>
                    </a:lnTo>
                    <a:lnTo>
                      <a:pt x="205" y="662"/>
                    </a:lnTo>
                    <a:lnTo>
                      <a:pt x="181" y="661"/>
                    </a:lnTo>
                    <a:lnTo>
                      <a:pt x="170" y="660"/>
                    </a:lnTo>
                    <a:lnTo>
                      <a:pt x="159" y="659"/>
                    </a:lnTo>
                    <a:lnTo>
                      <a:pt x="149" y="657"/>
                    </a:lnTo>
                    <a:lnTo>
                      <a:pt x="140" y="653"/>
                    </a:lnTo>
                    <a:lnTo>
                      <a:pt x="149" y="632"/>
                    </a:lnTo>
                    <a:lnTo>
                      <a:pt x="153" y="622"/>
                    </a:lnTo>
                    <a:lnTo>
                      <a:pt x="152" y="618"/>
                    </a:lnTo>
                    <a:lnTo>
                      <a:pt x="151" y="614"/>
                    </a:lnTo>
                    <a:lnTo>
                      <a:pt x="147" y="607"/>
                    </a:lnTo>
                    <a:lnTo>
                      <a:pt x="140" y="597"/>
                    </a:lnTo>
                    <a:lnTo>
                      <a:pt x="134" y="597"/>
                    </a:lnTo>
                    <a:lnTo>
                      <a:pt x="127" y="596"/>
                    </a:lnTo>
                    <a:lnTo>
                      <a:pt x="122" y="593"/>
                    </a:lnTo>
                    <a:lnTo>
                      <a:pt x="116" y="590"/>
                    </a:lnTo>
                    <a:lnTo>
                      <a:pt x="112" y="587"/>
                    </a:lnTo>
                    <a:lnTo>
                      <a:pt x="108" y="583"/>
                    </a:lnTo>
                    <a:lnTo>
                      <a:pt x="104" y="577"/>
                    </a:lnTo>
                    <a:lnTo>
                      <a:pt x="102" y="572"/>
                    </a:lnTo>
                    <a:lnTo>
                      <a:pt x="96" y="562"/>
                    </a:lnTo>
                    <a:lnTo>
                      <a:pt x="93" y="551"/>
                    </a:lnTo>
                    <a:lnTo>
                      <a:pt x="90" y="540"/>
                    </a:lnTo>
                    <a:lnTo>
                      <a:pt x="88" y="530"/>
                    </a:lnTo>
                    <a:lnTo>
                      <a:pt x="82" y="519"/>
                    </a:lnTo>
                    <a:lnTo>
                      <a:pt x="77" y="511"/>
                    </a:lnTo>
                    <a:lnTo>
                      <a:pt x="70" y="505"/>
                    </a:lnTo>
                    <a:lnTo>
                      <a:pt x="63" y="499"/>
                    </a:lnTo>
                    <a:lnTo>
                      <a:pt x="57" y="494"/>
                    </a:lnTo>
                    <a:lnTo>
                      <a:pt x="49" y="489"/>
                    </a:lnTo>
                    <a:lnTo>
                      <a:pt x="41" y="483"/>
                    </a:lnTo>
                    <a:lnTo>
                      <a:pt x="34" y="474"/>
                    </a:lnTo>
                    <a:lnTo>
                      <a:pt x="24" y="477"/>
                    </a:lnTo>
                    <a:lnTo>
                      <a:pt x="16" y="477"/>
                    </a:lnTo>
                    <a:lnTo>
                      <a:pt x="12" y="476"/>
                    </a:lnTo>
                    <a:lnTo>
                      <a:pt x="10" y="475"/>
                    </a:lnTo>
                    <a:lnTo>
                      <a:pt x="6" y="474"/>
                    </a:lnTo>
                    <a:lnTo>
                      <a:pt x="5" y="472"/>
                    </a:lnTo>
                    <a:lnTo>
                      <a:pt x="2" y="467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48"/>
                    </a:lnTo>
                    <a:lnTo>
                      <a:pt x="5" y="441"/>
                    </a:lnTo>
                    <a:lnTo>
                      <a:pt x="9" y="434"/>
                    </a:lnTo>
                    <a:lnTo>
                      <a:pt x="14" y="428"/>
                    </a:lnTo>
                    <a:lnTo>
                      <a:pt x="21" y="422"/>
                    </a:lnTo>
                    <a:lnTo>
                      <a:pt x="27" y="418"/>
                    </a:lnTo>
                    <a:lnTo>
                      <a:pt x="36" y="415"/>
                    </a:lnTo>
                    <a:lnTo>
                      <a:pt x="45" y="413"/>
                    </a:lnTo>
                    <a:lnTo>
                      <a:pt x="55" y="413"/>
                    </a:lnTo>
                    <a:lnTo>
                      <a:pt x="57" y="384"/>
                    </a:lnTo>
                    <a:lnTo>
                      <a:pt x="60" y="360"/>
                    </a:lnTo>
                    <a:lnTo>
                      <a:pt x="63" y="339"/>
                    </a:lnTo>
                    <a:lnTo>
                      <a:pt x="67" y="321"/>
                    </a:lnTo>
                    <a:lnTo>
                      <a:pt x="71" y="306"/>
                    </a:lnTo>
                    <a:lnTo>
                      <a:pt x="74" y="293"/>
                    </a:lnTo>
                    <a:lnTo>
                      <a:pt x="79" y="283"/>
                    </a:lnTo>
                    <a:lnTo>
                      <a:pt x="82" y="275"/>
                    </a:lnTo>
                    <a:lnTo>
                      <a:pt x="87" y="269"/>
                    </a:lnTo>
                    <a:lnTo>
                      <a:pt x="90" y="265"/>
                    </a:lnTo>
                    <a:lnTo>
                      <a:pt x="93" y="262"/>
                    </a:lnTo>
                    <a:lnTo>
                      <a:pt x="95" y="260"/>
                    </a:lnTo>
                    <a:lnTo>
                      <a:pt x="100" y="259"/>
                    </a:lnTo>
                    <a:lnTo>
                      <a:pt x="101" y="259"/>
                    </a:lnTo>
                    <a:lnTo>
                      <a:pt x="101" y="247"/>
                    </a:lnTo>
                    <a:lnTo>
                      <a:pt x="103" y="236"/>
                    </a:lnTo>
                    <a:lnTo>
                      <a:pt x="105" y="227"/>
                    </a:lnTo>
                    <a:lnTo>
                      <a:pt x="108" y="219"/>
                    </a:lnTo>
                    <a:lnTo>
                      <a:pt x="112" y="212"/>
                    </a:lnTo>
                    <a:lnTo>
                      <a:pt x="116" y="206"/>
                    </a:lnTo>
                    <a:lnTo>
                      <a:pt x="122" y="200"/>
                    </a:lnTo>
                    <a:lnTo>
                      <a:pt x="126" y="196"/>
                    </a:lnTo>
                    <a:lnTo>
                      <a:pt x="137" y="186"/>
                    </a:lnTo>
                    <a:lnTo>
                      <a:pt x="148" y="178"/>
                    </a:lnTo>
                    <a:lnTo>
                      <a:pt x="153" y="174"/>
                    </a:lnTo>
                    <a:lnTo>
                      <a:pt x="159" y="170"/>
                    </a:lnTo>
                    <a:lnTo>
                      <a:pt x="163" y="165"/>
                    </a:lnTo>
                    <a:lnTo>
                      <a:pt x="167" y="160"/>
                    </a:lnTo>
                    <a:lnTo>
                      <a:pt x="174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0" name="Line 359">
                <a:extLst>
                  <a:ext uri="{FF2B5EF4-FFF2-40B4-BE49-F238E27FC236}">
                    <a16:creationId xmlns:a16="http://schemas.microsoft.com/office/drawing/2014/main" id="{BCDE54A7-6EFB-5742-BCE8-C648EF7E4673}"/>
                  </a:ext>
                </a:extLst>
              </p:cNvPr>
              <p:cNvSpPr>
                <a:spLocks noChangeShapeType="1"/>
              </p:cNvSpPr>
              <p:nvPr>
                <p:custDataLst>
                  <p:tags r:id="rId262"/>
                </p:custDataLst>
              </p:nvPr>
            </p:nvSpPr>
            <p:spPr bwMode="auto">
              <a:xfrm flipH="1">
                <a:off x="3232150" y="3692525"/>
                <a:ext cx="4763" cy="793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1" name="Freeform 360">
                <a:extLst>
                  <a:ext uri="{FF2B5EF4-FFF2-40B4-BE49-F238E27FC236}">
                    <a16:creationId xmlns:a16="http://schemas.microsoft.com/office/drawing/2014/main" id="{E8C795C6-7F95-4A4E-9C37-040E9DA6467E}"/>
                  </a:ext>
                </a:extLst>
              </p:cNvPr>
              <p:cNvSpPr>
                <a:spLocks/>
              </p:cNvSpPr>
              <p:nvPr>
                <p:custDataLst>
                  <p:tags r:id="rId263"/>
                </p:custDataLst>
              </p:nvPr>
            </p:nvSpPr>
            <p:spPr bwMode="auto">
              <a:xfrm>
                <a:off x="3232150" y="3700463"/>
                <a:ext cx="12700" cy="58737"/>
              </a:xfrm>
              <a:custGeom>
                <a:avLst/>
                <a:gdLst>
                  <a:gd name="T0" fmla="*/ 0 w 33"/>
                  <a:gd name="T1" fmla="*/ 0 h 6"/>
                  <a:gd name="T2" fmla="*/ 399003982 w 33"/>
                  <a:gd name="T3" fmla="*/ 2147483646 h 6"/>
                  <a:gd name="T4" fmla="*/ 855029424 w 33"/>
                  <a:gd name="T5" fmla="*/ 2147483646 h 6"/>
                  <a:gd name="T6" fmla="*/ 1311055252 w 33"/>
                  <a:gd name="T7" fmla="*/ 2147483646 h 6"/>
                  <a:gd name="T8" fmla="*/ 1880976218 w 33"/>
                  <a:gd name="T9" fmla="*/ 214748364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" h="6">
                    <a:moveTo>
                      <a:pt x="0" y="0"/>
                    </a:moveTo>
                    <a:lnTo>
                      <a:pt x="7" y="1"/>
                    </a:lnTo>
                    <a:lnTo>
                      <a:pt x="15" y="3"/>
                    </a:lnTo>
                    <a:lnTo>
                      <a:pt x="23" y="5"/>
                    </a:lnTo>
                    <a:lnTo>
                      <a:pt x="33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2" name="Freeform 361">
                <a:extLst>
                  <a:ext uri="{FF2B5EF4-FFF2-40B4-BE49-F238E27FC236}">
                    <a16:creationId xmlns:a16="http://schemas.microsoft.com/office/drawing/2014/main" id="{EB597B31-DC79-D14D-BE2D-EF01B12FDCCC}"/>
                  </a:ext>
                </a:extLst>
              </p:cNvPr>
              <p:cNvSpPr>
                <a:spLocks/>
              </p:cNvSpPr>
              <p:nvPr>
                <p:custDataLst>
                  <p:tags r:id="rId264"/>
                </p:custDataLst>
              </p:nvPr>
            </p:nvSpPr>
            <p:spPr bwMode="auto">
              <a:xfrm>
                <a:off x="3240088" y="3687763"/>
                <a:ext cx="4762" cy="57150"/>
              </a:xfrm>
              <a:custGeom>
                <a:avLst/>
                <a:gdLst>
                  <a:gd name="T0" fmla="*/ 638971387 w 13"/>
                  <a:gd name="T1" fmla="*/ 2147483646 h 30"/>
                  <a:gd name="T2" fmla="*/ 638971387 w 13"/>
                  <a:gd name="T3" fmla="*/ 0 h 30"/>
                  <a:gd name="T4" fmla="*/ 0 w 13"/>
                  <a:gd name="T5" fmla="*/ 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30">
                    <a:moveTo>
                      <a:pt x="13" y="30"/>
                    </a:move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633" name="Group 362">
                <a:extLst>
                  <a:ext uri="{FF2B5EF4-FFF2-40B4-BE49-F238E27FC236}">
                    <a16:creationId xmlns:a16="http://schemas.microsoft.com/office/drawing/2014/main" id="{D8EC480C-5453-F34F-849D-76DA34C493CB}"/>
                  </a:ext>
                </a:extLst>
              </p:cNvPr>
              <p:cNvGrpSpPr>
                <a:grpSpLocks/>
              </p:cNvGrpSpPr>
              <p:nvPr>
                <p:custDataLst>
                  <p:tags r:id="rId265"/>
                </p:custDataLst>
              </p:nvPr>
            </p:nvGrpSpPr>
            <p:grpSpPr bwMode="auto">
              <a:xfrm>
                <a:off x="3232150" y="3622675"/>
                <a:ext cx="417513" cy="201613"/>
                <a:chOff x="912" y="2626"/>
                <a:chExt cx="311" cy="127"/>
              </a:xfrm>
            </p:grpSpPr>
            <p:sp>
              <p:nvSpPr>
                <p:cNvPr id="14816" name="Freeform 363">
                  <a:extLst>
                    <a:ext uri="{FF2B5EF4-FFF2-40B4-BE49-F238E27FC236}">
                      <a16:creationId xmlns:a16="http://schemas.microsoft.com/office/drawing/2014/main" id="{B0BC5B6A-09E8-E246-91BC-362FE74C8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0" y="2626"/>
                  <a:ext cx="113" cy="127"/>
                </a:xfrm>
                <a:custGeom>
                  <a:avLst/>
                  <a:gdLst>
                    <a:gd name="T0" fmla="*/ 10 w 352"/>
                    <a:gd name="T1" fmla="*/ 3 h 387"/>
                    <a:gd name="T2" fmla="*/ 10 w 352"/>
                    <a:gd name="T3" fmla="*/ 3 h 387"/>
                    <a:gd name="T4" fmla="*/ 9 w 352"/>
                    <a:gd name="T5" fmla="*/ 3 h 387"/>
                    <a:gd name="T6" fmla="*/ 8 w 352"/>
                    <a:gd name="T7" fmla="*/ 3 h 387"/>
                    <a:gd name="T8" fmla="*/ 7 w 352"/>
                    <a:gd name="T9" fmla="*/ 2 h 387"/>
                    <a:gd name="T10" fmla="*/ 5 w 352"/>
                    <a:gd name="T11" fmla="*/ 1 h 387"/>
                    <a:gd name="T12" fmla="*/ 4 w 352"/>
                    <a:gd name="T13" fmla="*/ 0 h 387"/>
                    <a:gd name="T14" fmla="*/ 4 w 352"/>
                    <a:gd name="T15" fmla="*/ 1 h 387"/>
                    <a:gd name="T16" fmla="*/ 4 w 352"/>
                    <a:gd name="T17" fmla="*/ 1 h 387"/>
                    <a:gd name="T18" fmla="*/ 4 w 352"/>
                    <a:gd name="T19" fmla="*/ 1 h 387"/>
                    <a:gd name="T20" fmla="*/ 3 w 352"/>
                    <a:gd name="T21" fmla="*/ 2 h 387"/>
                    <a:gd name="T22" fmla="*/ 2 w 352"/>
                    <a:gd name="T23" fmla="*/ 4 h 387"/>
                    <a:gd name="T24" fmla="*/ 1 w 352"/>
                    <a:gd name="T25" fmla="*/ 5 h 387"/>
                    <a:gd name="T26" fmla="*/ 1 w 352"/>
                    <a:gd name="T27" fmla="*/ 6 h 387"/>
                    <a:gd name="T28" fmla="*/ 0 w 352"/>
                    <a:gd name="T29" fmla="*/ 6 h 387"/>
                    <a:gd name="T30" fmla="*/ 0 w 352"/>
                    <a:gd name="T31" fmla="*/ 7 h 387"/>
                    <a:gd name="T32" fmla="*/ 0 w 352"/>
                    <a:gd name="T33" fmla="*/ 8 h 387"/>
                    <a:gd name="T34" fmla="*/ 0 w 352"/>
                    <a:gd name="T35" fmla="*/ 8 h 387"/>
                    <a:gd name="T36" fmla="*/ 0 w 352"/>
                    <a:gd name="T37" fmla="*/ 8 h 387"/>
                    <a:gd name="T38" fmla="*/ 1 w 352"/>
                    <a:gd name="T39" fmla="*/ 9 h 387"/>
                    <a:gd name="T40" fmla="*/ 1 w 352"/>
                    <a:gd name="T41" fmla="*/ 9 h 387"/>
                    <a:gd name="T42" fmla="*/ 2 w 352"/>
                    <a:gd name="T43" fmla="*/ 9 h 387"/>
                    <a:gd name="T44" fmla="*/ 2 w 352"/>
                    <a:gd name="T45" fmla="*/ 9 h 387"/>
                    <a:gd name="T46" fmla="*/ 2 w 352"/>
                    <a:gd name="T47" fmla="*/ 8 h 387"/>
                    <a:gd name="T48" fmla="*/ 3 w 352"/>
                    <a:gd name="T49" fmla="*/ 8 h 387"/>
                    <a:gd name="T50" fmla="*/ 3 w 352"/>
                    <a:gd name="T51" fmla="*/ 9 h 387"/>
                    <a:gd name="T52" fmla="*/ 3 w 352"/>
                    <a:gd name="T53" fmla="*/ 9 h 387"/>
                    <a:gd name="T54" fmla="*/ 3 w 352"/>
                    <a:gd name="T55" fmla="*/ 10 h 387"/>
                    <a:gd name="T56" fmla="*/ 2 w 352"/>
                    <a:gd name="T57" fmla="*/ 10 h 387"/>
                    <a:gd name="T58" fmla="*/ 2 w 352"/>
                    <a:gd name="T59" fmla="*/ 11 h 387"/>
                    <a:gd name="T60" fmla="*/ 3 w 352"/>
                    <a:gd name="T61" fmla="*/ 12 h 387"/>
                    <a:gd name="T62" fmla="*/ 3 w 352"/>
                    <a:gd name="T63" fmla="*/ 12 h 387"/>
                    <a:gd name="T64" fmla="*/ 4 w 352"/>
                    <a:gd name="T65" fmla="*/ 13 h 387"/>
                    <a:gd name="T66" fmla="*/ 5 w 352"/>
                    <a:gd name="T67" fmla="*/ 13 h 387"/>
                    <a:gd name="T68" fmla="*/ 5 w 352"/>
                    <a:gd name="T69" fmla="*/ 14 h 387"/>
                    <a:gd name="T70" fmla="*/ 5 w 352"/>
                    <a:gd name="T71" fmla="*/ 13 h 387"/>
                    <a:gd name="T72" fmla="*/ 6 w 352"/>
                    <a:gd name="T73" fmla="*/ 13 h 387"/>
                    <a:gd name="T74" fmla="*/ 6 w 352"/>
                    <a:gd name="T75" fmla="*/ 12 h 387"/>
                    <a:gd name="T76" fmla="*/ 6 w 352"/>
                    <a:gd name="T77" fmla="*/ 12 h 387"/>
                    <a:gd name="T78" fmla="*/ 6 w 352"/>
                    <a:gd name="T79" fmla="*/ 11 h 387"/>
                    <a:gd name="T80" fmla="*/ 6 w 352"/>
                    <a:gd name="T81" fmla="*/ 11 h 387"/>
                    <a:gd name="T82" fmla="*/ 7 w 352"/>
                    <a:gd name="T83" fmla="*/ 10 h 387"/>
                    <a:gd name="T84" fmla="*/ 8 w 352"/>
                    <a:gd name="T85" fmla="*/ 9 h 387"/>
                    <a:gd name="T86" fmla="*/ 9 w 352"/>
                    <a:gd name="T87" fmla="*/ 9 h 387"/>
                    <a:gd name="T88" fmla="*/ 10 w 352"/>
                    <a:gd name="T89" fmla="*/ 8 h 387"/>
                    <a:gd name="T90" fmla="*/ 11 w 352"/>
                    <a:gd name="T91" fmla="*/ 8 h 387"/>
                    <a:gd name="T92" fmla="*/ 11 w 352"/>
                    <a:gd name="T93" fmla="*/ 7 h 387"/>
                    <a:gd name="T94" fmla="*/ 12 w 352"/>
                    <a:gd name="T95" fmla="*/ 7 h 387"/>
                    <a:gd name="T96" fmla="*/ 12 w 352"/>
                    <a:gd name="T97" fmla="*/ 6 h 387"/>
                    <a:gd name="T98" fmla="*/ 12 w 352"/>
                    <a:gd name="T99" fmla="*/ 5 h 387"/>
                    <a:gd name="T100" fmla="*/ 11 w 352"/>
                    <a:gd name="T101" fmla="*/ 4 h 387"/>
                    <a:gd name="T102" fmla="*/ 11 w 352"/>
                    <a:gd name="T103" fmla="*/ 3 h 387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352" h="387">
                      <a:moveTo>
                        <a:pt x="325" y="79"/>
                      </a:moveTo>
                      <a:lnTo>
                        <a:pt x="312" y="79"/>
                      </a:lnTo>
                      <a:lnTo>
                        <a:pt x="299" y="79"/>
                      </a:lnTo>
                      <a:lnTo>
                        <a:pt x="286" y="79"/>
                      </a:lnTo>
                      <a:lnTo>
                        <a:pt x="273" y="79"/>
                      </a:lnTo>
                      <a:lnTo>
                        <a:pt x="265" y="79"/>
                      </a:lnTo>
                      <a:lnTo>
                        <a:pt x="256" y="77"/>
                      </a:lnTo>
                      <a:lnTo>
                        <a:pt x="249" y="74"/>
                      </a:lnTo>
                      <a:lnTo>
                        <a:pt x="240" y="70"/>
                      </a:lnTo>
                      <a:lnTo>
                        <a:pt x="222" y="59"/>
                      </a:lnTo>
                      <a:lnTo>
                        <a:pt x="204" y="46"/>
                      </a:lnTo>
                      <a:lnTo>
                        <a:pt x="168" y="20"/>
                      </a:lnTo>
                      <a:lnTo>
                        <a:pt x="140" y="0"/>
                      </a:lnTo>
                      <a:lnTo>
                        <a:pt x="137" y="6"/>
                      </a:lnTo>
                      <a:lnTo>
                        <a:pt x="133" y="13"/>
                      </a:lnTo>
                      <a:lnTo>
                        <a:pt x="129" y="19"/>
                      </a:lnTo>
                      <a:lnTo>
                        <a:pt x="125" y="25"/>
                      </a:lnTo>
                      <a:lnTo>
                        <a:pt x="119" y="29"/>
                      </a:lnTo>
                      <a:lnTo>
                        <a:pt x="114" y="33"/>
                      </a:lnTo>
                      <a:lnTo>
                        <a:pt x="107" y="35"/>
                      </a:lnTo>
                      <a:lnTo>
                        <a:pt x="100" y="36"/>
                      </a:lnTo>
                      <a:lnTo>
                        <a:pt x="86" y="56"/>
                      </a:lnTo>
                      <a:lnTo>
                        <a:pt x="71" y="76"/>
                      </a:lnTo>
                      <a:lnTo>
                        <a:pt x="53" y="97"/>
                      </a:lnTo>
                      <a:lnTo>
                        <a:pt x="38" y="120"/>
                      </a:lnTo>
                      <a:lnTo>
                        <a:pt x="30" y="131"/>
                      </a:lnTo>
                      <a:lnTo>
                        <a:pt x="22" y="143"/>
                      </a:lnTo>
                      <a:lnTo>
                        <a:pt x="17" y="154"/>
                      </a:lnTo>
                      <a:lnTo>
                        <a:pt x="11" y="165"/>
                      </a:lnTo>
                      <a:lnTo>
                        <a:pt x="7" y="177"/>
                      </a:lnTo>
                      <a:lnTo>
                        <a:pt x="3" y="187"/>
                      </a:lnTo>
                      <a:lnTo>
                        <a:pt x="0" y="198"/>
                      </a:lnTo>
                      <a:lnTo>
                        <a:pt x="0" y="208"/>
                      </a:lnTo>
                      <a:lnTo>
                        <a:pt x="0" y="213"/>
                      </a:lnTo>
                      <a:lnTo>
                        <a:pt x="2" y="217"/>
                      </a:lnTo>
                      <a:lnTo>
                        <a:pt x="3" y="222"/>
                      </a:lnTo>
                      <a:lnTo>
                        <a:pt x="5" y="225"/>
                      </a:lnTo>
                      <a:lnTo>
                        <a:pt x="9" y="231"/>
                      </a:lnTo>
                      <a:lnTo>
                        <a:pt x="16" y="237"/>
                      </a:lnTo>
                      <a:lnTo>
                        <a:pt x="24" y="241"/>
                      </a:lnTo>
                      <a:lnTo>
                        <a:pt x="31" y="243"/>
                      </a:lnTo>
                      <a:lnTo>
                        <a:pt x="39" y="245"/>
                      </a:lnTo>
                      <a:lnTo>
                        <a:pt x="47" y="246"/>
                      </a:lnTo>
                      <a:lnTo>
                        <a:pt x="52" y="245"/>
                      </a:lnTo>
                      <a:lnTo>
                        <a:pt x="58" y="243"/>
                      </a:lnTo>
                      <a:lnTo>
                        <a:pt x="63" y="241"/>
                      </a:lnTo>
                      <a:lnTo>
                        <a:pt x="69" y="238"/>
                      </a:lnTo>
                      <a:lnTo>
                        <a:pt x="73" y="236"/>
                      </a:lnTo>
                      <a:lnTo>
                        <a:pt x="76" y="235"/>
                      </a:lnTo>
                      <a:lnTo>
                        <a:pt x="78" y="236"/>
                      </a:lnTo>
                      <a:lnTo>
                        <a:pt x="80" y="236"/>
                      </a:lnTo>
                      <a:lnTo>
                        <a:pt x="80" y="238"/>
                      </a:lnTo>
                      <a:lnTo>
                        <a:pt x="80" y="240"/>
                      </a:lnTo>
                      <a:lnTo>
                        <a:pt x="80" y="257"/>
                      </a:lnTo>
                      <a:lnTo>
                        <a:pt x="78" y="271"/>
                      </a:lnTo>
                      <a:lnTo>
                        <a:pt x="76" y="279"/>
                      </a:lnTo>
                      <a:lnTo>
                        <a:pt x="74" y="285"/>
                      </a:lnTo>
                      <a:lnTo>
                        <a:pt x="71" y="290"/>
                      </a:lnTo>
                      <a:lnTo>
                        <a:pt x="66" y="295"/>
                      </a:lnTo>
                      <a:lnTo>
                        <a:pt x="73" y="307"/>
                      </a:lnTo>
                      <a:lnTo>
                        <a:pt x="80" y="319"/>
                      </a:lnTo>
                      <a:lnTo>
                        <a:pt x="80" y="331"/>
                      </a:lnTo>
                      <a:lnTo>
                        <a:pt x="80" y="344"/>
                      </a:lnTo>
                      <a:lnTo>
                        <a:pt x="89" y="351"/>
                      </a:lnTo>
                      <a:lnTo>
                        <a:pt x="110" y="366"/>
                      </a:lnTo>
                      <a:lnTo>
                        <a:pt x="122" y="373"/>
                      </a:lnTo>
                      <a:lnTo>
                        <a:pt x="133" y="380"/>
                      </a:lnTo>
                      <a:lnTo>
                        <a:pt x="142" y="385"/>
                      </a:lnTo>
                      <a:lnTo>
                        <a:pt x="147" y="387"/>
                      </a:lnTo>
                      <a:lnTo>
                        <a:pt x="152" y="386"/>
                      </a:lnTo>
                      <a:lnTo>
                        <a:pt x="158" y="382"/>
                      </a:lnTo>
                      <a:lnTo>
                        <a:pt x="163" y="377"/>
                      </a:lnTo>
                      <a:lnTo>
                        <a:pt x="168" y="370"/>
                      </a:lnTo>
                      <a:lnTo>
                        <a:pt x="173" y="363"/>
                      </a:lnTo>
                      <a:lnTo>
                        <a:pt x="176" y="356"/>
                      </a:lnTo>
                      <a:lnTo>
                        <a:pt x="178" y="350"/>
                      </a:lnTo>
                      <a:lnTo>
                        <a:pt x="179" y="344"/>
                      </a:lnTo>
                      <a:lnTo>
                        <a:pt x="181" y="338"/>
                      </a:lnTo>
                      <a:lnTo>
                        <a:pt x="182" y="330"/>
                      </a:lnTo>
                      <a:lnTo>
                        <a:pt x="184" y="323"/>
                      </a:lnTo>
                      <a:lnTo>
                        <a:pt x="187" y="317"/>
                      </a:lnTo>
                      <a:lnTo>
                        <a:pt x="195" y="304"/>
                      </a:lnTo>
                      <a:lnTo>
                        <a:pt x="206" y="292"/>
                      </a:lnTo>
                      <a:lnTo>
                        <a:pt x="216" y="281"/>
                      </a:lnTo>
                      <a:lnTo>
                        <a:pt x="228" y="271"/>
                      </a:lnTo>
                      <a:lnTo>
                        <a:pt x="238" y="263"/>
                      </a:lnTo>
                      <a:lnTo>
                        <a:pt x="246" y="258"/>
                      </a:lnTo>
                      <a:lnTo>
                        <a:pt x="264" y="249"/>
                      </a:lnTo>
                      <a:lnTo>
                        <a:pt x="283" y="239"/>
                      </a:lnTo>
                      <a:lnTo>
                        <a:pt x="300" y="229"/>
                      </a:lnTo>
                      <a:lnTo>
                        <a:pt x="317" y="217"/>
                      </a:lnTo>
                      <a:lnTo>
                        <a:pt x="324" y="212"/>
                      </a:lnTo>
                      <a:lnTo>
                        <a:pt x="331" y="205"/>
                      </a:lnTo>
                      <a:lnTo>
                        <a:pt x="338" y="199"/>
                      </a:lnTo>
                      <a:lnTo>
                        <a:pt x="342" y="192"/>
                      </a:lnTo>
                      <a:lnTo>
                        <a:pt x="346" y="185"/>
                      </a:lnTo>
                      <a:lnTo>
                        <a:pt x="350" y="177"/>
                      </a:lnTo>
                      <a:lnTo>
                        <a:pt x="352" y="169"/>
                      </a:lnTo>
                      <a:lnTo>
                        <a:pt x="352" y="159"/>
                      </a:lnTo>
                      <a:lnTo>
                        <a:pt x="351" y="149"/>
                      </a:lnTo>
                      <a:lnTo>
                        <a:pt x="349" y="137"/>
                      </a:lnTo>
                      <a:lnTo>
                        <a:pt x="344" y="125"/>
                      </a:lnTo>
                      <a:lnTo>
                        <a:pt x="339" y="113"/>
                      </a:lnTo>
                      <a:lnTo>
                        <a:pt x="330" y="91"/>
                      </a:lnTo>
                      <a:lnTo>
                        <a:pt x="325" y="7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7" name="Freeform 364">
                  <a:extLst>
                    <a:ext uri="{FF2B5EF4-FFF2-40B4-BE49-F238E27FC236}">
                      <a16:creationId xmlns:a16="http://schemas.microsoft.com/office/drawing/2014/main" id="{E753EA42-05DB-4C4A-9AD8-B86659D17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3" y="2662"/>
                  <a:ext cx="17" cy="26"/>
                </a:xfrm>
                <a:custGeom>
                  <a:avLst/>
                  <a:gdLst>
                    <a:gd name="T0" fmla="*/ 1 w 52"/>
                    <a:gd name="T1" fmla="*/ 0 h 78"/>
                    <a:gd name="T2" fmla="*/ 1 w 52"/>
                    <a:gd name="T3" fmla="*/ 0 h 78"/>
                    <a:gd name="T4" fmla="*/ 1 w 52"/>
                    <a:gd name="T5" fmla="*/ 0 h 78"/>
                    <a:gd name="T6" fmla="*/ 1 w 52"/>
                    <a:gd name="T7" fmla="*/ 0 h 78"/>
                    <a:gd name="T8" fmla="*/ 1 w 52"/>
                    <a:gd name="T9" fmla="*/ 0 h 78"/>
                    <a:gd name="T10" fmla="*/ 1 w 52"/>
                    <a:gd name="T11" fmla="*/ 0 h 78"/>
                    <a:gd name="T12" fmla="*/ 2 w 52"/>
                    <a:gd name="T13" fmla="*/ 1 h 78"/>
                    <a:gd name="T14" fmla="*/ 2 w 52"/>
                    <a:gd name="T15" fmla="*/ 1 h 78"/>
                    <a:gd name="T16" fmla="*/ 2 w 52"/>
                    <a:gd name="T17" fmla="*/ 1 h 78"/>
                    <a:gd name="T18" fmla="*/ 2 w 52"/>
                    <a:gd name="T19" fmla="*/ 1 h 78"/>
                    <a:gd name="T20" fmla="*/ 2 w 52"/>
                    <a:gd name="T21" fmla="*/ 2 h 78"/>
                    <a:gd name="T22" fmla="*/ 2 w 52"/>
                    <a:gd name="T23" fmla="*/ 2 h 78"/>
                    <a:gd name="T24" fmla="*/ 2 w 52"/>
                    <a:gd name="T25" fmla="*/ 2 h 78"/>
                    <a:gd name="T26" fmla="*/ 2 w 52"/>
                    <a:gd name="T27" fmla="*/ 2 h 78"/>
                    <a:gd name="T28" fmla="*/ 2 w 52"/>
                    <a:gd name="T29" fmla="*/ 2 h 78"/>
                    <a:gd name="T30" fmla="*/ 1 w 52"/>
                    <a:gd name="T31" fmla="*/ 2 h 78"/>
                    <a:gd name="T32" fmla="*/ 1 w 52"/>
                    <a:gd name="T33" fmla="*/ 3 h 78"/>
                    <a:gd name="T34" fmla="*/ 1 w 52"/>
                    <a:gd name="T35" fmla="*/ 3 h 78"/>
                    <a:gd name="T36" fmla="*/ 1 w 52"/>
                    <a:gd name="T37" fmla="*/ 3 h 78"/>
                    <a:gd name="T38" fmla="*/ 0 w 52"/>
                    <a:gd name="T39" fmla="*/ 3 h 78"/>
                    <a:gd name="T40" fmla="*/ 0 w 52"/>
                    <a:gd name="T41" fmla="*/ 3 h 78"/>
                    <a:gd name="T42" fmla="*/ 0 w 52"/>
                    <a:gd name="T43" fmla="*/ 3 h 78"/>
                    <a:gd name="T44" fmla="*/ 0 w 52"/>
                    <a:gd name="T45" fmla="*/ 3 h 78"/>
                    <a:gd name="T46" fmla="*/ 0 w 52"/>
                    <a:gd name="T47" fmla="*/ 3 h 78"/>
                    <a:gd name="T48" fmla="*/ 0 w 52"/>
                    <a:gd name="T49" fmla="*/ 3 h 78"/>
                    <a:gd name="T50" fmla="*/ 0 w 52"/>
                    <a:gd name="T51" fmla="*/ 3 h 78"/>
                    <a:gd name="T52" fmla="*/ 0 w 52"/>
                    <a:gd name="T53" fmla="*/ 2 h 78"/>
                    <a:gd name="T54" fmla="*/ 0 w 52"/>
                    <a:gd name="T55" fmla="*/ 2 h 78"/>
                    <a:gd name="T56" fmla="*/ 0 w 52"/>
                    <a:gd name="T57" fmla="*/ 2 h 78"/>
                    <a:gd name="T58" fmla="*/ 1 w 52"/>
                    <a:gd name="T59" fmla="*/ 2 h 78"/>
                    <a:gd name="T60" fmla="*/ 1 w 52"/>
                    <a:gd name="T61" fmla="*/ 2 h 78"/>
                    <a:gd name="T62" fmla="*/ 1 w 52"/>
                    <a:gd name="T63" fmla="*/ 1 h 78"/>
                    <a:gd name="T64" fmla="*/ 1 w 52"/>
                    <a:gd name="T65" fmla="*/ 1 h 78"/>
                    <a:gd name="T66" fmla="*/ 1 w 52"/>
                    <a:gd name="T67" fmla="*/ 0 h 78"/>
                    <a:gd name="T68" fmla="*/ 1 w 52"/>
                    <a:gd name="T69" fmla="*/ 0 h 7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52" h="78">
                      <a:moveTo>
                        <a:pt x="14" y="0"/>
                      </a:moveTo>
                      <a:lnTo>
                        <a:pt x="20" y="0"/>
                      </a:lnTo>
                      <a:lnTo>
                        <a:pt x="25" y="2"/>
                      </a:lnTo>
                      <a:lnTo>
                        <a:pt x="30" y="6"/>
                      </a:lnTo>
                      <a:lnTo>
                        <a:pt x="36" y="9"/>
                      </a:lnTo>
                      <a:lnTo>
                        <a:pt x="40" y="13"/>
                      </a:lnTo>
                      <a:lnTo>
                        <a:pt x="45" y="17"/>
                      </a:lnTo>
                      <a:lnTo>
                        <a:pt x="47" y="21"/>
                      </a:lnTo>
                      <a:lnTo>
                        <a:pt x="48" y="24"/>
                      </a:lnTo>
                      <a:lnTo>
                        <a:pt x="51" y="34"/>
                      </a:lnTo>
                      <a:lnTo>
                        <a:pt x="52" y="41"/>
                      </a:lnTo>
                      <a:lnTo>
                        <a:pt x="51" y="46"/>
                      </a:lnTo>
                      <a:lnTo>
                        <a:pt x="49" y="50"/>
                      </a:lnTo>
                      <a:lnTo>
                        <a:pt x="47" y="54"/>
                      </a:lnTo>
                      <a:lnTo>
                        <a:pt x="44" y="60"/>
                      </a:lnTo>
                      <a:lnTo>
                        <a:pt x="41" y="65"/>
                      </a:lnTo>
                      <a:lnTo>
                        <a:pt x="41" y="73"/>
                      </a:lnTo>
                      <a:lnTo>
                        <a:pt x="29" y="75"/>
                      </a:lnTo>
                      <a:lnTo>
                        <a:pt x="16" y="78"/>
                      </a:lnTo>
                      <a:lnTo>
                        <a:pt x="11" y="78"/>
                      </a:lnTo>
                      <a:lnTo>
                        <a:pt x="5" y="78"/>
                      </a:lnTo>
                      <a:lnTo>
                        <a:pt x="4" y="78"/>
                      </a:lnTo>
                      <a:lnTo>
                        <a:pt x="2" y="77"/>
                      </a:lnTo>
                      <a:lnTo>
                        <a:pt x="2" y="75"/>
                      </a:lnTo>
                      <a:lnTo>
                        <a:pt x="1" y="73"/>
                      </a:lnTo>
                      <a:lnTo>
                        <a:pt x="0" y="69"/>
                      </a:lnTo>
                      <a:lnTo>
                        <a:pt x="1" y="64"/>
                      </a:lnTo>
                      <a:lnTo>
                        <a:pt x="3" y="60"/>
                      </a:lnTo>
                      <a:lnTo>
                        <a:pt x="7" y="56"/>
                      </a:lnTo>
                      <a:lnTo>
                        <a:pt x="17" y="47"/>
                      </a:lnTo>
                      <a:lnTo>
                        <a:pt x="28" y="42"/>
                      </a:lnTo>
                      <a:lnTo>
                        <a:pt x="24" y="32"/>
                      </a:lnTo>
                      <a:lnTo>
                        <a:pt x="21" y="21"/>
                      </a:lnTo>
                      <a:lnTo>
                        <a:pt x="18" y="10"/>
                      </a:lnTo>
                      <a:lnTo>
                        <a:pt x="14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8" name="Freeform 365">
                  <a:extLst>
                    <a:ext uri="{FF2B5EF4-FFF2-40B4-BE49-F238E27FC236}">
                      <a16:creationId xmlns:a16="http://schemas.microsoft.com/office/drawing/2014/main" id="{A5DFD749-4E90-3C47-BBFD-493FFA53E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2" y="2666"/>
                  <a:ext cx="9" cy="10"/>
                </a:xfrm>
                <a:custGeom>
                  <a:avLst/>
                  <a:gdLst>
                    <a:gd name="T0" fmla="*/ 0 w 33"/>
                    <a:gd name="T1" fmla="*/ 0 h 30"/>
                    <a:gd name="T2" fmla="*/ 0 w 33"/>
                    <a:gd name="T3" fmla="*/ 1 h 30"/>
                    <a:gd name="T4" fmla="*/ 0 w 33"/>
                    <a:gd name="T5" fmla="*/ 1 h 30"/>
                    <a:gd name="T6" fmla="*/ 0 w 33"/>
                    <a:gd name="T7" fmla="*/ 1 h 30"/>
                    <a:gd name="T8" fmla="*/ 1 w 33"/>
                    <a:gd name="T9" fmla="*/ 1 h 30"/>
                    <a:gd name="T10" fmla="*/ 1 w 33"/>
                    <a:gd name="T11" fmla="*/ 1 h 30"/>
                    <a:gd name="T12" fmla="*/ 1 w 33"/>
                    <a:gd name="T13" fmla="*/ 0 h 30"/>
                    <a:gd name="T14" fmla="*/ 0 w 33"/>
                    <a:gd name="T15" fmla="*/ 0 h 30"/>
                    <a:gd name="T16" fmla="*/ 0 w 33"/>
                    <a:gd name="T17" fmla="*/ 0 h 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3" h="30">
                      <a:moveTo>
                        <a:pt x="13" y="6"/>
                      </a:moveTo>
                      <a:lnTo>
                        <a:pt x="0" y="24"/>
                      </a:lnTo>
                      <a:lnTo>
                        <a:pt x="7" y="25"/>
                      </a:lnTo>
                      <a:lnTo>
                        <a:pt x="15" y="27"/>
                      </a:lnTo>
                      <a:lnTo>
                        <a:pt x="23" y="29"/>
                      </a:lnTo>
                      <a:lnTo>
                        <a:pt x="33" y="30"/>
                      </a:lnTo>
                      <a:lnTo>
                        <a:pt x="33" y="0"/>
                      </a:lnTo>
                      <a:lnTo>
                        <a:pt x="20" y="0"/>
                      </a:lnTo>
                      <a:lnTo>
                        <a:pt x="13" y="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634" name="Freeform 366">
                <a:extLst>
                  <a:ext uri="{FF2B5EF4-FFF2-40B4-BE49-F238E27FC236}">
                    <a16:creationId xmlns:a16="http://schemas.microsoft.com/office/drawing/2014/main" id="{4D0C4C51-9912-7E41-A50B-8C0F0B453A0C}"/>
                  </a:ext>
                </a:extLst>
              </p:cNvPr>
              <p:cNvSpPr>
                <a:spLocks/>
              </p:cNvSpPr>
              <p:nvPr>
                <p:custDataLst>
                  <p:tags r:id="rId266"/>
                </p:custDataLst>
              </p:nvPr>
            </p:nvSpPr>
            <p:spPr bwMode="auto">
              <a:xfrm>
                <a:off x="6880225" y="4340225"/>
                <a:ext cx="19050" cy="58738"/>
              </a:xfrm>
              <a:custGeom>
                <a:avLst/>
                <a:gdLst>
                  <a:gd name="T0" fmla="*/ 865610518 w 47"/>
                  <a:gd name="T1" fmla="*/ 0 h 28"/>
                  <a:gd name="T2" fmla="*/ 1664685871 w 47"/>
                  <a:gd name="T3" fmla="*/ 0 h 28"/>
                  <a:gd name="T4" fmla="*/ 2064223548 w 47"/>
                  <a:gd name="T5" fmla="*/ 2147483646 h 28"/>
                  <a:gd name="T6" fmla="*/ 2147483646 w 47"/>
                  <a:gd name="T7" fmla="*/ 2147483646 h 28"/>
                  <a:gd name="T8" fmla="*/ 2147483646 w 47"/>
                  <a:gd name="T9" fmla="*/ 2147483646 h 28"/>
                  <a:gd name="T10" fmla="*/ 2130758307 w 47"/>
                  <a:gd name="T11" fmla="*/ 2147483646 h 28"/>
                  <a:gd name="T12" fmla="*/ 2147483646 w 47"/>
                  <a:gd name="T13" fmla="*/ 2147483646 h 28"/>
                  <a:gd name="T14" fmla="*/ 2147483646 w 47"/>
                  <a:gd name="T15" fmla="*/ 2147483646 h 28"/>
                  <a:gd name="T16" fmla="*/ 2147483646 w 47"/>
                  <a:gd name="T17" fmla="*/ 2147483646 h 28"/>
                  <a:gd name="T18" fmla="*/ 2147483646 w 47"/>
                  <a:gd name="T19" fmla="*/ 2147483646 h 28"/>
                  <a:gd name="T20" fmla="*/ 2147483646 w 47"/>
                  <a:gd name="T21" fmla="*/ 2147483646 h 28"/>
                  <a:gd name="T22" fmla="*/ 2147483646 w 47"/>
                  <a:gd name="T23" fmla="*/ 2147483646 h 28"/>
                  <a:gd name="T24" fmla="*/ 1864454710 w 47"/>
                  <a:gd name="T25" fmla="*/ 2147483646 h 28"/>
                  <a:gd name="T26" fmla="*/ 1065379356 w 47"/>
                  <a:gd name="T27" fmla="*/ 2147483646 h 28"/>
                  <a:gd name="T28" fmla="*/ 0 w 47"/>
                  <a:gd name="T29" fmla="*/ 2147483646 h 28"/>
                  <a:gd name="T30" fmla="*/ 66534760 w 47"/>
                  <a:gd name="T31" fmla="*/ 2147483646 h 28"/>
                  <a:gd name="T32" fmla="*/ 133234079 w 47"/>
                  <a:gd name="T33" fmla="*/ 2147483646 h 28"/>
                  <a:gd name="T34" fmla="*/ 266303598 w 47"/>
                  <a:gd name="T35" fmla="*/ 2147483646 h 28"/>
                  <a:gd name="T36" fmla="*/ 399537677 w 47"/>
                  <a:gd name="T37" fmla="*/ 2147483646 h 28"/>
                  <a:gd name="T38" fmla="*/ 599306515 w 47"/>
                  <a:gd name="T39" fmla="*/ 2147483646 h 28"/>
                  <a:gd name="T40" fmla="*/ 732540594 w 47"/>
                  <a:gd name="T41" fmla="*/ 2147483646 h 28"/>
                  <a:gd name="T42" fmla="*/ 865610518 w 47"/>
                  <a:gd name="T43" fmla="*/ 2147483646 h 28"/>
                  <a:gd name="T44" fmla="*/ 865610518 w 47"/>
                  <a:gd name="T45" fmla="*/ 0 h 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7" h="28">
                    <a:moveTo>
                      <a:pt x="13" y="0"/>
                    </a:moveTo>
                    <a:lnTo>
                      <a:pt x="25" y="0"/>
                    </a:lnTo>
                    <a:lnTo>
                      <a:pt x="31" y="2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2" y="8"/>
                    </a:lnTo>
                    <a:lnTo>
                      <a:pt x="33" y="10"/>
                    </a:lnTo>
                    <a:lnTo>
                      <a:pt x="37" y="12"/>
                    </a:lnTo>
                    <a:lnTo>
                      <a:pt x="47" y="12"/>
                    </a:lnTo>
                    <a:lnTo>
                      <a:pt x="42" y="19"/>
                    </a:lnTo>
                    <a:lnTo>
                      <a:pt x="37" y="25"/>
                    </a:lnTo>
                    <a:lnTo>
                      <a:pt x="33" y="27"/>
                    </a:lnTo>
                    <a:lnTo>
                      <a:pt x="28" y="28"/>
                    </a:lnTo>
                    <a:lnTo>
                      <a:pt x="16" y="27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1" y="9"/>
                    </a:lnTo>
                    <a:lnTo>
                      <a:pt x="13" y="5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5" name="Freeform 367">
                <a:extLst>
                  <a:ext uri="{FF2B5EF4-FFF2-40B4-BE49-F238E27FC236}">
                    <a16:creationId xmlns:a16="http://schemas.microsoft.com/office/drawing/2014/main" id="{8A627B81-BA74-CC49-8AB8-D370C6707D5B}"/>
                  </a:ext>
                </a:extLst>
              </p:cNvPr>
              <p:cNvSpPr>
                <a:spLocks/>
              </p:cNvSpPr>
              <p:nvPr>
                <p:custDataLst>
                  <p:tags r:id="rId267"/>
                </p:custDataLst>
              </p:nvPr>
            </p:nvSpPr>
            <p:spPr bwMode="auto">
              <a:xfrm>
                <a:off x="6851650" y="4367213"/>
                <a:ext cx="23813" cy="57150"/>
              </a:xfrm>
              <a:custGeom>
                <a:avLst/>
                <a:gdLst>
                  <a:gd name="T0" fmla="*/ 1179135291 w 53"/>
                  <a:gd name="T1" fmla="*/ 0 h 33"/>
                  <a:gd name="T2" fmla="*/ 2147483646 w 53"/>
                  <a:gd name="T3" fmla="*/ 2147483646 h 33"/>
                  <a:gd name="T4" fmla="*/ 2147483646 w 53"/>
                  <a:gd name="T5" fmla="*/ 2147483646 h 33"/>
                  <a:gd name="T6" fmla="*/ 2147483646 w 53"/>
                  <a:gd name="T7" fmla="*/ 2147483646 h 33"/>
                  <a:gd name="T8" fmla="*/ 2147483646 w 53"/>
                  <a:gd name="T9" fmla="*/ 2147483646 h 33"/>
                  <a:gd name="T10" fmla="*/ 2147483646 w 53"/>
                  <a:gd name="T11" fmla="*/ 2147483646 h 33"/>
                  <a:gd name="T12" fmla="*/ 2147483646 w 53"/>
                  <a:gd name="T13" fmla="*/ 2147483646 h 33"/>
                  <a:gd name="T14" fmla="*/ 2147483646 w 53"/>
                  <a:gd name="T15" fmla="*/ 2147483646 h 33"/>
                  <a:gd name="T16" fmla="*/ 2147483646 w 53"/>
                  <a:gd name="T17" fmla="*/ 2147483646 h 33"/>
                  <a:gd name="T18" fmla="*/ 2147483646 w 53"/>
                  <a:gd name="T19" fmla="*/ 2147483646 h 33"/>
                  <a:gd name="T20" fmla="*/ 2147483646 w 53"/>
                  <a:gd name="T21" fmla="*/ 2147483646 h 33"/>
                  <a:gd name="T22" fmla="*/ 2147483646 w 53"/>
                  <a:gd name="T23" fmla="*/ 2147483646 h 33"/>
                  <a:gd name="T24" fmla="*/ 2147483646 w 53"/>
                  <a:gd name="T25" fmla="*/ 2147483646 h 33"/>
                  <a:gd name="T26" fmla="*/ 2147483646 w 53"/>
                  <a:gd name="T27" fmla="*/ 2147483646 h 33"/>
                  <a:gd name="T28" fmla="*/ 2147483646 w 53"/>
                  <a:gd name="T29" fmla="*/ 2147483646 h 33"/>
                  <a:gd name="T30" fmla="*/ 1814023569 w 53"/>
                  <a:gd name="T31" fmla="*/ 2147483646 h 33"/>
                  <a:gd name="T32" fmla="*/ 0 w 53"/>
                  <a:gd name="T33" fmla="*/ 2147483646 h 33"/>
                  <a:gd name="T34" fmla="*/ 0 w 53"/>
                  <a:gd name="T35" fmla="*/ 2147483646 h 33"/>
                  <a:gd name="T36" fmla="*/ 181482917 w 53"/>
                  <a:gd name="T37" fmla="*/ 2147483646 h 33"/>
                  <a:gd name="T38" fmla="*/ 362764097 w 53"/>
                  <a:gd name="T39" fmla="*/ 2147483646 h 33"/>
                  <a:gd name="T40" fmla="*/ 634887828 w 53"/>
                  <a:gd name="T41" fmla="*/ 2147483646 h 33"/>
                  <a:gd name="T42" fmla="*/ 816371194 w 53"/>
                  <a:gd name="T43" fmla="*/ 2147483646 h 33"/>
                  <a:gd name="T44" fmla="*/ 997652375 w 53"/>
                  <a:gd name="T45" fmla="*/ 2147483646 h 33"/>
                  <a:gd name="T46" fmla="*/ 1088494926 w 53"/>
                  <a:gd name="T47" fmla="*/ 2147483646 h 33"/>
                  <a:gd name="T48" fmla="*/ 1179135291 w 53"/>
                  <a:gd name="T49" fmla="*/ 0 h 3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" h="33">
                    <a:moveTo>
                      <a:pt x="13" y="0"/>
                    </a:moveTo>
                    <a:lnTo>
                      <a:pt x="26" y="1"/>
                    </a:lnTo>
                    <a:lnTo>
                      <a:pt x="34" y="1"/>
                    </a:lnTo>
                    <a:lnTo>
                      <a:pt x="37" y="3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9" y="8"/>
                    </a:lnTo>
                    <a:lnTo>
                      <a:pt x="44" y="10"/>
                    </a:lnTo>
                    <a:lnTo>
                      <a:pt x="53" y="12"/>
                    </a:lnTo>
                    <a:lnTo>
                      <a:pt x="48" y="22"/>
                    </a:lnTo>
                    <a:lnTo>
                      <a:pt x="44" y="28"/>
                    </a:lnTo>
                    <a:lnTo>
                      <a:pt x="42" y="31"/>
                    </a:lnTo>
                    <a:lnTo>
                      <a:pt x="38" y="32"/>
                    </a:lnTo>
                    <a:lnTo>
                      <a:pt x="36" y="33"/>
                    </a:lnTo>
                    <a:lnTo>
                      <a:pt x="34" y="33"/>
                    </a:lnTo>
                    <a:lnTo>
                      <a:pt x="20" y="30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1" y="9"/>
                    </a:lnTo>
                    <a:lnTo>
                      <a:pt x="12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636" name="Group 368">
                <a:extLst>
                  <a:ext uri="{FF2B5EF4-FFF2-40B4-BE49-F238E27FC236}">
                    <a16:creationId xmlns:a16="http://schemas.microsoft.com/office/drawing/2014/main" id="{4D4D2393-2ADA-7849-A495-BE7033E215D6}"/>
                  </a:ext>
                </a:extLst>
              </p:cNvPr>
              <p:cNvGrpSpPr>
                <a:grpSpLocks/>
              </p:cNvGrpSpPr>
              <p:nvPr>
                <p:custDataLst>
                  <p:tags r:id="rId268"/>
                </p:custDataLst>
              </p:nvPr>
            </p:nvGrpSpPr>
            <p:grpSpPr bwMode="auto">
              <a:xfrm>
                <a:off x="6692900" y="3859213"/>
                <a:ext cx="168275" cy="103187"/>
                <a:chOff x="3481" y="2773"/>
                <a:chExt cx="125" cy="65"/>
              </a:xfrm>
            </p:grpSpPr>
            <p:sp>
              <p:nvSpPr>
                <p:cNvPr id="14805" name="Freeform 369">
                  <a:extLst>
                    <a:ext uri="{FF2B5EF4-FFF2-40B4-BE49-F238E27FC236}">
                      <a16:creationId xmlns:a16="http://schemas.microsoft.com/office/drawing/2014/main" id="{567F24EB-BB87-1747-A97F-C57699870F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3" y="2798"/>
                  <a:ext cx="5" cy="6"/>
                </a:xfrm>
                <a:custGeom>
                  <a:avLst/>
                  <a:gdLst>
                    <a:gd name="T0" fmla="*/ 1 w 13"/>
                    <a:gd name="T1" fmla="*/ 0 h 18"/>
                    <a:gd name="T2" fmla="*/ 1 w 13"/>
                    <a:gd name="T3" fmla="*/ 0 h 18"/>
                    <a:gd name="T4" fmla="*/ 0 w 13"/>
                    <a:gd name="T5" fmla="*/ 1 h 18"/>
                    <a:gd name="T6" fmla="*/ 0 w 13"/>
                    <a:gd name="T7" fmla="*/ 1 h 18"/>
                    <a:gd name="T8" fmla="*/ 0 w 13"/>
                    <a:gd name="T9" fmla="*/ 1 h 18"/>
                    <a:gd name="T10" fmla="*/ 0 w 13"/>
                    <a:gd name="T11" fmla="*/ 0 h 18"/>
                    <a:gd name="T12" fmla="*/ 0 w 13"/>
                    <a:gd name="T13" fmla="*/ 0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lnTo>
                        <a:pt x="10" y="9"/>
                      </a:lnTo>
                      <a:lnTo>
                        <a:pt x="6" y="18"/>
                      </a:lnTo>
                      <a:lnTo>
                        <a:pt x="5" y="17"/>
                      </a:lnTo>
                      <a:lnTo>
                        <a:pt x="3" y="14"/>
                      </a:lnTo>
                      <a:lnTo>
                        <a:pt x="1" y="10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6" name="Line 370">
                  <a:extLst>
                    <a:ext uri="{FF2B5EF4-FFF2-40B4-BE49-F238E27FC236}">
                      <a16:creationId xmlns:a16="http://schemas.microsoft.com/office/drawing/2014/main" id="{65AACC6E-F2B8-3440-97FF-DE4D340F80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83" y="2800"/>
                  <a:ext cx="2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7" name="Freeform 371">
                  <a:extLst>
                    <a:ext uri="{FF2B5EF4-FFF2-40B4-BE49-F238E27FC236}">
                      <a16:creationId xmlns:a16="http://schemas.microsoft.com/office/drawing/2014/main" id="{8D424F77-F4E1-414E-8E5C-8D134494C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4" y="2819"/>
                  <a:ext cx="5" cy="6"/>
                </a:xfrm>
                <a:custGeom>
                  <a:avLst/>
                  <a:gdLst>
                    <a:gd name="T0" fmla="*/ 1 w 14"/>
                    <a:gd name="T1" fmla="*/ 1 h 19"/>
                    <a:gd name="T2" fmla="*/ 0 w 14"/>
                    <a:gd name="T3" fmla="*/ 0 h 19"/>
                    <a:gd name="T4" fmla="*/ 1 w 14"/>
                    <a:gd name="T5" fmla="*/ 1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" h="19">
                      <a:moveTo>
                        <a:pt x="14" y="19"/>
                      </a:moveTo>
                      <a:lnTo>
                        <a:pt x="0" y="0"/>
                      </a:lnTo>
                      <a:lnTo>
                        <a:pt x="14" y="1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8" name="Freeform 372">
                  <a:extLst>
                    <a:ext uri="{FF2B5EF4-FFF2-40B4-BE49-F238E27FC236}">
                      <a16:creationId xmlns:a16="http://schemas.microsoft.com/office/drawing/2014/main" id="{333C5B35-1789-2E48-9759-F4B9B3F38D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8" y="2832"/>
                  <a:ext cx="2" cy="6"/>
                </a:xfrm>
                <a:custGeom>
                  <a:avLst/>
                  <a:gdLst>
                    <a:gd name="T0" fmla="*/ 0 w 7"/>
                    <a:gd name="T1" fmla="*/ 0 h 18"/>
                    <a:gd name="T2" fmla="*/ 0 w 7"/>
                    <a:gd name="T3" fmla="*/ 1 h 18"/>
                    <a:gd name="T4" fmla="*/ 0 w 7"/>
                    <a:gd name="T5" fmla="*/ 1 h 18"/>
                    <a:gd name="T6" fmla="*/ 0 w 7"/>
                    <a:gd name="T7" fmla="*/ 0 h 18"/>
                    <a:gd name="T8" fmla="*/ 0 w 7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0" y="6"/>
                      </a:moveTo>
                      <a:lnTo>
                        <a:pt x="7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9" name="Freeform 373">
                  <a:extLst>
                    <a:ext uri="{FF2B5EF4-FFF2-40B4-BE49-F238E27FC236}">
                      <a16:creationId xmlns:a16="http://schemas.microsoft.com/office/drawing/2014/main" id="{C6639069-295A-5844-9646-39E61EF438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9" y="2773"/>
                  <a:ext cx="7" cy="4"/>
                </a:xfrm>
                <a:custGeom>
                  <a:avLst/>
                  <a:gdLst>
                    <a:gd name="T0" fmla="*/ 1 w 20"/>
                    <a:gd name="T1" fmla="*/ 0 h 12"/>
                    <a:gd name="T2" fmla="*/ 0 w 20"/>
                    <a:gd name="T3" fmla="*/ 0 h 12"/>
                    <a:gd name="T4" fmla="*/ 0 w 20"/>
                    <a:gd name="T5" fmla="*/ 0 h 12"/>
                    <a:gd name="T6" fmla="*/ 0 w 20"/>
                    <a:gd name="T7" fmla="*/ 0 h 12"/>
                    <a:gd name="T8" fmla="*/ 0 w 20"/>
                    <a:gd name="T9" fmla="*/ 0 h 12"/>
                    <a:gd name="T10" fmla="*/ 0 w 20"/>
                    <a:gd name="T11" fmla="*/ 0 h 12"/>
                    <a:gd name="T12" fmla="*/ 1 w 20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0" h="12">
                      <a:moveTo>
                        <a:pt x="20" y="12"/>
                      </a:moveTo>
                      <a:lnTo>
                        <a:pt x="10" y="9"/>
                      </a:lnTo>
                      <a:lnTo>
                        <a:pt x="0" y="6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8" y="1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0" name="Line 374">
                  <a:extLst>
                    <a:ext uri="{FF2B5EF4-FFF2-40B4-BE49-F238E27FC236}">
                      <a16:creationId xmlns:a16="http://schemas.microsoft.com/office/drawing/2014/main" id="{A75FBCCF-EA36-D14F-A83C-47C75E33FB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03" y="2773"/>
                  <a:ext cx="1" cy="2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1" name="Freeform 375">
                  <a:extLst>
                    <a:ext uri="{FF2B5EF4-FFF2-40B4-BE49-F238E27FC236}">
                      <a16:creationId xmlns:a16="http://schemas.microsoft.com/office/drawing/2014/main" id="{CFB896DC-7A3D-444B-97AF-0408D17CC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1" y="2828"/>
                  <a:ext cx="7" cy="6"/>
                </a:xfrm>
                <a:custGeom>
                  <a:avLst/>
                  <a:gdLst>
                    <a:gd name="T0" fmla="*/ 0 w 20"/>
                    <a:gd name="T1" fmla="*/ 0 h 18"/>
                    <a:gd name="T2" fmla="*/ 0 w 20"/>
                    <a:gd name="T3" fmla="*/ 1 h 18"/>
                    <a:gd name="T4" fmla="*/ 1 w 20"/>
                    <a:gd name="T5" fmla="*/ 1 h 1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0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2" name="Freeform 376">
                  <a:extLst>
                    <a:ext uri="{FF2B5EF4-FFF2-40B4-BE49-F238E27FC236}">
                      <a16:creationId xmlns:a16="http://schemas.microsoft.com/office/drawing/2014/main" id="{73C9DA2B-958B-BD41-B008-10DC0B2B45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5" y="2830"/>
                  <a:ext cx="3" cy="4"/>
                </a:xfrm>
                <a:custGeom>
                  <a:avLst/>
                  <a:gdLst>
                    <a:gd name="T0" fmla="*/ 0 w 7"/>
                    <a:gd name="T1" fmla="*/ 0 h 12"/>
                    <a:gd name="T2" fmla="*/ 0 w 7"/>
                    <a:gd name="T3" fmla="*/ 0 h 12"/>
                    <a:gd name="T4" fmla="*/ 0 w 7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" h="12">
                      <a:moveTo>
                        <a:pt x="7" y="12"/>
                      </a:moveTo>
                      <a:lnTo>
                        <a:pt x="4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3" name="Freeform 377">
                  <a:extLst>
                    <a:ext uri="{FF2B5EF4-FFF2-40B4-BE49-F238E27FC236}">
                      <a16:creationId xmlns:a16="http://schemas.microsoft.com/office/drawing/2014/main" id="{F7AFB3BC-0E5B-2344-B98E-CB50DEA39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1" y="2828"/>
                  <a:ext cx="7" cy="6"/>
                </a:xfrm>
                <a:custGeom>
                  <a:avLst/>
                  <a:gdLst>
                    <a:gd name="T0" fmla="*/ 0 w 20"/>
                    <a:gd name="T1" fmla="*/ 0 h 18"/>
                    <a:gd name="T2" fmla="*/ 0 w 20"/>
                    <a:gd name="T3" fmla="*/ 1 h 18"/>
                    <a:gd name="T4" fmla="*/ 1 w 20"/>
                    <a:gd name="T5" fmla="*/ 1 h 18"/>
                    <a:gd name="T6" fmla="*/ 1 w 20"/>
                    <a:gd name="T7" fmla="*/ 0 h 18"/>
                    <a:gd name="T8" fmla="*/ 1 w 20"/>
                    <a:gd name="T9" fmla="*/ 0 h 18"/>
                    <a:gd name="T10" fmla="*/ 0 w 20"/>
                    <a:gd name="T11" fmla="*/ 0 h 1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0" y="18"/>
                      </a:lnTo>
                      <a:lnTo>
                        <a:pt x="17" y="12"/>
                      </a:lnTo>
                      <a:lnTo>
                        <a:pt x="13" y="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4" name="Freeform 378">
                  <a:extLst>
                    <a:ext uri="{FF2B5EF4-FFF2-40B4-BE49-F238E27FC236}">
                      <a16:creationId xmlns:a16="http://schemas.microsoft.com/office/drawing/2014/main" id="{D0B4B86B-E7B9-6A4E-A7A8-37B0501AE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8" y="2832"/>
                  <a:ext cx="2" cy="6"/>
                </a:xfrm>
                <a:custGeom>
                  <a:avLst/>
                  <a:gdLst>
                    <a:gd name="T0" fmla="*/ 0 w 7"/>
                    <a:gd name="T1" fmla="*/ 0 h 18"/>
                    <a:gd name="T2" fmla="*/ 0 w 7"/>
                    <a:gd name="T3" fmla="*/ 1 h 18"/>
                    <a:gd name="T4" fmla="*/ 0 w 7"/>
                    <a:gd name="T5" fmla="*/ 1 h 18"/>
                    <a:gd name="T6" fmla="*/ 0 w 7"/>
                    <a:gd name="T7" fmla="*/ 0 h 18"/>
                    <a:gd name="T8" fmla="*/ 0 w 7"/>
                    <a:gd name="T9" fmla="*/ 0 h 18"/>
                    <a:gd name="T10" fmla="*/ 0 w 7"/>
                    <a:gd name="T11" fmla="*/ 0 h 1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7" h="18">
                      <a:moveTo>
                        <a:pt x="0" y="6"/>
                      </a:moveTo>
                      <a:lnTo>
                        <a:pt x="7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15" name="Freeform 379">
                  <a:extLst>
                    <a:ext uri="{FF2B5EF4-FFF2-40B4-BE49-F238E27FC236}">
                      <a16:creationId xmlns:a16="http://schemas.microsoft.com/office/drawing/2014/main" id="{4ED3EEB2-1DBA-6345-9F13-414C7E2958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3" y="2798"/>
                  <a:ext cx="5" cy="6"/>
                </a:xfrm>
                <a:custGeom>
                  <a:avLst/>
                  <a:gdLst>
                    <a:gd name="T0" fmla="*/ 1 w 13"/>
                    <a:gd name="T1" fmla="*/ 0 h 18"/>
                    <a:gd name="T2" fmla="*/ 1 w 13"/>
                    <a:gd name="T3" fmla="*/ 0 h 18"/>
                    <a:gd name="T4" fmla="*/ 0 w 13"/>
                    <a:gd name="T5" fmla="*/ 1 h 18"/>
                    <a:gd name="T6" fmla="*/ 0 w 13"/>
                    <a:gd name="T7" fmla="*/ 1 h 18"/>
                    <a:gd name="T8" fmla="*/ 0 w 13"/>
                    <a:gd name="T9" fmla="*/ 1 h 18"/>
                    <a:gd name="T10" fmla="*/ 0 w 13"/>
                    <a:gd name="T11" fmla="*/ 0 h 18"/>
                    <a:gd name="T12" fmla="*/ 0 w 13"/>
                    <a:gd name="T13" fmla="*/ 0 h 18"/>
                    <a:gd name="T14" fmla="*/ 0 w 13"/>
                    <a:gd name="T15" fmla="*/ 0 h 18"/>
                    <a:gd name="T16" fmla="*/ 1 w 13"/>
                    <a:gd name="T17" fmla="*/ 0 h 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lnTo>
                        <a:pt x="10" y="9"/>
                      </a:lnTo>
                      <a:lnTo>
                        <a:pt x="6" y="18"/>
                      </a:lnTo>
                      <a:lnTo>
                        <a:pt x="5" y="17"/>
                      </a:lnTo>
                      <a:lnTo>
                        <a:pt x="3" y="14"/>
                      </a:lnTo>
                      <a:lnTo>
                        <a:pt x="1" y="10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637" name="Freeform 380">
                <a:extLst>
                  <a:ext uri="{FF2B5EF4-FFF2-40B4-BE49-F238E27FC236}">
                    <a16:creationId xmlns:a16="http://schemas.microsoft.com/office/drawing/2014/main" id="{3F7B4213-5A7F-AE49-B1B4-E4885ED6E53F}"/>
                  </a:ext>
                </a:extLst>
              </p:cNvPr>
              <p:cNvSpPr>
                <a:spLocks/>
              </p:cNvSpPr>
              <p:nvPr>
                <p:custDataLst>
                  <p:tags r:id="rId269"/>
                </p:custDataLst>
              </p:nvPr>
            </p:nvSpPr>
            <p:spPr bwMode="auto">
              <a:xfrm>
                <a:off x="5821363" y="3851275"/>
                <a:ext cx="319087" cy="379413"/>
              </a:xfrm>
              <a:custGeom>
                <a:avLst/>
                <a:gdLst>
                  <a:gd name="T0" fmla="*/ 2147483646 w 736"/>
                  <a:gd name="T1" fmla="*/ 2147483646 h 721"/>
                  <a:gd name="T2" fmla="*/ 2147483646 w 736"/>
                  <a:gd name="T3" fmla="*/ 2147483646 h 721"/>
                  <a:gd name="T4" fmla="*/ 2147483646 w 736"/>
                  <a:gd name="T5" fmla="*/ 2147483646 h 721"/>
                  <a:gd name="T6" fmla="*/ 2147483646 w 736"/>
                  <a:gd name="T7" fmla="*/ 2147483646 h 721"/>
                  <a:gd name="T8" fmla="*/ 2147483646 w 736"/>
                  <a:gd name="T9" fmla="*/ 2147483646 h 721"/>
                  <a:gd name="T10" fmla="*/ 2147483646 w 736"/>
                  <a:gd name="T11" fmla="*/ 2147483646 h 721"/>
                  <a:gd name="T12" fmla="*/ 2147483646 w 736"/>
                  <a:gd name="T13" fmla="*/ 2147483646 h 721"/>
                  <a:gd name="T14" fmla="*/ 2147483646 w 736"/>
                  <a:gd name="T15" fmla="*/ 2147483646 h 721"/>
                  <a:gd name="T16" fmla="*/ 2147483646 w 736"/>
                  <a:gd name="T17" fmla="*/ 2147483646 h 721"/>
                  <a:gd name="T18" fmla="*/ 2147483646 w 736"/>
                  <a:gd name="T19" fmla="*/ 2147483646 h 721"/>
                  <a:gd name="T20" fmla="*/ 2147483646 w 736"/>
                  <a:gd name="T21" fmla="*/ 2147483646 h 721"/>
                  <a:gd name="T22" fmla="*/ 2147483646 w 736"/>
                  <a:gd name="T23" fmla="*/ 2147483646 h 721"/>
                  <a:gd name="T24" fmla="*/ 2147483646 w 736"/>
                  <a:gd name="T25" fmla="*/ 2147483646 h 721"/>
                  <a:gd name="T26" fmla="*/ 2147483646 w 736"/>
                  <a:gd name="T27" fmla="*/ 2147483646 h 721"/>
                  <a:gd name="T28" fmla="*/ 2147483646 w 736"/>
                  <a:gd name="T29" fmla="*/ 2147483646 h 721"/>
                  <a:gd name="T30" fmla="*/ 2147483646 w 736"/>
                  <a:gd name="T31" fmla="*/ 2147483646 h 721"/>
                  <a:gd name="T32" fmla="*/ 2147483646 w 736"/>
                  <a:gd name="T33" fmla="*/ 2147483646 h 721"/>
                  <a:gd name="T34" fmla="*/ 2147483646 w 736"/>
                  <a:gd name="T35" fmla="*/ 2147483646 h 721"/>
                  <a:gd name="T36" fmla="*/ 2147483646 w 736"/>
                  <a:gd name="T37" fmla="*/ 2147483646 h 721"/>
                  <a:gd name="T38" fmla="*/ 2147483646 w 736"/>
                  <a:gd name="T39" fmla="*/ 2147483646 h 721"/>
                  <a:gd name="T40" fmla="*/ 2147483646 w 736"/>
                  <a:gd name="T41" fmla="*/ 2147483646 h 721"/>
                  <a:gd name="T42" fmla="*/ 2147483646 w 736"/>
                  <a:gd name="T43" fmla="*/ 2147483646 h 721"/>
                  <a:gd name="T44" fmla="*/ 2147483646 w 736"/>
                  <a:gd name="T45" fmla="*/ 2147483646 h 721"/>
                  <a:gd name="T46" fmla="*/ 2147483646 w 736"/>
                  <a:gd name="T47" fmla="*/ 2147483646 h 721"/>
                  <a:gd name="T48" fmla="*/ 2147483646 w 736"/>
                  <a:gd name="T49" fmla="*/ 2147483646 h 721"/>
                  <a:gd name="T50" fmla="*/ 2147483646 w 736"/>
                  <a:gd name="T51" fmla="*/ 2147483646 h 721"/>
                  <a:gd name="T52" fmla="*/ 2147483646 w 736"/>
                  <a:gd name="T53" fmla="*/ 2147483646 h 721"/>
                  <a:gd name="T54" fmla="*/ 2147483646 w 736"/>
                  <a:gd name="T55" fmla="*/ 2147483646 h 721"/>
                  <a:gd name="T56" fmla="*/ 2147483646 w 736"/>
                  <a:gd name="T57" fmla="*/ 2147483646 h 721"/>
                  <a:gd name="T58" fmla="*/ 2147483646 w 736"/>
                  <a:gd name="T59" fmla="*/ 2147483646 h 721"/>
                  <a:gd name="T60" fmla="*/ 2147483646 w 736"/>
                  <a:gd name="T61" fmla="*/ 2147483646 h 721"/>
                  <a:gd name="T62" fmla="*/ 2147483646 w 736"/>
                  <a:gd name="T63" fmla="*/ 2147483646 h 721"/>
                  <a:gd name="T64" fmla="*/ 2147483646 w 736"/>
                  <a:gd name="T65" fmla="*/ 2147483646 h 721"/>
                  <a:gd name="T66" fmla="*/ 2147483646 w 736"/>
                  <a:gd name="T67" fmla="*/ 0 h 721"/>
                  <a:gd name="T68" fmla="*/ 2147483646 w 736"/>
                  <a:gd name="T69" fmla="*/ 2147483646 h 721"/>
                  <a:gd name="T70" fmla="*/ 2147483646 w 736"/>
                  <a:gd name="T71" fmla="*/ 2147483646 h 721"/>
                  <a:gd name="T72" fmla="*/ 2147483646 w 736"/>
                  <a:gd name="T73" fmla="*/ 2147483646 h 721"/>
                  <a:gd name="T74" fmla="*/ 2147483646 w 736"/>
                  <a:gd name="T75" fmla="*/ 2147483646 h 721"/>
                  <a:gd name="T76" fmla="*/ 2147483646 w 736"/>
                  <a:gd name="T77" fmla="*/ 2147483646 h 721"/>
                  <a:gd name="T78" fmla="*/ 2147483646 w 736"/>
                  <a:gd name="T79" fmla="*/ 2147483646 h 721"/>
                  <a:gd name="T80" fmla="*/ 2147483646 w 736"/>
                  <a:gd name="T81" fmla="*/ 2147483646 h 721"/>
                  <a:gd name="T82" fmla="*/ 2147483646 w 736"/>
                  <a:gd name="T83" fmla="*/ 2147483646 h 721"/>
                  <a:gd name="T84" fmla="*/ 2147483646 w 736"/>
                  <a:gd name="T85" fmla="*/ 2147483646 h 721"/>
                  <a:gd name="T86" fmla="*/ 2147483646 w 736"/>
                  <a:gd name="T87" fmla="*/ 2147483646 h 721"/>
                  <a:gd name="T88" fmla="*/ 2147483646 w 736"/>
                  <a:gd name="T89" fmla="*/ 2147483646 h 721"/>
                  <a:gd name="T90" fmla="*/ 2147483646 w 736"/>
                  <a:gd name="T91" fmla="*/ 2147483646 h 721"/>
                  <a:gd name="T92" fmla="*/ 2147483646 w 736"/>
                  <a:gd name="T93" fmla="*/ 2147483646 h 721"/>
                  <a:gd name="T94" fmla="*/ 2037285087 w 736"/>
                  <a:gd name="T95" fmla="*/ 2147483646 h 721"/>
                  <a:gd name="T96" fmla="*/ 896375212 w 736"/>
                  <a:gd name="T97" fmla="*/ 2147483646 h 72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36" h="721">
                    <a:moveTo>
                      <a:pt x="0" y="691"/>
                    </a:moveTo>
                    <a:lnTo>
                      <a:pt x="46" y="697"/>
                    </a:lnTo>
                    <a:lnTo>
                      <a:pt x="53" y="690"/>
                    </a:lnTo>
                    <a:lnTo>
                      <a:pt x="60" y="685"/>
                    </a:lnTo>
                    <a:lnTo>
                      <a:pt x="68" y="679"/>
                    </a:lnTo>
                    <a:lnTo>
                      <a:pt x="75" y="674"/>
                    </a:lnTo>
                    <a:lnTo>
                      <a:pt x="83" y="671"/>
                    </a:lnTo>
                    <a:lnTo>
                      <a:pt x="91" y="668"/>
                    </a:lnTo>
                    <a:lnTo>
                      <a:pt x="97" y="666"/>
                    </a:lnTo>
                    <a:lnTo>
                      <a:pt x="105" y="666"/>
                    </a:lnTo>
                    <a:lnTo>
                      <a:pt x="116" y="666"/>
                    </a:lnTo>
                    <a:lnTo>
                      <a:pt x="126" y="668"/>
                    </a:lnTo>
                    <a:lnTo>
                      <a:pt x="137" y="671"/>
                    </a:lnTo>
                    <a:lnTo>
                      <a:pt x="149" y="674"/>
                    </a:lnTo>
                    <a:lnTo>
                      <a:pt x="172" y="683"/>
                    </a:lnTo>
                    <a:lnTo>
                      <a:pt x="196" y="692"/>
                    </a:lnTo>
                    <a:lnTo>
                      <a:pt x="208" y="696"/>
                    </a:lnTo>
                    <a:lnTo>
                      <a:pt x="220" y="700"/>
                    </a:lnTo>
                    <a:lnTo>
                      <a:pt x="232" y="703"/>
                    </a:lnTo>
                    <a:lnTo>
                      <a:pt x="245" y="705"/>
                    </a:lnTo>
                    <a:lnTo>
                      <a:pt x="257" y="706"/>
                    </a:lnTo>
                    <a:lnTo>
                      <a:pt x="269" y="707"/>
                    </a:lnTo>
                    <a:lnTo>
                      <a:pt x="280" y="706"/>
                    </a:lnTo>
                    <a:lnTo>
                      <a:pt x="292" y="703"/>
                    </a:lnTo>
                    <a:lnTo>
                      <a:pt x="411" y="703"/>
                    </a:lnTo>
                    <a:lnTo>
                      <a:pt x="411" y="721"/>
                    </a:lnTo>
                    <a:lnTo>
                      <a:pt x="604" y="721"/>
                    </a:lnTo>
                    <a:lnTo>
                      <a:pt x="611" y="717"/>
                    </a:lnTo>
                    <a:lnTo>
                      <a:pt x="619" y="714"/>
                    </a:lnTo>
                    <a:lnTo>
                      <a:pt x="627" y="712"/>
                    </a:lnTo>
                    <a:lnTo>
                      <a:pt x="634" y="710"/>
                    </a:lnTo>
                    <a:lnTo>
                      <a:pt x="651" y="707"/>
                    </a:lnTo>
                    <a:lnTo>
                      <a:pt x="671" y="703"/>
                    </a:lnTo>
                    <a:lnTo>
                      <a:pt x="658" y="691"/>
                    </a:lnTo>
                    <a:lnTo>
                      <a:pt x="643" y="674"/>
                    </a:lnTo>
                    <a:lnTo>
                      <a:pt x="627" y="657"/>
                    </a:lnTo>
                    <a:lnTo>
                      <a:pt x="610" y="641"/>
                    </a:lnTo>
                    <a:lnTo>
                      <a:pt x="610" y="432"/>
                    </a:lnTo>
                    <a:lnTo>
                      <a:pt x="631" y="433"/>
                    </a:lnTo>
                    <a:lnTo>
                      <a:pt x="664" y="433"/>
                    </a:lnTo>
                    <a:lnTo>
                      <a:pt x="680" y="433"/>
                    </a:lnTo>
                    <a:lnTo>
                      <a:pt x="696" y="432"/>
                    </a:lnTo>
                    <a:lnTo>
                      <a:pt x="703" y="431"/>
                    </a:lnTo>
                    <a:lnTo>
                      <a:pt x="709" y="429"/>
                    </a:lnTo>
                    <a:lnTo>
                      <a:pt x="713" y="428"/>
                    </a:lnTo>
                    <a:lnTo>
                      <a:pt x="717" y="426"/>
                    </a:lnTo>
                    <a:lnTo>
                      <a:pt x="720" y="421"/>
                    </a:lnTo>
                    <a:lnTo>
                      <a:pt x="723" y="416"/>
                    </a:lnTo>
                    <a:lnTo>
                      <a:pt x="725" y="408"/>
                    </a:lnTo>
                    <a:lnTo>
                      <a:pt x="728" y="400"/>
                    </a:lnTo>
                    <a:lnTo>
                      <a:pt x="732" y="380"/>
                    </a:lnTo>
                    <a:lnTo>
                      <a:pt x="734" y="360"/>
                    </a:lnTo>
                    <a:lnTo>
                      <a:pt x="736" y="324"/>
                    </a:lnTo>
                    <a:lnTo>
                      <a:pt x="736" y="309"/>
                    </a:lnTo>
                    <a:lnTo>
                      <a:pt x="728" y="304"/>
                    </a:lnTo>
                    <a:lnTo>
                      <a:pt x="722" y="302"/>
                    </a:lnTo>
                    <a:lnTo>
                      <a:pt x="718" y="302"/>
                    </a:lnTo>
                    <a:lnTo>
                      <a:pt x="714" y="303"/>
                    </a:lnTo>
                    <a:lnTo>
                      <a:pt x="711" y="304"/>
                    </a:lnTo>
                    <a:lnTo>
                      <a:pt x="708" y="304"/>
                    </a:lnTo>
                    <a:lnTo>
                      <a:pt x="703" y="302"/>
                    </a:lnTo>
                    <a:lnTo>
                      <a:pt x="697" y="297"/>
                    </a:lnTo>
                    <a:lnTo>
                      <a:pt x="685" y="298"/>
                    </a:lnTo>
                    <a:lnTo>
                      <a:pt x="676" y="300"/>
                    </a:lnTo>
                    <a:lnTo>
                      <a:pt x="666" y="302"/>
                    </a:lnTo>
                    <a:lnTo>
                      <a:pt x="650" y="303"/>
                    </a:lnTo>
                    <a:lnTo>
                      <a:pt x="641" y="302"/>
                    </a:lnTo>
                    <a:lnTo>
                      <a:pt x="634" y="299"/>
                    </a:lnTo>
                    <a:lnTo>
                      <a:pt x="631" y="298"/>
                    </a:lnTo>
                    <a:lnTo>
                      <a:pt x="628" y="295"/>
                    </a:lnTo>
                    <a:lnTo>
                      <a:pt x="626" y="293"/>
                    </a:lnTo>
                    <a:lnTo>
                      <a:pt x="623" y="290"/>
                    </a:lnTo>
                    <a:lnTo>
                      <a:pt x="620" y="282"/>
                    </a:lnTo>
                    <a:lnTo>
                      <a:pt x="619" y="274"/>
                    </a:lnTo>
                    <a:lnTo>
                      <a:pt x="618" y="264"/>
                    </a:lnTo>
                    <a:lnTo>
                      <a:pt x="617" y="253"/>
                    </a:lnTo>
                    <a:lnTo>
                      <a:pt x="616" y="244"/>
                    </a:lnTo>
                    <a:lnTo>
                      <a:pt x="613" y="236"/>
                    </a:lnTo>
                    <a:lnTo>
                      <a:pt x="610" y="227"/>
                    </a:lnTo>
                    <a:lnTo>
                      <a:pt x="607" y="219"/>
                    </a:lnTo>
                    <a:lnTo>
                      <a:pt x="604" y="211"/>
                    </a:lnTo>
                    <a:lnTo>
                      <a:pt x="600" y="203"/>
                    </a:lnTo>
                    <a:lnTo>
                      <a:pt x="598" y="195"/>
                    </a:lnTo>
                    <a:lnTo>
                      <a:pt x="597" y="186"/>
                    </a:lnTo>
                    <a:lnTo>
                      <a:pt x="598" y="181"/>
                    </a:lnTo>
                    <a:lnTo>
                      <a:pt x="600" y="177"/>
                    </a:lnTo>
                    <a:lnTo>
                      <a:pt x="604" y="171"/>
                    </a:lnTo>
                    <a:lnTo>
                      <a:pt x="607" y="167"/>
                    </a:lnTo>
                    <a:lnTo>
                      <a:pt x="610" y="162"/>
                    </a:lnTo>
                    <a:lnTo>
                      <a:pt x="613" y="157"/>
                    </a:lnTo>
                    <a:lnTo>
                      <a:pt x="616" y="153"/>
                    </a:lnTo>
                    <a:lnTo>
                      <a:pt x="617" y="148"/>
                    </a:lnTo>
                    <a:lnTo>
                      <a:pt x="616" y="136"/>
                    </a:lnTo>
                    <a:lnTo>
                      <a:pt x="612" y="120"/>
                    </a:lnTo>
                    <a:lnTo>
                      <a:pt x="611" y="109"/>
                    </a:lnTo>
                    <a:lnTo>
                      <a:pt x="611" y="100"/>
                    </a:lnTo>
                    <a:lnTo>
                      <a:pt x="613" y="90"/>
                    </a:lnTo>
                    <a:lnTo>
                      <a:pt x="617" y="81"/>
                    </a:lnTo>
                    <a:lnTo>
                      <a:pt x="594" y="77"/>
                    </a:lnTo>
                    <a:lnTo>
                      <a:pt x="544" y="70"/>
                    </a:lnTo>
                    <a:lnTo>
                      <a:pt x="517" y="67"/>
                    </a:lnTo>
                    <a:lnTo>
                      <a:pt x="494" y="66"/>
                    </a:lnTo>
                    <a:lnTo>
                      <a:pt x="484" y="65"/>
                    </a:lnTo>
                    <a:lnTo>
                      <a:pt x="477" y="66"/>
                    </a:lnTo>
                    <a:lnTo>
                      <a:pt x="473" y="67"/>
                    </a:lnTo>
                    <a:lnTo>
                      <a:pt x="471" y="69"/>
                    </a:lnTo>
                    <a:lnTo>
                      <a:pt x="471" y="73"/>
                    </a:lnTo>
                    <a:lnTo>
                      <a:pt x="471" y="81"/>
                    </a:lnTo>
                    <a:lnTo>
                      <a:pt x="470" y="86"/>
                    </a:lnTo>
                    <a:lnTo>
                      <a:pt x="469" y="91"/>
                    </a:lnTo>
                    <a:lnTo>
                      <a:pt x="466" y="96"/>
                    </a:lnTo>
                    <a:lnTo>
                      <a:pt x="463" y="101"/>
                    </a:lnTo>
                    <a:lnTo>
                      <a:pt x="460" y="107"/>
                    </a:lnTo>
                    <a:lnTo>
                      <a:pt x="454" y="112"/>
                    </a:lnTo>
                    <a:lnTo>
                      <a:pt x="448" y="117"/>
                    </a:lnTo>
                    <a:lnTo>
                      <a:pt x="440" y="122"/>
                    </a:lnTo>
                    <a:lnTo>
                      <a:pt x="430" y="125"/>
                    </a:lnTo>
                    <a:lnTo>
                      <a:pt x="419" y="128"/>
                    </a:lnTo>
                    <a:lnTo>
                      <a:pt x="406" y="130"/>
                    </a:lnTo>
                    <a:lnTo>
                      <a:pt x="392" y="130"/>
                    </a:lnTo>
                    <a:lnTo>
                      <a:pt x="385" y="129"/>
                    </a:lnTo>
                    <a:lnTo>
                      <a:pt x="378" y="127"/>
                    </a:lnTo>
                    <a:lnTo>
                      <a:pt x="372" y="122"/>
                    </a:lnTo>
                    <a:lnTo>
                      <a:pt x="364" y="115"/>
                    </a:lnTo>
                    <a:lnTo>
                      <a:pt x="358" y="108"/>
                    </a:lnTo>
                    <a:lnTo>
                      <a:pt x="351" y="100"/>
                    </a:lnTo>
                    <a:lnTo>
                      <a:pt x="344" y="91"/>
                    </a:lnTo>
                    <a:lnTo>
                      <a:pt x="339" y="82"/>
                    </a:lnTo>
                    <a:lnTo>
                      <a:pt x="333" y="72"/>
                    </a:lnTo>
                    <a:lnTo>
                      <a:pt x="328" y="60"/>
                    </a:lnTo>
                    <a:lnTo>
                      <a:pt x="324" y="50"/>
                    </a:lnTo>
                    <a:lnTo>
                      <a:pt x="319" y="39"/>
                    </a:lnTo>
                    <a:lnTo>
                      <a:pt x="316" y="29"/>
                    </a:lnTo>
                    <a:lnTo>
                      <a:pt x="314" y="19"/>
                    </a:lnTo>
                    <a:lnTo>
                      <a:pt x="312" y="10"/>
                    </a:lnTo>
                    <a:lnTo>
                      <a:pt x="312" y="0"/>
                    </a:lnTo>
                    <a:lnTo>
                      <a:pt x="26" y="0"/>
                    </a:lnTo>
                    <a:lnTo>
                      <a:pt x="26" y="5"/>
                    </a:lnTo>
                    <a:lnTo>
                      <a:pt x="28" y="10"/>
                    </a:lnTo>
                    <a:lnTo>
                      <a:pt x="30" y="15"/>
                    </a:lnTo>
                    <a:lnTo>
                      <a:pt x="34" y="19"/>
                    </a:lnTo>
                    <a:lnTo>
                      <a:pt x="38" y="22"/>
                    </a:lnTo>
                    <a:lnTo>
                      <a:pt x="42" y="26"/>
                    </a:lnTo>
                    <a:lnTo>
                      <a:pt x="47" y="29"/>
                    </a:lnTo>
                    <a:lnTo>
                      <a:pt x="52" y="31"/>
                    </a:lnTo>
                    <a:lnTo>
                      <a:pt x="58" y="47"/>
                    </a:lnTo>
                    <a:lnTo>
                      <a:pt x="67" y="61"/>
                    </a:lnTo>
                    <a:lnTo>
                      <a:pt x="75" y="75"/>
                    </a:lnTo>
                    <a:lnTo>
                      <a:pt x="84" y="89"/>
                    </a:lnTo>
                    <a:lnTo>
                      <a:pt x="92" y="104"/>
                    </a:lnTo>
                    <a:lnTo>
                      <a:pt x="98" y="121"/>
                    </a:lnTo>
                    <a:lnTo>
                      <a:pt x="102" y="130"/>
                    </a:lnTo>
                    <a:lnTo>
                      <a:pt x="104" y="139"/>
                    </a:lnTo>
                    <a:lnTo>
                      <a:pt x="105" y="150"/>
                    </a:lnTo>
                    <a:lnTo>
                      <a:pt x="105" y="161"/>
                    </a:lnTo>
                    <a:lnTo>
                      <a:pt x="103" y="171"/>
                    </a:lnTo>
                    <a:lnTo>
                      <a:pt x="98" y="183"/>
                    </a:lnTo>
                    <a:lnTo>
                      <a:pt x="96" y="190"/>
                    </a:lnTo>
                    <a:lnTo>
                      <a:pt x="94" y="196"/>
                    </a:lnTo>
                    <a:lnTo>
                      <a:pt x="93" y="203"/>
                    </a:lnTo>
                    <a:lnTo>
                      <a:pt x="92" y="210"/>
                    </a:lnTo>
                    <a:lnTo>
                      <a:pt x="93" y="217"/>
                    </a:lnTo>
                    <a:lnTo>
                      <a:pt x="94" y="223"/>
                    </a:lnTo>
                    <a:lnTo>
                      <a:pt x="96" y="229"/>
                    </a:lnTo>
                    <a:lnTo>
                      <a:pt x="98" y="236"/>
                    </a:lnTo>
                    <a:lnTo>
                      <a:pt x="105" y="248"/>
                    </a:lnTo>
                    <a:lnTo>
                      <a:pt x="112" y="260"/>
                    </a:lnTo>
                    <a:lnTo>
                      <a:pt x="119" y="272"/>
                    </a:lnTo>
                    <a:lnTo>
                      <a:pt x="126" y="285"/>
                    </a:lnTo>
                    <a:lnTo>
                      <a:pt x="128" y="293"/>
                    </a:lnTo>
                    <a:lnTo>
                      <a:pt x="130" y="300"/>
                    </a:lnTo>
                    <a:lnTo>
                      <a:pt x="131" y="307"/>
                    </a:lnTo>
                    <a:lnTo>
                      <a:pt x="133" y="315"/>
                    </a:lnTo>
                    <a:lnTo>
                      <a:pt x="131" y="326"/>
                    </a:lnTo>
                    <a:lnTo>
                      <a:pt x="129" y="338"/>
                    </a:lnTo>
                    <a:lnTo>
                      <a:pt x="127" y="352"/>
                    </a:lnTo>
                    <a:lnTo>
                      <a:pt x="123" y="364"/>
                    </a:lnTo>
                    <a:lnTo>
                      <a:pt x="118" y="377"/>
                    </a:lnTo>
                    <a:lnTo>
                      <a:pt x="113" y="389"/>
                    </a:lnTo>
                    <a:lnTo>
                      <a:pt x="106" y="403"/>
                    </a:lnTo>
                    <a:lnTo>
                      <a:pt x="100" y="414"/>
                    </a:lnTo>
                    <a:lnTo>
                      <a:pt x="92" y="426"/>
                    </a:lnTo>
                    <a:lnTo>
                      <a:pt x="84" y="436"/>
                    </a:lnTo>
                    <a:lnTo>
                      <a:pt x="77" y="446"/>
                    </a:lnTo>
                    <a:lnTo>
                      <a:pt x="68" y="457"/>
                    </a:lnTo>
                    <a:lnTo>
                      <a:pt x="59" y="465"/>
                    </a:lnTo>
                    <a:lnTo>
                      <a:pt x="50" y="471"/>
                    </a:lnTo>
                    <a:lnTo>
                      <a:pt x="41" y="477"/>
                    </a:lnTo>
                    <a:lnTo>
                      <a:pt x="33" y="481"/>
                    </a:lnTo>
                    <a:lnTo>
                      <a:pt x="33" y="586"/>
                    </a:lnTo>
                    <a:lnTo>
                      <a:pt x="28" y="588"/>
                    </a:lnTo>
                    <a:lnTo>
                      <a:pt x="25" y="591"/>
                    </a:lnTo>
                    <a:lnTo>
                      <a:pt x="23" y="595"/>
                    </a:lnTo>
                    <a:lnTo>
                      <a:pt x="19" y="600"/>
                    </a:lnTo>
                    <a:lnTo>
                      <a:pt x="15" y="612"/>
                    </a:lnTo>
                    <a:lnTo>
                      <a:pt x="11" y="627"/>
                    </a:lnTo>
                    <a:lnTo>
                      <a:pt x="4" y="659"/>
                    </a:lnTo>
                    <a:lnTo>
                      <a:pt x="0" y="69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8" name="Freeform 381">
                <a:extLst>
                  <a:ext uri="{FF2B5EF4-FFF2-40B4-BE49-F238E27FC236}">
                    <a16:creationId xmlns:a16="http://schemas.microsoft.com/office/drawing/2014/main" id="{3AB75E92-AC8E-C740-A518-0A2E13AD0472}"/>
                  </a:ext>
                </a:extLst>
              </p:cNvPr>
              <p:cNvSpPr>
                <a:spLocks/>
              </p:cNvSpPr>
              <p:nvPr>
                <p:custDataLst>
                  <p:tags r:id="rId270"/>
                </p:custDataLst>
              </p:nvPr>
            </p:nvSpPr>
            <p:spPr bwMode="auto">
              <a:xfrm>
                <a:off x="5832475" y="3824288"/>
                <a:ext cx="15875" cy="60325"/>
              </a:xfrm>
              <a:custGeom>
                <a:avLst/>
                <a:gdLst>
                  <a:gd name="T0" fmla="*/ 0 w 39"/>
                  <a:gd name="T1" fmla="*/ 2147483646 h 31"/>
                  <a:gd name="T2" fmla="*/ 809399494 w 39"/>
                  <a:gd name="T3" fmla="*/ 2147483646 h 31"/>
                  <a:gd name="T4" fmla="*/ 1483760538 w 39"/>
                  <a:gd name="T5" fmla="*/ 2147483646 h 31"/>
                  <a:gd name="T6" fmla="*/ 1753505282 w 39"/>
                  <a:gd name="T7" fmla="*/ 2147483646 h 31"/>
                  <a:gd name="T8" fmla="*/ 2023415288 w 39"/>
                  <a:gd name="T9" fmla="*/ 2147483646 h 31"/>
                  <a:gd name="T10" fmla="*/ 2147483646 w 39"/>
                  <a:gd name="T11" fmla="*/ 2147483646 h 31"/>
                  <a:gd name="T12" fmla="*/ 2147483646 w 39"/>
                  <a:gd name="T13" fmla="*/ 2147483646 h 31"/>
                  <a:gd name="T14" fmla="*/ 2147483646 w 39"/>
                  <a:gd name="T15" fmla="*/ 0 h 31"/>
                  <a:gd name="T16" fmla="*/ 1753505282 w 39"/>
                  <a:gd name="T17" fmla="*/ 0 h 31"/>
                  <a:gd name="T18" fmla="*/ 1146580016 w 39"/>
                  <a:gd name="T19" fmla="*/ 0 h 31"/>
                  <a:gd name="T20" fmla="*/ 539489080 w 39"/>
                  <a:gd name="T21" fmla="*/ 0 h 31"/>
                  <a:gd name="T22" fmla="*/ 0 w 39"/>
                  <a:gd name="T23" fmla="*/ 0 h 31"/>
                  <a:gd name="T24" fmla="*/ 0 w 39"/>
                  <a:gd name="T25" fmla="*/ 2147483646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31"/>
                    </a:moveTo>
                    <a:lnTo>
                      <a:pt x="12" y="28"/>
                    </a:lnTo>
                    <a:lnTo>
                      <a:pt x="22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5" y="27"/>
                    </a:lnTo>
                    <a:lnTo>
                      <a:pt x="39" y="25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9" name="Freeform 382">
                <a:extLst>
                  <a:ext uri="{FF2B5EF4-FFF2-40B4-BE49-F238E27FC236}">
                    <a16:creationId xmlns:a16="http://schemas.microsoft.com/office/drawing/2014/main" id="{5495827C-E6B1-4149-A2D2-7C96B82F33EB}"/>
                  </a:ext>
                </a:extLst>
              </p:cNvPr>
              <p:cNvSpPr>
                <a:spLocks/>
              </p:cNvSpPr>
              <p:nvPr>
                <p:custDataLst>
                  <p:tags r:id="rId271"/>
                </p:custDataLst>
              </p:nvPr>
            </p:nvSpPr>
            <p:spPr bwMode="auto">
              <a:xfrm>
                <a:off x="5934075" y="4367213"/>
                <a:ext cx="396875" cy="398462"/>
              </a:xfrm>
              <a:custGeom>
                <a:avLst/>
                <a:gdLst>
                  <a:gd name="T0" fmla="*/ 2147483646 w 903"/>
                  <a:gd name="T1" fmla="*/ 2147483646 h 759"/>
                  <a:gd name="T2" fmla="*/ 2147483646 w 903"/>
                  <a:gd name="T3" fmla="*/ 2147483646 h 759"/>
                  <a:gd name="T4" fmla="*/ 2147483646 w 903"/>
                  <a:gd name="T5" fmla="*/ 2147483646 h 759"/>
                  <a:gd name="T6" fmla="*/ 2147483646 w 903"/>
                  <a:gd name="T7" fmla="*/ 2147483646 h 759"/>
                  <a:gd name="T8" fmla="*/ 2147483646 w 903"/>
                  <a:gd name="T9" fmla="*/ 2147483646 h 759"/>
                  <a:gd name="T10" fmla="*/ 2147483646 w 903"/>
                  <a:gd name="T11" fmla="*/ 2147483646 h 759"/>
                  <a:gd name="T12" fmla="*/ 2147483646 w 903"/>
                  <a:gd name="T13" fmla="*/ 2147483646 h 759"/>
                  <a:gd name="T14" fmla="*/ 2147483646 w 903"/>
                  <a:gd name="T15" fmla="*/ 2147483646 h 759"/>
                  <a:gd name="T16" fmla="*/ 2147483646 w 903"/>
                  <a:gd name="T17" fmla="*/ 2147483646 h 759"/>
                  <a:gd name="T18" fmla="*/ 2147483646 w 903"/>
                  <a:gd name="T19" fmla="*/ 2147483646 h 759"/>
                  <a:gd name="T20" fmla="*/ 2147483646 w 903"/>
                  <a:gd name="T21" fmla="*/ 2147483646 h 759"/>
                  <a:gd name="T22" fmla="*/ 2147483646 w 903"/>
                  <a:gd name="T23" fmla="*/ 2147483646 h 759"/>
                  <a:gd name="T24" fmla="*/ 2147483646 w 903"/>
                  <a:gd name="T25" fmla="*/ 2147483646 h 759"/>
                  <a:gd name="T26" fmla="*/ 2147483646 w 903"/>
                  <a:gd name="T27" fmla="*/ 2147483646 h 759"/>
                  <a:gd name="T28" fmla="*/ 2147483646 w 903"/>
                  <a:gd name="T29" fmla="*/ 2147483646 h 759"/>
                  <a:gd name="T30" fmla="*/ 2147483646 w 903"/>
                  <a:gd name="T31" fmla="*/ 2147483646 h 759"/>
                  <a:gd name="T32" fmla="*/ 2147483646 w 903"/>
                  <a:gd name="T33" fmla="*/ 2147483646 h 759"/>
                  <a:gd name="T34" fmla="*/ 2147483646 w 903"/>
                  <a:gd name="T35" fmla="*/ 2147483646 h 759"/>
                  <a:gd name="T36" fmla="*/ 2147483646 w 903"/>
                  <a:gd name="T37" fmla="*/ 2147483646 h 759"/>
                  <a:gd name="T38" fmla="*/ 2147483646 w 903"/>
                  <a:gd name="T39" fmla="*/ 2147483646 h 759"/>
                  <a:gd name="T40" fmla="*/ 2147483646 w 903"/>
                  <a:gd name="T41" fmla="*/ 2147483646 h 759"/>
                  <a:gd name="T42" fmla="*/ 2147483646 w 903"/>
                  <a:gd name="T43" fmla="*/ 2147483646 h 759"/>
                  <a:gd name="T44" fmla="*/ 2147483646 w 903"/>
                  <a:gd name="T45" fmla="*/ 2147483646 h 759"/>
                  <a:gd name="T46" fmla="*/ 2147483646 w 903"/>
                  <a:gd name="T47" fmla="*/ 2147483646 h 759"/>
                  <a:gd name="T48" fmla="*/ 1867727592 w 903"/>
                  <a:gd name="T49" fmla="*/ 2147483646 h 759"/>
                  <a:gd name="T50" fmla="*/ 1018760545 w 903"/>
                  <a:gd name="T51" fmla="*/ 2147483646 h 759"/>
                  <a:gd name="T52" fmla="*/ 848967047 w 903"/>
                  <a:gd name="T53" fmla="*/ 2147483646 h 759"/>
                  <a:gd name="T54" fmla="*/ 0 w 903"/>
                  <a:gd name="T55" fmla="*/ 2147483646 h 759"/>
                  <a:gd name="T56" fmla="*/ 2147483646 w 903"/>
                  <a:gd name="T57" fmla="*/ 2147483646 h 759"/>
                  <a:gd name="T58" fmla="*/ 2147483646 w 903"/>
                  <a:gd name="T59" fmla="*/ 2147483646 h 759"/>
                  <a:gd name="T60" fmla="*/ 2147483646 w 903"/>
                  <a:gd name="T61" fmla="*/ 2147483646 h 759"/>
                  <a:gd name="T62" fmla="*/ 2147483646 w 903"/>
                  <a:gd name="T63" fmla="*/ 2147483646 h 759"/>
                  <a:gd name="T64" fmla="*/ 2147483646 w 903"/>
                  <a:gd name="T65" fmla="*/ 2147483646 h 759"/>
                  <a:gd name="T66" fmla="*/ 2147483646 w 903"/>
                  <a:gd name="T67" fmla="*/ 2147483646 h 759"/>
                  <a:gd name="T68" fmla="*/ 2147483646 w 903"/>
                  <a:gd name="T69" fmla="*/ 2147483646 h 759"/>
                  <a:gd name="T70" fmla="*/ 2147483646 w 903"/>
                  <a:gd name="T71" fmla="*/ 2147483646 h 759"/>
                  <a:gd name="T72" fmla="*/ 2147483646 w 903"/>
                  <a:gd name="T73" fmla="*/ 2147483646 h 759"/>
                  <a:gd name="T74" fmla="*/ 2147483646 w 903"/>
                  <a:gd name="T75" fmla="*/ 2147483646 h 759"/>
                  <a:gd name="T76" fmla="*/ 2147483646 w 903"/>
                  <a:gd name="T77" fmla="*/ 2147483646 h 759"/>
                  <a:gd name="T78" fmla="*/ 2147483646 w 903"/>
                  <a:gd name="T79" fmla="*/ 2147483646 h 759"/>
                  <a:gd name="T80" fmla="*/ 2147483646 w 903"/>
                  <a:gd name="T81" fmla="*/ 2147483646 h 759"/>
                  <a:gd name="T82" fmla="*/ 2147483646 w 903"/>
                  <a:gd name="T83" fmla="*/ 2147483646 h 759"/>
                  <a:gd name="T84" fmla="*/ 2147483646 w 903"/>
                  <a:gd name="T85" fmla="*/ 2147483646 h 759"/>
                  <a:gd name="T86" fmla="*/ 2147483646 w 903"/>
                  <a:gd name="T87" fmla="*/ 2147483646 h 759"/>
                  <a:gd name="T88" fmla="*/ 2147483646 w 903"/>
                  <a:gd name="T89" fmla="*/ 2147483646 h 759"/>
                  <a:gd name="T90" fmla="*/ 2147483646 w 903"/>
                  <a:gd name="T91" fmla="*/ 2147483646 h 759"/>
                  <a:gd name="T92" fmla="*/ 2147483646 w 903"/>
                  <a:gd name="T93" fmla="*/ 2147483646 h 759"/>
                  <a:gd name="T94" fmla="*/ 2147483646 w 903"/>
                  <a:gd name="T95" fmla="*/ 2147483646 h 759"/>
                  <a:gd name="T96" fmla="*/ 2147483646 w 903"/>
                  <a:gd name="T97" fmla="*/ 2147483646 h 759"/>
                  <a:gd name="T98" fmla="*/ 2147483646 w 903"/>
                  <a:gd name="T99" fmla="*/ 2147483646 h 759"/>
                  <a:gd name="T100" fmla="*/ 2147483646 w 903"/>
                  <a:gd name="T101" fmla="*/ 2147483646 h 759"/>
                  <a:gd name="T102" fmla="*/ 2147483646 w 903"/>
                  <a:gd name="T103" fmla="*/ 2147483646 h 759"/>
                  <a:gd name="T104" fmla="*/ 2147483646 w 903"/>
                  <a:gd name="T105" fmla="*/ 2147483646 h 759"/>
                  <a:gd name="T106" fmla="*/ 2147483646 w 903"/>
                  <a:gd name="T107" fmla="*/ 2147483646 h 759"/>
                  <a:gd name="T108" fmla="*/ 2147483646 w 903"/>
                  <a:gd name="T109" fmla="*/ 1591630472 h 759"/>
                  <a:gd name="T110" fmla="*/ 2147483646 w 903"/>
                  <a:gd name="T111" fmla="*/ 434081038 h 759"/>
                  <a:gd name="T112" fmla="*/ 2147483646 w 903"/>
                  <a:gd name="T113" fmla="*/ 868162076 h 759"/>
                  <a:gd name="T114" fmla="*/ 2147483646 w 903"/>
                  <a:gd name="T115" fmla="*/ 2147483646 h 759"/>
                  <a:gd name="T116" fmla="*/ 2147483646 w 903"/>
                  <a:gd name="T117" fmla="*/ 2147483646 h 759"/>
                  <a:gd name="T118" fmla="*/ 2147483646 w 903"/>
                  <a:gd name="T119" fmla="*/ 2147483646 h 759"/>
                  <a:gd name="T120" fmla="*/ 2147483646 w 903"/>
                  <a:gd name="T121" fmla="*/ 2147483646 h 759"/>
                  <a:gd name="T122" fmla="*/ 2147483646 w 903"/>
                  <a:gd name="T123" fmla="*/ 2147483646 h 759"/>
                  <a:gd name="T124" fmla="*/ 2147483646 w 903"/>
                  <a:gd name="T125" fmla="*/ 2147483646 h 75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903" h="759">
                    <a:moveTo>
                      <a:pt x="870" y="296"/>
                    </a:moveTo>
                    <a:lnTo>
                      <a:pt x="875" y="295"/>
                    </a:lnTo>
                    <a:lnTo>
                      <a:pt x="886" y="293"/>
                    </a:lnTo>
                    <a:lnTo>
                      <a:pt x="899" y="291"/>
                    </a:lnTo>
                    <a:lnTo>
                      <a:pt x="903" y="290"/>
                    </a:lnTo>
                    <a:lnTo>
                      <a:pt x="863" y="364"/>
                    </a:lnTo>
                    <a:lnTo>
                      <a:pt x="863" y="376"/>
                    </a:lnTo>
                    <a:lnTo>
                      <a:pt x="863" y="388"/>
                    </a:lnTo>
                    <a:lnTo>
                      <a:pt x="857" y="392"/>
                    </a:lnTo>
                    <a:lnTo>
                      <a:pt x="849" y="397"/>
                    </a:lnTo>
                    <a:lnTo>
                      <a:pt x="840" y="405"/>
                    </a:lnTo>
                    <a:lnTo>
                      <a:pt x="832" y="414"/>
                    </a:lnTo>
                    <a:lnTo>
                      <a:pt x="813" y="436"/>
                    </a:lnTo>
                    <a:lnTo>
                      <a:pt x="794" y="460"/>
                    </a:lnTo>
                    <a:lnTo>
                      <a:pt x="776" y="485"/>
                    </a:lnTo>
                    <a:lnTo>
                      <a:pt x="761" y="507"/>
                    </a:lnTo>
                    <a:lnTo>
                      <a:pt x="749" y="525"/>
                    </a:lnTo>
                    <a:lnTo>
                      <a:pt x="744" y="537"/>
                    </a:lnTo>
                    <a:lnTo>
                      <a:pt x="732" y="550"/>
                    </a:lnTo>
                    <a:lnTo>
                      <a:pt x="720" y="561"/>
                    </a:lnTo>
                    <a:lnTo>
                      <a:pt x="706" y="571"/>
                    </a:lnTo>
                    <a:lnTo>
                      <a:pt x="694" y="581"/>
                    </a:lnTo>
                    <a:lnTo>
                      <a:pt x="670" y="598"/>
                    </a:lnTo>
                    <a:lnTo>
                      <a:pt x="647" y="613"/>
                    </a:lnTo>
                    <a:lnTo>
                      <a:pt x="624" y="628"/>
                    </a:lnTo>
                    <a:lnTo>
                      <a:pt x="603" y="646"/>
                    </a:lnTo>
                    <a:lnTo>
                      <a:pt x="592" y="655"/>
                    </a:lnTo>
                    <a:lnTo>
                      <a:pt x="583" y="666"/>
                    </a:lnTo>
                    <a:lnTo>
                      <a:pt x="574" y="677"/>
                    </a:lnTo>
                    <a:lnTo>
                      <a:pt x="565" y="690"/>
                    </a:lnTo>
                    <a:lnTo>
                      <a:pt x="561" y="694"/>
                    </a:lnTo>
                    <a:lnTo>
                      <a:pt x="557" y="698"/>
                    </a:lnTo>
                    <a:lnTo>
                      <a:pt x="553" y="700"/>
                    </a:lnTo>
                    <a:lnTo>
                      <a:pt x="546" y="702"/>
                    </a:lnTo>
                    <a:lnTo>
                      <a:pt x="534" y="704"/>
                    </a:lnTo>
                    <a:lnTo>
                      <a:pt x="520" y="705"/>
                    </a:lnTo>
                    <a:lnTo>
                      <a:pt x="513" y="705"/>
                    </a:lnTo>
                    <a:lnTo>
                      <a:pt x="507" y="706"/>
                    </a:lnTo>
                    <a:lnTo>
                      <a:pt x="501" y="708"/>
                    </a:lnTo>
                    <a:lnTo>
                      <a:pt x="496" y="710"/>
                    </a:lnTo>
                    <a:lnTo>
                      <a:pt x="491" y="713"/>
                    </a:lnTo>
                    <a:lnTo>
                      <a:pt x="488" y="716"/>
                    </a:lnTo>
                    <a:lnTo>
                      <a:pt x="486" y="721"/>
                    </a:lnTo>
                    <a:lnTo>
                      <a:pt x="485" y="727"/>
                    </a:lnTo>
                    <a:lnTo>
                      <a:pt x="444" y="727"/>
                    </a:lnTo>
                    <a:lnTo>
                      <a:pt x="415" y="727"/>
                    </a:lnTo>
                    <a:lnTo>
                      <a:pt x="395" y="727"/>
                    </a:lnTo>
                    <a:lnTo>
                      <a:pt x="372" y="727"/>
                    </a:lnTo>
                    <a:lnTo>
                      <a:pt x="359" y="727"/>
                    </a:lnTo>
                    <a:lnTo>
                      <a:pt x="348" y="729"/>
                    </a:lnTo>
                    <a:lnTo>
                      <a:pt x="344" y="730"/>
                    </a:lnTo>
                    <a:lnTo>
                      <a:pt x="339" y="732"/>
                    </a:lnTo>
                    <a:lnTo>
                      <a:pt x="332" y="735"/>
                    </a:lnTo>
                    <a:lnTo>
                      <a:pt x="325" y="739"/>
                    </a:lnTo>
                    <a:lnTo>
                      <a:pt x="320" y="735"/>
                    </a:lnTo>
                    <a:lnTo>
                      <a:pt x="316" y="732"/>
                    </a:lnTo>
                    <a:lnTo>
                      <a:pt x="310" y="730"/>
                    </a:lnTo>
                    <a:lnTo>
                      <a:pt x="306" y="729"/>
                    </a:lnTo>
                    <a:lnTo>
                      <a:pt x="296" y="727"/>
                    </a:lnTo>
                    <a:lnTo>
                      <a:pt x="286" y="727"/>
                    </a:lnTo>
                    <a:lnTo>
                      <a:pt x="283" y="730"/>
                    </a:lnTo>
                    <a:lnTo>
                      <a:pt x="278" y="732"/>
                    </a:lnTo>
                    <a:lnTo>
                      <a:pt x="272" y="735"/>
                    </a:lnTo>
                    <a:lnTo>
                      <a:pt x="263" y="737"/>
                    </a:lnTo>
                    <a:lnTo>
                      <a:pt x="242" y="742"/>
                    </a:lnTo>
                    <a:lnTo>
                      <a:pt x="218" y="747"/>
                    </a:lnTo>
                    <a:lnTo>
                      <a:pt x="173" y="756"/>
                    </a:lnTo>
                    <a:lnTo>
                      <a:pt x="146" y="759"/>
                    </a:lnTo>
                    <a:lnTo>
                      <a:pt x="139" y="758"/>
                    </a:lnTo>
                    <a:lnTo>
                      <a:pt x="131" y="757"/>
                    </a:lnTo>
                    <a:lnTo>
                      <a:pt x="123" y="756"/>
                    </a:lnTo>
                    <a:lnTo>
                      <a:pt x="116" y="753"/>
                    </a:lnTo>
                    <a:lnTo>
                      <a:pt x="109" y="750"/>
                    </a:lnTo>
                    <a:lnTo>
                      <a:pt x="103" y="746"/>
                    </a:lnTo>
                    <a:lnTo>
                      <a:pt x="96" y="743"/>
                    </a:lnTo>
                    <a:lnTo>
                      <a:pt x="90" y="739"/>
                    </a:lnTo>
                    <a:lnTo>
                      <a:pt x="85" y="734"/>
                    </a:lnTo>
                    <a:lnTo>
                      <a:pt x="82" y="730"/>
                    </a:lnTo>
                    <a:lnTo>
                      <a:pt x="78" y="725"/>
                    </a:lnTo>
                    <a:lnTo>
                      <a:pt x="76" y="719"/>
                    </a:lnTo>
                    <a:lnTo>
                      <a:pt x="75" y="714"/>
                    </a:lnTo>
                    <a:lnTo>
                      <a:pt x="75" y="708"/>
                    </a:lnTo>
                    <a:lnTo>
                      <a:pt x="76" y="703"/>
                    </a:lnTo>
                    <a:lnTo>
                      <a:pt x="79" y="697"/>
                    </a:lnTo>
                    <a:lnTo>
                      <a:pt x="60" y="648"/>
                    </a:lnTo>
                    <a:lnTo>
                      <a:pt x="65" y="639"/>
                    </a:lnTo>
                    <a:lnTo>
                      <a:pt x="72" y="632"/>
                    </a:lnTo>
                    <a:lnTo>
                      <a:pt x="75" y="628"/>
                    </a:lnTo>
                    <a:lnTo>
                      <a:pt x="77" y="625"/>
                    </a:lnTo>
                    <a:lnTo>
                      <a:pt x="79" y="621"/>
                    </a:lnTo>
                    <a:lnTo>
                      <a:pt x="79" y="616"/>
                    </a:lnTo>
                    <a:lnTo>
                      <a:pt x="79" y="608"/>
                    </a:lnTo>
                    <a:lnTo>
                      <a:pt x="78" y="600"/>
                    </a:lnTo>
                    <a:lnTo>
                      <a:pt x="76" y="592"/>
                    </a:lnTo>
                    <a:lnTo>
                      <a:pt x="74" y="584"/>
                    </a:lnTo>
                    <a:lnTo>
                      <a:pt x="68" y="572"/>
                    </a:lnTo>
                    <a:lnTo>
                      <a:pt x="61" y="561"/>
                    </a:lnTo>
                    <a:lnTo>
                      <a:pt x="43" y="542"/>
                    </a:lnTo>
                    <a:lnTo>
                      <a:pt x="27" y="524"/>
                    </a:lnTo>
                    <a:lnTo>
                      <a:pt x="22" y="516"/>
                    </a:lnTo>
                    <a:lnTo>
                      <a:pt x="18" y="509"/>
                    </a:lnTo>
                    <a:lnTo>
                      <a:pt x="16" y="502"/>
                    </a:lnTo>
                    <a:lnTo>
                      <a:pt x="14" y="496"/>
                    </a:lnTo>
                    <a:lnTo>
                      <a:pt x="12" y="484"/>
                    </a:lnTo>
                    <a:lnTo>
                      <a:pt x="11" y="472"/>
                    </a:lnTo>
                    <a:lnTo>
                      <a:pt x="11" y="461"/>
                    </a:lnTo>
                    <a:lnTo>
                      <a:pt x="11" y="450"/>
                    </a:lnTo>
                    <a:lnTo>
                      <a:pt x="10" y="439"/>
                    </a:lnTo>
                    <a:lnTo>
                      <a:pt x="7" y="426"/>
                    </a:lnTo>
                    <a:lnTo>
                      <a:pt x="6" y="412"/>
                    </a:lnTo>
                    <a:lnTo>
                      <a:pt x="4" y="395"/>
                    </a:lnTo>
                    <a:lnTo>
                      <a:pt x="0" y="377"/>
                    </a:lnTo>
                    <a:lnTo>
                      <a:pt x="0" y="364"/>
                    </a:lnTo>
                    <a:lnTo>
                      <a:pt x="33" y="364"/>
                    </a:lnTo>
                    <a:lnTo>
                      <a:pt x="36" y="371"/>
                    </a:lnTo>
                    <a:lnTo>
                      <a:pt x="39" y="377"/>
                    </a:lnTo>
                    <a:lnTo>
                      <a:pt x="43" y="382"/>
                    </a:lnTo>
                    <a:lnTo>
                      <a:pt x="48" y="387"/>
                    </a:lnTo>
                    <a:lnTo>
                      <a:pt x="52" y="392"/>
                    </a:lnTo>
                    <a:lnTo>
                      <a:pt x="57" y="396"/>
                    </a:lnTo>
                    <a:lnTo>
                      <a:pt x="63" y="399"/>
                    </a:lnTo>
                    <a:lnTo>
                      <a:pt x="68" y="402"/>
                    </a:lnTo>
                    <a:lnTo>
                      <a:pt x="81" y="407"/>
                    </a:lnTo>
                    <a:lnTo>
                      <a:pt x="94" y="410"/>
                    </a:lnTo>
                    <a:lnTo>
                      <a:pt x="107" y="412"/>
                    </a:lnTo>
                    <a:lnTo>
                      <a:pt x="119" y="413"/>
                    </a:lnTo>
                    <a:lnTo>
                      <a:pt x="128" y="412"/>
                    </a:lnTo>
                    <a:lnTo>
                      <a:pt x="135" y="411"/>
                    </a:lnTo>
                    <a:lnTo>
                      <a:pt x="142" y="409"/>
                    </a:lnTo>
                    <a:lnTo>
                      <a:pt x="149" y="407"/>
                    </a:lnTo>
                    <a:lnTo>
                      <a:pt x="154" y="404"/>
                    </a:lnTo>
                    <a:lnTo>
                      <a:pt x="160" y="400"/>
                    </a:lnTo>
                    <a:lnTo>
                      <a:pt x="164" y="396"/>
                    </a:lnTo>
                    <a:lnTo>
                      <a:pt x="168" y="392"/>
                    </a:lnTo>
                    <a:lnTo>
                      <a:pt x="176" y="382"/>
                    </a:lnTo>
                    <a:lnTo>
                      <a:pt x="182" y="372"/>
                    </a:lnTo>
                    <a:lnTo>
                      <a:pt x="187" y="361"/>
                    </a:lnTo>
                    <a:lnTo>
                      <a:pt x="193" y="351"/>
                    </a:lnTo>
                    <a:lnTo>
                      <a:pt x="193" y="240"/>
                    </a:lnTo>
                    <a:lnTo>
                      <a:pt x="197" y="229"/>
                    </a:lnTo>
                    <a:lnTo>
                      <a:pt x="199" y="217"/>
                    </a:lnTo>
                    <a:lnTo>
                      <a:pt x="201" y="206"/>
                    </a:lnTo>
                    <a:lnTo>
                      <a:pt x="202" y="194"/>
                    </a:lnTo>
                    <a:lnTo>
                      <a:pt x="204" y="184"/>
                    </a:lnTo>
                    <a:lnTo>
                      <a:pt x="206" y="176"/>
                    </a:lnTo>
                    <a:lnTo>
                      <a:pt x="207" y="173"/>
                    </a:lnTo>
                    <a:lnTo>
                      <a:pt x="208" y="170"/>
                    </a:lnTo>
                    <a:lnTo>
                      <a:pt x="210" y="168"/>
                    </a:lnTo>
                    <a:lnTo>
                      <a:pt x="212" y="167"/>
                    </a:lnTo>
                    <a:lnTo>
                      <a:pt x="220" y="171"/>
                    </a:lnTo>
                    <a:lnTo>
                      <a:pt x="229" y="175"/>
                    </a:lnTo>
                    <a:lnTo>
                      <a:pt x="239" y="178"/>
                    </a:lnTo>
                    <a:lnTo>
                      <a:pt x="245" y="179"/>
                    </a:lnTo>
                    <a:lnTo>
                      <a:pt x="245" y="201"/>
                    </a:lnTo>
                    <a:lnTo>
                      <a:pt x="245" y="219"/>
                    </a:lnTo>
                    <a:lnTo>
                      <a:pt x="245" y="238"/>
                    </a:lnTo>
                    <a:lnTo>
                      <a:pt x="245" y="259"/>
                    </a:lnTo>
                    <a:lnTo>
                      <a:pt x="246" y="265"/>
                    </a:lnTo>
                    <a:lnTo>
                      <a:pt x="246" y="270"/>
                    </a:lnTo>
                    <a:lnTo>
                      <a:pt x="247" y="274"/>
                    </a:lnTo>
                    <a:lnTo>
                      <a:pt x="250" y="278"/>
                    </a:lnTo>
                    <a:lnTo>
                      <a:pt x="252" y="281"/>
                    </a:lnTo>
                    <a:lnTo>
                      <a:pt x="254" y="284"/>
                    </a:lnTo>
                    <a:lnTo>
                      <a:pt x="256" y="287"/>
                    </a:lnTo>
                    <a:lnTo>
                      <a:pt x="260" y="289"/>
                    </a:lnTo>
                    <a:lnTo>
                      <a:pt x="267" y="292"/>
                    </a:lnTo>
                    <a:lnTo>
                      <a:pt x="276" y="294"/>
                    </a:lnTo>
                    <a:lnTo>
                      <a:pt x="287" y="295"/>
                    </a:lnTo>
                    <a:lnTo>
                      <a:pt x="299" y="296"/>
                    </a:lnTo>
                    <a:lnTo>
                      <a:pt x="303" y="295"/>
                    </a:lnTo>
                    <a:lnTo>
                      <a:pt x="308" y="295"/>
                    </a:lnTo>
                    <a:lnTo>
                      <a:pt x="312" y="293"/>
                    </a:lnTo>
                    <a:lnTo>
                      <a:pt x="316" y="291"/>
                    </a:lnTo>
                    <a:lnTo>
                      <a:pt x="322" y="286"/>
                    </a:lnTo>
                    <a:lnTo>
                      <a:pt x="329" y="280"/>
                    </a:lnTo>
                    <a:lnTo>
                      <a:pt x="333" y="272"/>
                    </a:lnTo>
                    <a:lnTo>
                      <a:pt x="337" y="263"/>
                    </a:lnTo>
                    <a:lnTo>
                      <a:pt x="342" y="254"/>
                    </a:lnTo>
                    <a:lnTo>
                      <a:pt x="345" y="243"/>
                    </a:lnTo>
                    <a:lnTo>
                      <a:pt x="350" y="234"/>
                    </a:lnTo>
                    <a:lnTo>
                      <a:pt x="353" y="224"/>
                    </a:lnTo>
                    <a:lnTo>
                      <a:pt x="357" y="216"/>
                    </a:lnTo>
                    <a:lnTo>
                      <a:pt x="363" y="208"/>
                    </a:lnTo>
                    <a:lnTo>
                      <a:pt x="368" y="201"/>
                    </a:lnTo>
                    <a:lnTo>
                      <a:pt x="375" y="195"/>
                    </a:lnTo>
                    <a:lnTo>
                      <a:pt x="378" y="193"/>
                    </a:lnTo>
                    <a:lnTo>
                      <a:pt x="382" y="192"/>
                    </a:lnTo>
                    <a:lnTo>
                      <a:pt x="387" y="191"/>
                    </a:lnTo>
                    <a:lnTo>
                      <a:pt x="392" y="191"/>
                    </a:lnTo>
                    <a:lnTo>
                      <a:pt x="400" y="191"/>
                    </a:lnTo>
                    <a:lnTo>
                      <a:pt x="408" y="192"/>
                    </a:lnTo>
                    <a:lnTo>
                      <a:pt x="414" y="193"/>
                    </a:lnTo>
                    <a:lnTo>
                      <a:pt x="421" y="195"/>
                    </a:lnTo>
                    <a:lnTo>
                      <a:pt x="431" y="200"/>
                    </a:lnTo>
                    <a:lnTo>
                      <a:pt x="441" y="204"/>
                    </a:lnTo>
                    <a:lnTo>
                      <a:pt x="451" y="208"/>
                    </a:lnTo>
                    <a:lnTo>
                      <a:pt x="460" y="212"/>
                    </a:lnTo>
                    <a:lnTo>
                      <a:pt x="466" y="214"/>
                    </a:lnTo>
                    <a:lnTo>
                      <a:pt x="471" y="215"/>
                    </a:lnTo>
                    <a:lnTo>
                      <a:pt x="478" y="216"/>
                    </a:lnTo>
                    <a:lnTo>
                      <a:pt x="485" y="216"/>
                    </a:lnTo>
                    <a:lnTo>
                      <a:pt x="496" y="216"/>
                    </a:lnTo>
                    <a:lnTo>
                      <a:pt x="504" y="215"/>
                    </a:lnTo>
                    <a:lnTo>
                      <a:pt x="512" y="213"/>
                    </a:lnTo>
                    <a:lnTo>
                      <a:pt x="518" y="211"/>
                    </a:lnTo>
                    <a:lnTo>
                      <a:pt x="523" y="208"/>
                    </a:lnTo>
                    <a:lnTo>
                      <a:pt x="527" y="204"/>
                    </a:lnTo>
                    <a:lnTo>
                      <a:pt x="531" y="200"/>
                    </a:lnTo>
                    <a:lnTo>
                      <a:pt x="534" y="194"/>
                    </a:lnTo>
                    <a:lnTo>
                      <a:pt x="544" y="169"/>
                    </a:lnTo>
                    <a:lnTo>
                      <a:pt x="558" y="135"/>
                    </a:lnTo>
                    <a:lnTo>
                      <a:pt x="564" y="127"/>
                    </a:lnTo>
                    <a:lnTo>
                      <a:pt x="572" y="119"/>
                    </a:lnTo>
                    <a:lnTo>
                      <a:pt x="582" y="110"/>
                    </a:lnTo>
                    <a:lnTo>
                      <a:pt x="593" y="100"/>
                    </a:lnTo>
                    <a:lnTo>
                      <a:pt x="620" y="80"/>
                    </a:lnTo>
                    <a:lnTo>
                      <a:pt x="649" y="61"/>
                    </a:lnTo>
                    <a:lnTo>
                      <a:pt x="679" y="43"/>
                    </a:lnTo>
                    <a:lnTo>
                      <a:pt x="708" y="25"/>
                    </a:lnTo>
                    <a:lnTo>
                      <a:pt x="732" y="11"/>
                    </a:lnTo>
                    <a:lnTo>
                      <a:pt x="750" y="0"/>
                    </a:lnTo>
                    <a:lnTo>
                      <a:pt x="777" y="1"/>
                    </a:lnTo>
                    <a:lnTo>
                      <a:pt x="798" y="3"/>
                    </a:lnTo>
                    <a:lnTo>
                      <a:pt x="806" y="3"/>
                    </a:lnTo>
                    <a:lnTo>
                      <a:pt x="815" y="3"/>
                    </a:lnTo>
                    <a:lnTo>
                      <a:pt x="823" y="2"/>
                    </a:lnTo>
                    <a:lnTo>
                      <a:pt x="830" y="0"/>
                    </a:lnTo>
                    <a:lnTo>
                      <a:pt x="830" y="6"/>
                    </a:lnTo>
                    <a:lnTo>
                      <a:pt x="850" y="6"/>
                    </a:lnTo>
                    <a:lnTo>
                      <a:pt x="850" y="17"/>
                    </a:lnTo>
                    <a:lnTo>
                      <a:pt x="851" y="26"/>
                    </a:lnTo>
                    <a:lnTo>
                      <a:pt x="854" y="35"/>
                    </a:lnTo>
                    <a:lnTo>
                      <a:pt x="856" y="41"/>
                    </a:lnTo>
                    <a:lnTo>
                      <a:pt x="861" y="52"/>
                    </a:lnTo>
                    <a:lnTo>
                      <a:pt x="867" y="62"/>
                    </a:lnTo>
                    <a:lnTo>
                      <a:pt x="873" y="71"/>
                    </a:lnTo>
                    <a:lnTo>
                      <a:pt x="879" y="82"/>
                    </a:lnTo>
                    <a:lnTo>
                      <a:pt x="880" y="90"/>
                    </a:lnTo>
                    <a:lnTo>
                      <a:pt x="882" y="98"/>
                    </a:lnTo>
                    <a:lnTo>
                      <a:pt x="883" y="107"/>
                    </a:lnTo>
                    <a:lnTo>
                      <a:pt x="883" y="117"/>
                    </a:lnTo>
                    <a:lnTo>
                      <a:pt x="883" y="204"/>
                    </a:lnTo>
                    <a:lnTo>
                      <a:pt x="875" y="206"/>
                    </a:lnTo>
                    <a:lnTo>
                      <a:pt x="868" y="207"/>
                    </a:lnTo>
                    <a:lnTo>
                      <a:pt x="860" y="207"/>
                    </a:lnTo>
                    <a:lnTo>
                      <a:pt x="852" y="206"/>
                    </a:lnTo>
                    <a:lnTo>
                      <a:pt x="838" y="205"/>
                    </a:lnTo>
                    <a:lnTo>
                      <a:pt x="830" y="204"/>
                    </a:lnTo>
                    <a:lnTo>
                      <a:pt x="826" y="236"/>
                    </a:lnTo>
                    <a:lnTo>
                      <a:pt x="825" y="262"/>
                    </a:lnTo>
                    <a:lnTo>
                      <a:pt x="826" y="272"/>
                    </a:lnTo>
                    <a:lnTo>
                      <a:pt x="826" y="281"/>
                    </a:lnTo>
                    <a:lnTo>
                      <a:pt x="828" y="289"/>
                    </a:lnTo>
                    <a:lnTo>
                      <a:pt x="830" y="296"/>
                    </a:lnTo>
                    <a:lnTo>
                      <a:pt x="870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0" name="Freeform 383">
                <a:extLst>
                  <a:ext uri="{FF2B5EF4-FFF2-40B4-BE49-F238E27FC236}">
                    <a16:creationId xmlns:a16="http://schemas.microsoft.com/office/drawing/2014/main" id="{6BFB10CA-10D7-B942-8CAF-F2361E0819A1}"/>
                  </a:ext>
                </a:extLst>
              </p:cNvPr>
              <p:cNvSpPr>
                <a:spLocks/>
              </p:cNvSpPr>
              <p:nvPr>
                <p:custDataLst>
                  <p:tags r:id="rId272"/>
                </p:custDataLst>
              </p:nvPr>
            </p:nvSpPr>
            <p:spPr bwMode="auto">
              <a:xfrm>
                <a:off x="6081713" y="2935288"/>
                <a:ext cx="411162" cy="611187"/>
              </a:xfrm>
              <a:custGeom>
                <a:avLst/>
                <a:gdLst>
                  <a:gd name="T0" fmla="*/ 2147483646 w 943"/>
                  <a:gd name="T1" fmla="*/ 708980049 h 1172"/>
                  <a:gd name="T2" fmla="*/ 2147483646 w 943"/>
                  <a:gd name="T3" fmla="*/ 2147483646 h 1172"/>
                  <a:gd name="T4" fmla="*/ 2147483646 w 943"/>
                  <a:gd name="T5" fmla="*/ 2147483646 h 1172"/>
                  <a:gd name="T6" fmla="*/ 2147483646 w 943"/>
                  <a:gd name="T7" fmla="*/ 2147483646 h 1172"/>
                  <a:gd name="T8" fmla="*/ 2147483646 w 943"/>
                  <a:gd name="T9" fmla="*/ 2147483646 h 1172"/>
                  <a:gd name="T10" fmla="*/ 2147483646 w 943"/>
                  <a:gd name="T11" fmla="*/ 2147483646 h 1172"/>
                  <a:gd name="T12" fmla="*/ 2147483646 w 943"/>
                  <a:gd name="T13" fmla="*/ 2147483646 h 1172"/>
                  <a:gd name="T14" fmla="*/ 2147483646 w 943"/>
                  <a:gd name="T15" fmla="*/ 2147483646 h 1172"/>
                  <a:gd name="T16" fmla="*/ 2147483646 w 943"/>
                  <a:gd name="T17" fmla="*/ 2147483646 h 1172"/>
                  <a:gd name="T18" fmla="*/ 2147483646 w 943"/>
                  <a:gd name="T19" fmla="*/ 2147483646 h 1172"/>
                  <a:gd name="T20" fmla="*/ 2147483646 w 943"/>
                  <a:gd name="T21" fmla="*/ 2147483646 h 1172"/>
                  <a:gd name="T22" fmla="*/ 2147483646 w 943"/>
                  <a:gd name="T23" fmla="*/ 2147483646 h 1172"/>
                  <a:gd name="T24" fmla="*/ 2147483646 w 943"/>
                  <a:gd name="T25" fmla="*/ 2147483646 h 1172"/>
                  <a:gd name="T26" fmla="*/ 2147483646 w 943"/>
                  <a:gd name="T27" fmla="*/ 2147483646 h 1172"/>
                  <a:gd name="T28" fmla="*/ 2147483646 w 943"/>
                  <a:gd name="T29" fmla="*/ 2147483646 h 1172"/>
                  <a:gd name="T30" fmla="*/ 2147483646 w 943"/>
                  <a:gd name="T31" fmla="*/ 2147483646 h 1172"/>
                  <a:gd name="T32" fmla="*/ 2147483646 w 943"/>
                  <a:gd name="T33" fmla="*/ 2147483646 h 1172"/>
                  <a:gd name="T34" fmla="*/ 2147483646 w 943"/>
                  <a:gd name="T35" fmla="*/ 2147483646 h 1172"/>
                  <a:gd name="T36" fmla="*/ 2147483646 w 943"/>
                  <a:gd name="T37" fmla="*/ 2147483646 h 1172"/>
                  <a:gd name="T38" fmla="*/ 2147483646 w 943"/>
                  <a:gd name="T39" fmla="*/ 2147483646 h 1172"/>
                  <a:gd name="T40" fmla="*/ 2147483646 w 943"/>
                  <a:gd name="T41" fmla="*/ 2147483646 h 1172"/>
                  <a:gd name="T42" fmla="*/ 2147483646 w 943"/>
                  <a:gd name="T43" fmla="*/ 2147483646 h 1172"/>
                  <a:gd name="T44" fmla="*/ 2147483646 w 943"/>
                  <a:gd name="T45" fmla="*/ 2147483646 h 1172"/>
                  <a:gd name="T46" fmla="*/ 2147483646 w 943"/>
                  <a:gd name="T47" fmla="*/ 2147483646 h 1172"/>
                  <a:gd name="T48" fmla="*/ 2147483646 w 943"/>
                  <a:gd name="T49" fmla="*/ 2147483646 h 1172"/>
                  <a:gd name="T50" fmla="*/ 2147483646 w 943"/>
                  <a:gd name="T51" fmla="*/ 2147483646 h 1172"/>
                  <a:gd name="T52" fmla="*/ 2147483646 w 943"/>
                  <a:gd name="T53" fmla="*/ 2147483646 h 1172"/>
                  <a:gd name="T54" fmla="*/ 2147483646 w 943"/>
                  <a:gd name="T55" fmla="*/ 2147483646 h 1172"/>
                  <a:gd name="T56" fmla="*/ 2147483646 w 943"/>
                  <a:gd name="T57" fmla="*/ 2147483646 h 1172"/>
                  <a:gd name="T58" fmla="*/ 2147483646 w 943"/>
                  <a:gd name="T59" fmla="*/ 2147483646 h 1172"/>
                  <a:gd name="T60" fmla="*/ 2147483646 w 943"/>
                  <a:gd name="T61" fmla="*/ 2147483646 h 1172"/>
                  <a:gd name="T62" fmla="*/ 2147483646 w 943"/>
                  <a:gd name="T63" fmla="*/ 2147483646 h 1172"/>
                  <a:gd name="T64" fmla="*/ 2147483646 w 943"/>
                  <a:gd name="T65" fmla="*/ 2147483646 h 1172"/>
                  <a:gd name="T66" fmla="*/ 2147483646 w 943"/>
                  <a:gd name="T67" fmla="*/ 2147483646 h 1172"/>
                  <a:gd name="T68" fmla="*/ 2147483646 w 943"/>
                  <a:gd name="T69" fmla="*/ 2147483646 h 1172"/>
                  <a:gd name="T70" fmla="*/ 2147483646 w 943"/>
                  <a:gd name="T71" fmla="*/ 2147483646 h 1172"/>
                  <a:gd name="T72" fmla="*/ 2147483646 w 943"/>
                  <a:gd name="T73" fmla="*/ 2147483646 h 1172"/>
                  <a:gd name="T74" fmla="*/ 2147483646 w 943"/>
                  <a:gd name="T75" fmla="*/ 2147483646 h 1172"/>
                  <a:gd name="T76" fmla="*/ 2147483646 w 943"/>
                  <a:gd name="T77" fmla="*/ 2147483646 h 1172"/>
                  <a:gd name="T78" fmla="*/ 2147483646 w 943"/>
                  <a:gd name="T79" fmla="*/ 2147483646 h 1172"/>
                  <a:gd name="T80" fmla="*/ 2147483646 w 943"/>
                  <a:gd name="T81" fmla="*/ 2147483646 h 1172"/>
                  <a:gd name="T82" fmla="*/ 2147483646 w 943"/>
                  <a:gd name="T83" fmla="*/ 2147483646 h 1172"/>
                  <a:gd name="T84" fmla="*/ 331550049 w 943"/>
                  <a:gd name="T85" fmla="*/ 2147483646 h 1172"/>
                  <a:gd name="T86" fmla="*/ 1491975222 w 943"/>
                  <a:gd name="T87" fmla="*/ 2147483646 h 1172"/>
                  <a:gd name="T88" fmla="*/ 2147483646 w 943"/>
                  <a:gd name="T89" fmla="*/ 2147483646 h 1172"/>
                  <a:gd name="T90" fmla="*/ 2147483646 w 943"/>
                  <a:gd name="T91" fmla="*/ 2147483646 h 1172"/>
                  <a:gd name="T92" fmla="*/ 2147483646 w 943"/>
                  <a:gd name="T93" fmla="*/ 2147483646 h 1172"/>
                  <a:gd name="T94" fmla="*/ 2147483646 w 943"/>
                  <a:gd name="T95" fmla="*/ 2147483646 h 1172"/>
                  <a:gd name="T96" fmla="*/ 2147483646 w 943"/>
                  <a:gd name="T97" fmla="*/ 2147483646 h 1172"/>
                  <a:gd name="T98" fmla="*/ 2147483646 w 943"/>
                  <a:gd name="T99" fmla="*/ 2147483646 h 1172"/>
                  <a:gd name="T100" fmla="*/ 2147483646 w 943"/>
                  <a:gd name="T101" fmla="*/ 2147483646 h 1172"/>
                  <a:gd name="T102" fmla="*/ 2147483646 w 943"/>
                  <a:gd name="T103" fmla="*/ 2147483646 h 1172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43" h="1172">
                    <a:moveTo>
                      <a:pt x="711" y="30"/>
                    </a:moveTo>
                    <a:lnTo>
                      <a:pt x="715" y="25"/>
                    </a:lnTo>
                    <a:lnTo>
                      <a:pt x="728" y="15"/>
                    </a:lnTo>
                    <a:lnTo>
                      <a:pt x="735" y="9"/>
                    </a:lnTo>
                    <a:lnTo>
                      <a:pt x="742" y="5"/>
                    </a:lnTo>
                    <a:lnTo>
                      <a:pt x="747" y="1"/>
                    </a:lnTo>
                    <a:lnTo>
                      <a:pt x="751" y="0"/>
                    </a:lnTo>
                    <a:lnTo>
                      <a:pt x="755" y="10"/>
                    </a:lnTo>
                    <a:lnTo>
                      <a:pt x="759" y="17"/>
                    </a:lnTo>
                    <a:lnTo>
                      <a:pt x="765" y="23"/>
                    </a:lnTo>
                    <a:lnTo>
                      <a:pt x="769" y="26"/>
                    </a:lnTo>
                    <a:lnTo>
                      <a:pt x="776" y="28"/>
                    </a:lnTo>
                    <a:lnTo>
                      <a:pt x="784" y="30"/>
                    </a:lnTo>
                    <a:lnTo>
                      <a:pt x="792" y="30"/>
                    </a:lnTo>
                    <a:lnTo>
                      <a:pt x="803" y="30"/>
                    </a:lnTo>
                    <a:lnTo>
                      <a:pt x="804" y="40"/>
                    </a:lnTo>
                    <a:lnTo>
                      <a:pt x="808" y="48"/>
                    </a:lnTo>
                    <a:lnTo>
                      <a:pt x="810" y="51"/>
                    </a:lnTo>
                    <a:lnTo>
                      <a:pt x="812" y="53"/>
                    </a:lnTo>
                    <a:lnTo>
                      <a:pt x="814" y="55"/>
                    </a:lnTo>
                    <a:lnTo>
                      <a:pt x="816" y="55"/>
                    </a:lnTo>
                    <a:lnTo>
                      <a:pt x="823" y="76"/>
                    </a:lnTo>
                    <a:lnTo>
                      <a:pt x="830" y="94"/>
                    </a:lnTo>
                    <a:lnTo>
                      <a:pt x="832" y="102"/>
                    </a:lnTo>
                    <a:lnTo>
                      <a:pt x="835" y="109"/>
                    </a:lnTo>
                    <a:lnTo>
                      <a:pt x="836" y="116"/>
                    </a:lnTo>
                    <a:lnTo>
                      <a:pt x="837" y="123"/>
                    </a:lnTo>
                    <a:lnTo>
                      <a:pt x="836" y="150"/>
                    </a:lnTo>
                    <a:lnTo>
                      <a:pt x="836" y="175"/>
                    </a:lnTo>
                    <a:lnTo>
                      <a:pt x="837" y="187"/>
                    </a:lnTo>
                    <a:lnTo>
                      <a:pt x="838" y="200"/>
                    </a:lnTo>
                    <a:lnTo>
                      <a:pt x="842" y="211"/>
                    </a:lnTo>
                    <a:lnTo>
                      <a:pt x="845" y="222"/>
                    </a:lnTo>
                    <a:lnTo>
                      <a:pt x="851" y="232"/>
                    </a:lnTo>
                    <a:lnTo>
                      <a:pt x="857" y="243"/>
                    </a:lnTo>
                    <a:lnTo>
                      <a:pt x="866" y="253"/>
                    </a:lnTo>
                    <a:lnTo>
                      <a:pt x="876" y="264"/>
                    </a:lnTo>
                    <a:lnTo>
                      <a:pt x="889" y="273"/>
                    </a:lnTo>
                    <a:lnTo>
                      <a:pt x="904" y="283"/>
                    </a:lnTo>
                    <a:lnTo>
                      <a:pt x="922" y="292"/>
                    </a:lnTo>
                    <a:lnTo>
                      <a:pt x="943" y="301"/>
                    </a:lnTo>
                    <a:lnTo>
                      <a:pt x="928" y="314"/>
                    </a:lnTo>
                    <a:lnTo>
                      <a:pt x="913" y="328"/>
                    </a:lnTo>
                    <a:lnTo>
                      <a:pt x="896" y="344"/>
                    </a:lnTo>
                    <a:lnTo>
                      <a:pt x="879" y="361"/>
                    </a:lnTo>
                    <a:lnTo>
                      <a:pt x="871" y="370"/>
                    </a:lnTo>
                    <a:lnTo>
                      <a:pt x="865" y="380"/>
                    </a:lnTo>
                    <a:lnTo>
                      <a:pt x="859" y="389"/>
                    </a:lnTo>
                    <a:lnTo>
                      <a:pt x="854" y="399"/>
                    </a:lnTo>
                    <a:lnTo>
                      <a:pt x="851" y="410"/>
                    </a:lnTo>
                    <a:lnTo>
                      <a:pt x="849" y="420"/>
                    </a:lnTo>
                    <a:lnTo>
                      <a:pt x="848" y="432"/>
                    </a:lnTo>
                    <a:lnTo>
                      <a:pt x="851" y="443"/>
                    </a:lnTo>
                    <a:lnTo>
                      <a:pt x="830" y="616"/>
                    </a:lnTo>
                    <a:lnTo>
                      <a:pt x="809" y="635"/>
                    </a:lnTo>
                    <a:lnTo>
                      <a:pt x="787" y="652"/>
                    </a:lnTo>
                    <a:lnTo>
                      <a:pt x="782" y="658"/>
                    </a:lnTo>
                    <a:lnTo>
                      <a:pt x="778" y="663"/>
                    </a:lnTo>
                    <a:lnTo>
                      <a:pt x="774" y="670"/>
                    </a:lnTo>
                    <a:lnTo>
                      <a:pt x="770" y="677"/>
                    </a:lnTo>
                    <a:lnTo>
                      <a:pt x="767" y="686"/>
                    </a:lnTo>
                    <a:lnTo>
                      <a:pt x="766" y="696"/>
                    </a:lnTo>
                    <a:lnTo>
                      <a:pt x="764" y="708"/>
                    </a:lnTo>
                    <a:lnTo>
                      <a:pt x="764" y="721"/>
                    </a:lnTo>
                    <a:lnTo>
                      <a:pt x="763" y="721"/>
                    </a:lnTo>
                    <a:lnTo>
                      <a:pt x="758" y="721"/>
                    </a:lnTo>
                    <a:lnTo>
                      <a:pt x="755" y="723"/>
                    </a:lnTo>
                    <a:lnTo>
                      <a:pt x="752" y="726"/>
                    </a:lnTo>
                    <a:lnTo>
                      <a:pt x="748" y="730"/>
                    </a:lnTo>
                    <a:lnTo>
                      <a:pt x="745" y="735"/>
                    </a:lnTo>
                    <a:lnTo>
                      <a:pt x="741" y="743"/>
                    </a:lnTo>
                    <a:lnTo>
                      <a:pt x="736" y="752"/>
                    </a:lnTo>
                    <a:lnTo>
                      <a:pt x="732" y="766"/>
                    </a:lnTo>
                    <a:lnTo>
                      <a:pt x="728" y="780"/>
                    </a:lnTo>
                    <a:lnTo>
                      <a:pt x="723" y="798"/>
                    </a:lnTo>
                    <a:lnTo>
                      <a:pt x="719" y="821"/>
                    </a:lnTo>
                    <a:lnTo>
                      <a:pt x="714" y="845"/>
                    </a:lnTo>
                    <a:lnTo>
                      <a:pt x="711" y="875"/>
                    </a:lnTo>
                    <a:lnTo>
                      <a:pt x="701" y="875"/>
                    </a:lnTo>
                    <a:lnTo>
                      <a:pt x="692" y="877"/>
                    </a:lnTo>
                    <a:lnTo>
                      <a:pt x="684" y="880"/>
                    </a:lnTo>
                    <a:lnTo>
                      <a:pt x="677" y="884"/>
                    </a:lnTo>
                    <a:lnTo>
                      <a:pt x="670" y="890"/>
                    </a:lnTo>
                    <a:lnTo>
                      <a:pt x="665" y="896"/>
                    </a:lnTo>
                    <a:lnTo>
                      <a:pt x="662" y="903"/>
                    </a:lnTo>
                    <a:lnTo>
                      <a:pt x="659" y="910"/>
                    </a:lnTo>
                    <a:lnTo>
                      <a:pt x="658" y="917"/>
                    </a:lnTo>
                    <a:lnTo>
                      <a:pt x="658" y="924"/>
                    </a:lnTo>
                    <a:lnTo>
                      <a:pt x="661" y="929"/>
                    </a:lnTo>
                    <a:lnTo>
                      <a:pt x="664" y="934"/>
                    </a:lnTo>
                    <a:lnTo>
                      <a:pt x="666" y="936"/>
                    </a:lnTo>
                    <a:lnTo>
                      <a:pt x="669" y="937"/>
                    </a:lnTo>
                    <a:lnTo>
                      <a:pt x="673" y="938"/>
                    </a:lnTo>
                    <a:lnTo>
                      <a:pt x="677" y="939"/>
                    </a:lnTo>
                    <a:lnTo>
                      <a:pt x="686" y="939"/>
                    </a:lnTo>
                    <a:lnTo>
                      <a:pt x="697" y="936"/>
                    </a:lnTo>
                    <a:lnTo>
                      <a:pt x="700" y="941"/>
                    </a:lnTo>
                    <a:lnTo>
                      <a:pt x="702" y="944"/>
                    </a:lnTo>
                    <a:lnTo>
                      <a:pt x="706" y="947"/>
                    </a:lnTo>
                    <a:lnTo>
                      <a:pt x="709" y="950"/>
                    </a:lnTo>
                    <a:lnTo>
                      <a:pt x="717" y="955"/>
                    </a:lnTo>
                    <a:lnTo>
                      <a:pt x="724" y="958"/>
                    </a:lnTo>
                    <a:lnTo>
                      <a:pt x="731" y="963"/>
                    </a:lnTo>
                    <a:lnTo>
                      <a:pt x="739" y="968"/>
                    </a:lnTo>
                    <a:lnTo>
                      <a:pt x="742" y="971"/>
                    </a:lnTo>
                    <a:lnTo>
                      <a:pt x="745" y="975"/>
                    </a:lnTo>
                    <a:lnTo>
                      <a:pt x="747" y="981"/>
                    </a:lnTo>
                    <a:lnTo>
                      <a:pt x="751" y="986"/>
                    </a:lnTo>
                    <a:lnTo>
                      <a:pt x="753" y="996"/>
                    </a:lnTo>
                    <a:lnTo>
                      <a:pt x="756" y="1007"/>
                    </a:lnTo>
                    <a:lnTo>
                      <a:pt x="759" y="1018"/>
                    </a:lnTo>
                    <a:lnTo>
                      <a:pt x="765" y="1028"/>
                    </a:lnTo>
                    <a:lnTo>
                      <a:pt x="767" y="1033"/>
                    </a:lnTo>
                    <a:lnTo>
                      <a:pt x="771" y="1039"/>
                    </a:lnTo>
                    <a:lnTo>
                      <a:pt x="775" y="1043"/>
                    </a:lnTo>
                    <a:lnTo>
                      <a:pt x="779" y="1046"/>
                    </a:lnTo>
                    <a:lnTo>
                      <a:pt x="785" y="1049"/>
                    </a:lnTo>
                    <a:lnTo>
                      <a:pt x="790" y="1052"/>
                    </a:lnTo>
                    <a:lnTo>
                      <a:pt x="797" y="1053"/>
                    </a:lnTo>
                    <a:lnTo>
                      <a:pt x="803" y="1053"/>
                    </a:lnTo>
                    <a:lnTo>
                      <a:pt x="810" y="1063"/>
                    </a:lnTo>
                    <a:lnTo>
                      <a:pt x="814" y="1071"/>
                    </a:lnTo>
                    <a:lnTo>
                      <a:pt x="815" y="1076"/>
                    </a:lnTo>
                    <a:lnTo>
                      <a:pt x="815" y="1081"/>
                    </a:lnTo>
                    <a:lnTo>
                      <a:pt x="809" y="1094"/>
                    </a:lnTo>
                    <a:lnTo>
                      <a:pt x="797" y="1115"/>
                    </a:lnTo>
                    <a:lnTo>
                      <a:pt x="776" y="1115"/>
                    </a:lnTo>
                    <a:lnTo>
                      <a:pt x="755" y="1115"/>
                    </a:lnTo>
                    <a:lnTo>
                      <a:pt x="734" y="1115"/>
                    </a:lnTo>
                    <a:lnTo>
                      <a:pt x="718" y="1115"/>
                    </a:lnTo>
                    <a:lnTo>
                      <a:pt x="718" y="1127"/>
                    </a:lnTo>
                    <a:lnTo>
                      <a:pt x="718" y="1139"/>
                    </a:lnTo>
                    <a:lnTo>
                      <a:pt x="711" y="1143"/>
                    </a:lnTo>
                    <a:lnTo>
                      <a:pt x="697" y="1152"/>
                    </a:lnTo>
                    <a:lnTo>
                      <a:pt x="687" y="1157"/>
                    </a:lnTo>
                    <a:lnTo>
                      <a:pt x="675" y="1161"/>
                    </a:lnTo>
                    <a:lnTo>
                      <a:pt x="663" y="1163"/>
                    </a:lnTo>
                    <a:lnTo>
                      <a:pt x="651" y="1164"/>
                    </a:lnTo>
                    <a:lnTo>
                      <a:pt x="628" y="1166"/>
                    </a:lnTo>
                    <a:lnTo>
                      <a:pt x="598" y="1170"/>
                    </a:lnTo>
                    <a:lnTo>
                      <a:pt x="583" y="1171"/>
                    </a:lnTo>
                    <a:lnTo>
                      <a:pt x="566" y="1172"/>
                    </a:lnTo>
                    <a:lnTo>
                      <a:pt x="549" y="1172"/>
                    </a:lnTo>
                    <a:lnTo>
                      <a:pt x="531" y="1170"/>
                    </a:lnTo>
                    <a:lnTo>
                      <a:pt x="515" y="1158"/>
                    </a:lnTo>
                    <a:lnTo>
                      <a:pt x="496" y="1141"/>
                    </a:lnTo>
                    <a:lnTo>
                      <a:pt x="486" y="1133"/>
                    </a:lnTo>
                    <a:lnTo>
                      <a:pt x="475" y="1127"/>
                    </a:lnTo>
                    <a:lnTo>
                      <a:pt x="470" y="1124"/>
                    </a:lnTo>
                    <a:lnTo>
                      <a:pt x="464" y="1123"/>
                    </a:lnTo>
                    <a:lnTo>
                      <a:pt x="457" y="1121"/>
                    </a:lnTo>
                    <a:lnTo>
                      <a:pt x="452" y="1121"/>
                    </a:lnTo>
                    <a:lnTo>
                      <a:pt x="432" y="1122"/>
                    </a:lnTo>
                    <a:lnTo>
                      <a:pt x="405" y="1124"/>
                    </a:lnTo>
                    <a:lnTo>
                      <a:pt x="390" y="1125"/>
                    </a:lnTo>
                    <a:lnTo>
                      <a:pt x="375" y="1126"/>
                    </a:lnTo>
                    <a:lnTo>
                      <a:pt x="360" y="1126"/>
                    </a:lnTo>
                    <a:lnTo>
                      <a:pt x="345" y="1125"/>
                    </a:lnTo>
                    <a:lnTo>
                      <a:pt x="331" y="1123"/>
                    </a:lnTo>
                    <a:lnTo>
                      <a:pt x="319" y="1120"/>
                    </a:lnTo>
                    <a:lnTo>
                      <a:pt x="314" y="1117"/>
                    </a:lnTo>
                    <a:lnTo>
                      <a:pt x="308" y="1115"/>
                    </a:lnTo>
                    <a:lnTo>
                      <a:pt x="304" y="1112"/>
                    </a:lnTo>
                    <a:lnTo>
                      <a:pt x="300" y="1108"/>
                    </a:lnTo>
                    <a:lnTo>
                      <a:pt x="297" y="1104"/>
                    </a:lnTo>
                    <a:lnTo>
                      <a:pt x="295" y="1100"/>
                    </a:lnTo>
                    <a:lnTo>
                      <a:pt x="293" y="1095"/>
                    </a:lnTo>
                    <a:lnTo>
                      <a:pt x="292" y="1088"/>
                    </a:lnTo>
                    <a:lnTo>
                      <a:pt x="293" y="1082"/>
                    </a:lnTo>
                    <a:lnTo>
                      <a:pt x="294" y="1075"/>
                    </a:lnTo>
                    <a:lnTo>
                      <a:pt x="295" y="1068"/>
                    </a:lnTo>
                    <a:lnTo>
                      <a:pt x="298" y="1060"/>
                    </a:lnTo>
                    <a:lnTo>
                      <a:pt x="291" y="1049"/>
                    </a:lnTo>
                    <a:lnTo>
                      <a:pt x="283" y="1039"/>
                    </a:lnTo>
                    <a:lnTo>
                      <a:pt x="274" y="1029"/>
                    </a:lnTo>
                    <a:lnTo>
                      <a:pt x="265" y="1021"/>
                    </a:lnTo>
                    <a:lnTo>
                      <a:pt x="248" y="1005"/>
                    </a:lnTo>
                    <a:lnTo>
                      <a:pt x="230" y="990"/>
                    </a:lnTo>
                    <a:lnTo>
                      <a:pt x="222" y="983"/>
                    </a:lnTo>
                    <a:lnTo>
                      <a:pt x="216" y="974"/>
                    </a:lnTo>
                    <a:lnTo>
                      <a:pt x="209" y="966"/>
                    </a:lnTo>
                    <a:lnTo>
                      <a:pt x="204" y="957"/>
                    </a:lnTo>
                    <a:lnTo>
                      <a:pt x="198" y="947"/>
                    </a:lnTo>
                    <a:lnTo>
                      <a:pt x="195" y="937"/>
                    </a:lnTo>
                    <a:lnTo>
                      <a:pt x="193" y="925"/>
                    </a:lnTo>
                    <a:lnTo>
                      <a:pt x="193" y="911"/>
                    </a:lnTo>
                    <a:lnTo>
                      <a:pt x="180" y="911"/>
                    </a:lnTo>
                    <a:lnTo>
                      <a:pt x="169" y="909"/>
                    </a:lnTo>
                    <a:lnTo>
                      <a:pt x="160" y="907"/>
                    </a:lnTo>
                    <a:lnTo>
                      <a:pt x="152" y="903"/>
                    </a:lnTo>
                    <a:lnTo>
                      <a:pt x="146" y="898"/>
                    </a:lnTo>
                    <a:lnTo>
                      <a:pt x="140" y="893"/>
                    </a:lnTo>
                    <a:lnTo>
                      <a:pt x="136" y="887"/>
                    </a:lnTo>
                    <a:lnTo>
                      <a:pt x="131" y="880"/>
                    </a:lnTo>
                    <a:lnTo>
                      <a:pt x="120" y="846"/>
                    </a:lnTo>
                    <a:lnTo>
                      <a:pt x="106" y="806"/>
                    </a:lnTo>
                    <a:lnTo>
                      <a:pt x="105" y="801"/>
                    </a:lnTo>
                    <a:lnTo>
                      <a:pt x="103" y="796"/>
                    </a:lnTo>
                    <a:lnTo>
                      <a:pt x="99" y="792"/>
                    </a:lnTo>
                    <a:lnTo>
                      <a:pt x="97" y="788"/>
                    </a:lnTo>
                    <a:lnTo>
                      <a:pt x="90" y="780"/>
                    </a:lnTo>
                    <a:lnTo>
                      <a:pt x="83" y="774"/>
                    </a:lnTo>
                    <a:lnTo>
                      <a:pt x="75" y="768"/>
                    </a:lnTo>
                    <a:lnTo>
                      <a:pt x="69" y="761"/>
                    </a:lnTo>
                    <a:lnTo>
                      <a:pt x="65" y="758"/>
                    </a:lnTo>
                    <a:lnTo>
                      <a:pt x="63" y="753"/>
                    </a:lnTo>
                    <a:lnTo>
                      <a:pt x="61" y="749"/>
                    </a:lnTo>
                    <a:lnTo>
                      <a:pt x="60" y="745"/>
                    </a:lnTo>
                    <a:lnTo>
                      <a:pt x="46" y="711"/>
                    </a:lnTo>
                    <a:lnTo>
                      <a:pt x="33" y="676"/>
                    </a:lnTo>
                    <a:lnTo>
                      <a:pt x="25" y="659"/>
                    </a:lnTo>
                    <a:lnTo>
                      <a:pt x="17" y="643"/>
                    </a:lnTo>
                    <a:lnTo>
                      <a:pt x="9" y="628"/>
                    </a:lnTo>
                    <a:lnTo>
                      <a:pt x="0" y="616"/>
                    </a:lnTo>
                    <a:lnTo>
                      <a:pt x="4" y="611"/>
                    </a:lnTo>
                    <a:lnTo>
                      <a:pt x="8" y="607"/>
                    </a:lnTo>
                    <a:lnTo>
                      <a:pt x="11" y="602"/>
                    </a:lnTo>
                    <a:lnTo>
                      <a:pt x="13" y="598"/>
                    </a:lnTo>
                    <a:lnTo>
                      <a:pt x="16" y="587"/>
                    </a:lnTo>
                    <a:lnTo>
                      <a:pt x="18" y="577"/>
                    </a:lnTo>
                    <a:lnTo>
                      <a:pt x="19" y="567"/>
                    </a:lnTo>
                    <a:lnTo>
                      <a:pt x="20" y="555"/>
                    </a:lnTo>
                    <a:lnTo>
                      <a:pt x="23" y="543"/>
                    </a:lnTo>
                    <a:lnTo>
                      <a:pt x="26" y="529"/>
                    </a:lnTo>
                    <a:lnTo>
                      <a:pt x="29" y="521"/>
                    </a:lnTo>
                    <a:lnTo>
                      <a:pt x="33" y="514"/>
                    </a:lnTo>
                    <a:lnTo>
                      <a:pt x="37" y="507"/>
                    </a:lnTo>
                    <a:lnTo>
                      <a:pt x="41" y="500"/>
                    </a:lnTo>
                    <a:lnTo>
                      <a:pt x="52" y="487"/>
                    </a:lnTo>
                    <a:lnTo>
                      <a:pt x="64" y="474"/>
                    </a:lnTo>
                    <a:lnTo>
                      <a:pt x="78" y="464"/>
                    </a:lnTo>
                    <a:lnTo>
                      <a:pt x="90" y="456"/>
                    </a:lnTo>
                    <a:lnTo>
                      <a:pt x="102" y="449"/>
                    </a:lnTo>
                    <a:lnTo>
                      <a:pt x="113" y="443"/>
                    </a:lnTo>
                    <a:lnTo>
                      <a:pt x="113" y="222"/>
                    </a:lnTo>
                    <a:lnTo>
                      <a:pt x="113" y="212"/>
                    </a:lnTo>
                    <a:lnTo>
                      <a:pt x="113" y="200"/>
                    </a:lnTo>
                    <a:lnTo>
                      <a:pt x="113" y="188"/>
                    </a:lnTo>
                    <a:lnTo>
                      <a:pt x="113" y="178"/>
                    </a:lnTo>
                    <a:lnTo>
                      <a:pt x="123" y="179"/>
                    </a:lnTo>
                    <a:lnTo>
                      <a:pt x="131" y="179"/>
                    </a:lnTo>
                    <a:lnTo>
                      <a:pt x="139" y="178"/>
                    </a:lnTo>
                    <a:lnTo>
                      <a:pt x="146" y="176"/>
                    </a:lnTo>
                    <a:lnTo>
                      <a:pt x="150" y="174"/>
                    </a:lnTo>
                    <a:lnTo>
                      <a:pt x="153" y="171"/>
                    </a:lnTo>
                    <a:lnTo>
                      <a:pt x="157" y="167"/>
                    </a:lnTo>
                    <a:lnTo>
                      <a:pt x="159" y="162"/>
                    </a:lnTo>
                    <a:lnTo>
                      <a:pt x="160" y="152"/>
                    </a:lnTo>
                    <a:lnTo>
                      <a:pt x="160" y="137"/>
                    </a:lnTo>
                    <a:lnTo>
                      <a:pt x="160" y="122"/>
                    </a:lnTo>
                    <a:lnTo>
                      <a:pt x="159" y="105"/>
                    </a:lnTo>
                    <a:lnTo>
                      <a:pt x="159" y="93"/>
                    </a:lnTo>
                    <a:lnTo>
                      <a:pt x="159" y="83"/>
                    </a:lnTo>
                    <a:lnTo>
                      <a:pt x="159" y="76"/>
                    </a:lnTo>
                    <a:lnTo>
                      <a:pt x="159" y="67"/>
                    </a:lnTo>
                    <a:lnTo>
                      <a:pt x="664" y="73"/>
                    </a:lnTo>
                    <a:lnTo>
                      <a:pt x="668" y="74"/>
                    </a:lnTo>
                    <a:lnTo>
                      <a:pt x="672" y="73"/>
                    </a:lnTo>
                    <a:lnTo>
                      <a:pt x="676" y="72"/>
                    </a:lnTo>
                    <a:lnTo>
                      <a:pt x="679" y="69"/>
                    </a:lnTo>
                    <a:lnTo>
                      <a:pt x="688" y="63"/>
                    </a:lnTo>
                    <a:lnTo>
                      <a:pt x="695" y="54"/>
                    </a:lnTo>
                    <a:lnTo>
                      <a:pt x="707" y="38"/>
                    </a:lnTo>
                    <a:lnTo>
                      <a:pt x="711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641" name="Group 384">
                <a:extLst>
                  <a:ext uri="{FF2B5EF4-FFF2-40B4-BE49-F238E27FC236}">
                    <a16:creationId xmlns:a16="http://schemas.microsoft.com/office/drawing/2014/main" id="{C6079491-9C49-ED42-9E2E-9AC0430B4B06}"/>
                  </a:ext>
                </a:extLst>
              </p:cNvPr>
              <p:cNvGrpSpPr>
                <a:grpSpLocks/>
              </p:cNvGrpSpPr>
              <p:nvPr>
                <p:custDataLst>
                  <p:tags r:id="rId273"/>
                </p:custDataLst>
              </p:nvPr>
            </p:nvGrpSpPr>
            <p:grpSpPr bwMode="auto">
              <a:xfrm>
                <a:off x="4865688" y="3136900"/>
                <a:ext cx="80962" cy="82550"/>
                <a:chOff x="2352" y="2343"/>
                <a:chExt cx="65" cy="53"/>
              </a:xfrm>
            </p:grpSpPr>
            <p:sp>
              <p:nvSpPr>
                <p:cNvPr id="14799" name="Freeform 385">
                  <a:extLst>
                    <a:ext uri="{FF2B5EF4-FFF2-40B4-BE49-F238E27FC236}">
                      <a16:creationId xmlns:a16="http://schemas.microsoft.com/office/drawing/2014/main" id="{C94F49BE-3A79-7642-8084-C6D69CDECA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2" y="2343"/>
                  <a:ext cx="16" cy="11"/>
                </a:xfrm>
                <a:custGeom>
                  <a:avLst/>
                  <a:gdLst>
                    <a:gd name="T0" fmla="*/ 1 w 51"/>
                    <a:gd name="T1" fmla="*/ 0 h 33"/>
                    <a:gd name="T2" fmla="*/ 0 w 51"/>
                    <a:gd name="T3" fmla="*/ 0 h 33"/>
                    <a:gd name="T4" fmla="*/ 0 w 51"/>
                    <a:gd name="T5" fmla="*/ 1 h 33"/>
                    <a:gd name="T6" fmla="*/ 0 w 51"/>
                    <a:gd name="T7" fmla="*/ 1 h 33"/>
                    <a:gd name="T8" fmla="*/ 1 w 51"/>
                    <a:gd name="T9" fmla="*/ 1 h 33"/>
                    <a:gd name="T10" fmla="*/ 2 w 51"/>
                    <a:gd name="T11" fmla="*/ 1 h 33"/>
                    <a:gd name="T12" fmla="*/ 2 w 51"/>
                    <a:gd name="T13" fmla="*/ 0 h 33"/>
                    <a:gd name="T14" fmla="*/ 1 w 51"/>
                    <a:gd name="T15" fmla="*/ 0 h 3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1" h="33">
                      <a:moveTo>
                        <a:pt x="46" y="0"/>
                      </a:moveTo>
                      <a:lnTo>
                        <a:pt x="0" y="5"/>
                      </a:lnTo>
                      <a:lnTo>
                        <a:pt x="4" y="28"/>
                      </a:lnTo>
                      <a:lnTo>
                        <a:pt x="10" y="33"/>
                      </a:lnTo>
                      <a:lnTo>
                        <a:pt x="35" y="25"/>
                      </a:lnTo>
                      <a:lnTo>
                        <a:pt x="48" y="15"/>
                      </a:lnTo>
                      <a:lnTo>
                        <a:pt x="51" y="8"/>
                      </a:lnTo>
                      <a:lnTo>
                        <a:pt x="46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0" name="Freeform 386">
                  <a:extLst>
                    <a:ext uri="{FF2B5EF4-FFF2-40B4-BE49-F238E27FC236}">
                      <a16:creationId xmlns:a16="http://schemas.microsoft.com/office/drawing/2014/main" id="{F64F9A0A-6E0C-8F45-A4A2-0084D79F3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2" y="2354"/>
                  <a:ext cx="20" cy="7"/>
                </a:xfrm>
                <a:custGeom>
                  <a:avLst/>
                  <a:gdLst>
                    <a:gd name="T0" fmla="*/ 2 w 61"/>
                    <a:gd name="T1" fmla="*/ 0 h 20"/>
                    <a:gd name="T2" fmla="*/ 2 w 61"/>
                    <a:gd name="T3" fmla="*/ 0 h 20"/>
                    <a:gd name="T4" fmla="*/ 0 w 61"/>
                    <a:gd name="T5" fmla="*/ 0 h 20"/>
                    <a:gd name="T6" fmla="*/ 0 w 61"/>
                    <a:gd name="T7" fmla="*/ 1 h 20"/>
                    <a:gd name="T8" fmla="*/ 0 w 61"/>
                    <a:gd name="T9" fmla="*/ 1 h 20"/>
                    <a:gd name="T10" fmla="*/ 1 w 61"/>
                    <a:gd name="T11" fmla="*/ 1 h 20"/>
                    <a:gd name="T12" fmla="*/ 2 w 61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" h="20">
                      <a:moveTo>
                        <a:pt x="61" y="6"/>
                      </a:moveTo>
                      <a:lnTo>
                        <a:pt x="53" y="2"/>
                      </a:lnTo>
                      <a:lnTo>
                        <a:pt x="0" y="0"/>
                      </a:lnTo>
                      <a:lnTo>
                        <a:pt x="2" y="14"/>
                      </a:lnTo>
                      <a:lnTo>
                        <a:pt x="7" y="20"/>
                      </a:lnTo>
                      <a:lnTo>
                        <a:pt x="18" y="13"/>
                      </a:lnTo>
                      <a:lnTo>
                        <a:pt x="61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1" name="Freeform 387">
                  <a:extLst>
                    <a:ext uri="{FF2B5EF4-FFF2-40B4-BE49-F238E27FC236}">
                      <a16:creationId xmlns:a16="http://schemas.microsoft.com/office/drawing/2014/main" id="{041436DB-F407-2845-9A19-4E7A1DE04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7" y="2346"/>
                  <a:ext cx="5" cy="12"/>
                </a:xfrm>
                <a:custGeom>
                  <a:avLst/>
                  <a:gdLst>
                    <a:gd name="T0" fmla="*/ 0 w 15"/>
                    <a:gd name="T1" fmla="*/ 0 h 36"/>
                    <a:gd name="T2" fmla="*/ 0 w 15"/>
                    <a:gd name="T3" fmla="*/ 1 h 36"/>
                    <a:gd name="T4" fmla="*/ 0 w 15"/>
                    <a:gd name="T5" fmla="*/ 1 h 36"/>
                    <a:gd name="T6" fmla="*/ 0 w 15"/>
                    <a:gd name="T7" fmla="*/ 1 h 36"/>
                    <a:gd name="T8" fmla="*/ 1 w 15"/>
                    <a:gd name="T9" fmla="*/ 1 h 36"/>
                    <a:gd name="T10" fmla="*/ 0 w 15"/>
                    <a:gd name="T11" fmla="*/ 0 h 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5" h="36">
                      <a:moveTo>
                        <a:pt x="2" y="0"/>
                      </a:moveTo>
                      <a:lnTo>
                        <a:pt x="0" y="20"/>
                      </a:lnTo>
                      <a:lnTo>
                        <a:pt x="0" y="36"/>
                      </a:lnTo>
                      <a:lnTo>
                        <a:pt x="11" y="35"/>
                      </a:lnTo>
                      <a:lnTo>
                        <a:pt x="15" y="14"/>
                      </a:lnTo>
                      <a:lnTo>
                        <a:pt x="2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2" name="Freeform 388">
                  <a:extLst>
                    <a:ext uri="{FF2B5EF4-FFF2-40B4-BE49-F238E27FC236}">
                      <a16:creationId xmlns:a16="http://schemas.microsoft.com/office/drawing/2014/main" id="{1B5CF4F5-AFC1-3444-B917-D9A96E4CFB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6" y="2361"/>
                  <a:ext cx="11" cy="11"/>
                </a:xfrm>
                <a:custGeom>
                  <a:avLst/>
                  <a:gdLst>
                    <a:gd name="T0" fmla="*/ 0 w 37"/>
                    <a:gd name="T1" fmla="*/ 0 h 33"/>
                    <a:gd name="T2" fmla="*/ 1 w 37"/>
                    <a:gd name="T3" fmla="*/ 0 h 33"/>
                    <a:gd name="T4" fmla="*/ 1 w 37"/>
                    <a:gd name="T5" fmla="*/ 0 h 33"/>
                    <a:gd name="T6" fmla="*/ 1 w 37"/>
                    <a:gd name="T7" fmla="*/ 1 h 33"/>
                    <a:gd name="T8" fmla="*/ 1 w 37"/>
                    <a:gd name="T9" fmla="*/ 1 h 33"/>
                    <a:gd name="T10" fmla="*/ 0 w 37"/>
                    <a:gd name="T11" fmla="*/ 1 h 33"/>
                    <a:gd name="T12" fmla="*/ 0 w 37"/>
                    <a:gd name="T13" fmla="*/ 1 h 33"/>
                    <a:gd name="T14" fmla="*/ 0 w 37"/>
                    <a:gd name="T15" fmla="*/ 1 h 33"/>
                    <a:gd name="T16" fmla="*/ 0 w 37"/>
                    <a:gd name="T17" fmla="*/ 0 h 3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33">
                      <a:moveTo>
                        <a:pt x="4" y="4"/>
                      </a:moveTo>
                      <a:lnTo>
                        <a:pt x="22" y="0"/>
                      </a:lnTo>
                      <a:lnTo>
                        <a:pt x="35" y="6"/>
                      </a:lnTo>
                      <a:lnTo>
                        <a:pt x="37" y="22"/>
                      </a:lnTo>
                      <a:lnTo>
                        <a:pt x="24" y="33"/>
                      </a:lnTo>
                      <a:lnTo>
                        <a:pt x="11" y="33"/>
                      </a:lnTo>
                      <a:lnTo>
                        <a:pt x="2" y="24"/>
                      </a:lnTo>
                      <a:lnTo>
                        <a:pt x="0" y="16"/>
                      </a:lnTo>
                      <a:lnTo>
                        <a:pt x="4" y="4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3" name="Freeform 389">
                  <a:extLst>
                    <a:ext uri="{FF2B5EF4-FFF2-40B4-BE49-F238E27FC236}">
                      <a16:creationId xmlns:a16="http://schemas.microsoft.com/office/drawing/2014/main" id="{7C6FD300-91FB-CB4A-A632-DE18558DD4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8" y="2378"/>
                  <a:ext cx="16" cy="18"/>
                </a:xfrm>
                <a:custGeom>
                  <a:avLst/>
                  <a:gdLst>
                    <a:gd name="T0" fmla="*/ 0 w 49"/>
                    <a:gd name="T1" fmla="*/ 0 h 54"/>
                    <a:gd name="T2" fmla="*/ 0 w 49"/>
                    <a:gd name="T3" fmla="*/ 0 h 54"/>
                    <a:gd name="T4" fmla="*/ 0 w 49"/>
                    <a:gd name="T5" fmla="*/ 2 h 54"/>
                    <a:gd name="T6" fmla="*/ 1 w 49"/>
                    <a:gd name="T7" fmla="*/ 2 h 54"/>
                    <a:gd name="T8" fmla="*/ 2 w 49"/>
                    <a:gd name="T9" fmla="*/ 2 h 54"/>
                    <a:gd name="T10" fmla="*/ 2 w 49"/>
                    <a:gd name="T11" fmla="*/ 1 h 54"/>
                    <a:gd name="T12" fmla="*/ 1 w 49"/>
                    <a:gd name="T13" fmla="*/ 1 h 54"/>
                    <a:gd name="T14" fmla="*/ 1 w 49"/>
                    <a:gd name="T15" fmla="*/ 0 h 54"/>
                    <a:gd name="T16" fmla="*/ 0 w 49"/>
                    <a:gd name="T17" fmla="*/ 0 h 5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9" h="5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50"/>
                      </a:lnTo>
                      <a:lnTo>
                        <a:pt x="18" y="54"/>
                      </a:lnTo>
                      <a:lnTo>
                        <a:pt x="44" y="45"/>
                      </a:lnTo>
                      <a:lnTo>
                        <a:pt x="49" y="31"/>
                      </a:lnTo>
                      <a:lnTo>
                        <a:pt x="40" y="21"/>
                      </a:lnTo>
                      <a:lnTo>
                        <a:pt x="19" y="8"/>
                      </a:lnTo>
                      <a:lnTo>
                        <a:pt x="2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04" name="Freeform 390">
                  <a:extLst>
                    <a:ext uri="{FF2B5EF4-FFF2-40B4-BE49-F238E27FC236}">
                      <a16:creationId xmlns:a16="http://schemas.microsoft.com/office/drawing/2014/main" id="{73A1B3E7-E03A-7D44-8B1A-315D06EBC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4" y="2388"/>
                  <a:ext cx="9" cy="7"/>
                </a:xfrm>
                <a:custGeom>
                  <a:avLst/>
                  <a:gdLst>
                    <a:gd name="T0" fmla="*/ 1 w 26"/>
                    <a:gd name="T1" fmla="*/ 0 h 22"/>
                    <a:gd name="T2" fmla="*/ 0 w 26"/>
                    <a:gd name="T3" fmla="*/ 0 h 22"/>
                    <a:gd name="T4" fmla="*/ 0 w 26"/>
                    <a:gd name="T5" fmla="*/ 1 h 22"/>
                    <a:gd name="T6" fmla="*/ 0 w 26"/>
                    <a:gd name="T7" fmla="*/ 1 h 22"/>
                    <a:gd name="T8" fmla="*/ 1 w 26"/>
                    <a:gd name="T9" fmla="*/ 1 h 22"/>
                    <a:gd name="T10" fmla="*/ 1 w 26"/>
                    <a:gd name="T11" fmla="*/ 0 h 22"/>
                    <a:gd name="T12" fmla="*/ 1 w 26"/>
                    <a:gd name="T13" fmla="*/ 0 h 2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" h="22">
                      <a:moveTo>
                        <a:pt x="18" y="0"/>
                      </a:moveTo>
                      <a:lnTo>
                        <a:pt x="3" y="2"/>
                      </a:lnTo>
                      <a:lnTo>
                        <a:pt x="0" y="15"/>
                      </a:lnTo>
                      <a:lnTo>
                        <a:pt x="6" y="21"/>
                      </a:lnTo>
                      <a:lnTo>
                        <a:pt x="19" y="22"/>
                      </a:lnTo>
                      <a:lnTo>
                        <a:pt x="26" y="11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642" name="Group 391">
                <a:extLst>
                  <a:ext uri="{FF2B5EF4-FFF2-40B4-BE49-F238E27FC236}">
                    <a16:creationId xmlns:a16="http://schemas.microsoft.com/office/drawing/2014/main" id="{7FAC18C3-4EF1-3A4B-B5B1-29D27F1CE7CB}"/>
                  </a:ext>
                </a:extLst>
              </p:cNvPr>
              <p:cNvGrpSpPr>
                <a:grpSpLocks/>
              </p:cNvGrpSpPr>
              <p:nvPr>
                <p:custDataLst>
                  <p:tags r:id="rId274"/>
                </p:custDataLst>
              </p:nvPr>
            </p:nvGrpSpPr>
            <p:grpSpPr bwMode="auto">
              <a:xfrm>
                <a:off x="2711450" y="1196975"/>
                <a:ext cx="1897063" cy="1133475"/>
                <a:chOff x="527" y="1110"/>
                <a:chExt cx="1410" cy="709"/>
              </a:xfrm>
            </p:grpSpPr>
            <p:sp>
              <p:nvSpPr>
                <p:cNvPr id="14757" name="Freeform 392">
                  <a:extLst>
                    <a:ext uri="{FF2B5EF4-FFF2-40B4-BE49-F238E27FC236}">
                      <a16:creationId xmlns:a16="http://schemas.microsoft.com/office/drawing/2014/main" id="{B70F95CD-CB34-224D-B5FA-09DA9479E5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" y="1427"/>
                  <a:ext cx="31" cy="17"/>
                </a:xfrm>
                <a:custGeom>
                  <a:avLst/>
                  <a:gdLst>
                    <a:gd name="T0" fmla="*/ 0 w 98"/>
                    <a:gd name="T1" fmla="*/ 1 h 54"/>
                    <a:gd name="T2" fmla="*/ 0 w 98"/>
                    <a:gd name="T3" fmla="*/ 1 h 54"/>
                    <a:gd name="T4" fmla="*/ 0 w 98"/>
                    <a:gd name="T5" fmla="*/ 2 h 54"/>
                    <a:gd name="T6" fmla="*/ 1 w 98"/>
                    <a:gd name="T7" fmla="*/ 2 h 54"/>
                    <a:gd name="T8" fmla="*/ 1 w 98"/>
                    <a:gd name="T9" fmla="*/ 2 h 54"/>
                    <a:gd name="T10" fmla="*/ 1 w 98"/>
                    <a:gd name="T11" fmla="*/ 2 h 54"/>
                    <a:gd name="T12" fmla="*/ 1 w 98"/>
                    <a:gd name="T13" fmla="*/ 2 h 54"/>
                    <a:gd name="T14" fmla="*/ 2 w 98"/>
                    <a:gd name="T15" fmla="*/ 2 h 54"/>
                    <a:gd name="T16" fmla="*/ 2 w 98"/>
                    <a:gd name="T17" fmla="*/ 2 h 54"/>
                    <a:gd name="T18" fmla="*/ 2 w 98"/>
                    <a:gd name="T19" fmla="*/ 1 h 54"/>
                    <a:gd name="T20" fmla="*/ 3 w 98"/>
                    <a:gd name="T21" fmla="*/ 1 h 54"/>
                    <a:gd name="T22" fmla="*/ 3 w 98"/>
                    <a:gd name="T23" fmla="*/ 1 h 54"/>
                    <a:gd name="T24" fmla="*/ 3 w 98"/>
                    <a:gd name="T25" fmla="*/ 1 h 54"/>
                    <a:gd name="T26" fmla="*/ 3 w 98"/>
                    <a:gd name="T27" fmla="*/ 0 h 54"/>
                    <a:gd name="T28" fmla="*/ 3 w 98"/>
                    <a:gd name="T29" fmla="*/ 0 h 54"/>
                    <a:gd name="T30" fmla="*/ 3 w 98"/>
                    <a:gd name="T31" fmla="*/ 0 h 54"/>
                    <a:gd name="T32" fmla="*/ 3 w 98"/>
                    <a:gd name="T33" fmla="*/ 0 h 54"/>
                    <a:gd name="T34" fmla="*/ 3 w 98"/>
                    <a:gd name="T35" fmla="*/ 0 h 54"/>
                    <a:gd name="T36" fmla="*/ 2 w 98"/>
                    <a:gd name="T37" fmla="*/ 0 h 54"/>
                    <a:gd name="T38" fmla="*/ 2 w 98"/>
                    <a:gd name="T39" fmla="*/ 0 h 54"/>
                    <a:gd name="T40" fmla="*/ 2 w 98"/>
                    <a:gd name="T41" fmla="*/ 0 h 54"/>
                    <a:gd name="T42" fmla="*/ 1 w 98"/>
                    <a:gd name="T43" fmla="*/ 0 h 54"/>
                    <a:gd name="T44" fmla="*/ 1 w 98"/>
                    <a:gd name="T45" fmla="*/ 0 h 54"/>
                    <a:gd name="T46" fmla="*/ 1 w 98"/>
                    <a:gd name="T47" fmla="*/ 1 h 54"/>
                    <a:gd name="T48" fmla="*/ 0 w 98"/>
                    <a:gd name="T49" fmla="*/ 1 h 54"/>
                    <a:gd name="T50" fmla="*/ 0 w 98"/>
                    <a:gd name="T51" fmla="*/ 1 h 54"/>
                    <a:gd name="T52" fmla="*/ 0 w 98"/>
                    <a:gd name="T53" fmla="*/ 1 h 54"/>
                    <a:gd name="T54" fmla="*/ 0 w 98"/>
                    <a:gd name="T55" fmla="*/ 1 h 54"/>
                    <a:gd name="T56" fmla="*/ 0 w 98"/>
                    <a:gd name="T57" fmla="*/ 1 h 5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98" h="54">
                      <a:moveTo>
                        <a:pt x="0" y="41"/>
                      </a:moveTo>
                      <a:lnTo>
                        <a:pt x="5" y="46"/>
                      </a:lnTo>
                      <a:lnTo>
                        <a:pt x="13" y="50"/>
                      </a:lnTo>
                      <a:lnTo>
                        <a:pt x="23" y="53"/>
                      </a:lnTo>
                      <a:lnTo>
                        <a:pt x="32" y="54"/>
                      </a:lnTo>
                      <a:lnTo>
                        <a:pt x="38" y="54"/>
                      </a:lnTo>
                      <a:lnTo>
                        <a:pt x="45" y="53"/>
                      </a:lnTo>
                      <a:lnTo>
                        <a:pt x="50" y="51"/>
                      </a:lnTo>
                      <a:lnTo>
                        <a:pt x="56" y="49"/>
                      </a:lnTo>
                      <a:lnTo>
                        <a:pt x="67" y="42"/>
                      </a:lnTo>
                      <a:lnTo>
                        <a:pt x="75" y="35"/>
                      </a:lnTo>
                      <a:lnTo>
                        <a:pt x="84" y="28"/>
                      </a:lnTo>
                      <a:lnTo>
                        <a:pt x="91" y="20"/>
                      </a:lnTo>
                      <a:lnTo>
                        <a:pt x="95" y="12"/>
                      </a:lnTo>
                      <a:lnTo>
                        <a:pt x="98" y="4"/>
                      </a:lnTo>
                      <a:lnTo>
                        <a:pt x="91" y="2"/>
                      </a:lnTo>
                      <a:lnTo>
                        <a:pt x="83" y="0"/>
                      </a:lnTo>
                      <a:lnTo>
                        <a:pt x="75" y="0"/>
                      </a:lnTo>
                      <a:lnTo>
                        <a:pt x="68" y="0"/>
                      </a:lnTo>
                      <a:lnTo>
                        <a:pt x="59" y="1"/>
                      </a:lnTo>
                      <a:lnTo>
                        <a:pt x="51" y="3"/>
                      </a:lnTo>
                      <a:lnTo>
                        <a:pt x="43" y="6"/>
                      </a:lnTo>
                      <a:lnTo>
                        <a:pt x="37" y="9"/>
                      </a:lnTo>
                      <a:lnTo>
                        <a:pt x="23" y="17"/>
                      </a:lnTo>
                      <a:lnTo>
                        <a:pt x="12" y="25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1" y="37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8" name="Freeform 393">
                  <a:extLst>
                    <a:ext uri="{FF2B5EF4-FFF2-40B4-BE49-F238E27FC236}">
                      <a16:creationId xmlns:a16="http://schemas.microsoft.com/office/drawing/2014/main" id="{4F76615E-C3E1-ED42-948E-8F909EB87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7" y="1551"/>
                  <a:ext cx="21" cy="8"/>
                </a:xfrm>
                <a:custGeom>
                  <a:avLst/>
                  <a:gdLst>
                    <a:gd name="T0" fmla="*/ 0 w 67"/>
                    <a:gd name="T1" fmla="*/ 1 h 28"/>
                    <a:gd name="T2" fmla="*/ 0 w 67"/>
                    <a:gd name="T3" fmla="*/ 1 h 28"/>
                    <a:gd name="T4" fmla="*/ 1 w 67"/>
                    <a:gd name="T5" fmla="*/ 1 h 28"/>
                    <a:gd name="T6" fmla="*/ 1 w 67"/>
                    <a:gd name="T7" fmla="*/ 1 h 28"/>
                    <a:gd name="T8" fmla="*/ 1 w 67"/>
                    <a:gd name="T9" fmla="*/ 1 h 28"/>
                    <a:gd name="T10" fmla="*/ 2 w 67"/>
                    <a:gd name="T11" fmla="*/ 0 h 28"/>
                    <a:gd name="T12" fmla="*/ 2 w 67"/>
                    <a:gd name="T13" fmla="*/ 0 h 28"/>
                    <a:gd name="T14" fmla="*/ 2 w 67"/>
                    <a:gd name="T15" fmla="*/ 0 h 28"/>
                    <a:gd name="T16" fmla="*/ 2 w 67"/>
                    <a:gd name="T17" fmla="*/ 0 h 28"/>
                    <a:gd name="T18" fmla="*/ 2 w 67"/>
                    <a:gd name="T19" fmla="*/ 0 h 28"/>
                    <a:gd name="T20" fmla="*/ 1 w 67"/>
                    <a:gd name="T21" fmla="*/ 0 h 28"/>
                    <a:gd name="T22" fmla="*/ 1 w 67"/>
                    <a:gd name="T23" fmla="*/ 0 h 28"/>
                    <a:gd name="T24" fmla="*/ 1 w 67"/>
                    <a:gd name="T25" fmla="*/ 0 h 28"/>
                    <a:gd name="T26" fmla="*/ 1 w 67"/>
                    <a:gd name="T27" fmla="*/ 0 h 28"/>
                    <a:gd name="T28" fmla="*/ 0 w 67"/>
                    <a:gd name="T29" fmla="*/ 0 h 28"/>
                    <a:gd name="T30" fmla="*/ 0 w 67"/>
                    <a:gd name="T31" fmla="*/ 0 h 28"/>
                    <a:gd name="T32" fmla="*/ 0 w 67"/>
                    <a:gd name="T33" fmla="*/ 0 h 28"/>
                    <a:gd name="T34" fmla="*/ 0 w 67"/>
                    <a:gd name="T35" fmla="*/ 1 h 28"/>
                    <a:gd name="T36" fmla="*/ 0 w 67"/>
                    <a:gd name="T37" fmla="*/ 1 h 28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7" h="28">
                      <a:moveTo>
                        <a:pt x="0" y="27"/>
                      </a:moveTo>
                      <a:lnTo>
                        <a:pt x="11" y="28"/>
                      </a:lnTo>
                      <a:lnTo>
                        <a:pt x="21" y="27"/>
                      </a:lnTo>
                      <a:lnTo>
                        <a:pt x="31" y="25"/>
                      </a:lnTo>
                      <a:lnTo>
                        <a:pt x="41" y="21"/>
                      </a:lnTo>
                      <a:lnTo>
                        <a:pt x="49" y="17"/>
                      </a:lnTo>
                      <a:lnTo>
                        <a:pt x="57" y="12"/>
                      </a:lnTo>
                      <a:lnTo>
                        <a:pt x="63" y="7"/>
                      </a:lnTo>
                      <a:lnTo>
                        <a:pt x="67" y="3"/>
                      </a:lnTo>
                      <a:lnTo>
                        <a:pt x="57" y="1"/>
                      </a:lnTo>
                      <a:lnTo>
                        <a:pt x="46" y="0"/>
                      </a:lnTo>
                      <a:lnTo>
                        <a:pt x="36" y="1"/>
                      </a:lnTo>
                      <a:lnTo>
                        <a:pt x="26" y="3"/>
                      </a:lnTo>
                      <a:lnTo>
                        <a:pt x="17" y="7"/>
                      </a:lnTo>
                      <a:lnTo>
                        <a:pt x="10" y="12"/>
                      </a:lnTo>
                      <a:lnTo>
                        <a:pt x="7" y="15"/>
                      </a:lnTo>
                      <a:lnTo>
                        <a:pt x="4" y="19"/>
                      </a:lnTo>
                      <a:lnTo>
                        <a:pt x="2" y="22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9" name="Freeform 394">
                  <a:extLst>
                    <a:ext uri="{FF2B5EF4-FFF2-40B4-BE49-F238E27FC236}">
                      <a16:creationId xmlns:a16="http://schemas.microsoft.com/office/drawing/2014/main" id="{F142A90B-6EE9-AE41-A44D-3206A05F7B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2" y="1608"/>
                  <a:ext cx="11" cy="11"/>
                </a:xfrm>
                <a:custGeom>
                  <a:avLst/>
                  <a:gdLst>
                    <a:gd name="T0" fmla="*/ 0 w 32"/>
                    <a:gd name="T1" fmla="*/ 1 h 36"/>
                    <a:gd name="T2" fmla="*/ 0 w 32"/>
                    <a:gd name="T3" fmla="*/ 1 h 36"/>
                    <a:gd name="T4" fmla="*/ 0 w 32"/>
                    <a:gd name="T5" fmla="*/ 1 h 36"/>
                    <a:gd name="T6" fmla="*/ 0 w 32"/>
                    <a:gd name="T7" fmla="*/ 1 h 36"/>
                    <a:gd name="T8" fmla="*/ 0 w 32"/>
                    <a:gd name="T9" fmla="*/ 1 h 36"/>
                    <a:gd name="T10" fmla="*/ 0 w 32"/>
                    <a:gd name="T11" fmla="*/ 1 h 36"/>
                    <a:gd name="T12" fmla="*/ 0 w 32"/>
                    <a:gd name="T13" fmla="*/ 1 h 36"/>
                    <a:gd name="T14" fmla="*/ 1 w 32"/>
                    <a:gd name="T15" fmla="*/ 1 h 36"/>
                    <a:gd name="T16" fmla="*/ 1 w 32"/>
                    <a:gd name="T17" fmla="*/ 1 h 36"/>
                    <a:gd name="T18" fmla="*/ 1 w 32"/>
                    <a:gd name="T19" fmla="*/ 0 h 36"/>
                    <a:gd name="T20" fmla="*/ 1 w 32"/>
                    <a:gd name="T21" fmla="*/ 0 h 36"/>
                    <a:gd name="T22" fmla="*/ 1 w 32"/>
                    <a:gd name="T23" fmla="*/ 0 h 36"/>
                    <a:gd name="T24" fmla="*/ 1 w 32"/>
                    <a:gd name="T25" fmla="*/ 0 h 36"/>
                    <a:gd name="T26" fmla="*/ 0 w 32"/>
                    <a:gd name="T27" fmla="*/ 0 h 36"/>
                    <a:gd name="T28" fmla="*/ 0 w 32"/>
                    <a:gd name="T29" fmla="*/ 0 h 36"/>
                    <a:gd name="T30" fmla="*/ 0 w 32"/>
                    <a:gd name="T31" fmla="*/ 0 h 36"/>
                    <a:gd name="T32" fmla="*/ 0 w 32"/>
                    <a:gd name="T33" fmla="*/ 1 h 36"/>
                    <a:gd name="T34" fmla="*/ 0 w 32"/>
                    <a:gd name="T35" fmla="*/ 1 h 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2" h="36">
                      <a:moveTo>
                        <a:pt x="0" y="18"/>
                      </a:moveTo>
                      <a:lnTo>
                        <a:pt x="1" y="24"/>
                      </a:lnTo>
                      <a:lnTo>
                        <a:pt x="4" y="29"/>
                      </a:lnTo>
                      <a:lnTo>
                        <a:pt x="6" y="32"/>
                      </a:lnTo>
                      <a:lnTo>
                        <a:pt x="8" y="34"/>
                      </a:lnTo>
                      <a:lnTo>
                        <a:pt x="11" y="36"/>
                      </a:lnTo>
                      <a:lnTo>
                        <a:pt x="13" y="36"/>
                      </a:lnTo>
                      <a:lnTo>
                        <a:pt x="32" y="36"/>
                      </a:lnTo>
                      <a:lnTo>
                        <a:pt x="32" y="22"/>
                      </a:lnTo>
                      <a:lnTo>
                        <a:pt x="31" y="14"/>
                      </a:lnTo>
                      <a:lnTo>
                        <a:pt x="30" y="7"/>
                      </a:lnTo>
                      <a:lnTo>
                        <a:pt x="26" y="0"/>
                      </a:lnTo>
                      <a:lnTo>
                        <a:pt x="19" y="2"/>
                      </a:lnTo>
                      <a:lnTo>
                        <a:pt x="11" y="7"/>
                      </a:lnTo>
                      <a:lnTo>
                        <a:pt x="6" y="10"/>
                      </a:lnTo>
                      <a:lnTo>
                        <a:pt x="3" y="13"/>
                      </a:lnTo>
                      <a:lnTo>
                        <a:pt x="1" y="16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0" name="Freeform 395">
                  <a:extLst>
                    <a:ext uri="{FF2B5EF4-FFF2-40B4-BE49-F238E27FC236}">
                      <a16:creationId xmlns:a16="http://schemas.microsoft.com/office/drawing/2014/main" id="{F06BB0FF-5597-AE43-AF11-36983EC6E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9" y="1314"/>
                  <a:ext cx="46" cy="17"/>
                </a:xfrm>
                <a:custGeom>
                  <a:avLst/>
                  <a:gdLst>
                    <a:gd name="T0" fmla="*/ 0 w 146"/>
                    <a:gd name="T1" fmla="*/ 2 h 52"/>
                    <a:gd name="T2" fmla="*/ 0 w 146"/>
                    <a:gd name="T3" fmla="*/ 2 h 52"/>
                    <a:gd name="T4" fmla="*/ 1 w 146"/>
                    <a:gd name="T5" fmla="*/ 2 h 52"/>
                    <a:gd name="T6" fmla="*/ 1 w 146"/>
                    <a:gd name="T7" fmla="*/ 2 h 52"/>
                    <a:gd name="T8" fmla="*/ 1 w 146"/>
                    <a:gd name="T9" fmla="*/ 2 h 52"/>
                    <a:gd name="T10" fmla="*/ 2 w 146"/>
                    <a:gd name="T11" fmla="*/ 2 h 52"/>
                    <a:gd name="T12" fmla="*/ 3 w 146"/>
                    <a:gd name="T13" fmla="*/ 2 h 52"/>
                    <a:gd name="T14" fmla="*/ 4 w 146"/>
                    <a:gd name="T15" fmla="*/ 2 h 52"/>
                    <a:gd name="T16" fmla="*/ 4 w 146"/>
                    <a:gd name="T17" fmla="*/ 2 h 52"/>
                    <a:gd name="T18" fmla="*/ 4 w 146"/>
                    <a:gd name="T19" fmla="*/ 1 h 52"/>
                    <a:gd name="T20" fmla="*/ 4 w 146"/>
                    <a:gd name="T21" fmla="*/ 1 h 52"/>
                    <a:gd name="T22" fmla="*/ 4 w 146"/>
                    <a:gd name="T23" fmla="*/ 1 h 52"/>
                    <a:gd name="T24" fmla="*/ 4 w 146"/>
                    <a:gd name="T25" fmla="*/ 1 h 52"/>
                    <a:gd name="T26" fmla="*/ 4 w 146"/>
                    <a:gd name="T27" fmla="*/ 1 h 52"/>
                    <a:gd name="T28" fmla="*/ 4 w 146"/>
                    <a:gd name="T29" fmla="*/ 0 h 52"/>
                    <a:gd name="T30" fmla="*/ 4 w 146"/>
                    <a:gd name="T31" fmla="*/ 0 h 52"/>
                    <a:gd name="T32" fmla="*/ 4 w 146"/>
                    <a:gd name="T33" fmla="*/ 0 h 52"/>
                    <a:gd name="T34" fmla="*/ 3 w 146"/>
                    <a:gd name="T35" fmla="*/ 0 h 52"/>
                    <a:gd name="T36" fmla="*/ 3 w 146"/>
                    <a:gd name="T37" fmla="*/ 0 h 52"/>
                    <a:gd name="T38" fmla="*/ 3 w 146"/>
                    <a:gd name="T39" fmla="*/ 0 h 52"/>
                    <a:gd name="T40" fmla="*/ 3 w 146"/>
                    <a:gd name="T41" fmla="*/ 0 h 52"/>
                    <a:gd name="T42" fmla="*/ 2 w 146"/>
                    <a:gd name="T43" fmla="*/ 0 h 52"/>
                    <a:gd name="T44" fmla="*/ 2 w 146"/>
                    <a:gd name="T45" fmla="*/ 0 h 52"/>
                    <a:gd name="T46" fmla="*/ 1 w 146"/>
                    <a:gd name="T47" fmla="*/ 1 h 52"/>
                    <a:gd name="T48" fmla="*/ 1 w 146"/>
                    <a:gd name="T49" fmla="*/ 1 h 52"/>
                    <a:gd name="T50" fmla="*/ 1 w 146"/>
                    <a:gd name="T51" fmla="*/ 1 h 52"/>
                    <a:gd name="T52" fmla="*/ 0 w 146"/>
                    <a:gd name="T53" fmla="*/ 1 h 52"/>
                    <a:gd name="T54" fmla="*/ 0 w 146"/>
                    <a:gd name="T55" fmla="*/ 1 h 52"/>
                    <a:gd name="T56" fmla="*/ 0 w 146"/>
                    <a:gd name="T57" fmla="*/ 2 h 5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46" h="52">
                      <a:moveTo>
                        <a:pt x="0" y="43"/>
                      </a:moveTo>
                      <a:lnTo>
                        <a:pt x="11" y="46"/>
                      </a:lnTo>
                      <a:lnTo>
                        <a:pt x="22" y="48"/>
                      </a:lnTo>
                      <a:lnTo>
                        <a:pt x="33" y="51"/>
                      </a:lnTo>
                      <a:lnTo>
                        <a:pt x="43" y="52"/>
                      </a:lnTo>
                      <a:lnTo>
                        <a:pt x="63" y="52"/>
                      </a:lnTo>
                      <a:lnTo>
                        <a:pt x="82" y="51"/>
                      </a:lnTo>
                      <a:lnTo>
                        <a:pt x="117" y="46"/>
                      </a:lnTo>
                      <a:lnTo>
                        <a:pt x="146" y="43"/>
                      </a:lnTo>
                      <a:lnTo>
                        <a:pt x="144" y="36"/>
                      </a:lnTo>
                      <a:lnTo>
                        <a:pt x="142" y="30"/>
                      </a:lnTo>
                      <a:lnTo>
                        <a:pt x="139" y="24"/>
                      </a:lnTo>
                      <a:lnTo>
                        <a:pt x="137" y="19"/>
                      </a:lnTo>
                      <a:lnTo>
                        <a:pt x="134" y="15"/>
                      </a:lnTo>
                      <a:lnTo>
                        <a:pt x="129" y="11"/>
                      </a:lnTo>
                      <a:lnTo>
                        <a:pt x="125" y="8"/>
                      </a:lnTo>
                      <a:lnTo>
                        <a:pt x="121" y="6"/>
                      </a:lnTo>
                      <a:lnTo>
                        <a:pt x="111" y="2"/>
                      </a:lnTo>
                      <a:lnTo>
                        <a:pt x="101" y="0"/>
                      </a:lnTo>
                      <a:lnTo>
                        <a:pt x="89" y="1"/>
                      </a:lnTo>
                      <a:lnTo>
                        <a:pt x="78" y="2"/>
                      </a:lnTo>
                      <a:lnTo>
                        <a:pt x="66" y="5"/>
                      </a:lnTo>
                      <a:lnTo>
                        <a:pt x="54" y="9"/>
                      </a:lnTo>
                      <a:lnTo>
                        <a:pt x="43" y="14"/>
                      </a:lnTo>
                      <a:lnTo>
                        <a:pt x="32" y="19"/>
                      </a:lnTo>
                      <a:lnTo>
                        <a:pt x="22" y="25"/>
                      </a:lnTo>
                      <a:lnTo>
                        <a:pt x="13" y="31"/>
                      </a:lnTo>
                      <a:lnTo>
                        <a:pt x="5" y="37"/>
                      </a:lnTo>
                      <a:lnTo>
                        <a:pt x="0" y="4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1" name="Freeform 396">
                  <a:extLst>
                    <a:ext uri="{FF2B5EF4-FFF2-40B4-BE49-F238E27FC236}">
                      <a16:creationId xmlns:a16="http://schemas.microsoft.com/office/drawing/2014/main" id="{62B34EEB-BA53-2547-A390-BF6407506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1" y="1252"/>
                  <a:ext cx="20" cy="10"/>
                </a:xfrm>
                <a:custGeom>
                  <a:avLst/>
                  <a:gdLst>
                    <a:gd name="T0" fmla="*/ 2 w 60"/>
                    <a:gd name="T1" fmla="*/ 0 h 31"/>
                    <a:gd name="T2" fmla="*/ 2 w 60"/>
                    <a:gd name="T3" fmla="*/ 0 h 31"/>
                    <a:gd name="T4" fmla="*/ 1 w 60"/>
                    <a:gd name="T5" fmla="*/ 0 h 31"/>
                    <a:gd name="T6" fmla="*/ 1 w 60"/>
                    <a:gd name="T7" fmla="*/ 0 h 31"/>
                    <a:gd name="T8" fmla="*/ 1 w 60"/>
                    <a:gd name="T9" fmla="*/ 0 h 31"/>
                    <a:gd name="T10" fmla="*/ 1 w 60"/>
                    <a:gd name="T11" fmla="*/ 0 h 31"/>
                    <a:gd name="T12" fmla="*/ 0 w 60"/>
                    <a:gd name="T13" fmla="*/ 0 h 31"/>
                    <a:gd name="T14" fmla="*/ 0 w 60"/>
                    <a:gd name="T15" fmla="*/ 0 h 31"/>
                    <a:gd name="T16" fmla="*/ 0 w 60"/>
                    <a:gd name="T17" fmla="*/ 0 h 31"/>
                    <a:gd name="T18" fmla="*/ 0 w 60"/>
                    <a:gd name="T19" fmla="*/ 0 h 31"/>
                    <a:gd name="T20" fmla="*/ 0 w 60"/>
                    <a:gd name="T21" fmla="*/ 0 h 31"/>
                    <a:gd name="T22" fmla="*/ 0 w 60"/>
                    <a:gd name="T23" fmla="*/ 1 h 31"/>
                    <a:gd name="T24" fmla="*/ 0 w 60"/>
                    <a:gd name="T25" fmla="*/ 1 h 31"/>
                    <a:gd name="T26" fmla="*/ 0 w 60"/>
                    <a:gd name="T27" fmla="*/ 1 h 31"/>
                    <a:gd name="T28" fmla="*/ 0 w 60"/>
                    <a:gd name="T29" fmla="*/ 1 h 31"/>
                    <a:gd name="T30" fmla="*/ 0 w 60"/>
                    <a:gd name="T31" fmla="*/ 1 h 31"/>
                    <a:gd name="T32" fmla="*/ 1 w 60"/>
                    <a:gd name="T33" fmla="*/ 1 h 31"/>
                    <a:gd name="T34" fmla="*/ 1 w 60"/>
                    <a:gd name="T35" fmla="*/ 1 h 31"/>
                    <a:gd name="T36" fmla="*/ 1 w 60"/>
                    <a:gd name="T37" fmla="*/ 1 h 31"/>
                    <a:gd name="T38" fmla="*/ 1 w 60"/>
                    <a:gd name="T39" fmla="*/ 1 h 31"/>
                    <a:gd name="T40" fmla="*/ 1 w 60"/>
                    <a:gd name="T41" fmla="*/ 1 h 31"/>
                    <a:gd name="T42" fmla="*/ 2 w 60"/>
                    <a:gd name="T43" fmla="*/ 1 h 31"/>
                    <a:gd name="T44" fmla="*/ 2 w 60"/>
                    <a:gd name="T45" fmla="*/ 1 h 31"/>
                    <a:gd name="T46" fmla="*/ 2 w 60"/>
                    <a:gd name="T47" fmla="*/ 0 h 31"/>
                    <a:gd name="T48" fmla="*/ 2 w 60"/>
                    <a:gd name="T49" fmla="*/ 0 h 31"/>
                    <a:gd name="T50" fmla="*/ 2 w 60"/>
                    <a:gd name="T51" fmla="*/ 0 h 31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60" h="31">
                      <a:moveTo>
                        <a:pt x="60" y="0"/>
                      </a:moveTo>
                      <a:lnTo>
                        <a:pt x="49" y="0"/>
                      </a:lnTo>
                      <a:lnTo>
                        <a:pt x="38" y="0"/>
                      </a:lnTo>
                      <a:lnTo>
                        <a:pt x="31" y="0"/>
                      </a:lnTo>
                      <a:lnTo>
                        <a:pt x="27" y="0"/>
                      </a:lnTo>
                      <a:lnTo>
                        <a:pt x="18" y="0"/>
                      </a:lnTo>
                      <a:lnTo>
                        <a:pt x="9" y="2"/>
                      </a:lnTo>
                      <a:lnTo>
                        <a:pt x="5" y="3"/>
                      </a:lnTo>
                      <a:lnTo>
                        <a:pt x="2" y="5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1" y="15"/>
                      </a:lnTo>
                      <a:lnTo>
                        <a:pt x="2" y="18"/>
                      </a:lnTo>
                      <a:lnTo>
                        <a:pt x="5" y="22"/>
                      </a:lnTo>
                      <a:lnTo>
                        <a:pt x="9" y="24"/>
                      </a:lnTo>
                      <a:lnTo>
                        <a:pt x="12" y="27"/>
                      </a:lnTo>
                      <a:lnTo>
                        <a:pt x="18" y="29"/>
                      </a:lnTo>
                      <a:lnTo>
                        <a:pt x="22" y="31"/>
                      </a:lnTo>
                      <a:lnTo>
                        <a:pt x="27" y="31"/>
                      </a:lnTo>
                      <a:lnTo>
                        <a:pt x="32" y="30"/>
                      </a:lnTo>
                      <a:lnTo>
                        <a:pt x="37" y="28"/>
                      </a:lnTo>
                      <a:lnTo>
                        <a:pt x="43" y="24"/>
                      </a:lnTo>
                      <a:lnTo>
                        <a:pt x="48" y="18"/>
                      </a:lnTo>
                      <a:lnTo>
                        <a:pt x="57" y="10"/>
                      </a:lnTo>
                      <a:lnTo>
                        <a:pt x="60" y="6"/>
                      </a:lnTo>
                      <a:lnTo>
                        <a:pt x="6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2" name="Freeform 397">
                  <a:extLst>
                    <a:ext uri="{FF2B5EF4-FFF2-40B4-BE49-F238E27FC236}">
                      <a16:creationId xmlns:a16="http://schemas.microsoft.com/office/drawing/2014/main" id="{A7218722-5C54-0B4D-BBFA-7D77177353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1713"/>
                  <a:ext cx="26" cy="20"/>
                </a:xfrm>
                <a:custGeom>
                  <a:avLst/>
                  <a:gdLst>
                    <a:gd name="T0" fmla="*/ 0 w 80"/>
                    <a:gd name="T1" fmla="*/ 2 h 62"/>
                    <a:gd name="T2" fmla="*/ 0 w 80"/>
                    <a:gd name="T3" fmla="*/ 2 h 62"/>
                    <a:gd name="T4" fmla="*/ 0 w 80"/>
                    <a:gd name="T5" fmla="*/ 2 h 62"/>
                    <a:gd name="T6" fmla="*/ 0 w 80"/>
                    <a:gd name="T7" fmla="*/ 2 h 62"/>
                    <a:gd name="T8" fmla="*/ 0 w 80"/>
                    <a:gd name="T9" fmla="*/ 2 h 62"/>
                    <a:gd name="T10" fmla="*/ 0 w 80"/>
                    <a:gd name="T11" fmla="*/ 2 h 62"/>
                    <a:gd name="T12" fmla="*/ 1 w 80"/>
                    <a:gd name="T13" fmla="*/ 2 h 62"/>
                    <a:gd name="T14" fmla="*/ 1 w 80"/>
                    <a:gd name="T15" fmla="*/ 2 h 62"/>
                    <a:gd name="T16" fmla="*/ 1 w 80"/>
                    <a:gd name="T17" fmla="*/ 2 h 62"/>
                    <a:gd name="T18" fmla="*/ 2 w 80"/>
                    <a:gd name="T19" fmla="*/ 2 h 62"/>
                    <a:gd name="T20" fmla="*/ 2 w 80"/>
                    <a:gd name="T21" fmla="*/ 2 h 62"/>
                    <a:gd name="T22" fmla="*/ 2 w 80"/>
                    <a:gd name="T23" fmla="*/ 2 h 62"/>
                    <a:gd name="T24" fmla="*/ 2 w 80"/>
                    <a:gd name="T25" fmla="*/ 2 h 62"/>
                    <a:gd name="T26" fmla="*/ 2 w 80"/>
                    <a:gd name="T27" fmla="*/ 2 h 62"/>
                    <a:gd name="T28" fmla="*/ 2 w 80"/>
                    <a:gd name="T29" fmla="*/ 1 h 62"/>
                    <a:gd name="T30" fmla="*/ 3 w 80"/>
                    <a:gd name="T31" fmla="*/ 1 h 62"/>
                    <a:gd name="T32" fmla="*/ 3 w 80"/>
                    <a:gd name="T33" fmla="*/ 1 h 62"/>
                    <a:gd name="T34" fmla="*/ 3 w 80"/>
                    <a:gd name="T35" fmla="*/ 0 h 62"/>
                    <a:gd name="T36" fmla="*/ 3 w 80"/>
                    <a:gd name="T37" fmla="*/ 0 h 62"/>
                    <a:gd name="T38" fmla="*/ 2 w 80"/>
                    <a:gd name="T39" fmla="*/ 0 h 62"/>
                    <a:gd name="T40" fmla="*/ 2 w 80"/>
                    <a:gd name="T41" fmla="*/ 0 h 62"/>
                    <a:gd name="T42" fmla="*/ 2 w 80"/>
                    <a:gd name="T43" fmla="*/ 0 h 62"/>
                    <a:gd name="T44" fmla="*/ 1 w 80"/>
                    <a:gd name="T45" fmla="*/ 0 h 62"/>
                    <a:gd name="T46" fmla="*/ 1 w 80"/>
                    <a:gd name="T47" fmla="*/ 1 h 62"/>
                    <a:gd name="T48" fmla="*/ 0 w 80"/>
                    <a:gd name="T49" fmla="*/ 1 h 62"/>
                    <a:gd name="T50" fmla="*/ 0 w 80"/>
                    <a:gd name="T51" fmla="*/ 1 h 62"/>
                    <a:gd name="T52" fmla="*/ 0 w 80"/>
                    <a:gd name="T53" fmla="*/ 1 h 62"/>
                    <a:gd name="T54" fmla="*/ 0 w 80"/>
                    <a:gd name="T55" fmla="*/ 1 h 62"/>
                    <a:gd name="T56" fmla="*/ 0 w 80"/>
                    <a:gd name="T57" fmla="*/ 2 h 6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80" h="62">
                      <a:moveTo>
                        <a:pt x="0" y="43"/>
                      </a:moveTo>
                      <a:lnTo>
                        <a:pt x="1" y="46"/>
                      </a:lnTo>
                      <a:lnTo>
                        <a:pt x="1" y="49"/>
                      </a:lnTo>
                      <a:lnTo>
                        <a:pt x="3" y="51"/>
                      </a:lnTo>
                      <a:lnTo>
                        <a:pt x="4" y="53"/>
                      </a:lnTo>
                      <a:lnTo>
                        <a:pt x="10" y="57"/>
                      </a:lnTo>
                      <a:lnTo>
                        <a:pt x="15" y="59"/>
                      </a:lnTo>
                      <a:lnTo>
                        <a:pt x="28" y="62"/>
                      </a:lnTo>
                      <a:lnTo>
                        <a:pt x="40" y="62"/>
                      </a:lnTo>
                      <a:lnTo>
                        <a:pt x="45" y="62"/>
                      </a:lnTo>
                      <a:lnTo>
                        <a:pt x="49" y="59"/>
                      </a:lnTo>
                      <a:lnTo>
                        <a:pt x="54" y="57"/>
                      </a:lnTo>
                      <a:lnTo>
                        <a:pt x="58" y="54"/>
                      </a:lnTo>
                      <a:lnTo>
                        <a:pt x="65" y="47"/>
                      </a:lnTo>
                      <a:lnTo>
                        <a:pt x="70" y="38"/>
                      </a:lnTo>
                      <a:lnTo>
                        <a:pt x="74" y="28"/>
                      </a:lnTo>
                      <a:lnTo>
                        <a:pt x="78" y="18"/>
                      </a:lnTo>
                      <a:lnTo>
                        <a:pt x="79" y="8"/>
                      </a:lnTo>
                      <a:lnTo>
                        <a:pt x="80" y="0"/>
                      </a:lnTo>
                      <a:lnTo>
                        <a:pt x="71" y="0"/>
                      </a:lnTo>
                      <a:lnTo>
                        <a:pt x="59" y="3"/>
                      </a:lnTo>
                      <a:lnTo>
                        <a:pt x="46" y="8"/>
                      </a:lnTo>
                      <a:lnTo>
                        <a:pt x="33" y="13"/>
                      </a:lnTo>
                      <a:lnTo>
                        <a:pt x="21" y="19"/>
                      </a:lnTo>
                      <a:lnTo>
                        <a:pt x="10" y="26"/>
                      </a:lnTo>
                      <a:lnTo>
                        <a:pt x="6" y="30"/>
                      </a:lnTo>
                      <a:lnTo>
                        <a:pt x="3" y="34"/>
                      </a:lnTo>
                      <a:lnTo>
                        <a:pt x="1" y="39"/>
                      </a:lnTo>
                      <a:lnTo>
                        <a:pt x="0" y="4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3" name="Freeform 398">
                  <a:extLst>
                    <a:ext uri="{FF2B5EF4-FFF2-40B4-BE49-F238E27FC236}">
                      <a16:creationId xmlns:a16="http://schemas.microsoft.com/office/drawing/2014/main" id="{3F4E1CE3-3746-AD42-B4F4-0BD4BD7EA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1674"/>
                  <a:ext cx="33" cy="16"/>
                </a:xfrm>
                <a:custGeom>
                  <a:avLst/>
                  <a:gdLst>
                    <a:gd name="T0" fmla="*/ 2 w 106"/>
                    <a:gd name="T1" fmla="*/ 0 h 49"/>
                    <a:gd name="T2" fmla="*/ 2 w 106"/>
                    <a:gd name="T3" fmla="*/ 0 h 49"/>
                    <a:gd name="T4" fmla="*/ 2 w 106"/>
                    <a:gd name="T5" fmla="*/ 0 h 49"/>
                    <a:gd name="T6" fmla="*/ 2 w 106"/>
                    <a:gd name="T7" fmla="*/ 0 h 49"/>
                    <a:gd name="T8" fmla="*/ 2 w 106"/>
                    <a:gd name="T9" fmla="*/ 0 h 49"/>
                    <a:gd name="T10" fmla="*/ 2 w 106"/>
                    <a:gd name="T11" fmla="*/ 0 h 49"/>
                    <a:gd name="T12" fmla="*/ 1 w 106"/>
                    <a:gd name="T13" fmla="*/ 0 h 49"/>
                    <a:gd name="T14" fmla="*/ 1 w 106"/>
                    <a:gd name="T15" fmla="*/ 0 h 49"/>
                    <a:gd name="T16" fmla="*/ 1 w 106"/>
                    <a:gd name="T17" fmla="*/ 0 h 49"/>
                    <a:gd name="T18" fmla="*/ 1 w 106"/>
                    <a:gd name="T19" fmla="*/ 0 h 49"/>
                    <a:gd name="T20" fmla="*/ 0 w 106"/>
                    <a:gd name="T21" fmla="*/ 0 h 49"/>
                    <a:gd name="T22" fmla="*/ 0 w 106"/>
                    <a:gd name="T23" fmla="*/ 0 h 49"/>
                    <a:gd name="T24" fmla="*/ 1 w 106"/>
                    <a:gd name="T25" fmla="*/ 1 h 49"/>
                    <a:gd name="T26" fmla="*/ 1 w 106"/>
                    <a:gd name="T27" fmla="*/ 1 h 49"/>
                    <a:gd name="T28" fmla="*/ 1 w 106"/>
                    <a:gd name="T29" fmla="*/ 1 h 49"/>
                    <a:gd name="T30" fmla="*/ 1 w 106"/>
                    <a:gd name="T31" fmla="*/ 2 h 49"/>
                    <a:gd name="T32" fmla="*/ 2 w 106"/>
                    <a:gd name="T33" fmla="*/ 2 h 49"/>
                    <a:gd name="T34" fmla="*/ 2 w 106"/>
                    <a:gd name="T35" fmla="*/ 2 h 49"/>
                    <a:gd name="T36" fmla="*/ 2 w 106"/>
                    <a:gd name="T37" fmla="*/ 2 h 49"/>
                    <a:gd name="T38" fmla="*/ 2 w 106"/>
                    <a:gd name="T39" fmla="*/ 2 h 49"/>
                    <a:gd name="T40" fmla="*/ 2 w 106"/>
                    <a:gd name="T41" fmla="*/ 2 h 49"/>
                    <a:gd name="T42" fmla="*/ 3 w 106"/>
                    <a:gd name="T43" fmla="*/ 1 h 49"/>
                    <a:gd name="T44" fmla="*/ 3 w 106"/>
                    <a:gd name="T45" fmla="*/ 1 h 49"/>
                    <a:gd name="T46" fmla="*/ 3 w 106"/>
                    <a:gd name="T47" fmla="*/ 1 h 49"/>
                    <a:gd name="T48" fmla="*/ 3 w 106"/>
                    <a:gd name="T49" fmla="*/ 1 h 49"/>
                    <a:gd name="T50" fmla="*/ 3 w 106"/>
                    <a:gd name="T51" fmla="*/ 1 h 49"/>
                    <a:gd name="T52" fmla="*/ 3 w 106"/>
                    <a:gd name="T53" fmla="*/ 1 h 49"/>
                    <a:gd name="T54" fmla="*/ 2 w 106"/>
                    <a:gd name="T55" fmla="*/ 1 h 49"/>
                    <a:gd name="T56" fmla="*/ 2 w 106"/>
                    <a:gd name="T57" fmla="*/ 1 h 49"/>
                    <a:gd name="T58" fmla="*/ 2 w 106"/>
                    <a:gd name="T59" fmla="*/ 1 h 49"/>
                    <a:gd name="T60" fmla="*/ 2 w 106"/>
                    <a:gd name="T61" fmla="*/ 0 h 4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06" h="49">
                      <a:moveTo>
                        <a:pt x="80" y="13"/>
                      </a:moveTo>
                      <a:lnTo>
                        <a:pt x="72" y="12"/>
                      </a:lnTo>
                      <a:lnTo>
                        <a:pt x="66" y="11"/>
                      </a:lnTo>
                      <a:lnTo>
                        <a:pt x="59" y="8"/>
                      </a:lnTo>
                      <a:lnTo>
                        <a:pt x="53" y="6"/>
                      </a:lnTo>
                      <a:lnTo>
                        <a:pt x="47" y="4"/>
                      </a:lnTo>
                      <a:lnTo>
                        <a:pt x="41" y="2"/>
                      </a:lnTo>
                      <a:lnTo>
                        <a:pt x="34" y="0"/>
                      </a:lnTo>
                      <a:lnTo>
                        <a:pt x="26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9" y="11"/>
                      </a:lnTo>
                      <a:lnTo>
                        <a:pt x="17" y="21"/>
                      </a:lnTo>
                      <a:lnTo>
                        <a:pt x="26" y="29"/>
                      </a:lnTo>
                      <a:lnTo>
                        <a:pt x="34" y="36"/>
                      </a:lnTo>
                      <a:lnTo>
                        <a:pt x="42" y="42"/>
                      </a:lnTo>
                      <a:lnTo>
                        <a:pt x="52" y="46"/>
                      </a:lnTo>
                      <a:lnTo>
                        <a:pt x="61" y="48"/>
                      </a:lnTo>
                      <a:lnTo>
                        <a:pt x="72" y="49"/>
                      </a:lnTo>
                      <a:lnTo>
                        <a:pt x="79" y="48"/>
                      </a:lnTo>
                      <a:lnTo>
                        <a:pt x="87" y="45"/>
                      </a:lnTo>
                      <a:lnTo>
                        <a:pt x="97" y="39"/>
                      </a:lnTo>
                      <a:lnTo>
                        <a:pt x="106" y="31"/>
                      </a:lnTo>
                      <a:lnTo>
                        <a:pt x="101" y="30"/>
                      </a:lnTo>
                      <a:lnTo>
                        <a:pt x="98" y="28"/>
                      </a:lnTo>
                      <a:lnTo>
                        <a:pt x="93" y="25"/>
                      </a:lnTo>
                      <a:lnTo>
                        <a:pt x="90" y="22"/>
                      </a:lnTo>
                      <a:lnTo>
                        <a:pt x="88" y="19"/>
                      </a:lnTo>
                      <a:lnTo>
                        <a:pt x="84" y="16"/>
                      </a:lnTo>
                      <a:lnTo>
                        <a:pt x="82" y="14"/>
                      </a:lnTo>
                      <a:lnTo>
                        <a:pt x="80" y="1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4" name="Freeform 399">
                  <a:extLst>
                    <a:ext uri="{FF2B5EF4-FFF2-40B4-BE49-F238E27FC236}">
                      <a16:creationId xmlns:a16="http://schemas.microsoft.com/office/drawing/2014/main" id="{68CF4C5F-F34C-5A45-9104-B33DB492B3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9" y="1713"/>
                  <a:ext cx="15" cy="7"/>
                </a:xfrm>
                <a:custGeom>
                  <a:avLst/>
                  <a:gdLst>
                    <a:gd name="T0" fmla="*/ 0 w 47"/>
                    <a:gd name="T1" fmla="*/ 1 h 22"/>
                    <a:gd name="T2" fmla="*/ 0 w 47"/>
                    <a:gd name="T3" fmla="*/ 1 h 22"/>
                    <a:gd name="T4" fmla="*/ 0 w 47"/>
                    <a:gd name="T5" fmla="*/ 1 h 22"/>
                    <a:gd name="T6" fmla="*/ 1 w 47"/>
                    <a:gd name="T7" fmla="*/ 1 h 22"/>
                    <a:gd name="T8" fmla="*/ 1 w 47"/>
                    <a:gd name="T9" fmla="*/ 1 h 22"/>
                    <a:gd name="T10" fmla="*/ 1 w 47"/>
                    <a:gd name="T11" fmla="*/ 1 h 22"/>
                    <a:gd name="T12" fmla="*/ 1 w 47"/>
                    <a:gd name="T13" fmla="*/ 1 h 22"/>
                    <a:gd name="T14" fmla="*/ 1 w 47"/>
                    <a:gd name="T15" fmla="*/ 0 h 22"/>
                    <a:gd name="T16" fmla="*/ 1 w 47"/>
                    <a:gd name="T17" fmla="*/ 0 h 22"/>
                    <a:gd name="T18" fmla="*/ 1 w 47"/>
                    <a:gd name="T19" fmla="*/ 0 h 22"/>
                    <a:gd name="T20" fmla="*/ 2 w 47"/>
                    <a:gd name="T21" fmla="*/ 0 h 22"/>
                    <a:gd name="T22" fmla="*/ 0 w 47"/>
                    <a:gd name="T23" fmla="*/ 1 h 2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7" h="22">
                      <a:moveTo>
                        <a:pt x="0" y="19"/>
                      </a:moveTo>
                      <a:lnTo>
                        <a:pt x="5" y="21"/>
                      </a:lnTo>
                      <a:lnTo>
                        <a:pt x="12" y="22"/>
                      </a:lnTo>
                      <a:lnTo>
                        <a:pt x="18" y="22"/>
                      </a:lnTo>
                      <a:lnTo>
                        <a:pt x="26" y="21"/>
                      </a:lnTo>
                      <a:lnTo>
                        <a:pt x="33" y="19"/>
                      </a:lnTo>
                      <a:lnTo>
                        <a:pt x="38" y="15"/>
                      </a:lnTo>
                      <a:lnTo>
                        <a:pt x="41" y="12"/>
                      </a:lnTo>
                      <a:lnTo>
                        <a:pt x="44" y="9"/>
                      </a:lnTo>
                      <a:lnTo>
                        <a:pt x="45" y="5"/>
                      </a:lnTo>
                      <a:lnTo>
                        <a:pt x="47" y="0"/>
                      </a:lnTo>
                      <a:lnTo>
                        <a:pt x="0" y="1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5" name="Freeform 400">
                  <a:extLst>
                    <a:ext uri="{FF2B5EF4-FFF2-40B4-BE49-F238E27FC236}">
                      <a16:creationId xmlns:a16="http://schemas.microsoft.com/office/drawing/2014/main" id="{A7B16B51-AEFF-4147-8CF2-F2C4177B6B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8" y="1742"/>
                  <a:ext cx="17" cy="11"/>
                </a:xfrm>
                <a:custGeom>
                  <a:avLst/>
                  <a:gdLst>
                    <a:gd name="T0" fmla="*/ 2 w 53"/>
                    <a:gd name="T1" fmla="*/ 0 h 32"/>
                    <a:gd name="T2" fmla="*/ 1 w 53"/>
                    <a:gd name="T3" fmla="*/ 0 h 32"/>
                    <a:gd name="T4" fmla="*/ 1 w 53"/>
                    <a:gd name="T5" fmla="*/ 1 h 32"/>
                    <a:gd name="T6" fmla="*/ 0 w 53"/>
                    <a:gd name="T7" fmla="*/ 1 h 32"/>
                    <a:gd name="T8" fmla="*/ 0 w 53"/>
                    <a:gd name="T9" fmla="*/ 1 h 32"/>
                    <a:gd name="T10" fmla="*/ 0 w 53"/>
                    <a:gd name="T11" fmla="*/ 1 h 32"/>
                    <a:gd name="T12" fmla="*/ 1 w 53"/>
                    <a:gd name="T13" fmla="*/ 1 h 32"/>
                    <a:gd name="T14" fmla="*/ 1 w 53"/>
                    <a:gd name="T15" fmla="*/ 1 h 32"/>
                    <a:gd name="T16" fmla="*/ 2 w 53"/>
                    <a:gd name="T17" fmla="*/ 1 h 32"/>
                    <a:gd name="T18" fmla="*/ 2 w 53"/>
                    <a:gd name="T19" fmla="*/ 1 h 32"/>
                    <a:gd name="T20" fmla="*/ 2 w 53"/>
                    <a:gd name="T21" fmla="*/ 1 h 32"/>
                    <a:gd name="T22" fmla="*/ 2 w 53"/>
                    <a:gd name="T23" fmla="*/ 0 h 32"/>
                    <a:gd name="T24" fmla="*/ 2 w 53"/>
                    <a:gd name="T25" fmla="*/ 0 h 3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" h="32">
                      <a:moveTo>
                        <a:pt x="53" y="0"/>
                      </a:moveTo>
                      <a:lnTo>
                        <a:pt x="37" y="9"/>
                      </a:lnTo>
                      <a:lnTo>
                        <a:pt x="23" y="18"/>
                      </a:lnTo>
                      <a:lnTo>
                        <a:pt x="11" y="26"/>
                      </a:lnTo>
                      <a:lnTo>
                        <a:pt x="0" y="32"/>
                      </a:lnTo>
                      <a:lnTo>
                        <a:pt x="13" y="32"/>
                      </a:lnTo>
                      <a:lnTo>
                        <a:pt x="26" y="32"/>
                      </a:lnTo>
                      <a:lnTo>
                        <a:pt x="39" y="32"/>
                      </a:lnTo>
                      <a:lnTo>
                        <a:pt x="53" y="32"/>
                      </a:lnTo>
                      <a:lnTo>
                        <a:pt x="53" y="24"/>
                      </a:lnTo>
                      <a:lnTo>
                        <a:pt x="53" y="16"/>
                      </a:lnTo>
                      <a:lnTo>
                        <a:pt x="53" y="9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6" name="Freeform 401">
                  <a:extLst>
                    <a:ext uri="{FF2B5EF4-FFF2-40B4-BE49-F238E27FC236}">
                      <a16:creationId xmlns:a16="http://schemas.microsoft.com/office/drawing/2014/main" id="{EF58FD14-222C-864A-931D-B1F50C3B2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1438"/>
                  <a:ext cx="14" cy="12"/>
                </a:xfrm>
                <a:custGeom>
                  <a:avLst/>
                  <a:gdLst>
                    <a:gd name="T0" fmla="*/ 1 w 46"/>
                    <a:gd name="T1" fmla="*/ 0 h 34"/>
                    <a:gd name="T2" fmla="*/ 0 w 46"/>
                    <a:gd name="T3" fmla="*/ 1 h 34"/>
                    <a:gd name="T4" fmla="*/ 0 w 46"/>
                    <a:gd name="T5" fmla="*/ 1 h 34"/>
                    <a:gd name="T6" fmla="*/ 1 w 46"/>
                    <a:gd name="T7" fmla="*/ 1 h 34"/>
                    <a:gd name="T8" fmla="*/ 1 w 46"/>
                    <a:gd name="T9" fmla="*/ 1 h 34"/>
                    <a:gd name="T10" fmla="*/ 1 w 46"/>
                    <a:gd name="T11" fmla="*/ 1 h 34"/>
                    <a:gd name="T12" fmla="*/ 1 w 46"/>
                    <a:gd name="T13" fmla="*/ 1 h 34"/>
                    <a:gd name="T14" fmla="*/ 1 w 46"/>
                    <a:gd name="T15" fmla="*/ 1 h 34"/>
                    <a:gd name="T16" fmla="*/ 1 w 46"/>
                    <a:gd name="T17" fmla="*/ 1 h 34"/>
                    <a:gd name="T18" fmla="*/ 1 w 46"/>
                    <a:gd name="T19" fmla="*/ 1 h 34"/>
                    <a:gd name="T20" fmla="*/ 1 w 46"/>
                    <a:gd name="T21" fmla="*/ 0 h 34"/>
                    <a:gd name="T22" fmla="*/ 1 w 46"/>
                    <a:gd name="T23" fmla="*/ 0 h 34"/>
                    <a:gd name="T24" fmla="*/ 1 w 46"/>
                    <a:gd name="T25" fmla="*/ 0 h 34"/>
                    <a:gd name="T26" fmla="*/ 1 w 46"/>
                    <a:gd name="T27" fmla="*/ 0 h 34"/>
                    <a:gd name="T28" fmla="*/ 1 w 46"/>
                    <a:gd name="T29" fmla="*/ 0 h 34"/>
                    <a:gd name="T30" fmla="*/ 1 w 46"/>
                    <a:gd name="T31" fmla="*/ 0 h 34"/>
                    <a:gd name="T32" fmla="*/ 1 w 46"/>
                    <a:gd name="T33" fmla="*/ 0 h 34"/>
                    <a:gd name="T34" fmla="*/ 1 w 46"/>
                    <a:gd name="T35" fmla="*/ 0 h 3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6" h="34">
                      <a:moveTo>
                        <a:pt x="27" y="3"/>
                      </a:moveTo>
                      <a:lnTo>
                        <a:pt x="0" y="16"/>
                      </a:lnTo>
                      <a:lnTo>
                        <a:pt x="0" y="34"/>
                      </a:lnTo>
                      <a:lnTo>
                        <a:pt x="27" y="34"/>
                      </a:lnTo>
                      <a:lnTo>
                        <a:pt x="31" y="32"/>
                      </a:lnTo>
                      <a:lnTo>
                        <a:pt x="35" y="28"/>
                      </a:lnTo>
                      <a:lnTo>
                        <a:pt x="39" y="25"/>
                      </a:lnTo>
                      <a:lnTo>
                        <a:pt x="42" y="21"/>
                      </a:lnTo>
                      <a:lnTo>
                        <a:pt x="44" y="17"/>
                      </a:lnTo>
                      <a:lnTo>
                        <a:pt x="45" y="13"/>
                      </a:lnTo>
                      <a:lnTo>
                        <a:pt x="46" y="8"/>
                      </a:lnTo>
                      <a:lnTo>
                        <a:pt x="46" y="3"/>
                      </a:lnTo>
                      <a:lnTo>
                        <a:pt x="46" y="1"/>
                      </a:lnTo>
                      <a:lnTo>
                        <a:pt x="44" y="0"/>
                      </a:lnTo>
                      <a:lnTo>
                        <a:pt x="42" y="0"/>
                      </a:lnTo>
                      <a:lnTo>
                        <a:pt x="39" y="0"/>
                      </a:lnTo>
                      <a:lnTo>
                        <a:pt x="32" y="2"/>
                      </a:lnTo>
                      <a:lnTo>
                        <a:pt x="27" y="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7" name="Freeform 402">
                  <a:extLst>
                    <a:ext uri="{FF2B5EF4-FFF2-40B4-BE49-F238E27FC236}">
                      <a16:creationId xmlns:a16="http://schemas.microsoft.com/office/drawing/2014/main" id="{C572A5AE-4C62-074C-9DD8-1852BACFEF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5" y="1224"/>
                  <a:ext cx="16" cy="8"/>
                </a:xfrm>
                <a:custGeom>
                  <a:avLst/>
                  <a:gdLst>
                    <a:gd name="T0" fmla="*/ 0 w 48"/>
                    <a:gd name="T1" fmla="*/ 1 h 25"/>
                    <a:gd name="T2" fmla="*/ 1 w 48"/>
                    <a:gd name="T3" fmla="*/ 1 h 25"/>
                    <a:gd name="T4" fmla="*/ 1 w 48"/>
                    <a:gd name="T5" fmla="*/ 1 h 25"/>
                    <a:gd name="T6" fmla="*/ 1 w 48"/>
                    <a:gd name="T7" fmla="*/ 1 h 25"/>
                    <a:gd name="T8" fmla="*/ 1 w 48"/>
                    <a:gd name="T9" fmla="*/ 1 h 25"/>
                    <a:gd name="T10" fmla="*/ 1 w 48"/>
                    <a:gd name="T11" fmla="*/ 1 h 25"/>
                    <a:gd name="T12" fmla="*/ 1 w 48"/>
                    <a:gd name="T13" fmla="*/ 1 h 25"/>
                    <a:gd name="T14" fmla="*/ 2 w 48"/>
                    <a:gd name="T15" fmla="*/ 0 h 25"/>
                    <a:gd name="T16" fmla="*/ 2 w 48"/>
                    <a:gd name="T17" fmla="*/ 0 h 25"/>
                    <a:gd name="T18" fmla="*/ 1 w 48"/>
                    <a:gd name="T19" fmla="*/ 0 h 25"/>
                    <a:gd name="T20" fmla="*/ 1 w 48"/>
                    <a:gd name="T21" fmla="*/ 0 h 25"/>
                    <a:gd name="T22" fmla="*/ 1 w 48"/>
                    <a:gd name="T23" fmla="*/ 0 h 25"/>
                    <a:gd name="T24" fmla="*/ 1 w 48"/>
                    <a:gd name="T25" fmla="*/ 0 h 25"/>
                    <a:gd name="T26" fmla="*/ 0 w 48"/>
                    <a:gd name="T27" fmla="*/ 1 h 25"/>
                    <a:gd name="T28" fmla="*/ 0 w 48"/>
                    <a:gd name="T29" fmla="*/ 1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8" h="25">
                      <a:moveTo>
                        <a:pt x="0" y="25"/>
                      </a:moveTo>
                      <a:lnTo>
                        <a:pt x="14" y="25"/>
                      </a:lnTo>
                      <a:lnTo>
                        <a:pt x="28" y="25"/>
                      </a:lnTo>
                      <a:lnTo>
                        <a:pt x="30" y="24"/>
                      </a:lnTo>
                      <a:lnTo>
                        <a:pt x="33" y="22"/>
                      </a:lnTo>
                      <a:lnTo>
                        <a:pt x="37" y="18"/>
                      </a:lnTo>
                      <a:lnTo>
                        <a:pt x="40" y="15"/>
                      </a:lnTo>
                      <a:lnTo>
                        <a:pt x="45" y="7"/>
                      </a:lnTo>
                      <a:lnTo>
                        <a:pt x="48" y="0"/>
                      </a:lnTo>
                      <a:lnTo>
                        <a:pt x="40" y="1"/>
                      </a:lnTo>
                      <a:lnTo>
                        <a:pt x="33" y="2"/>
                      </a:lnTo>
                      <a:lnTo>
                        <a:pt x="28" y="5"/>
                      </a:lnTo>
                      <a:lnTo>
                        <a:pt x="21" y="8"/>
                      </a:lnTo>
                      <a:lnTo>
                        <a:pt x="11" y="16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8" name="Freeform 403">
                  <a:extLst>
                    <a:ext uri="{FF2B5EF4-FFF2-40B4-BE49-F238E27FC236}">
                      <a16:creationId xmlns:a16="http://schemas.microsoft.com/office/drawing/2014/main" id="{BD9427DB-72B5-CE43-B310-1473676BA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3" y="1188"/>
                  <a:ext cx="8" cy="11"/>
                </a:xfrm>
                <a:custGeom>
                  <a:avLst/>
                  <a:gdLst>
                    <a:gd name="T0" fmla="*/ 0 w 30"/>
                    <a:gd name="T1" fmla="*/ 0 h 37"/>
                    <a:gd name="T2" fmla="*/ 0 w 30"/>
                    <a:gd name="T3" fmla="*/ 1 h 37"/>
                    <a:gd name="T4" fmla="*/ 0 w 30"/>
                    <a:gd name="T5" fmla="*/ 1 h 37"/>
                    <a:gd name="T6" fmla="*/ 0 w 30"/>
                    <a:gd name="T7" fmla="*/ 1 h 37"/>
                    <a:gd name="T8" fmla="*/ 1 w 30"/>
                    <a:gd name="T9" fmla="*/ 1 h 37"/>
                    <a:gd name="T10" fmla="*/ 1 w 30"/>
                    <a:gd name="T11" fmla="*/ 1 h 37"/>
                    <a:gd name="T12" fmla="*/ 1 w 30"/>
                    <a:gd name="T13" fmla="*/ 1 h 37"/>
                    <a:gd name="T14" fmla="*/ 1 w 30"/>
                    <a:gd name="T15" fmla="*/ 1 h 37"/>
                    <a:gd name="T16" fmla="*/ 1 w 30"/>
                    <a:gd name="T17" fmla="*/ 1 h 37"/>
                    <a:gd name="T18" fmla="*/ 1 w 30"/>
                    <a:gd name="T19" fmla="*/ 0 h 37"/>
                    <a:gd name="T20" fmla="*/ 1 w 30"/>
                    <a:gd name="T21" fmla="*/ 0 h 37"/>
                    <a:gd name="T22" fmla="*/ 1 w 30"/>
                    <a:gd name="T23" fmla="*/ 0 h 37"/>
                    <a:gd name="T24" fmla="*/ 0 w 30"/>
                    <a:gd name="T25" fmla="*/ 0 h 3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0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1" y="36"/>
                      </a:lnTo>
                      <a:lnTo>
                        <a:pt x="20" y="34"/>
                      </a:lnTo>
                      <a:lnTo>
                        <a:pt x="22" y="33"/>
                      </a:lnTo>
                      <a:lnTo>
                        <a:pt x="26" y="32"/>
                      </a:lnTo>
                      <a:lnTo>
                        <a:pt x="28" y="30"/>
                      </a:lnTo>
                      <a:lnTo>
                        <a:pt x="29" y="28"/>
                      </a:lnTo>
                      <a:lnTo>
                        <a:pt x="30" y="23"/>
                      </a:lnTo>
                      <a:lnTo>
                        <a:pt x="30" y="16"/>
                      </a:lnTo>
                      <a:lnTo>
                        <a:pt x="29" y="9"/>
                      </a:lnTo>
                      <a:lnTo>
                        <a:pt x="27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69" name="Freeform 404">
                  <a:extLst>
                    <a:ext uri="{FF2B5EF4-FFF2-40B4-BE49-F238E27FC236}">
                      <a16:creationId xmlns:a16="http://schemas.microsoft.com/office/drawing/2014/main" id="{0F7E9C42-7A88-E542-AC29-05F3DB298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4" y="1208"/>
                  <a:ext cx="36" cy="16"/>
                </a:xfrm>
                <a:custGeom>
                  <a:avLst/>
                  <a:gdLst>
                    <a:gd name="T0" fmla="*/ 1 w 113"/>
                    <a:gd name="T1" fmla="*/ 0 h 46"/>
                    <a:gd name="T2" fmla="*/ 1 w 113"/>
                    <a:gd name="T3" fmla="*/ 0 h 46"/>
                    <a:gd name="T4" fmla="*/ 0 w 113"/>
                    <a:gd name="T5" fmla="*/ 0 h 46"/>
                    <a:gd name="T6" fmla="*/ 0 w 113"/>
                    <a:gd name="T7" fmla="*/ 0 h 46"/>
                    <a:gd name="T8" fmla="*/ 0 w 113"/>
                    <a:gd name="T9" fmla="*/ 0 h 46"/>
                    <a:gd name="T10" fmla="*/ 0 w 113"/>
                    <a:gd name="T11" fmla="*/ 1 h 46"/>
                    <a:gd name="T12" fmla="*/ 0 w 113"/>
                    <a:gd name="T13" fmla="*/ 1 h 46"/>
                    <a:gd name="T14" fmla="*/ 0 w 113"/>
                    <a:gd name="T15" fmla="*/ 1 h 46"/>
                    <a:gd name="T16" fmla="*/ 0 w 113"/>
                    <a:gd name="T17" fmla="*/ 1 h 46"/>
                    <a:gd name="T18" fmla="*/ 1 w 113"/>
                    <a:gd name="T19" fmla="*/ 2 h 46"/>
                    <a:gd name="T20" fmla="*/ 1 w 113"/>
                    <a:gd name="T21" fmla="*/ 2 h 46"/>
                    <a:gd name="T22" fmla="*/ 1 w 113"/>
                    <a:gd name="T23" fmla="*/ 2 h 46"/>
                    <a:gd name="T24" fmla="*/ 1 w 113"/>
                    <a:gd name="T25" fmla="*/ 2 h 46"/>
                    <a:gd name="T26" fmla="*/ 1 w 113"/>
                    <a:gd name="T27" fmla="*/ 2 h 46"/>
                    <a:gd name="T28" fmla="*/ 1 w 113"/>
                    <a:gd name="T29" fmla="*/ 2 h 46"/>
                    <a:gd name="T30" fmla="*/ 2 w 113"/>
                    <a:gd name="T31" fmla="*/ 2 h 46"/>
                    <a:gd name="T32" fmla="*/ 2 w 113"/>
                    <a:gd name="T33" fmla="*/ 2 h 46"/>
                    <a:gd name="T34" fmla="*/ 3 w 113"/>
                    <a:gd name="T35" fmla="*/ 2 h 46"/>
                    <a:gd name="T36" fmla="*/ 3 w 113"/>
                    <a:gd name="T37" fmla="*/ 2 h 46"/>
                    <a:gd name="T38" fmla="*/ 3 w 113"/>
                    <a:gd name="T39" fmla="*/ 2 h 46"/>
                    <a:gd name="T40" fmla="*/ 3 w 113"/>
                    <a:gd name="T41" fmla="*/ 1 h 46"/>
                    <a:gd name="T42" fmla="*/ 3 w 113"/>
                    <a:gd name="T43" fmla="*/ 1 h 46"/>
                    <a:gd name="T44" fmla="*/ 4 w 113"/>
                    <a:gd name="T45" fmla="*/ 1 h 46"/>
                    <a:gd name="T46" fmla="*/ 4 w 113"/>
                    <a:gd name="T47" fmla="*/ 0 h 46"/>
                    <a:gd name="T48" fmla="*/ 4 w 113"/>
                    <a:gd name="T49" fmla="*/ 0 h 46"/>
                    <a:gd name="T50" fmla="*/ 3 w 113"/>
                    <a:gd name="T51" fmla="*/ 0 h 46"/>
                    <a:gd name="T52" fmla="*/ 3 w 113"/>
                    <a:gd name="T53" fmla="*/ 0 h 46"/>
                    <a:gd name="T54" fmla="*/ 3 w 113"/>
                    <a:gd name="T55" fmla="*/ 0 h 46"/>
                    <a:gd name="T56" fmla="*/ 2 w 113"/>
                    <a:gd name="T57" fmla="*/ 0 h 46"/>
                    <a:gd name="T58" fmla="*/ 2 w 113"/>
                    <a:gd name="T59" fmla="*/ 0 h 46"/>
                    <a:gd name="T60" fmla="*/ 1 w 113"/>
                    <a:gd name="T61" fmla="*/ 0 h 4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113" h="46">
                      <a:moveTo>
                        <a:pt x="33" y="3"/>
                      </a:moveTo>
                      <a:lnTo>
                        <a:pt x="22" y="3"/>
                      </a:lnTo>
                      <a:lnTo>
                        <a:pt x="12" y="5"/>
                      </a:lnTo>
                      <a:lnTo>
                        <a:pt x="7" y="7"/>
                      </a:lnTo>
                      <a:lnTo>
                        <a:pt x="3" y="11"/>
                      </a:lnTo>
                      <a:lnTo>
                        <a:pt x="1" y="15"/>
                      </a:lnTo>
                      <a:lnTo>
                        <a:pt x="0" y="21"/>
                      </a:lnTo>
                      <a:lnTo>
                        <a:pt x="6" y="27"/>
                      </a:lnTo>
                      <a:lnTo>
                        <a:pt x="10" y="33"/>
                      </a:lnTo>
                      <a:lnTo>
                        <a:pt x="16" y="37"/>
                      </a:lnTo>
                      <a:lnTo>
                        <a:pt x="20" y="41"/>
                      </a:lnTo>
                      <a:lnTo>
                        <a:pt x="25" y="43"/>
                      </a:lnTo>
                      <a:lnTo>
                        <a:pt x="30" y="45"/>
                      </a:lnTo>
                      <a:lnTo>
                        <a:pt x="35" y="46"/>
                      </a:lnTo>
                      <a:lnTo>
                        <a:pt x="40" y="46"/>
                      </a:lnTo>
                      <a:lnTo>
                        <a:pt x="56" y="46"/>
                      </a:lnTo>
                      <a:lnTo>
                        <a:pt x="70" y="43"/>
                      </a:lnTo>
                      <a:lnTo>
                        <a:pt x="76" y="41"/>
                      </a:lnTo>
                      <a:lnTo>
                        <a:pt x="81" y="38"/>
                      </a:lnTo>
                      <a:lnTo>
                        <a:pt x="87" y="36"/>
                      </a:lnTo>
                      <a:lnTo>
                        <a:pt x="91" y="33"/>
                      </a:lnTo>
                      <a:lnTo>
                        <a:pt x="99" y="27"/>
                      </a:lnTo>
                      <a:lnTo>
                        <a:pt x="106" y="20"/>
                      </a:lnTo>
                      <a:lnTo>
                        <a:pt x="110" y="12"/>
                      </a:lnTo>
                      <a:lnTo>
                        <a:pt x="113" y="3"/>
                      </a:lnTo>
                      <a:lnTo>
                        <a:pt x="99" y="1"/>
                      </a:lnTo>
                      <a:lnTo>
                        <a:pt x="87" y="0"/>
                      </a:lnTo>
                      <a:lnTo>
                        <a:pt x="76" y="0"/>
                      </a:lnTo>
                      <a:lnTo>
                        <a:pt x="66" y="1"/>
                      </a:lnTo>
                      <a:lnTo>
                        <a:pt x="48" y="2"/>
                      </a:lnTo>
                      <a:lnTo>
                        <a:pt x="33" y="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0" name="Freeform 405">
                  <a:extLst>
                    <a:ext uri="{FF2B5EF4-FFF2-40B4-BE49-F238E27FC236}">
                      <a16:creationId xmlns:a16="http://schemas.microsoft.com/office/drawing/2014/main" id="{2C55B403-B631-8A41-9BBC-1F3C54CB7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5" y="1201"/>
                  <a:ext cx="49" cy="28"/>
                </a:xfrm>
                <a:custGeom>
                  <a:avLst/>
                  <a:gdLst>
                    <a:gd name="T0" fmla="*/ 0 w 153"/>
                    <a:gd name="T1" fmla="*/ 3 h 82"/>
                    <a:gd name="T2" fmla="*/ 0 w 153"/>
                    <a:gd name="T3" fmla="*/ 3 h 82"/>
                    <a:gd name="T4" fmla="*/ 0 w 153"/>
                    <a:gd name="T5" fmla="*/ 3 h 82"/>
                    <a:gd name="T6" fmla="*/ 0 w 153"/>
                    <a:gd name="T7" fmla="*/ 3 h 82"/>
                    <a:gd name="T8" fmla="*/ 0 w 153"/>
                    <a:gd name="T9" fmla="*/ 3 h 82"/>
                    <a:gd name="T10" fmla="*/ 1 w 153"/>
                    <a:gd name="T11" fmla="*/ 3 h 82"/>
                    <a:gd name="T12" fmla="*/ 1 w 153"/>
                    <a:gd name="T13" fmla="*/ 3 h 82"/>
                    <a:gd name="T14" fmla="*/ 1 w 153"/>
                    <a:gd name="T15" fmla="*/ 3 h 82"/>
                    <a:gd name="T16" fmla="*/ 2 w 153"/>
                    <a:gd name="T17" fmla="*/ 3 h 82"/>
                    <a:gd name="T18" fmla="*/ 2 w 153"/>
                    <a:gd name="T19" fmla="*/ 3 h 82"/>
                    <a:gd name="T20" fmla="*/ 2 w 153"/>
                    <a:gd name="T21" fmla="*/ 3 h 82"/>
                    <a:gd name="T22" fmla="*/ 3 w 153"/>
                    <a:gd name="T23" fmla="*/ 3 h 82"/>
                    <a:gd name="T24" fmla="*/ 4 w 153"/>
                    <a:gd name="T25" fmla="*/ 2 h 82"/>
                    <a:gd name="T26" fmla="*/ 4 w 153"/>
                    <a:gd name="T27" fmla="*/ 2 h 82"/>
                    <a:gd name="T28" fmla="*/ 4 w 153"/>
                    <a:gd name="T29" fmla="*/ 2 h 82"/>
                    <a:gd name="T30" fmla="*/ 4 w 153"/>
                    <a:gd name="T31" fmla="*/ 2 h 82"/>
                    <a:gd name="T32" fmla="*/ 4 w 153"/>
                    <a:gd name="T33" fmla="*/ 1 h 82"/>
                    <a:gd name="T34" fmla="*/ 4 w 153"/>
                    <a:gd name="T35" fmla="*/ 1 h 82"/>
                    <a:gd name="T36" fmla="*/ 5 w 153"/>
                    <a:gd name="T37" fmla="*/ 1 h 82"/>
                    <a:gd name="T38" fmla="*/ 5 w 153"/>
                    <a:gd name="T39" fmla="*/ 1 h 82"/>
                    <a:gd name="T40" fmla="*/ 5 w 153"/>
                    <a:gd name="T41" fmla="*/ 0 h 82"/>
                    <a:gd name="T42" fmla="*/ 4 w 153"/>
                    <a:gd name="T43" fmla="*/ 0 h 82"/>
                    <a:gd name="T44" fmla="*/ 4 w 153"/>
                    <a:gd name="T45" fmla="*/ 0 h 82"/>
                    <a:gd name="T46" fmla="*/ 3 w 153"/>
                    <a:gd name="T47" fmla="*/ 0 h 82"/>
                    <a:gd name="T48" fmla="*/ 3 w 153"/>
                    <a:gd name="T49" fmla="*/ 0 h 82"/>
                    <a:gd name="T50" fmla="*/ 2 w 153"/>
                    <a:gd name="T51" fmla="*/ 0 h 82"/>
                    <a:gd name="T52" fmla="*/ 2 w 153"/>
                    <a:gd name="T53" fmla="*/ 0 h 82"/>
                    <a:gd name="T54" fmla="*/ 2 w 153"/>
                    <a:gd name="T55" fmla="*/ 0 h 82"/>
                    <a:gd name="T56" fmla="*/ 1 w 153"/>
                    <a:gd name="T57" fmla="*/ 0 h 82"/>
                    <a:gd name="T58" fmla="*/ 1 w 153"/>
                    <a:gd name="T59" fmla="*/ 0 h 82"/>
                    <a:gd name="T60" fmla="*/ 1 w 153"/>
                    <a:gd name="T61" fmla="*/ 0 h 82"/>
                    <a:gd name="T62" fmla="*/ 1 w 153"/>
                    <a:gd name="T63" fmla="*/ 1 h 82"/>
                    <a:gd name="T64" fmla="*/ 1 w 153"/>
                    <a:gd name="T65" fmla="*/ 1 h 82"/>
                    <a:gd name="T66" fmla="*/ 1 w 153"/>
                    <a:gd name="T67" fmla="*/ 1 h 82"/>
                    <a:gd name="T68" fmla="*/ 1 w 153"/>
                    <a:gd name="T69" fmla="*/ 1 h 82"/>
                    <a:gd name="T70" fmla="*/ 1 w 153"/>
                    <a:gd name="T71" fmla="*/ 1 h 82"/>
                    <a:gd name="T72" fmla="*/ 1 w 153"/>
                    <a:gd name="T73" fmla="*/ 1 h 82"/>
                    <a:gd name="T74" fmla="*/ 1 w 153"/>
                    <a:gd name="T75" fmla="*/ 1 h 82"/>
                    <a:gd name="T76" fmla="*/ 2 w 153"/>
                    <a:gd name="T77" fmla="*/ 1 h 82"/>
                    <a:gd name="T78" fmla="*/ 1 w 153"/>
                    <a:gd name="T79" fmla="*/ 2 h 82"/>
                    <a:gd name="T80" fmla="*/ 1 w 153"/>
                    <a:gd name="T81" fmla="*/ 2 h 82"/>
                    <a:gd name="T82" fmla="*/ 1 w 153"/>
                    <a:gd name="T83" fmla="*/ 2 h 82"/>
                    <a:gd name="T84" fmla="*/ 1 w 153"/>
                    <a:gd name="T85" fmla="*/ 2 h 82"/>
                    <a:gd name="T86" fmla="*/ 1 w 153"/>
                    <a:gd name="T87" fmla="*/ 3 h 82"/>
                    <a:gd name="T88" fmla="*/ 0 w 153"/>
                    <a:gd name="T89" fmla="*/ 3 h 82"/>
                    <a:gd name="T90" fmla="*/ 0 w 153"/>
                    <a:gd name="T91" fmla="*/ 3 h 82"/>
                    <a:gd name="T92" fmla="*/ 0 w 153"/>
                    <a:gd name="T93" fmla="*/ 3 h 8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153" h="82">
                      <a:moveTo>
                        <a:pt x="0" y="79"/>
                      </a:moveTo>
                      <a:lnTo>
                        <a:pt x="2" y="81"/>
                      </a:lnTo>
                      <a:lnTo>
                        <a:pt x="6" y="82"/>
                      </a:lnTo>
                      <a:lnTo>
                        <a:pt x="10" y="82"/>
                      </a:lnTo>
                      <a:lnTo>
                        <a:pt x="14" y="82"/>
                      </a:lnTo>
                      <a:lnTo>
                        <a:pt x="23" y="80"/>
                      </a:lnTo>
                      <a:lnTo>
                        <a:pt x="33" y="79"/>
                      </a:lnTo>
                      <a:lnTo>
                        <a:pt x="40" y="79"/>
                      </a:lnTo>
                      <a:lnTo>
                        <a:pt x="47" y="78"/>
                      </a:lnTo>
                      <a:lnTo>
                        <a:pt x="56" y="76"/>
                      </a:lnTo>
                      <a:lnTo>
                        <a:pt x="65" y="74"/>
                      </a:lnTo>
                      <a:lnTo>
                        <a:pt x="83" y="68"/>
                      </a:lnTo>
                      <a:lnTo>
                        <a:pt x="103" y="59"/>
                      </a:lnTo>
                      <a:lnTo>
                        <a:pt x="112" y="54"/>
                      </a:lnTo>
                      <a:lnTo>
                        <a:pt x="121" y="49"/>
                      </a:lnTo>
                      <a:lnTo>
                        <a:pt x="129" y="43"/>
                      </a:lnTo>
                      <a:lnTo>
                        <a:pt x="136" y="38"/>
                      </a:lnTo>
                      <a:lnTo>
                        <a:pt x="142" y="32"/>
                      </a:lnTo>
                      <a:lnTo>
                        <a:pt x="147" y="25"/>
                      </a:lnTo>
                      <a:lnTo>
                        <a:pt x="150" y="19"/>
                      </a:lnTo>
                      <a:lnTo>
                        <a:pt x="153" y="12"/>
                      </a:lnTo>
                      <a:lnTo>
                        <a:pt x="134" y="8"/>
                      </a:lnTo>
                      <a:lnTo>
                        <a:pt x="115" y="3"/>
                      </a:lnTo>
                      <a:lnTo>
                        <a:pt x="96" y="1"/>
                      </a:lnTo>
                      <a:lnTo>
                        <a:pt x="77" y="0"/>
                      </a:lnTo>
                      <a:lnTo>
                        <a:pt x="68" y="1"/>
                      </a:lnTo>
                      <a:lnTo>
                        <a:pt x="60" y="1"/>
                      </a:lnTo>
                      <a:lnTo>
                        <a:pt x="52" y="2"/>
                      </a:lnTo>
                      <a:lnTo>
                        <a:pt x="45" y="4"/>
                      </a:lnTo>
                      <a:lnTo>
                        <a:pt x="38" y="7"/>
                      </a:lnTo>
                      <a:lnTo>
                        <a:pt x="34" y="10"/>
                      </a:lnTo>
                      <a:lnTo>
                        <a:pt x="30" y="14"/>
                      </a:lnTo>
                      <a:lnTo>
                        <a:pt x="26" y="18"/>
                      </a:lnTo>
                      <a:lnTo>
                        <a:pt x="32" y="23"/>
                      </a:lnTo>
                      <a:lnTo>
                        <a:pt x="36" y="29"/>
                      </a:lnTo>
                      <a:lnTo>
                        <a:pt x="38" y="32"/>
                      </a:lnTo>
                      <a:lnTo>
                        <a:pt x="42" y="34"/>
                      </a:lnTo>
                      <a:lnTo>
                        <a:pt x="44" y="36"/>
                      </a:lnTo>
                      <a:lnTo>
                        <a:pt x="46" y="36"/>
                      </a:lnTo>
                      <a:lnTo>
                        <a:pt x="40" y="41"/>
                      </a:lnTo>
                      <a:lnTo>
                        <a:pt x="33" y="46"/>
                      </a:lnTo>
                      <a:lnTo>
                        <a:pt x="29" y="52"/>
                      </a:lnTo>
                      <a:lnTo>
                        <a:pt x="23" y="57"/>
                      </a:lnTo>
                      <a:lnTo>
                        <a:pt x="18" y="64"/>
                      </a:lnTo>
                      <a:lnTo>
                        <a:pt x="13" y="69"/>
                      </a:lnTo>
                      <a:lnTo>
                        <a:pt x="7" y="75"/>
                      </a:lnTo>
                      <a:lnTo>
                        <a:pt x="0" y="7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1" name="Freeform 406">
                  <a:extLst>
                    <a:ext uri="{FF2B5EF4-FFF2-40B4-BE49-F238E27FC236}">
                      <a16:creationId xmlns:a16="http://schemas.microsoft.com/office/drawing/2014/main" id="{D435BDEF-7FE6-4F42-8633-50F78AE8A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4" y="1217"/>
                  <a:ext cx="29" cy="17"/>
                </a:xfrm>
                <a:custGeom>
                  <a:avLst/>
                  <a:gdLst>
                    <a:gd name="T0" fmla="*/ 0 w 86"/>
                    <a:gd name="T1" fmla="*/ 1 h 50"/>
                    <a:gd name="T2" fmla="*/ 0 w 86"/>
                    <a:gd name="T3" fmla="*/ 2 h 50"/>
                    <a:gd name="T4" fmla="*/ 0 w 86"/>
                    <a:gd name="T5" fmla="*/ 2 h 50"/>
                    <a:gd name="T6" fmla="*/ 1 w 86"/>
                    <a:gd name="T7" fmla="*/ 2 h 50"/>
                    <a:gd name="T8" fmla="*/ 1 w 86"/>
                    <a:gd name="T9" fmla="*/ 2 h 50"/>
                    <a:gd name="T10" fmla="*/ 1 w 86"/>
                    <a:gd name="T11" fmla="*/ 2 h 50"/>
                    <a:gd name="T12" fmla="*/ 2 w 86"/>
                    <a:gd name="T13" fmla="*/ 2 h 50"/>
                    <a:gd name="T14" fmla="*/ 2 w 86"/>
                    <a:gd name="T15" fmla="*/ 2 h 50"/>
                    <a:gd name="T16" fmla="*/ 3 w 86"/>
                    <a:gd name="T17" fmla="*/ 2 h 50"/>
                    <a:gd name="T18" fmla="*/ 3 w 86"/>
                    <a:gd name="T19" fmla="*/ 2 h 50"/>
                    <a:gd name="T20" fmla="*/ 3 w 86"/>
                    <a:gd name="T21" fmla="*/ 2 h 50"/>
                    <a:gd name="T22" fmla="*/ 3 w 86"/>
                    <a:gd name="T23" fmla="*/ 2 h 50"/>
                    <a:gd name="T24" fmla="*/ 3 w 86"/>
                    <a:gd name="T25" fmla="*/ 1 h 50"/>
                    <a:gd name="T26" fmla="*/ 3 w 86"/>
                    <a:gd name="T27" fmla="*/ 1 h 50"/>
                    <a:gd name="T28" fmla="*/ 3 w 86"/>
                    <a:gd name="T29" fmla="*/ 1 h 50"/>
                    <a:gd name="T30" fmla="*/ 3 w 86"/>
                    <a:gd name="T31" fmla="*/ 1 h 50"/>
                    <a:gd name="T32" fmla="*/ 3 w 86"/>
                    <a:gd name="T33" fmla="*/ 0 h 50"/>
                    <a:gd name="T34" fmla="*/ 3 w 86"/>
                    <a:gd name="T35" fmla="*/ 0 h 50"/>
                    <a:gd name="T36" fmla="*/ 3 w 86"/>
                    <a:gd name="T37" fmla="*/ 0 h 50"/>
                    <a:gd name="T38" fmla="*/ 3 w 86"/>
                    <a:gd name="T39" fmla="*/ 0 h 50"/>
                    <a:gd name="T40" fmla="*/ 3 w 86"/>
                    <a:gd name="T41" fmla="*/ 0 h 50"/>
                    <a:gd name="T42" fmla="*/ 0 w 86"/>
                    <a:gd name="T43" fmla="*/ 1 h 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86" h="50">
                      <a:moveTo>
                        <a:pt x="0" y="37"/>
                      </a:moveTo>
                      <a:lnTo>
                        <a:pt x="5" y="41"/>
                      </a:lnTo>
                      <a:lnTo>
                        <a:pt x="11" y="44"/>
                      </a:lnTo>
                      <a:lnTo>
                        <a:pt x="16" y="47"/>
                      </a:lnTo>
                      <a:lnTo>
                        <a:pt x="23" y="48"/>
                      </a:lnTo>
                      <a:lnTo>
                        <a:pt x="35" y="49"/>
                      </a:lnTo>
                      <a:lnTo>
                        <a:pt x="46" y="50"/>
                      </a:lnTo>
                      <a:lnTo>
                        <a:pt x="58" y="49"/>
                      </a:lnTo>
                      <a:lnTo>
                        <a:pt x="67" y="48"/>
                      </a:lnTo>
                      <a:lnTo>
                        <a:pt x="73" y="47"/>
                      </a:lnTo>
                      <a:lnTo>
                        <a:pt x="79" y="44"/>
                      </a:lnTo>
                      <a:lnTo>
                        <a:pt x="82" y="41"/>
                      </a:lnTo>
                      <a:lnTo>
                        <a:pt x="84" y="37"/>
                      </a:lnTo>
                      <a:lnTo>
                        <a:pt x="85" y="32"/>
                      </a:lnTo>
                      <a:lnTo>
                        <a:pt x="86" y="25"/>
                      </a:lnTo>
                      <a:lnTo>
                        <a:pt x="85" y="17"/>
                      </a:lnTo>
                      <a:lnTo>
                        <a:pt x="84" y="10"/>
                      </a:lnTo>
                      <a:lnTo>
                        <a:pt x="83" y="7"/>
                      </a:lnTo>
                      <a:lnTo>
                        <a:pt x="81" y="5"/>
                      </a:lnTo>
                      <a:lnTo>
                        <a:pt x="77" y="2"/>
                      </a:lnTo>
                      <a:lnTo>
                        <a:pt x="73" y="0"/>
                      </a:lnTo>
                      <a:lnTo>
                        <a:pt x="0" y="37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2" name="Freeform 407">
                  <a:extLst>
                    <a:ext uri="{FF2B5EF4-FFF2-40B4-BE49-F238E27FC236}">
                      <a16:creationId xmlns:a16="http://schemas.microsoft.com/office/drawing/2014/main" id="{CC38AD38-9194-6247-8730-66DC40FB5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9" y="1163"/>
                  <a:ext cx="55" cy="25"/>
                </a:xfrm>
                <a:custGeom>
                  <a:avLst/>
                  <a:gdLst>
                    <a:gd name="T0" fmla="*/ 4 w 172"/>
                    <a:gd name="T1" fmla="*/ 2 h 74"/>
                    <a:gd name="T2" fmla="*/ 4 w 172"/>
                    <a:gd name="T3" fmla="*/ 2 h 74"/>
                    <a:gd name="T4" fmla="*/ 3 w 172"/>
                    <a:gd name="T5" fmla="*/ 2 h 74"/>
                    <a:gd name="T6" fmla="*/ 3 w 172"/>
                    <a:gd name="T7" fmla="*/ 2 h 74"/>
                    <a:gd name="T8" fmla="*/ 3 w 172"/>
                    <a:gd name="T9" fmla="*/ 2 h 74"/>
                    <a:gd name="T10" fmla="*/ 2 w 172"/>
                    <a:gd name="T11" fmla="*/ 3 h 74"/>
                    <a:gd name="T12" fmla="*/ 1 w 172"/>
                    <a:gd name="T13" fmla="*/ 3 h 74"/>
                    <a:gd name="T14" fmla="*/ 1 w 172"/>
                    <a:gd name="T15" fmla="*/ 2 h 74"/>
                    <a:gd name="T16" fmla="*/ 1 w 172"/>
                    <a:gd name="T17" fmla="*/ 2 h 74"/>
                    <a:gd name="T18" fmla="*/ 1 w 172"/>
                    <a:gd name="T19" fmla="*/ 2 h 74"/>
                    <a:gd name="T20" fmla="*/ 1 w 172"/>
                    <a:gd name="T21" fmla="*/ 2 h 74"/>
                    <a:gd name="T22" fmla="*/ 1 w 172"/>
                    <a:gd name="T23" fmla="*/ 2 h 74"/>
                    <a:gd name="T24" fmla="*/ 0 w 172"/>
                    <a:gd name="T25" fmla="*/ 2 h 74"/>
                    <a:gd name="T26" fmla="*/ 0 w 172"/>
                    <a:gd name="T27" fmla="*/ 2 h 74"/>
                    <a:gd name="T28" fmla="*/ 0 w 172"/>
                    <a:gd name="T29" fmla="*/ 1 h 74"/>
                    <a:gd name="T30" fmla="*/ 0 w 172"/>
                    <a:gd name="T31" fmla="*/ 1 h 74"/>
                    <a:gd name="T32" fmla="*/ 0 w 172"/>
                    <a:gd name="T33" fmla="*/ 1 h 74"/>
                    <a:gd name="T34" fmla="*/ 0 w 172"/>
                    <a:gd name="T35" fmla="*/ 1 h 74"/>
                    <a:gd name="T36" fmla="*/ 0 w 172"/>
                    <a:gd name="T37" fmla="*/ 1 h 74"/>
                    <a:gd name="T38" fmla="*/ 0 w 172"/>
                    <a:gd name="T39" fmla="*/ 1 h 74"/>
                    <a:gd name="T40" fmla="*/ 0 w 172"/>
                    <a:gd name="T41" fmla="*/ 1 h 74"/>
                    <a:gd name="T42" fmla="*/ 0 w 172"/>
                    <a:gd name="T43" fmla="*/ 0 h 74"/>
                    <a:gd name="T44" fmla="*/ 1 w 172"/>
                    <a:gd name="T45" fmla="*/ 0 h 74"/>
                    <a:gd name="T46" fmla="*/ 1 w 172"/>
                    <a:gd name="T47" fmla="*/ 0 h 74"/>
                    <a:gd name="T48" fmla="*/ 1 w 172"/>
                    <a:gd name="T49" fmla="*/ 0 h 74"/>
                    <a:gd name="T50" fmla="*/ 1 w 172"/>
                    <a:gd name="T51" fmla="*/ 0 h 74"/>
                    <a:gd name="T52" fmla="*/ 2 w 172"/>
                    <a:gd name="T53" fmla="*/ 0 h 74"/>
                    <a:gd name="T54" fmla="*/ 2 w 172"/>
                    <a:gd name="T55" fmla="*/ 0 h 74"/>
                    <a:gd name="T56" fmla="*/ 3 w 172"/>
                    <a:gd name="T57" fmla="*/ 0 h 74"/>
                    <a:gd name="T58" fmla="*/ 3 w 172"/>
                    <a:gd name="T59" fmla="*/ 0 h 74"/>
                    <a:gd name="T60" fmla="*/ 4 w 172"/>
                    <a:gd name="T61" fmla="*/ 0 h 74"/>
                    <a:gd name="T62" fmla="*/ 4 w 172"/>
                    <a:gd name="T63" fmla="*/ 0 h 74"/>
                    <a:gd name="T64" fmla="*/ 4 w 172"/>
                    <a:gd name="T65" fmla="*/ 0 h 74"/>
                    <a:gd name="T66" fmla="*/ 4 w 172"/>
                    <a:gd name="T67" fmla="*/ 1 h 74"/>
                    <a:gd name="T68" fmla="*/ 5 w 172"/>
                    <a:gd name="T69" fmla="*/ 1 h 74"/>
                    <a:gd name="T70" fmla="*/ 5 w 172"/>
                    <a:gd name="T71" fmla="*/ 1 h 74"/>
                    <a:gd name="T72" fmla="*/ 6 w 172"/>
                    <a:gd name="T73" fmla="*/ 1 h 74"/>
                    <a:gd name="T74" fmla="*/ 6 w 172"/>
                    <a:gd name="T75" fmla="*/ 2 h 74"/>
                    <a:gd name="T76" fmla="*/ 5 w 172"/>
                    <a:gd name="T77" fmla="*/ 2 h 74"/>
                    <a:gd name="T78" fmla="*/ 5 w 172"/>
                    <a:gd name="T79" fmla="*/ 2 h 74"/>
                    <a:gd name="T80" fmla="*/ 5 w 172"/>
                    <a:gd name="T81" fmla="*/ 2 h 74"/>
                    <a:gd name="T82" fmla="*/ 5 w 172"/>
                    <a:gd name="T83" fmla="*/ 2 h 74"/>
                    <a:gd name="T84" fmla="*/ 5 w 172"/>
                    <a:gd name="T85" fmla="*/ 2 h 74"/>
                    <a:gd name="T86" fmla="*/ 5 w 172"/>
                    <a:gd name="T87" fmla="*/ 2 h 74"/>
                    <a:gd name="T88" fmla="*/ 5 w 172"/>
                    <a:gd name="T89" fmla="*/ 2 h 74"/>
                    <a:gd name="T90" fmla="*/ 4 w 172"/>
                    <a:gd name="T91" fmla="*/ 2 h 74"/>
                    <a:gd name="T92" fmla="*/ 4 w 172"/>
                    <a:gd name="T93" fmla="*/ 2 h 74"/>
                    <a:gd name="T94" fmla="*/ 4 w 172"/>
                    <a:gd name="T95" fmla="*/ 2 h 74"/>
                    <a:gd name="T96" fmla="*/ 4 w 172"/>
                    <a:gd name="T97" fmla="*/ 2 h 74"/>
                    <a:gd name="T98" fmla="*/ 3 w 172"/>
                    <a:gd name="T99" fmla="*/ 2 h 74"/>
                    <a:gd name="T100" fmla="*/ 4 w 172"/>
                    <a:gd name="T101" fmla="*/ 2 h 74"/>
                    <a:gd name="T102" fmla="*/ 4 w 172"/>
                    <a:gd name="T103" fmla="*/ 2 h 74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72" h="74">
                      <a:moveTo>
                        <a:pt x="119" y="61"/>
                      </a:moveTo>
                      <a:lnTo>
                        <a:pt x="109" y="61"/>
                      </a:lnTo>
                      <a:lnTo>
                        <a:pt x="99" y="61"/>
                      </a:lnTo>
                      <a:lnTo>
                        <a:pt x="90" y="61"/>
                      </a:lnTo>
                      <a:lnTo>
                        <a:pt x="80" y="61"/>
                      </a:lnTo>
                      <a:lnTo>
                        <a:pt x="60" y="74"/>
                      </a:lnTo>
                      <a:lnTo>
                        <a:pt x="33" y="74"/>
                      </a:lnTo>
                      <a:lnTo>
                        <a:pt x="36" y="61"/>
                      </a:lnTo>
                      <a:lnTo>
                        <a:pt x="39" y="49"/>
                      </a:lnTo>
                      <a:lnTo>
                        <a:pt x="30" y="49"/>
                      </a:lnTo>
                      <a:lnTo>
                        <a:pt x="23" y="48"/>
                      </a:lnTo>
                      <a:lnTo>
                        <a:pt x="15" y="47"/>
                      </a:lnTo>
                      <a:lnTo>
                        <a:pt x="9" y="45"/>
                      </a:lnTo>
                      <a:lnTo>
                        <a:pt x="5" y="42"/>
                      </a:lnTo>
                      <a:lnTo>
                        <a:pt x="2" y="39"/>
                      </a:lnTo>
                      <a:lnTo>
                        <a:pt x="1" y="35"/>
                      </a:lnTo>
                      <a:lnTo>
                        <a:pt x="0" y="31"/>
                      </a:lnTo>
                      <a:lnTo>
                        <a:pt x="1" y="26"/>
                      </a:lnTo>
                      <a:lnTo>
                        <a:pt x="2" y="21"/>
                      </a:lnTo>
                      <a:lnTo>
                        <a:pt x="5" y="17"/>
                      </a:lnTo>
                      <a:lnTo>
                        <a:pt x="8" y="14"/>
                      </a:lnTo>
                      <a:lnTo>
                        <a:pt x="13" y="10"/>
                      </a:lnTo>
                      <a:lnTo>
                        <a:pt x="18" y="7"/>
                      </a:lnTo>
                      <a:lnTo>
                        <a:pt x="24" y="5"/>
                      </a:lnTo>
                      <a:lnTo>
                        <a:pt x="29" y="4"/>
                      </a:lnTo>
                      <a:lnTo>
                        <a:pt x="42" y="1"/>
                      </a:lnTo>
                      <a:lnTo>
                        <a:pt x="56" y="0"/>
                      </a:lnTo>
                      <a:lnTo>
                        <a:pt x="69" y="0"/>
                      </a:lnTo>
                      <a:lnTo>
                        <a:pt x="80" y="0"/>
                      </a:lnTo>
                      <a:lnTo>
                        <a:pt x="94" y="1"/>
                      </a:lnTo>
                      <a:lnTo>
                        <a:pt x="106" y="4"/>
                      </a:lnTo>
                      <a:lnTo>
                        <a:pt x="117" y="7"/>
                      </a:lnTo>
                      <a:lnTo>
                        <a:pt x="128" y="13"/>
                      </a:lnTo>
                      <a:lnTo>
                        <a:pt x="139" y="17"/>
                      </a:lnTo>
                      <a:lnTo>
                        <a:pt x="150" y="21"/>
                      </a:lnTo>
                      <a:lnTo>
                        <a:pt x="161" y="24"/>
                      </a:lnTo>
                      <a:lnTo>
                        <a:pt x="172" y="25"/>
                      </a:lnTo>
                      <a:lnTo>
                        <a:pt x="172" y="43"/>
                      </a:lnTo>
                      <a:lnTo>
                        <a:pt x="169" y="48"/>
                      </a:lnTo>
                      <a:lnTo>
                        <a:pt x="165" y="53"/>
                      </a:lnTo>
                      <a:lnTo>
                        <a:pt x="161" y="57"/>
                      </a:lnTo>
                      <a:lnTo>
                        <a:pt x="158" y="60"/>
                      </a:lnTo>
                      <a:lnTo>
                        <a:pt x="153" y="62"/>
                      </a:lnTo>
                      <a:lnTo>
                        <a:pt x="149" y="63"/>
                      </a:lnTo>
                      <a:lnTo>
                        <a:pt x="146" y="65"/>
                      </a:lnTo>
                      <a:lnTo>
                        <a:pt x="141" y="65"/>
                      </a:lnTo>
                      <a:lnTo>
                        <a:pt x="131" y="65"/>
                      </a:lnTo>
                      <a:lnTo>
                        <a:pt x="121" y="63"/>
                      </a:lnTo>
                      <a:lnTo>
                        <a:pt x="112" y="59"/>
                      </a:lnTo>
                      <a:lnTo>
                        <a:pt x="99" y="55"/>
                      </a:lnTo>
                      <a:lnTo>
                        <a:pt x="106" y="55"/>
                      </a:lnTo>
                      <a:lnTo>
                        <a:pt x="119" y="61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3" name="Freeform 408">
                  <a:extLst>
                    <a:ext uri="{FF2B5EF4-FFF2-40B4-BE49-F238E27FC236}">
                      <a16:creationId xmlns:a16="http://schemas.microsoft.com/office/drawing/2014/main" id="{185A3DC1-1E32-4B4D-9C91-478D9EB65E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1171"/>
                  <a:ext cx="38" cy="17"/>
                </a:xfrm>
                <a:custGeom>
                  <a:avLst/>
                  <a:gdLst>
                    <a:gd name="T0" fmla="*/ 1 w 120"/>
                    <a:gd name="T1" fmla="*/ 2 h 49"/>
                    <a:gd name="T2" fmla="*/ 2 w 120"/>
                    <a:gd name="T3" fmla="*/ 2 h 49"/>
                    <a:gd name="T4" fmla="*/ 2 w 120"/>
                    <a:gd name="T5" fmla="*/ 2 h 49"/>
                    <a:gd name="T6" fmla="*/ 3 w 120"/>
                    <a:gd name="T7" fmla="*/ 2 h 49"/>
                    <a:gd name="T8" fmla="*/ 3 w 120"/>
                    <a:gd name="T9" fmla="*/ 2 h 49"/>
                    <a:gd name="T10" fmla="*/ 3 w 120"/>
                    <a:gd name="T11" fmla="*/ 2 h 49"/>
                    <a:gd name="T12" fmla="*/ 3 w 120"/>
                    <a:gd name="T13" fmla="*/ 2 h 49"/>
                    <a:gd name="T14" fmla="*/ 3 w 120"/>
                    <a:gd name="T15" fmla="*/ 1 h 49"/>
                    <a:gd name="T16" fmla="*/ 3 w 120"/>
                    <a:gd name="T17" fmla="*/ 1 h 49"/>
                    <a:gd name="T18" fmla="*/ 3 w 120"/>
                    <a:gd name="T19" fmla="*/ 1 h 49"/>
                    <a:gd name="T20" fmla="*/ 4 w 120"/>
                    <a:gd name="T21" fmla="*/ 0 h 49"/>
                    <a:gd name="T22" fmla="*/ 3 w 120"/>
                    <a:gd name="T23" fmla="*/ 0 h 49"/>
                    <a:gd name="T24" fmla="*/ 3 w 120"/>
                    <a:gd name="T25" fmla="*/ 0 h 49"/>
                    <a:gd name="T26" fmla="*/ 2 w 120"/>
                    <a:gd name="T27" fmla="*/ 0 h 49"/>
                    <a:gd name="T28" fmla="*/ 2 w 120"/>
                    <a:gd name="T29" fmla="*/ 0 h 49"/>
                    <a:gd name="T30" fmla="*/ 1 w 120"/>
                    <a:gd name="T31" fmla="*/ 0 h 49"/>
                    <a:gd name="T32" fmla="*/ 1 w 120"/>
                    <a:gd name="T33" fmla="*/ 0 h 49"/>
                    <a:gd name="T34" fmla="*/ 0 w 120"/>
                    <a:gd name="T35" fmla="*/ 0 h 49"/>
                    <a:gd name="T36" fmla="*/ 0 w 120"/>
                    <a:gd name="T37" fmla="*/ 0 h 49"/>
                    <a:gd name="T38" fmla="*/ 0 w 120"/>
                    <a:gd name="T39" fmla="*/ 1 h 49"/>
                    <a:gd name="T40" fmla="*/ 0 w 120"/>
                    <a:gd name="T41" fmla="*/ 1 h 49"/>
                    <a:gd name="T42" fmla="*/ 0 w 120"/>
                    <a:gd name="T43" fmla="*/ 2 h 49"/>
                    <a:gd name="T44" fmla="*/ 0 w 120"/>
                    <a:gd name="T45" fmla="*/ 2 h 49"/>
                    <a:gd name="T46" fmla="*/ 0 w 120"/>
                    <a:gd name="T47" fmla="*/ 2 h 49"/>
                    <a:gd name="T48" fmla="*/ 1 w 120"/>
                    <a:gd name="T49" fmla="*/ 2 h 49"/>
                    <a:gd name="T50" fmla="*/ 1 w 120"/>
                    <a:gd name="T51" fmla="*/ 2 h 4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20" h="49">
                      <a:moveTo>
                        <a:pt x="27" y="49"/>
                      </a:moveTo>
                      <a:lnTo>
                        <a:pt x="47" y="49"/>
                      </a:lnTo>
                      <a:lnTo>
                        <a:pt x="64" y="48"/>
                      </a:lnTo>
                      <a:lnTo>
                        <a:pt x="78" y="46"/>
                      </a:lnTo>
                      <a:lnTo>
                        <a:pt x="90" y="43"/>
                      </a:lnTo>
                      <a:lnTo>
                        <a:pt x="96" y="39"/>
                      </a:lnTo>
                      <a:lnTo>
                        <a:pt x="100" y="37"/>
                      </a:lnTo>
                      <a:lnTo>
                        <a:pt x="104" y="34"/>
                      </a:lnTo>
                      <a:lnTo>
                        <a:pt x="108" y="31"/>
                      </a:lnTo>
                      <a:lnTo>
                        <a:pt x="114" y="22"/>
                      </a:lnTo>
                      <a:lnTo>
                        <a:pt x="120" y="12"/>
                      </a:lnTo>
                      <a:lnTo>
                        <a:pt x="102" y="6"/>
                      </a:lnTo>
                      <a:lnTo>
                        <a:pt x="84" y="3"/>
                      </a:lnTo>
                      <a:lnTo>
                        <a:pt x="66" y="1"/>
                      </a:lnTo>
                      <a:lnTo>
                        <a:pt x="50" y="0"/>
                      </a:lnTo>
                      <a:lnTo>
                        <a:pt x="34" y="1"/>
                      </a:lnTo>
                      <a:lnTo>
                        <a:pt x="20" y="2"/>
                      </a:lnTo>
                      <a:lnTo>
                        <a:pt x="9" y="4"/>
                      </a:lnTo>
                      <a:lnTo>
                        <a:pt x="0" y="6"/>
                      </a:lnTo>
                      <a:lnTo>
                        <a:pt x="0" y="30"/>
                      </a:lnTo>
                      <a:lnTo>
                        <a:pt x="2" y="35"/>
                      </a:lnTo>
                      <a:lnTo>
                        <a:pt x="6" y="38"/>
                      </a:lnTo>
                      <a:lnTo>
                        <a:pt x="9" y="41"/>
                      </a:lnTo>
                      <a:lnTo>
                        <a:pt x="13" y="45"/>
                      </a:lnTo>
                      <a:lnTo>
                        <a:pt x="20" y="48"/>
                      </a:lnTo>
                      <a:lnTo>
                        <a:pt x="27" y="4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4" name="Freeform 409">
                  <a:extLst>
                    <a:ext uri="{FF2B5EF4-FFF2-40B4-BE49-F238E27FC236}">
                      <a16:creationId xmlns:a16="http://schemas.microsoft.com/office/drawing/2014/main" id="{ECED0EB3-9E73-7644-A887-B37245DB7D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1" y="1194"/>
                  <a:ext cx="26" cy="19"/>
                </a:xfrm>
                <a:custGeom>
                  <a:avLst/>
                  <a:gdLst>
                    <a:gd name="T0" fmla="*/ 1 w 85"/>
                    <a:gd name="T1" fmla="*/ 0 h 61"/>
                    <a:gd name="T2" fmla="*/ 1 w 85"/>
                    <a:gd name="T3" fmla="*/ 0 h 61"/>
                    <a:gd name="T4" fmla="*/ 0 w 85"/>
                    <a:gd name="T5" fmla="*/ 0 h 61"/>
                    <a:gd name="T6" fmla="*/ 0 w 85"/>
                    <a:gd name="T7" fmla="*/ 1 h 61"/>
                    <a:gd name="T8" fmla="*/ 0 w 85"/>
                    <a:gd name="T9" fmla="*/ 1 h 61"/>
                    <a:gd name="T10" fmla="*/ 0 w 85"/>
                    <a:gd name="T11" fmla="*/ 1 h 61"/>
                    <a:gd name="T12" fmla="*/ 0 w 85"/>
                    <a:gd name="T13" fmla="*/ 1 h 61"/>
                    <a:gd name="T14" fmla="*/ 0 w 85"/>
                    <a:gd name="T15" fmla="*/ 1 h 61"/>
                    <a:gd name="T16" fmla="*/ 0 w 85"/>
                    <a:gd name="T17" fmla="*/ 1 h 61"/>
                    <a:gd name="T18" fmla="*/ 0 w 85"/>
                    <a:gd name="T19" fmla="*/ 1 h 61"/>
                    <a:gd name="T20" fmla="*/ 0 w 85"/>
                    <a:gd name="T21" fmla="*/ 1 h 61"/>
                    <a:gd name="T22" fmla="*/ 0 w 85"/>
                    <a:gd name="T23" fmla="*/ 2 h 61"/>
                    <a:gd name="T24" fmla="*/ 1 w 85"/>
                    <a:gd name="T25" fmla="*/ 2 h 61"/>
                    <a:gd name="T26" fmla="*/ 1 w 85"/>
                    <a:gd name="T27" fmla="*/ 2 h 61"/>
                    <a:gd name="T28" fmla="*/ 1 w 85"/>
                    <a:gd name="T29" fmla="*/ 2 h 61"/>
                    <a:gd name="T30" fmla="*/ 1 w 85"/>
                    <a:gd name="T31" fmla="*/ 2 h 61"/>
                    <a:gd name="T32" fmla="*/ 2 w 85"/>
                    <a:gd name="T33" fmla="*/ 2 h 61"/>
                    <a:gd name="T34" fmla="*/ 2 w 85"/>
                    <a:gd name="T35" fmla="*/ 2 h 61"/>
                    <a:gd name="T36" fmla="*/ 2 w 85"/>
                    <a:gd name="T37" fmla="*/ 2 h 61"/>
                    <a:gd name="T38" fmla="*/ 2 w 85"/>
                    <a:gd name="T39" fmla="*/ 2 h 61"/>
                    <a:gd name="T40" fmla="*/ 2 w 85"/>
                    <a:gd name="T41" fmla="*/ 2 h 61"/>
                    <a:gd name="T42" fmla="*/ 2 w 85"/>
                    <a:gd name="T43" fmla="*/ 2 h 61"/>
                    <a:gd name="T44" fmla="*/ 2 w 85"/>
                    <a:gd name="T45" fmla="*/ 2 h 61"/>
                    <a:gd name="T46" fmla="*/ 2 w 85"/>
                    <a:gd name="T47" fmla="*/ 1 h 61"/>
                    <a:gd name="T48" fmla="*/ 2 w 85"/>
                    <a:gd name="T49" fmla="*/ 1 h 61"/>
                    <a:gd name="T50" fmla="*/ 2 w 85"/>
                    <a:gd name="T51" fmla="*/ 1 h 61"/>
                    <a:gd name="T52" fmla="*/ 2 w 85"/>
                    <a:gd name="T53" fmla="*/ 1 h 61"/>
                    <a:gd name="T54" fmla="*/ 1 w 85"/>
                    <a:gd name="T55" fmla="*/ 0 h 6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85" h="61">
                      <a:moveTo>
                        <a:pt x="33" y="0"/>
                      </a:moveTo>
                      <a:lnTo>
                        <a:pt x="22" y="5"/>
                      </a:lnTo>
                      <a:lnTo>
                        <a:pt x="11" y="12"/>
                      </a:lnTo>
                      <a:lnTo>
                        <a:pt x="6" y="17"/>
                      </a:lnTo>
                      <a:lnTo>
                        <a:pt x="3" y="21"/>
                      </a:lnTo>
                      <a:lnTo>
                        <a:pt x="0" y="25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1" y="37"/>
                      </a:lnTo>
                      <a:lnTo>
                        <a:pt x="2" y="40"/>
                      </a:lnTo>
                      <a:lnTo>
                        <a:pt x="5" y="43"/>
                      </a:lnTo>
                      <a:lnTo>
                        <a:pt x="11" y="48"/>
                      </a:lnTo>
                      <a:lnTo>
                        <a:pt x="18" y="53"/>
                      </a:lnTo>
                      <a:lnTo>
                        <a:pt x="27" y="56"/>
                      </a:lnTo>
                      <a:lnTo>
                        <a:pt x="36" y="59"/>
                      </a:lnTo>
                      <a:lnTo>
                        <a:pt x="45" y="61"/>
                      </a:lnTo>
                      <a:lnTo>
                        <a:pt x="53" y="61"/>
                      </a:lnTo>
                      <a:lnTo>
                        <a:pt x="56" y="61"/>
                      </a:lnTo>
                      <a:lnTo>
                        <a:pt x="59" y="60"/>
                      </a:lnTo>
                      <a:lnTo>
                        <a:pt x="62" y="59"/>
                      </a:lnTo>
                      <a:lnTo>
                        <a:pt x="66" y="57"/>
                      </a:lnTo>
                      <a:lnTo>
                        <a:pt x="72" y="52"/>
                      </a:lnTo>
                      <a:lnTo>
                        <a:pt x="77" y="47"/>
                      </a:lnTo>
                      <a:lnTo>
                        <a:pt x="80" y="40"/>
                      </a:lnTo>
                      <a:lnTo>
                        <a:pt x="83" y="33"/>
                      </a:lnTo>
                      <a:lnTo>
                        <a:pt x="85" y="25"/>
                      </a:lnTo>
                      <a:lnTo>
                        <a:pt x="85" y="1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5" name="Freeform 410">
                  <a:extLst>
                    <a:ext uri="{FF2B5EF4-FFF2-40B4-BE49-F238E27FC236}">
                      <a16:creationId xmlns:a16="http://schemas.microsoft.com/office/drawing/2014/main" id="{0D564C5B-CECE-7D46-AF30-D2E961919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4" y="1188"/>
                  <a:ext cx="31" cy="6"/>
                </a:xfrm>
                <a:custGeom>
                  <a:avLst/>
                  <a:gdLst>
                    <a:gd name="T0" fmla="*/ 0 w 100"/>
                    <a:gd name="T1" fmla="*/ 0 h 19"/>
                    <a:gd name="T2" fmla="*/ 0 w 100"/>
                    <a:gd name="T3" fmla="*/ 0 h 19"/>
                    <a:gd name="T4" fmla="*/ 0 w 100"/>
                    <a:gd name="T5" fmla="*/ 1 h 19"/>
                    <a:gd name="T6" fmla="*/ 1 w 100"/>
                    <a:gd name="T7" fmla="*/ 1 h 19"/>
                    <a:gd name="T8" fmla="*/ 1 w 100"/>
                    <a:gd name="T9" fmla="*/ 1 h 19"/>
                    <a:gd name="T10" fmla="*/ 3 w 100"/>
                    <a:gd name="T11" fmla="*/ 0 h 19"/>
                    <a:gd name="T12" fmla="*/ 2 w 100"/>
                    <a:gd name="T13" fmla="*/ 0 h 19"/>
                    <a:gd name="T14" fmla="*/ 2 w 100"/>
                    <a:gd name="T15" fmla="*/ 0 h 19"/>
                    <a:gd name="T16" fmla="*/ 1 w 100"/>
                    <a:gd name="T17" fmla="*/ 0 h 19"/>
                    <a:gd name="T18" fmla="*/ 1 w 100"/>
                    <a:gd name="T19" fmla="*/ 0 h 19"/>
                    <a:gd name="T20" fmla="*/ 0 w 100"/>
                    <a:gd name="T21" fmla="*/ 0 h 19"/>
                    <a:gd name="T22" fmla="*/ 0 w 100"/>
                    <a:gd name="T23" fmla="*/ 0 h 1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00" h="19">
                      <a:moveTo>
                        <a:pt x="0" y="6"/>
                      </a:moveTo>
                      <a:lnTo>
                        <a:pt x="7" y="11"/>
                      </a:lnTo>
                      <a:lnTo>
                        <a:pt x="13" y="15"/>
                      </a:lnTo>
                      <a:lnTo>
                        <a:pt x="21" y="18"/>
                      </a:lnTo>
                      <a:lnTo>
                        <a:pt x="27" y="19"/>
                      </a:lnTo>
                      <a:lnTo>
                        <a:pt x="100" y="6"/>
                      </a:lnTo>
                      <a:lnTo>
                        <a:pt x="73" y="2"/>
                      </a:lnTo>
                      <a:lnTo>
                        <a:pt x="47" y="0"/>
                      </a:lnTo>
                      <a:lnTo>
                        <a:pt x="36" y="0"/>
                      </a:lnTo>
                      <a:lnTo>
                        <a:pt x="24" y="1"/>
                      </a:lnTo>
                      <a:lnTo>
                        <a:pt x="1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6" name="Freeform 411">
                  <a:extLst>
                    <a:ext uri="{FF2B5EF4-FFF2-40B4-BE49-F238E27FC236}">
                      <a16:creationId xmlns:a16="http://schemas.microsoft.com/office/drawing/2014/main" id="{8035ECA9-AC67-1D43-8A9D-C5C7BFAA7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2" y="1168"/>
                  <a:ext cx="53" cy="15"/>
                </a:xfrm>
                <a:custGeom>
                  <a:avLst/>
                  <a:gdLst>
                    <a:gd name="T0" fmla="*/ 0 w 166"/>
                    <a:gd name="T1" fmla="*/ 1 h 45"/>
                    <a:gd name="T2" fmla="*/ 0 w 166"/>
                    <a:gd name="T3" fmla="*/ 1 h 45"/>
                    <a:gd name="T4" fmla="*/ 0 w 166"/>
                    <a:gd name="T5" fmla="*/ 1 h 45"/>
                    <a:gd name="T6" fmla="*/ 0 w 166"/>
                    <a:gd name="T7" fmla="*/ 1 h 45"/>
                    <a:gd name="T8" fmla="*/ 0 w 166"/>
                    <a:gd name="T9" fmla="*/ 1 h 45"/>
                    <a:gd name="T10" fmla="*/ 1 w 166"/>
                    <a:gd name="T11" fmla="*/ 1 h 45"/>
                    <a:gd name="T12" fmla="*/ 1 w 166"/>
                    <a:gd name="T13" fmla="*/ 2 h 45"/>
                    <a:gd name="T14" fmla="*/ 3 w 166"/>
                    <a:gd name="T15" fmla="*/ 2 h 45"/>
                    <a:gd name="T16" fmla="*/ 3 w 166"/>
                    <a:gd name="T17" fmla="*/ 2 h 45"/>
                    <a:gd name="T18" fmla="*/ 5 w 166"/>
                    <a:gd name="T19" fmla="*/ 1 h 45"/>
                    <a:gd name="T20" fmla="*/ 5 w 166"/>
                    <a:gd name="T21" fmla="*/ 1 h 45"/>
                    <a:gd name="T22" fmla="*/ 4 w 166"/>
                    <a:gd name="T23" fmla="*/ 1 h 45"/>
                    <a:gd name="T24" fmla="*/ 4 w 166"/>
                    <a:gd name="T25" fmla="*/ 0 h 45"/>
                    <a:gd name="T26" fmla="*/ 3 w 166"/>
                    <a:gd name="T27" fmla="*/ 0 h 45"/>
                    <a:gd name="T28" fmla="*/ 2 w 166"/>
                    <a:gd name="T29" fmla="*/ 0 h 45"/>
                    <a:gd name="T30" fmla="*/ 2 w 166"/>
                    <a:gd name="T31" fmla="*/ 0 h 45"/>
                    <a:gd name="T32" fmla="*/ 1 w 166"/>
                    <a:gd name="T33" fmla="*/ 0 h 45"/>
                    <a:gd name="T34" fmla="*/ 1 w 166"/>
                    <a:gd name="T35" fmla="*/ 0 h 45"/>
                    <a:gd name="T36" fmla="*/ 1 w 166"/>
                    <a:gd name="T37" fmla="*/ 0 h 45"/>
                    <a:gd name="T38" fmla="*/ 0 w 166"/>
                    <a:gd name="T39" fmla="*/ 0 h 45"/>
                    <a:gd name="T40" fmla="*/ 0 w 166"/>
                    <a:gd name="T41" fmla="*/ 0 h 45"/>
                    <a:gd name="T42" fmla="*/ 0 w 166"/>
                    <a:gd name="T43" fmla="*/ 0 h 45"/>
                    <a:gd name="T44" fmla="*/ 0 w 166"/>
                    <a:gd name="T45" fmla="*/ 0 h 45"/>
                    <a:gd name="T46" fmla="*/ 0 w 166"/>
                    <a:gd name="T47" fmla="*/ 1 h 45"/>
                    <a:gd name="T48" fmla="*/ 0 w 166"/>
                    <a:gd name="T49" fmla="*/ 1 h 45"/>
                    <a:gd name="T50" fmla="*/ 0 w 166"/>
                    <a:gd name="T51" fmla="*/ 1 h 4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6" h="45">
                      <a:moveTo>
                        <a:pt x="0" y="27"/>
                      </a:moveTo>
                      <a:lnTo>
                        <a:pt x="0" y="29"/>
                      </a:lnTo>
                      <a:lnTo>
                        <a:pt x="3" y="31"/>
                      </a:lnTo>
                      <a:lnTo>
                        <a:pt x="8" y="33"/>
                      </a:lnTo>
                      <a:lnTo>
                        <a:pt x="13" y="35"/>
                      </a:lnTo>
                      <a:lnTo>
                        <a:pt x="27" y="38"/>
                      </a:lnTo>
                      <a:lnTo>
                        <a:pt x="44" y="41"/>
                      </a:lnTo>
                      <a:lnTo>
                        <a:pt x="75" y="44"/>
                      </a:lnTo>
                      <a:lnTo>
                        <a:pt x="92" y="45"/>
                      </a:lnTo>
                      <a:lnTo>
                        <a:pt x="166" y="27"/>
                      </a:lnTo>
                      <a:lnTo>
                        <a:pt x="157" y="25"/>
                      </a:lnTo>
                      <a:lnTo>
                        <a:pt x="137" y="19"/>
                      </a:lnTo>
                      <a:lnTo>
                        <a:pt x="110" y="11"/>
                      </a:lnTo>
                      <a:lnTo>
                        <a:pt x="80" y="4"/>
                      </a:lnTo>
                      <a:lnTo>
                        <a:pt x="65" y="2"/>
                      </a:lnTo>
                      <a:lnTo>
                        <a:pt x="50" y="1"/>
                      </a:lnTo>
                      <a:lnTo>
                        <a:pt x="36" y="0"/>
                      </a:lnTo>
                      <a:lnTo>
                        <a:pt x="24" y="2"/>
                      </a:lnTo>
                      <a:lnTo>
                        <a:pt x="19" y="3"/>
                      </a:lnTo>
                      <a:lnTo>
                        <a:pt x="14" y="5"/>
                      </a:lnTo>
                      <a:lnTo>
                        <a:pt x="10" y="7"/>
                      </a:lnTo>
                      <a:lnTo>
                        <a:pt x="7" y="10"/>
                      </a:lnTo>
                      <a:lnTo>
                        <a:pt x="3" y="13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7" name="Freeform 412">
                  <a:extLst>
                    <a:ext uri="{FF2B5EF4-FFF2-40B4-BE49-F238E27FC236}">
                      <a16:creationId xmlns:a16="http://schemas.microsoft.com/office/drawing/2014/main" id="{93CA8941-990D-FF40-8474-CFB00A7C72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8" y="1422"/>
                  <a:ext cx="11" cy="8"/>
                </a:xfrm>
                <a:custGeom>
                  <a:avLst/>
                  <a:gdLst>
                    <a:gd name="T0" fmla="*/ 0 w 33"/>
                    <a:gd name="T1" fmla="*/ 0 h 25"/>
                    <a:gd name="T2" fmla="*/ 0 w 33"/>
                    <a:gd name="T3" fmla="*/ 0 h 25"/>
                    <a:gd name="T4" fmla="*/ 0 w 33"/>
                    <a:gd name="T5" fmla="*/ 1 h 25"/>
                    <a:gd name="T6" fmla="*/ 0 w 33"/>
                    <a:gd name="T7" fmla="*/ 1 h 25"/>
                    <a:gd name="T8" fmla="*/ 0 w 33"/>
                    <a:gd name="T9" fmla="*/ 1 h 25"/>
                    <a:gd name="T10" fmla="*/ 1 w 33"/>
                    <a:gd name="T11" fmla="*/ 1 h 25"/>
                    <a:gd name="T12" fmla="*/ 1 w 33"/>
                    <a:gd name="T13" fmla="*/ 1 h 25"/>
                    <a:gd name="T14" fmla="*/ 1 w 33"/>
                    <a:gd name="T15" fmla="*/ 1 h 25"/>
                    <a:gd name="T16" fmla="*/ 1 w 33"/>
                    <a:gd name="T17" fmla="*/ 1 h 25"/>
                    <a:gd name="T18" fmla="*/ 1 w 33"/>
                    <a:gd name="T19" fmla="*/ 0 h 25"/>
                    <a:gd name="T20" fmla="*/ 1 w 33"/>
                    <a:gd name="T21" fmla="*/ 0 h 25"/>
                    <a:gd name="T22" fmla="*/ 1 w 33"/>
                    <a:gd name="T23" fmla="*/ 0 h 25"/>
                    <a:gd name="T24" fmla="*/ 0 w 33"/>
                    <a:gd name="T25" fmla="*/ 0 h 25"/>
                    <a:gd name="T26" fmla="*/ 0 w 33"/>
                    <a:gd name="T27" fmla="*/ 0 h 2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3" h="25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3" y="15"/>
                      </a:lnTo>
                      <a:lnTo>
                        <a:pt x="6" y="20"/>
                      </a:lnTo>
                      <a:lnTo>
                        <a:pt x="11" y="22"/>
                      </a:lnTo>
                      <a:lnTo>
                        <a:pt x="16" y="24"/>
                      </a:lnTo>
                      <a:lnTo>
                        <a:pt x="22" y="25"/>
                      </a:lnTo>
                      <a:lnTo>
                        <a:pt x="27" y="25"/>
                      </a:lnTo>
                      <a:lnTo>
                        <a:pt x="33" y="25"/>
                      </a:lnTo>
                      <a:lnTo>
                        <a:pt x="33" y="0"/>
                      </a:lnTo>
                      <a:lnTo>
                        <a:pt x="24" y="0"/>
                      </a:lnTo>
                      <a:lnTo>
                        <a:pt x="16" y="0"/>
                      </a:lnTo>
                      <a:lnTo>
                        <a:pt x="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8" name="Freeform 413">
                  <a:extLst>
                    <a:ext uri="{FF2B5EF4-FFF2-40B4-BE49-F238E27FC236}">
                      <a16:creationId xmlns:a16="http://schemas.microsoft.com/office/drawing/2014/main" id="{2E83275F-6387-A94F-AA97-2998CE8D5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5" y="1729"/>
                  <a:ext cx="16" cy="20"/>
                </a:xfrm>
                <a:custGeom>
                  <a:avLst/>
                  <a:gdLst>
                    <a:gd name="T0" fmla="*/ 0 w 48"/>
                    <a:gd name="T1" fmla="*/ 2 h 62"/>
                    <a:gd name="T2" fmla="*/ 0 w 48"/>
                    <a:gd name="T3" fmla="*/ 2 h 62"/>
                    <a:gd name="T4" fmla="*/ 1 w 48"/>
                    <a:gd name="T5" fmla="*/ 2 h 62"/>
                    <a:gd name="T6" fmla="*/ 1 w 48"/>
                    <a:gd name="T7" fmla="*/ 2 h 62"/>
                    <a:gd name="T8" fmla="*/ 1 w 48"/>
                    <a:gd name="T9" fmla="*/ 1 h 62"/>
                    <a:gd name="T10" fmla="*/ 2 w 48"/>
                    <a:gd name="T11" fmla="*/ 1 h 62"/>
                    <a:gd name="T12" fmla="*/ 2 w 48"/>
                    <a:gd name="T13" fmla="*/ 1 h 62"/>
                    <a:gd name="T14" fmla="*/ 2 w 48"/>
                    <a:gd name="T15" fmla="*/ 0 h 62"/>
                    <a:gd name="T16" fmla="*/ 2 w 48"/>
                    <a:gd name="T17" fmla="*/ 0 h 62"/>
                    <a:gd name="T18" fmla="*/ 1 w 48"/>
                    <a:gd name="T19" fmla="*/ 0 h 62"/>
                    <a:gd name="T20" fmla="*/ 1 w 48"/>
                    <a:gd name="T21" fmla="*/ 0 h 62"/>
                    <a:gd name="T22" fmla="*/ 1 w 48"/>
                    <a:gd name="T23" fmla="*/ 0 h 62"/>
                    <a:gd name="T24" fmla="*/ 1 w 48"/>
                    <a:gd name="T25" fmla="*/ 1 h 62"/>
                    <a:gd name="T26" fmla="*/ 0 w 48"/>
                    <a:gd name="T27" fmla="*/ 1 h 62"/>
                    <a:gd name="T28" fmla="*/ 0 w 48"/>
                    <a:gd name="T29" fmla="*/ 1 h 62"/>
                    <a:gd name="T30" fmla="*/ 0 w 48"/>
                    <a:gd name="T31" fmla="*/ 1 h 62"/>
                    <a:gd name="T32" fmla="*/ 0 w 48"/>
                    <a:gd name="T33" fmla="*/ 1 h 62"/>
                    <a:gd name="T34" fmla="*/ 0 w 48"/>
                    <a:gd name="T35" fmla="*/ 1 h 62"/>
                    <a:gd name="T36" fmla="*/ 0 w 48"/>
                    <a:gd name="T37" fmla="*/ 2 h 62"/>
                    <a:gd name="T38" fmla="*/ 0 w 48"/>
                    <a:gd name="T39" fmla="*/ 2 h 62"/>
                    <a:gd name="T40" fmla="*/ 0 w 48"/>
                    <a:gd name="T41" fmla="*/ 2 h 6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8" h="62">
                      <a:moveTo>
                        <a:pt x="0" y="62"/>
                      </a:moveTo>
                      <a:lnTo>
                        <a:pt x="12" y="56"/>
                      </a:lnTo>
                      <a:lnTo>
                        <a:pt x="22" y="50"/>
                      </a:lnTo>
                      <a:lnTo>
                        <a:pt x="30" y="43"/>
                      </a:lnTo>
                      <a:lnTo>
                        <a:pt x="37" y="36"/>
                      </a:lnTo>
                      <a:lnTo>
                        <a:pt x="41" y="28"/>
                      </a:lnTo>
                      <a:lnTo>
                        <a:pt x="44" y="19"/>
                      </a:lnTo>
                      <a:lnTo>
                        <a:pt x="47" y="9"/>
                      </a:lnTo>
                      <a:lnTo>
                        <a:pt x="48" y="0"/>
                      </a:lnTo>
                      <a:lnTo>
                        <a:pt x="40" y="3"/>
                      </a:lnTo>
                      <a:lnTo>
                        <a:pt x="32" y="6"/>
                      </a:lnTo>
                      <a:lnTo>
                        <a:pt x="23" y="10"/>
                      </a:lnTo>
                      <a:lnTo>
                        <a:pt x="17" y="15"/>
                      </a:lnTo>
                      <a:lnTo>
                        <a:pt x="10" y="21"/>
                      </a:lnTo>
                      <a:lnTo>
                        <a:pt x="6" y="27"/>
                      </a:lnTo>
                      <a:lnTo>
                        <a:pt x="4" y="31"/>
                      </a:lnTo>
                      <a:lnTo>
                        <a:pt x="3" y="35"/>
                      </a:lnTo>
                      <a:lnTo>
                        <a:pt x="1" y="39"/>
                      </a:lnTo>
                      <a:lnTo>
                        <a:pt x="0" y="43"/>
                      </a:lnTo>
                      <a:lnTo>
                        <a:pt x="0" y="52"/>
                      </a:lnTo>
                      <a:lnTo>
                        <a:pt x="0" y="6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79" name="Freeform 414">
                  <a:extLst>
                    <a:ext uri="{FF2B5EF4-FFF2-40B4-BE49-F238E27FC236}">
                      <a16:creationId xmlns:a16="http://schemas.microsoft.com/office/drawing/2014/main" id="{3CE87687-CB5D-3249-BBAB-45AE591B2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4" y="1729"/>
                  <a:ext cx="36" cy="20"/>
                </a:xfrm>
                <a:custGeom>
                  <a:avLst/>
                  <a:gdLst>
                    <a:gd name="T0" fmla="*/ 2 w 113"/>
                    <a:gd name="T1" fmla="*/ 0 h 62"/>
                    <a:gd name="T2" fmla="*/ 1 w 113"/>
                    <a:gd name="T3" fmla="*/ 0 h 62"/>
                    <a:gd name="T4" fmla="*/ 1 w 113"/>
                    <a:gd name="T5" fmla="*/ 1 h 62"/>
                    <a:gd name="T6" fmla="*/ 0 w 113"/>
                    <a:gd name="T7" fmla="*/ 1 h 62"/>
                    <a:gd name="T8" fmla="*/ 0 w 113"/>
                    <a:gd name="T9" fmla="*/ 1 h 62"/>
                    <a:gd name="T10" fmla="*/ 1 w 113"/>
                    <a:gd name="T11" fmla="*/ 2 h 62"/>
                    <a:gd name="T12" fmla="*/ 1 w 113"/>
                    <a:gd name="T13" fmla="*/ 2 h 62"/>
                    <a:gd name="T14" fmla="*/ 2 w 113"/>
                    <a:gd name="T15" fmla="*/ 2 h 62"/>
                    <a:gd name="T16" fmla="*/ 2 w 113"/>
                    <a:gd name="T17" fmla="*/ 2 h 62"/>
                    <a:gd name="T18" fmla="*/ 2 w 113"/>
                    <a:gd name="T19" fmla="*/ 2 h 62"/>
                    <a:gd name="T20" fmla="*/ 3 w 113"/>
                    <a:gd name="T21" fmla="*/ 2 h 62"/>
                    <a:gd name="T22" fmla="*/ 3 w 113"/>
                    <a:gd name="T23" fmla="*/ 2 h 62"/>
                    <a:gd name="T24" fmla="*/ 4 w 113"/>
                    <a:gd name="T25" fmla="*/ 2 h 62"/>
                    <a:gd name="T26" fmla="*/ 4 w 113"/>
                    <a:gd name="T27" fmla="*/ 2 h 62"/>
                    <a:gd name="T28" fmla="*/ 4 w 113"/>
                    <a:gd name="T29" fmla="*/ 2 h 62"/>
                    <a:gd name="T30" fmla="*/ 4 w 113"/>
                    <a:gd name="T31" fmla="*/ 2 h 62"/>
                    <a:gd name="T32" fmla="*/ 4 w 113"/>
                    <a:gd name="T33" fmla="*/ 2 h 62"/>
                    <a:gd name="T34" fmla="*/ 3 w 113"/>
                    <a:gd name="T35" fmla="*/ 1 h 62"/>
                    <a:gd name="T36" fmla="*/ 2 w 113"/>
                    <a:gd name="T37" fmla="*/ 1 h 62"/>
                    <a:gd name="T38" fmla="*/ 2 w 113"/>
                    <a:gd name="T39" fmla="*/ 1 h 62"/>
                    <a:gd name="T40" fmla="*/ 2 w 113"/>
                    <a:gd name="T41" fmla="*/ 1 h 62"/>
                    <a:gd name="T42" fmla="*/ 2 w 113"/>
                    <a:gd name="T43" fmla="*/ 1 h 62"/>
                    <a:gd name="T44" fmla="*/ 2 w 113"/>
                    <a:gd name="T45" fmla="*/ 1 h 62"/>
                    <a:gd name="T46" fmla="*/ 2 w 113"/>
                    <a:gd name="T47" fmla="*/ 1 h 62"/>
                    <a:gd name="T48" fmla="*/ 2 w 113"/>
                    <a:gd name="T49" fmla="*/ 0 h 62"/>
                    <a:gd name="T50" fmla="*/ 2 w 113"/>
                    <a:gd name="T51" fmla="*/ 0 h 62"/>
                    <a:gd name="T52" fmla="*/ 2 w 113"/>
                    <a:gd name="T53" fmla="*/ 0 h 62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113" h="62">
                      <a:moveTo>
                        <a:pt x="47" y="0"/>
                      </a:moveTo>
                      <a:lnTo>
                        <a:pt x="36" y="7"/>
                      </a:lnTo>
                      <a:lnTo>
                        <a:pt x="23" y="17"/>
                      </a:lnTo>
                      <a:lnTo>
                        <a:pt x="11" y="27"/>
                      </a:lnTo>
                      <a:lnTo>
                        <a:pt x="0" y="37"/>
                      </a:lnTo>
                      <a:lnTo>
                        <a:pt x="22" y="46"/>
                      </a:lnTo>
                      <a:lnTo>
                        <a:pt x="41" y="54"/>
                      </a:lnTo>
                      <a:lnTo>
                        <a:pt x="51" y="57"/>
                      </a:lnTo>
                      <a:lnTo>
                        <a:pt x="62" y="59"/>
                      </a:lnTo>
                      <a:lnTo>
                        <a:pt x="73" y="61"/>
                      </a:lnTo>
                      <a:lnTo>
                        <a:pt x="87" y="62"/>
                      </a:lnTo>
                      <a:lnTo>
                        <a:pt x="97" y="61"/>
                      </a:lnTo>
                      <a:lnTo>
                        <a:pt x="106" y="58"/>
                      </a:lnTo>
                      <a:lnTo>
                        <a:pt x="109" y="56"/>
                      </a:lnTo>
                      <a:lnTo>
                        <a:pt x="111" y="54"/>
                      </a:lnTo>
                      <a:lnTo>
                        <a:pt x="113" y="52"/>
                      </a:lnTo>
                      <a:lnTo>
                        <a:pt x="113" y="49"/>
                      </a:lnTo>
                      <a:lnTo>
                        <a:pt x="91" y="41"/>
                      </a:lnTo>
                      <a:lnTo>
                        <a:pt x="70" y="32"/>
                      </a:lnTo>
                      <a:lnTo>
                        <a:pt x="65" y="29"/>
                      </a:lnTo>
                      <a:lnTo>
                        <a:pt x="61" y="26"/>
                      </a:lnTo>
                      <a:lnTo>
                        <a:pt x="57" y="23"/>
                      </a:lnTo>
                      <a:lnTo>
                        <a:pt x="54" y="20"/>
                      </a:lnTo>
                      <a:lnTo>
                        <a:pt x="51" y="16"/>
                      </a:lnTo>
                      <a:lnTo>
                        <a:pt x="48" y="10"/>
                      </a:lnTo>
                      <a:lnTo>
                        <a:pt x="47" y="5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0" name="Freeform 415">
                  <a:extLst>
                    <a:ext uri="{FF2B5EF4-FFF2-40B4-BE49-F238E27FC236}">
                      <a16:creationId xmlns:a16="http://schemas.microsoft.com/office/drawing/2014/main" id="{2D3A5B6C-8E7F-814E-9059-D52051B8E5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8" y="1188"/>
                  <a:ext cx="29" cy="15"/>
                </a:xfrm>
                <a:custGeom>
                  <a:avLst/>
                  <a:gdLst>
                    <a:gd name="T0" fmla="*/ 0 w 93"/>
                    <a:gd name="T1" fmla="*/ 0 h 50"/>
                    <a:gd name="T2" fmla="*/ 1 w 93"/>
                    <a:gd name="T3" fmla="*/ 0 h 50"/>
                    <a:gd name="T4" fmla="*/ 1 w 93"/>
                    <a:gd name="T5" fmla="*/ 0 h 50"/>
                    <a:gd name="T6" fmla="*/ 1 w 93"/>
                    <a:gd name="T7" fmla="*/ 0 h 50"/>
                    <a:gd name="T8" fmla="*/ 2 w 93"/>
                    <a:gd name="T9" fmla="*/ 0 h 50"/>
                    <a:gd name="T10" fmla="*/ 2 w 93"/>
                    <a:gd name="T11" fmla="*/ 0 h 50"/>
                    <a:gd name="T12" fmla="*/ 2 w 93"/>
                    <a:gd name="T13" fmla="*/ 0 h 50"/>
                    <a:gd name="T14" fmla="*/ 2 w 93"/>
                    <a:gd name="T15" fmla="*/ 0 h 50"/>
                    <a:gd name="T16" fmla="*/ 2 w 93"/>
                    <a:gd name="T17" fmla="*/ 1 h 50"/>
                    <a:gd name="T18" fmla="*/ 2 w 93"/>
                    <a:gd name="T19" fmla="*/ 1 h 50"/>
                    <a:gd name="T20" fmla="*/ 3 w 93"/>
                    <a:gd name="T21" fmla="*/ 1 h 50"/>
                    <a:gd name="T22" fmla="*/ 3 w 93"/>
                    <a:gd name="T23" fmla="*/ 1 h 50"/>
                    <a:gd name="T24" fmla="*/ 3 w 93"/>
                    <a:gd name="T25" fmla="*/ 1 h 50"/>
                    <a:gd name="T26" fmla="*/ 2 w 93"/>
                    <a:gd name="T27" fmla="*/ 1 h 50"/>
                    <a:gd name="T28" fmla="*/ 2 w 93"/>
                    <a:gd name="T29" fmla="*/ 1 h 50"/>
                    <a:gd name="T30" fmla="*/ 2 w 93"/>
                    <a:gd name="T31" fmla="*/ 1 h 50"/>
                    <a:gd name="T32" fmla="*/ 2 w 93"/>
                    <a:gd name="T33" fmla="*/ 1 h 50"/>
                    <a:gd name="T34" fmla="*/ 1 w 93"/>
                    <a:gd name="T35" fmla="*/ 1 h 50"/>
                    <a:gd name="T36" fmla="*/ 1 w 93"/>
                    <a:gd name="T37" fmla="*/ 2 h 50"/>
                    <a:gd name="T38" fmla="*/ 1 w 93"/>
                    <a:gd name="T39" fmla="*/ 2 h 50"/>
                    <a:gd name="T40" fmla="*/ 1 w 93"/>
                    <a:gd name="T41" fmla="*/ 1 h 50"/>
                    <a:gd name="T42" fmla="*/ 1 w 93"/>
                    <a:gd name="T43" fmla="*/ 1 h 50"/>
                    <a:gd name="T44" fmla="*/ 1 w 93"/>
                    <a:gd name="T45" fmla="*/ 1 h 50"/>
                    <a:gd name="T46" fmla="*/ 1 w 93"/>
                    <a:gd name="T47" fmla="*/ 1 h 50"/>
                    <a:gd name="T48" fmla="*/ 1 w 93"/>
                    <a:gd name="T49" fmla="*/ 1 h 50"/>
                    <a:gd name="T50" fmla="*/ 1 w 93"/>
                    <a:gd name="T51" fmla="*/ 1 h 50"/>
                    <a:gd name="T52" fmla="*/ 1 w 93"/>
                    <a:gd name="T53" fmla="*/ 1 h 50"/>
                    <a:gd name="T54" fmla="*/ 1 w 93"/>
                    <a:gd name="T55" fmla="*/ 1 h 50"/>
                    <a:gd name="T56" fmla="*/ 1 w 93"/>
                    <a:gd name="T57" fmla="*/ 1 h 50"/>
                    <a:gd name="T58" fmla="*/ 0 w 93"/>
                    <a:gd name="T59" fmla="*/ 1 h 50"/>
                    <a:gd name="T60" fmla="*/ 0 w 93"/>
                    <a:gd name="T61" fmla="*/ 0 h 5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93" h="5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30" y="1"/>
                      </a:lnTo>
                      <a:lnTo>
                        <a:pt x="45" y="2"/>
                      </a:lnTo>
                      <a:lnTo>
                        <a:pt x="59" y="5"/>
                      </a:lnTo>
                      <a:lnTo>
                        <a:pt x="64" y="7"/>
                      </a:lnTo>
                      <a:lnTo>
                        <a:pt x="71" y="9"/>
                      </a:lnTo>
                      <a:lnTo>
                        <a:pt x="75" y="12"/>
                      </a:lnTo>
                      <a:lnTo>
                        <a:pt x="81" y="16"/>
                      </a:lnTo>
                      <a:lnTo>
                        <a:pt x="85" y="20"/>
                      </a:lnTo>
                      <a:lnTo>
                        <a:pt x="89" y="25"/>
                      </a:lnTo>
                      <a:lnTo>
                        <a:pt x="91" y="30"/>
                      </a:lnTo>
                      <a:lnTo>
                        <a:pt x="93" y="37"/>
                      </a:lnTo>
                      <a:lnTo>
                        <a:pt x="79" y="37"/>
                      </a:lnTo>
                      <a:lnTo>
                        <a:pt x="68" y="39"/>
                      </a:lnTo>
                      <a:lnTo>
                        <a:pt x="60" y="41"/>
                      </a:lnTo>
                      <a:lnTo>
                        <a:pt x="52" y="43"/>
                      </a:lnTo>
                      <a:lnTo>
                        <a:pt x="42" y="47"/>
                      </a:lnTo>
                      <a:lnTo>
                        <a:pt x="33" y="50"/>
                      </a:lnTo>
                      <a:lnTo>
                        <a:pt x="30" y="50"/>
                      </a:lnTo>
                      <a:lnTo>
                        <a:pt x="28" y="48"/>
                      </a:lnTo>
                      <a:lnTo>
                        <a:pt x="26" y="47"/>
                      </a:lnTo>
                      <a:lnTo>
                        <a:pt x="25" y="45"/>
                      </a:lnTo>
                      <a:lnTo>
                        <a:pt x="23" y="41"/>
                      </a:lnTo>
                      <a:lnTo>
                        <a:pt x="22" y="36"/>
                      </a:lnTo>
                      <a:lnTo>
                        <a:pt x="22" y="31"/>
                      </a:lnTo>
                      <a:lnTo>
                        <a:pt x="23" y="26"/>
                      </a:lnTo>
                      <a:lnTo>
                        <a:pt x="24" y="22"/>
                      </a:lnTo>
                      <a:lnTo>
                        <a:pt x="26" y="19"/>
                      </a:lnTo>
                      <a:lnTo>
                        <a:pt x="0" y="1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1" name="Freeform 416">
                  <a:extLst>
                    <a:ext uri="{FF2B5EF4-FFF2-40B4-BE49-F238E27FC236}">
                      <a16:creationId xmlns:a16="http://schemas.microsoft.com/office/drawing/2014/main" id="{8FBF43A0-5493-D74E-8573-A3F39FE08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6" y="1246"/>
                  <a:ext cx="331" cy="198"/>
                </a:xfrm>
                <a:custGeom>
                  <a:avLst/>
                  <a:gdLst>
                    <a:gd name="T0" fmla="*/ 1 w 1029"/>
                    <a:gd name="T1" fmla="*/ 4 h 604"/>
                    <a:gd name="T2" fmla="*/ 2 w 1029"/>
                    <a:gd name="T3" fmla="*/ 2 h 604"/>
                    <a:gd name="T4" fmla="*/ 9 w 1029"/>
                    <a:gd name="T5" fmla="*/ 0 h 604"/>
                    <a:gd name="T6" fmla="*/ 7 w 1029"/>
                    <a:gd name="T7" fmla="*/ 2 h 604"/>
                    <a:gd name="T8" fmla="*/ 6 w 1029"/>
                    <a:gd name="T9" fmla="*/ 4 h 604"/>
                    <a:gd name="T10" fmla="*/ 9 w 1029"/>
                    <a:gd name="T11" fmla="*/ 2 h 604"/>
                    <a:gd name="T12" fmla="*/ 13 w 1029"/>
                    <a:gd name="T13" fmla="*/ 1 h 604"/>
                    <a:gd name="T14" fmla="*/ 14 w 1029"/>
                    <a:gd name="T15" fmla="*/ 1 h 604"/>
                    <a:gd name="T16" fmla="*/ 14 w 1029"/>
                    <a:gd name="T17" fmla="*/ 3 h 604"/>
                    <a:gd name="T18" fmla="*/ 19 w 1029"/>
                    <a:gd name="T19" fmla="*/ 3 h 604"/>
                    <a:gd name="T20" fmla="*/ 23 w 1029"/>
                    <a:gd name="T21" fmla="*/ 3 h 604"/>
                    <a:gd name="T22" fmla="*/ 25 w 1029"/>
                    <a:gd name="T23" fmla="*/ 4 h 604"/>
                    <a:gd name="T24" fmla="*/ 25 w 1029"/>
                    <a:gd name="T25" fmla="*/ 5 h 604"/>
                    <a:gd name="T26" fmla="*/ 24 w 1029"/>
                    <a:gd name="T27" fmla="*/ 7 h 604"/>
                    <a:gd name="T28" fmla="*/ 27 w 1029"/>
                    <a:gd name="T29" fmla="*/ 6 h 604"/>
                    <a:gd name="T30" fmla="*/ 29 w 1029"/>
                    <a:gd name="T31" fmla="*/ 7 h 604"/>
                    <a:gd name="T32" fmla="*/ 28 w 1029"/>
                    <a:gd name="T33" fmla="*/ 9 h 604"/>
                    <a:gd name="T34" fmla="*/ 26 w 1029"/>
                    <a:gd name="T35" fmla="*/ 9 h 604"/>
                    <a:gd name="T36" fmla="*/ 29 w 1029"/>
                    <a:gd name="T37" fmla="*/ 10 h 604"/>
                    <a:gd name="T38" fmla="*/ 30 w 1029"/>
                    <a:gd name="T39" fmla="*/ 11 h 604"/>
                    <a:gd name="T40" fmla="*/ 32 w 1029"/>
                    <a:gd name="T41" fmla="*/ 11 h 604"/>
                    <a:gd name="T42" fmla="*/ 34 w 1029"/>
                    <a:gd name="T43" fmla="*/ 12 h 604"/>
                    <a:gd name="T44" fmla="*/ 31 w 1029"/>
                    <a:gd name="T45" fmla="*/ 14 h 604"/>
                    <a:gd name="T46" fmla="*/ 30 w 1029"/>
                    <a:gd name="T47" fmla="*/ 15 h 604"/>
                    <a:gd name="T48" fmla="*/ 29 w 1029"/>
                    <a:gd name="T49" fmla="*/ 16 h 604"/>
                    <a:gd name="T50" fmla="*/ 28 w 1029"/>
                    <a:gd name="T51" fmla="*/ 15 h 604"/>
                    <a:gd name="T52" fmla="*/ 28 w 1029"/>
                    <a:gd name="T53" fmla="*/ 14 h 604"/>
                    <a:gd name="T54" fmla="*/ 26 w 1029"/>
                    <a:gd name="T55" fmla="*/ 13 h 604"/>
                    <a:gd name="T56" fmla="*/ 25 w 1029"/>
                    <a:gd name="T57" fmla="*/ 13 h 604"/>
                    <a:gd name="T58" fmla="*/ 25 w 1029"/>
                    <a:gd name="T59" fmla="*/ 14 h 604"/>
                    <a:gd name="T60" fmla="*/ 25 w 1029"/>
                    <a:gd name="T61" fmla="*/ 16 h 604"/>
                    <a:gd name="T62" fmla="*/ 26 w 1029"/>
                    <a:gd name="T63" fmla="*/ 18 h 604"/>
                    <a:gd name="T64" fmla="*/ 26 w 1029"/>
                    <a:gd name="T65" fmla="*/ 19 h 604"/>
                    <a:gd name="T66" fmla="*/ 23 w 1029"/>
                    <a:gd name="T67" fmla="*/ 20 h 604"/>
                    <a:gd name="T68" fmla="*/ 21 w 1029"/>
                    <a:gd name="T69" fmla="*/ 18 h 604"/>
                    <a:gd name="T70" fmla="*/ 22 w 1029"/>
                    <a:gd name="T71" fmla="*/ 20 h 604"/>
                    <a:gd name="T72" fmla="*/ 22 w 1029"/>
                    <a:gd name="T73" fmla="*/ 21 h 604"/>
                    <a:gd name="T74" fmla="*/ 17 w 1029"/>
                    <a:gd name="T75" fmla="*/ 20 h 604"/>
                    <a:gd name="T76" fmla="*/ 16 w 1029"/>
                    <a:gd name="T77" fmla="*/ 18 h 604"/>
                    <a:gd name="T78" fmla="*/ 14 w 1029"/>
                    <a:gd name="T79" fmla="*/ 17 h 604"/>
                    <a:gd name="T80" fmla="*/ 12 w 1029"/>
                    <a:gd name="T81" fmla="*/ 16 h 604"/>
                    <a:gd name="T82" fmla="*/ 13 w 1029"/>
                    <a:gd name="T83" fmla="*/ 15 h 604"/>
                    <a:gd name="T84" fmla="*/ 15 w 1029"/>
                    <a:gd name="T85" fmla="*/ 14 h 604"/>
                    <a:gd name="T86" fmla="*/ 17 w 1029"/>
                    <a:gd name="T87" fmla="*/ 13 h 604"/>
                    <a:gd name="T88" fmla="*/ 19 w 1029"/>
                    <a:gd name="T89" fmla="*/ 13 h 604"/>
                    <a:gd name="T90" fmla="*/ 21 w 1029"/>
                    <a:gd name="T91" fmla="*/ 14 h 604"/>
                    <a:gd name="T92" fmla="*/ 23 w 1029"/>
                    <a:gd name="T93" fmla="*/ 14 h 604"/>
                    <a:gd name="T94" fmla="*/ 19 w 1029"/>
                    <a:gd name="T95" fmla="*/ 12 h 604"/>
                    <a:gd name="T96" fmla="*/ 18 w 1029"/>
                    <a:gd name="T97" fmla="*/ 13 h 604"/>
                    <a:gd name="T98" fmla="*/ 18 w 1029"/>
                    <a:gd name="T99" fmla="*/ 12 h 604"/>
                    <a:gd name="T100" fmla="*/ 19 w 1029"/>
                    <a:gd name="T101" fmla="*/ 11 h 604"/>
                    <a:gd name="T102" fmla="*/ 19 w 1029"/>
                    <a:gd name="T103" fmla="*/ 10 h 604"/>
                    <a:gd name="T104" fmla="*/ 17 w 1029"/>
                    <a:gd name="T105" fmla="*/ 9 h 604"/>
                    <a:gd name="T106" fmla="*/ 16 w 1029"/>
                    <a:gd name="T107" fmla="*/ 7 h 604"/>
                    <a:gd name="T108" fmla="*/ 14 w 1029"/>
                    <a:gd name="T109" fmla="*/ 6 h 604"/>
                    <a:gd name="T110" fmla="*/ 14 w 1029"/>
                    <a:gd name="T111" fmla="*/ 6 h 604"/>
                    <a:gd name="T112" fmla="*/ 13 w 1029"/>
                    <a:gd name="T113" fmla="*/ 7 h 604"/>
                    <a:gd name="T114" fmla="*/ 7 w 1029"/>
                    <a:gd name="T115" fmla="*/ 6 h 604"/>
                    <a:gd name="T116" fmla="*/ 4 w 1029"/>
                    <a:gd name="T117" fmla="*/ 7 h 604"/>
                    <a:gd name="T118" fmla="*/ 3 w 1029"/>
                    <a:gd name="T119" fmla="*/ 7 h 604"/>
                    <a:gd name="T120" fmla="*/ 1 w 1029"/>
                    <a:gd name="T121" fmla="*/ 6 h 604"/>
                    <a:gd name="T122" fmla="*/ 0 w 1029"/>
                    <a:gd name="T123" fmla="*/ 6 h 604"/>
                    <a:gd name="T124" fmla="*/ 3 w 1029"/>
                    <a:gd name="T125" fmla="*/ 5 h 60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1029" h="604">
                      <a:moveTo>
                        <a:pt x="73" y="129"/>
                      </a:moveTo>
                      <a:lnTo>
                        <a:pt x="34" y="129"/>
                      </a:lnTo>
                      <a:lnTo>
                        <a:pt x="28" y="128"/>
                      </a:lnTo>
                      <a:lnTo>
                        <a:pt x="24" y="125"/>
                      </a:lnTo>
                      <a:lnTo>
                        <a:pt x="22" y="121"/>
                      </a:lnTo>
                      <a:lnTo>
                        <a:pt x="20" y="117"/>
                      </a:lnTo>
                      <a:lnTo>
                        <a:pt x="20" y="112"/>
                      </a:lnTo>
                      <a:lnTo>
                        <a:pt x="22" y="107"/>
                      </a:lnTo>
                      <a:lnTo>
                        <a:pt x="24" y="102"/>
                      </a:lnTo>
                      <a:lnTo>
                        <a:pt x="26" y="97"/>
                      </a:lnTo>
                      <a:lnTo>
                        <a:pt x="34" y="87"/>
                      </a:lnTo>
                      <a:lnTo>
                        <a:pt x="42" y="77"/>
                      </a:lnTo>
                      <a:lnTo>
                        <a:pt x="54" y="69"/>
                      </a:lnTo>
                      <a:lnTo>
                        <a:pt x="67" y="60"/>
                      </a:lnTo>
                      <a:lnTo>
                        <a:pt x="81" y="52"/>
                      </a:lnTo>
                      <a:lnTo>
                        <a:pt x="96" y="45"/>
                      </a:lnTo>
                      <a:lnTo>
                        <a:pt x="128" y="30"/>
                      </a:lnTo>
                      <a:lnTo>
                        <a:pt x="160" y="18"/>
                      </a:lnTo>
                      <a:lnTo>
                        <a:pt x="190" y="8"/>
                      </a:lnTo>
                      <a:lnTo>
                        <a:pt x="213" y="0"/>
                      </a:lnTo>
                      <a:lnTo>
                        <a:pt x="266" y="0"/>
                      </a:lnTo>
                      <a:lnTo>
                        <a:pt x="264" y="7"/>
                      </a:lnTo>
                      <a:lnTo>
                        <a:pt x="260" y="14"/>
                      </a:lnTo>
                      <a:lnTo>
                        <a:pt x="255" y="19"/>
                      </a:lnTo>
                      <a:lnTo>
                        <a:pt x="250" y="24"/>
                      </a:lnTo>
                      <a:lnTo>
                        <a:pt x="236" y="32"/>
                      </a:lnTo>
                      <a:lnTo>
                        <a:pt x="220" y="40"/>
                      </a:lnTo>
                      <a:lnTo>
                        <a:pt x="205" y="47"/>
                      </a:lnTo>
                      <a:lnTo>
                        <a:pt x="192" y="55"/>
                      </a:lnTo>
                      <a:lnTo>
                        <a:pt x="187" y="60"/>
                      </a:lnTo>
                      <a:lnTo>
                        <a:pt x="183" y="66"/>
                      </a:lnTo>
                      <a:lnTo>
                        <a:pt x="181" y="72"/>
                      </a:lnTo>
                      <a:lnTo>
                        <a:pt x="180" y="80"/>
                      </a:lnTo>
                      <a:lnTo>
                        <a:pt x="180" y="95"/>
                      </a:lnTo>
                      <a:lnTo>
                        <a:pt x="180" y="105"/>
                      </a:lnTo>
                      <a:lnTo>
                        <a:pt x="198" y="104"/>
                      </a:lnTo>
                      <a:lnTo>
                        <a:pt x="216" y="101"/>
                      </a:lnTo>
                      <a:lnTo>
                        <a:pt x="233" y="97"/>
                      </a:lnTo>
                      <a:lnTo>
                        <a:pt x="252" y="93"/>
                      </a:lnTo>
                      <a:lnTo>
                        <a:pt x="252" y="82"/>
                      </a:lnTo>
                      <a:lnTo>
                        <a:pt x="252" y="67"/>
                      </a:lnTo>
                      <a:lnTo>
                        <a:pt x="274" y="60"/>
                      </a:lnTo>
                      <a:lnTo>
                        <a:pt x="295" y="51"/>
                      </a:lnTo>
                      <a:lnTo>
                        <a:pt x="316" y="42"/>
                      </a:lnTo>
                      <a:lnTo>
                        <a:pt x="336" y="32"/>
                      </a:lnTo>
                      <a:lnTo>
                        <a:pt x="355" y="24"/>
                      </a:lnTo>
                      <a:lnTo>
                        <a:pt x="376" y="18"/>
                      </a:lnTo>
                      <a:lnTo>
                        <a:pt x="386" y="15"/>
                      </a:lnTo>
                      <a:lnTo>
                        <a:pt x="397" y="14"/>
                      </a:lnTo>
                      <a:lnTo>
                        <a:pt x="408" y="12"/>
                      </a:lnTo>
                      <a:lnTo>
                        <a:pt x="419" y="12"/>
                      </a:lnTo>
                      <a:lnTo>
                        <a:pt x="422" y="12"/>
                      </a:lnTo>
                      <a:lnTo>
                        <a:pt x="426" y="14"/>
                      </a:lnTo>
                      <a:lnTo>
                        <a:pt x="429" y="15"/>
                      </a:lnTo>
                      <a:lnTo>
                        <a:pt x="432" y="18"/>
                      </a:lnTo>
                      <a:lnTo>
                        <a:pt x="438" y="23"/>
                      </a:lnTo>
                      <a:lnTo>
                        <a:pt x="443" y="30"/>
                      </a:lnTo>
                      <a:lnTo>
                        <a:pt x="450" y="44"/>
                      </a:lnTo>
                      <a:lnTo>
                        <a:pt x="452" y="49"/>
                      </a:lnTo>
                      <a:lnTo>
                        <a:pt x="443" y="57"/>
                      </a:lnTo>
                      <a:lnTo>
                        <a:pt x="437" y="64"/>
                      </a:lnTo>
                      <a:lnTo>
                        <a:pt x="434" y="68"/>
                      </a:lnTo>
                      <a:lnTo>
                        <a:pt x="433" y="71"/>
                      </a:lnTo>
                      <a:lnTo>
                        <a:pt x="432" y="75"/>
                      </a:lnTo>
                      <a:lnTo>
                        <a:pt x="432" y="80"/>
                      </a:lnTo>
                      <a:lnTo>
                        <a:pt x="467" y="80"/>
                      </a:lnTo>
                      <a:lnTo>
                        <a:pt x="504" y="80"/>
                      </a:lnTo>
                      <a:lnTo>
                        <a:pt x="536" y="80"/>
                      </a:lnTo>
                      <a:lnTo>
                        <a:pt x="565" y="80"/>
                      </a:lnTo>
                      <a:lnTo>
                        <a:pt x="581" y="80"/>
                      </a:lnTo>
                      <a:lnTo>
                        <a:pt x="601" y="83"/>
                      </a:lnTo>
                      <a:lnTo>
                        <a:pt x="621" y="85"/>
                      </a:lnTo>
                      <a:lnTo>
                        <a:pt x="637" y="86"/>
                      </a:lnTo>
                      <a:lnTo>
                        <a:pt x="648" y="86"/>
                      </a:lnTo>
                      <a:lnTo>
                        <a:pt x="658" y="87"/>
                      </a:lnTo>
                      <a:lnTo>
                        <a:pt x="667" y="88"/>
                      </a:lnTo>
                      <a:lnTo>
                        <a:pt x="675" y="89"/>
                      </a:lnTo>
                      <a:lnTo>
                        <a:pt x="690" y="94"/>
                      </a:lnTo>
                      <a:lnTo>
                        <a:pt x="702" y="99"/>
                      </a:lnTo>
                      <a:lnTo>
                        <a:pt x="715" y="103"/>
                      </a:lnTo>
                      <a:lnTo>
                        <a:pt x="728" y="107"/>
                      </a:lnTo>
                      <a:lnTo>
                        <a:pt x="734" y="109"/>
                      </a:lnTo>
                      <a:lnTo>
                        <a:pt x="742" y="110"/>
                      </a:lnTo>
                      <a:lnTo>
                        <a:pt x="749" y="111"/>
                      </a:lnTo>
                      <a:lnTo>
                        <a:pt x="757" y="111"/>
                      </a:lnTo>
                      <a:lnTo>
                        <a:pt x="753" y="115"/>
                      </a:lnTo>
                      <a:lnTo>
                        <a:pt x="751" y="119"/>
                      </a:lnTo>
                      <a:lnTo>
                        <a:pt x="748" y="122"/>
                      </a:lnTo>
                      <a:lnTo>
                        <a:pt x="747" y="125"/>
                      </a:lnTo>
                      <a:lnTo>
                        <a:pt x="747" y="130"/>
                      </a:lnTo>
                      <a:lnTo>
                        <a:pt x="749" y="134"/>
                      </a:lnTo>
                      <a:lnTo>
                        <a:pt x="752" y="138"/>
                      </a:lnTo>
                      <a:lnTo>
                        <a:pt x="754" y="142"/>
                      </a:lnTo>
                      <a:lnTo>
                        <a:pt x="754" y="145"/>
                      </a:lnTo>
                      <a:lnTo>
                        <a:pt x="754" y="147"/>
                      </a:lnTo>
                      <a:lnTo>
                        <a:pt x="753" y="151"/>
                      </a:lnTo>
                      <a:lnTo>
                        <a:pt x="751" y="154"/>
                      </a:lnTo>
                      <a:lnTo>
                        <a:pt x="711" y="184"/>
                      </a:lnTo>
                      <a:lnTo>
                        <a:pt x="728" y="179"/>
                      </a:lnTo>
                      <a:lnTo>
                        <a:pt x="746" y="172"/>
                      </a:lnTo>
                      <a:lnTo>
                        <a:pt x="764" y="166"/>
                      </a:lnTo>
                      <a:lnTo>
                        <a:pt x="777" y="160"/>
                      </a:lnTo>
                      <a:lnTo>
                        <a:pt x="798" y="160"/>
                      </a:lnTo>
                      <a:lnTo>
                        <a:pt x="797" y="164"/>
                      </a:lnTo>
                      <a:lnTo>
                        <a:pt x="799" y="168"/>
                      </a:lnTo>
                      <a:lnTo>
                        <a:pt x="802" y="172"/>
                      </a:lnTo>
                      <a:lnTo>
                        <a:pt x="807" y="174"/>
                      </a:lnTo>
                      <a:lnTo>
                        <a:pt x="820" y="179"/>
                      </a:lnTo>
                      <a:lnTo>
                        <a:pt x="834" y="183"/>
                      </a:lnTo>
                      <a:lnTo>
                        <a:pt x="848" y="186"/>
                      </a:lnTo>
                      <a:lnTo>
                        <a:pt x="860" y="189"/>
                      </a:lnTo>
                      <a:lnTo>
                        <a:pt x="866" y="191"/>
                      </a:lnTo>
                      <a:lnTo>
                        <a:pt x="869" y="192"/>
                      </a:lnTo>
                      <a:lnTo>
                        <a:pt x="870" y="194"/>
                      </a:lnTo>
                      <a:lnTo>
                        <a:pt x="870" y="196"/>
                      </a:lnTo>
                      <a:lnTo>
                        <a:pt x="864" y="234"/>
                      </a:lnTo>
                      <a:lnTo>
                        <a:pt x="863" y="236"/>
                      </a:lnTo>
                      <a:lnTo>
                        <a:pt x="860" y="238"/>
                      </a:lnTo>
                      <a:lnTo>
                        <a:pt x="856" y="239"/>
                      </a:lnTo>
                      <a:lnTo>
                        <a:pt x="852" y="240"/>
                      </a:lnTo>
                      <a:lnTo>
                        <a:pt x="838" y="242"/>
                      </a:lnTo>
                      <a:lnTo>
                        <a:pt x="824" y="243"/>
                      </a:lnTo>
                      <a:lnTo>
                        <a:pt x="809" y="244"/>
                      </a:lnTo>
                      <a:lnTo>
                        <a:pt x="797" y="246"/>
                      </a:lnTo>
                      <a:lnTo>
                        <a:pt x="791" y="247"/>
                      </a:lnTo>
                      <a:lnTo>
                        <a:pt x="788" y="248"/>
                      </a:lnTo>
                      <a:lnTo>
                        <a:pt x="785" y="250"/>
                      </a:lnTo>
                      <a:lnTo>
                        <a:pt x="784" y="252"/>
                      </a:lnTo>
                      <a:lnTo>
                        <a:pt x="799" y="262"/>
                      </a:lnTo>
                      <a:lnTo>
                        <a:pt x="813" y="269"/>
                      </a:lnTo>
                      <a:lnTo>
                        <a:pt x="827" y="275"/>
                      </a:lnTo>
                      <a:lnTo>
                        <a:pt x="843" y="280"/>
                      </a:lnTo>
                      <a:lnTo>
                        <a:pt x="859" y="284"/>
                      </a:lnTo>
                      <a:lnTo>
                        <a:pt x="877" y="287"/>
                      </a:lnTo>
                      <a:lnTo>
                        <a:pt x="896" y="289"/>
                      </a:lnTo>
                      <a:lnTo>
                        <a:pt x="916" y="289"/>
                      </a:lnTo>
                      <a:lnTo>
                        <a:pt x="915" y="298"/>
                      </a:lnTo>
                      <a:lnTo>
                        <a:pt x="913" y="307"/>
                      </a:lnTo>
                      <a:lnTo>
                        <a:pt x="909" y="317"/>
                      </a:lnTo>
                      <a:lnTo>
                        <a:pt x="903" y="327"/>
                      </a:lnTo>
                      <a:lnTo>
                        <a:pt x="914" y="330"/>
                      </a:lnTo>
                      <a:lnTo>
                        <a:pt x="925" y="333"/>
                      </a:lnTo>
                      <a:lnTo>
                        <a:pt x="937" y="333"/>
                      </a:lnTo>
                      <a:lnTo>
                        <a:pt x="948" y="333"/>
                      </a:lnTo>
                      <a:lnTo>
                        <a:pt x="959" y="332"/>
                      </a:lnTo>
                      <a:lnTo>
                        <a:pt x="969" y="331"/>
                      </a:lnTo>
                      <a:lnTo>
                        <a:pt x="977" y="329"/>
                      </a:lnTo>
                      <a:lnTo>
                        <a:pt x="983" y="327"/>
                      </a:lnTo>
                      <a:lnTo>
                        <a:pt x="987" y="333"/>
                      </a:lnTo>
                      <a:lnTo>
                        <a:pt x="991" y="337"/>
                      </a:lnTo>
                      <a:lnTo>
                        <a:pt x="995" y="341"/>
                      </a:lnTo>
                      <a:lnTo>
                        <a:pt x="1002" y="343"/>
                      </a:lnTo>
                      <a:lnTo>
                        <a:pt x="1015" y="347"/>
                      </a:lnTo>
                      <a:lnTo>
                        <a:pt x="1029" y="351"/>
                      </a:lnTo>
                      <a:lnTo>
                        <a:pt x="1012" y="360"/>
                      </a:lnTo>
                      <a:lnTo>
                        <a:pt x="997" y="371"/>
                      </a:lnTo>
                      <a:lnTo>
                        <a:pt x="983" y="382"/>
                      </a:lnTo>
                      <a:lnTo>
                        <a:pt x="971" y="391"/>
                      </a:lnTo>
                      <a:lnTo>
                        <a:pt x="959" y="400"/>
                      </a:lnTo>
                      <a:lnTo>
                        <a:pt x="947" y="406"/>
                      </a:lnTo>
                      <a:lnTo>
                        <a:pt x="939" y="409"/>
                      </a:lnTo>
                      <a:lnTo>
                        <a:pt x="933" y="411"/>
                      </a:lnTo>
                      <a:lnTo>
                        <a:pt x="925" y="412"/>
                      </a:lnTo>
                      <a:lnTo>
                        <a:pt x="916" y="412"/>
                      </a:lnTo>
                      <a:lnTo>
                        <a:pt x="911" y="413"/>
                      </a:lnTo>
                      <a:lnTo>
                        <a:pt x="907" y="414"/>
                      </a:lnTo>
                      <a:lnTo>
                        <a:pt x="902" y="415"/>
                      </a:lnTo>
                      <a:lnTo>
                        <a:pt x="899" y="417"/>
                      </a:lnTo>
                      <a:lnTo>
                        <a:pt x="893" y="422"/>
                      </a:lnTo>
                      <a:lnTo>
                        <a:pt x="889" y="428"/>
                      </a:lnTo>
                      <a:lnTo>
                        <a:pt x="885" y="434"/>
                      </a:lnTo>
                      <a:lnTo>
                        <a:pt x="881" y="439"/>
                      </a:lnTo>
                      <a:lnTo>
                        <a:pt x="879" y="441"/>
                      </a:lnTo>
                      <a:lnTo>
                        <a:pt x="877" y="442"/>
                      </a:lnTo>
                      <a:lnTo>
                        <a:pt x="874" y="443"/>
                      </a:lnTo>
                      <a:lnTo>
                        <a:pt x="870" y="444"/>
                      </a:lnTo>
                      <a:lnTo>
                        <a:pt x="865" y="442"/>
                      </a:lnTo>
                      <a:lnTo>
                        <a:pt x="857" y="439"/>
                      </a:lnTo>
                      <a:lnTo>
                        <a:pt x="849" y="435"/>
                      </a:lnTo>
                      <a:lnTo>
                        <a:pt x="842" y="429"/>
                      </a:lnTo>
                      <a:lnTo>
                        <a:pt x="835" y="422"/>
                      </a:lnTo>
                      <a:lnTo>
                        <a:pt x="830" y="414"/>
                      </a:lnTo>
                      <a:lnTo>
                        <a:pt x="827" y="411"/>
                      </a:lnTo>
                      <a:lnTo>
                        <a:pt x="825" y="407"/>
                      </a:lnTo>
                      <a:lnTo>
                        <a:pt x="824" y="404"/>
                      </a:lnTo>
                      <a:lnTo>
                        <a:pt x="824" y="400"/>
                      </a:lnTo>
                      <a:lnTo>
                        <a:pt x="840" y="400"/>
                      </a:lnTo>
                      <a:lnTo>
                        <a:pt x="851" y="400"/>
                      </a:lnTo>
                      <a:lnTo>
                        <a:pt x="851" y="393"/>
                      </a:lnTo>
                      <a:lnTo>
                        <a:pt x="851" y="382"/>
                      </a:lnTo>
                      <a:lnTo>
                        <a:pt x="837" y="382"/>
                      </a:lnTo>
                      <a:lnTo>
                        <a:pt x="827" y="382"/>
                      </a:lnTo>
                      <a:lnTo>
                        <a:pt x="816" y="382"/>
                      </a:lnTo>
                      <a:lnTo>
                        <a:pt x="804" y="382"/>
                      </a:lnTo>
                      <a:lnTo>
                        <a:pt x="798" y="381"/>
                      </a:lnTo>
                      <a:lnTo>
                        <a:pt x="792" y="379"/>
                      </a:lnTo>
                      <a:lnTo>
                        <a:pt x="788" y="376"/>
                      </a:lnTo>
                      <a:lnTo>
                        <a:pt x="784" y="373"/>
                      </a:lnTo>
                      <a:lnTo>
                        <a:pt x="780" y="369"/>
                      </a:lnTo>
                      <a:lnTo>
                        <a:pt x="776" y="366"/>
                      </a:lnTo>
                      <a:lnTo>
                        <a:pt x="770" y="364"/>
                      </a:lnTo>
                      <a:lnTo>
                        <a:pt x="764" y="363"/>
                      </a:lnTo>
                      <a:lnTo>
                        <a:pt x="759" y="364"/>
                      </a:lnTo>
                      <a:lnTo>
                        <a:pt x="755" y="366"/>
                      </a:lnTo>
                      <a:lnTo>
                        <a:pt x="752" y="369"/>
                      </a:lnTo>
                      <a:lnTo>
                        <a:pt x="749" y="374"/>
                      </a:lnTo>
                      <a:lnTo>
                        <a:pt x="747" y="379"/>
                      </a:lnTo>
                      <a:lnTo>
                        <a:pt x="745" y="384"/>
                      </a:lnTo>
                      <a:lnTo>
                        <a:pt x="744" y="389"/>
                      </a:lnTo>
                      <a:lnTo>
                        <a:pt x="744" y="394"/>
                      </a:lnTo>
                      <a:lnTo>
                        <a:pt x="711" y="394"/>
                      </a:lnTo>
                      <a:lnTo>
                        <a:pt x="711" y="412"/>
                      </a:lnTo>
                      <a:lnTo>
                        <a:pt x="715" y="414"/>
                      </a:lnTo>
                      <a:lnTo>
                        <a:pt x="720" y="418"/>
                      </a:lnTo>
                      <a:lnTo>
                        <a:pt x="726" y="423"/>
                      </a:lnTo>
                      <a:lnTo>
                        <a:pt x="733" y="430"/>
                      </a:lnTo>
                      <a:lnTo>
                        <a:pt x="747" y="445"/>
                      </a:lnTo>
                      <a:lnTo>
                        <a:pt x="762" y="462"/>
                      </a:lnTo>
                      <a:lnTo>
                        <a:pt x="775" y="478"/>
                      </a:lnTo>
                      <a:lnTo>
                        <a:pt x="787" y="494"/>
                      </a:lnTo>
                      <a:lnTo>
                        <a:pt x="795" y="505"/>
                      </a:lnTo>
                      <a:lnTo>
                        <a:pt x="798" y="511"/>
                      </a:lnTo>
                      <a:lnTo>
                        <a:pt x="797" y="517"/>
                      </a:lnTo>
                      <a:lnTo>
                        <a:pt x="795" y="523"/>
                      </a:lnTo>
                      <a:lnTo>
                        <a:pt x="795" y="527"/>
                      </a:lnTo>
                      <a:lnTo>
                        <a:pt x="795" y="530"/>
                      </a:lnTo>
                      <a:lnTo>
                        <a:pt x="796" y="533"/>
                      </a:lnTo>
                      <a:lnTo>
                        <a:pt x="798" y="535"/>
                      </a:lnTo>
                      <a:lnTo>
                        <a:pt x="788" y="539"/>
                      </a:lnTo>
                      <a:lnTo>
                        <a:pt x="779" y="543"/>
                      </a:lnTo>
                      <a:lnTo>
                        <a:pt x="771" y="547"/>
                      </a:lnTo>
                      <a:lnTo>
                        <a:pt x="765" y="551"/>
                      </a:lnTo>
                      <a:lnTo>
                        <a:pt x="758" y="554"/>
                      </a:lnTo>
                      <a:lnTo>
                        <a:pt x="752" y="558"/>
                      </a:lnTo>
                      <a:lnTo>
                        <a:pt x="745" y="560"/>
                      </a:lnTo>
                      <a:lnTo>
                        <a:pt x="737" y="560"/>
                      </a:lnTo>
                      <a:lnTo>
                        <a:pt x="723" y="559"/>
                      </a:lnTo>
                      <a:lnTo>
                        <a:pt x="708" y="556"/>
                      </a:lnTo>
                      <a:lnTo>
                        <a:pt x="695" y="552"/>
                      </a:lnTo>
                      <a:lnTo>
                        <a:pt x="681" y="546"/>
                      </a:lnTo>
                      <a:lnTo>
                        <a:pt x="669" y="540"/>
                      </a:lnTo>
                      <a:lnTo>
                        <a:pt x="659" y="531"/>
                      </a:lnTo>
                      <a:lnTo>
                        <a:pt x="651" y="524"/>
                      </a:lnTo>
                      <a:lnTo>
                        <a:pt x="644" y="517"/>
                      </a:lnTo>
                      <a:lnTo>
                        <a:pt x="618" y="517"/>
                      </a:lnTo>
                      <a:lnTo>
                        <a:pt x="621" y="525"/>
                      </a:lnTo>
                      <a:lnTo>
                        <a:pt x="624" y="531"/>
                      </a:lnTo>
                      <a:lnTo>
                        <a:pt x="629" y="538"/>
                      </a:lnTo>
                      <a:lnTo>
                        <a:pt x="634" y="543"/>
                      </a:lnTo>
                      <a:lnTo>
                        <a:pt x="645" y="552"/>
                      </a:lnTo>
                      <a:lnTo>
                        <a:pt x="657" y="560"/>
                      </a:lnTo>
                      <a:lnTo>
                        <a:pt x="668" y="567"/>
                      </a:lnTo>
                      <a:lnTo>
                        <a:pt x="678" y="575"/>
                      </a:lnTo>
                      <a:lnTo>
                        <a:pt x="683" y="580"/>
                      </a:lnTo>
                      <a:lnTo>
                        <a:pt x="687" y="585"/>
                      </a:lnTo>
                      <a:lnTo>
                        <a:pt x="689" y="590"/>
                      </a:lnTo>
                      <a:lnTo>
                        <a:pt x="691" y="598"/>
                      </a:lnTo>
                      <a:lnTo>
                        <a:pt x="678" y="601"/>
                      </a:lnTo>
                      <a:lnTo>
                        <a:pt x="665" y="604"/>
                      </a:lnTo>
                      <a:lnTo>
                        <a:pt x="644" y="603"/>
                      </a:lnTo>
                      <a:lnTo>
                        <a:pt x="618" y="599"/>
                      </a:lnTo>
                      <a:lnTo>
                        <a:pt x="589" y="592"/>
                      </a:lnTo>
                      <a:lnTo>
                        <a:pt x="558" y="584"/>
                      </a:lnTo>
                      <a:lnTo>
                        <a:pt x="544" y="580"/>
                      </a:lnTo>
                      <a:lnTo>
                        <a:pt x="531" y="575"/>
                      </a:lnTo>
                      <a:lnTo>
                        <a:pt x="518" y="570"/>
                      </a:lnTo>
                      <a:lnTo>
                        <a:pt x="507" y="565"/>
                      </a:lnTo>
                      <a:lnTo>
                        <a:pt x="497" y="559"/>
                      </a:lnTo>
                      <a:lnTo>
                        <a:pt x="488" y="554"/>
                      </a:lnTo>
                      <a:lnTo>
                        <a:pt x="483" y="548"/>
                      </a:lnTo>
                      <a:lnTo>
                        <a:pt x="478" y="542"/>
                      </a:lnTo>
                      <a:lnTo>
                        <a:pt x="475" y="532"/>
                      </a:lnTo>
                      <a:lnTo>
                        <a:pt x="471" y="523"/>
                      </a:lnTo>
                      <a:lnTo>
                        <a:pt x="464" y="513"/>
                      </a:lnTo>
                      <a:lnTo>
                        <a:pt x="457" y="504"/>
                      </a:lnTo>
                      <a:lnTo>
                        <a:pt x="451" y="496"/>
                      </a:lnTo>
                      <a:lnTo>
                        <a:pt x="444" y="489"/>
                      </a:lnTo>
                      <a:lnTo>
                        <a:pt x="438" y="484"/>
                      </a:lnTo>
                      <a:lnTo>
                        <a:pt x="432" y="480"/>
                      </a:lnTo>
                      <a:lnTo>
                        <a:pt x="410" y="473"/>
                      </a:lnTo>
                      <a:lnTo>
                        <a:pt x="388" y="468"/>
                      </a:lnTo>
                      <a:lnTo>
                        <a:pt x="384" y="467"/>
                      </a:lnTo>
                      <a:lnTo>
                        <a:pt x="379" y="465"/>
                      </a:lnTo>
                      <a:lnTo>
                        <a:pt x="375" y="463"/>
                      </a:lnTo>
                      <a:lnTo>
                        <a:pt x="372" y="460"/>
                      </a:lnTo>
                      <a:lnTo>
                        <a:pt x="370" y="457"/>
                      </a:lnTo>
                      <a:lnTo>
                        <a:pt x="367" y="453"/>
                      </a:lnTo>
                      <a:lnTo>
                        <a:pt x="366" y="449"/>
                      </a:lnTo>
                      <a:lnTo>
                        <a:pt x="365" y="444"/>
                      </a:lnTo>
                      <a:lnTo>
                        <a:pt x="366" y="441"/>
                      </a:lnTo>
                      <a:lnTo>
                        <a:pt x="368" y="439"/>
                      </a:lnTo>
                      <a:lnTo>
                        <a:pt x="373" y="437"/>
                      </a:lnTo>
                      <a:lnTo>
                        <a:pt x="378" y="436"/>
                      </a:lnTo>
                      <a:lnTo>
                        <a:pt x="392" y="433"/>
                      </a:lnTo>
                      <a:lnTo>
                        <a:pt x="406" y="430"/>
                      </a:lnTo>
                      <a:lnTo>
                        <a:pt x="435" y="427"/>
                      </a:lnTo>
                      <a:lnTo>
                        <a:pt x="452" y="424"/>
                      </a:lnTo>
                      <a:lnTo>
                        <a:pt x="452" y="416"/>
                      </a:lnTo>
                      <a:lnTo>
                        <a:pt x="454" y="409"/>
                      </a:lnTo>
                      <a:lnTo>
                        <a:pt x="456" y="404"/>
                      </a:lnTo>
                      <a:lnTo>
                        <a:pt x="459" y="399"/>
                      </a:lnTo>
                      <a:lnTo>
                        <a:pt x="461" y="394"/>
                      </a:lnTo>
                      <a:lnTo>
                        <a:pt x="463" y="390"/>
                      </a:lnTo>
                      <a:lnTo>
                        <a:pt x="465" y="386"/>
                      </a:lnTo>
                      <a:lnTo>
                        <a:pt x="465" y="382"/>
                      </a:lnTo>
                      <a:lnTo>
                        <a:pt x="479" y="382"/>
                      </a:lnTo>
                      <a:lnTo>
                        <a:pt x="490" y="380"/>
                      </a:lnTo>
                      <a:lnTo>
                        <a:pt x="500" y="378"/>
                      </a:lnTo>
                      <a:lnTo>
                        <a:pt x="508" y="375"/>
                      </a:lnTo>
                      <a:lnTo>
                        <a:pt x="521" y="368"/>
                      </a:lnTo>
                      <a:lnTo>
                        <a:pt x="532" y="363"/>
                      </a:lnTo>
                      <a:lnTo>
                        <a:pt x="572" y="363"/>
                      </a:lnTo>
                      <a:lnTo>
                        <a:pt x="573" y="369"/>
                      </a:lnTo>
                      <a:lnTo>
                        <a:pt x="575" y="376"/>
                      </a:lnTo>
                      <a:lnTo>
                        <a:pt x="577" y="380"/>
                      </a:lnTo>
                      <a:lnTo>
                        <a:pt x="580" y="384"/>
                      </a:lnTo>
                      <a:lnTo>
                        <a:pt x="583" y="387"/>
                      </a:lnTo>
                      <a:lnTo>
                        <a:pt x="587" y="389"/>
                      </a:lnTo>
                      <a:lnTo>
                        <a:pt x="590" y="391"/>
                      </a:lnTo>
                      <a:lnTo>
                        <a:pt x="595" y="393"/>
                      </a:lnTo>
                      <a:lnTo>
                        <a:pt x="603" y="394"/>
                      </a:lnTo>
                      <a:lnTo>
                        <a:pt x="614" y="395"/>
                      </a:lnTo>
                      <a:lnTo>
                        <a:pt x="625" y="394"/>
                      </a:lnTo>
                      <a:lnTo>
                        <a:pt x="637" y="394"/>
                      </a:lnTo>
                      <a:lnTo>
                        <a:pt x="650" y="394"/>
                      </a:lnTo>
                      <a:lnTo>
                        <a:pt x="659" y="393"/>
                      </a:lnTo>
                      <a:lnTo>
                        <a:pt x="668" y="392"/>
                      </a:lnTo>
                      <a:lnTo>
                        <a:pt x="675" y="390"/>
                      </a:lnTo>
                      <a:lnTo>
                        <a:pt x="687" y="387"/>
                      </a:lnTo>
                      <a:lnTo>
                        <a:pt x="698" y="382"/>
                      </a:lnTo>
                      <a:lnTo>
                        <a:pt x="698" y="373"/>
                      </a:lnTo>
                      <a:lnTo>
                        <a:pt x="698" y="363"/>
                      </a:lnTo>
                      <a:lnTo>
                        <a:pt x="605" y="351"/>
                      </a:lnTo>
                      <a:lnTo>
                        <a:pt x="596" y="351"/>
                      </a:lnTo>
                      <a:lnTo>
                        <a:pt x="588" y="353"/>
                      </a:lnTo>
                      <a:lnTo>
                        <a:pt x="581" y="355"/>
                      </a:lnTo>
                      <a:lnTo>
                        <a:pt x="576" y="357"/>
                      </a:lnTo>
                      <a:lnTo>
                        <a:pt x="572" y="359"/>
                      </a:lnTo>
                      <a:lnTo>
                        <a:pt x="567" y="361"/>
                      </a:lnTo>
                      <a:lnTo>
                        <a:pt x="563" y="362"/>
                      </a:lnTo>
                      <a:lnTo>
                        <a:pt x="558" y="363"/>
                      </a:lnTo>
                      <a:lnTo>
                        <a:pt x="550" y="362"/>
                      </a:lnTo>
                      <a:lnTo>
                        <a:pt x="542" y="361"/>
                      </a:lnTo>
                      <a:lnTo>
                        <a:pt x="540" y="360"/>
                      </a:lnTo>
                      <a:lnTo>
                        <a:pt x="536" y="360"/>
                      </a:lnTo>
                      <a:lnTo>
                        <a:pt x="534" y="361"/>
                      </a:lnTo>
                      <a:lnTo>
                        <a:pt x="532" y="363"/>
                      </a:lnTo>
                      <a:lnTo>
                        <a:pt x="533" y="358"/>
                      </a:lnTo>
                      <a:lnTo>
                        <a:pt x="535" y="354"/>
                      </a:lnTo>
                      <a:lnTo>
                        <a:pt x="539" y="350"/>
                      </a:lnTo>
                      <a:lnTo>
                        <a:pt x="542" y="347"/>
                      </a:lnTo>
                      <a:lnTo>
                        <a:pt x="550" y="339"/>
                      </a:lnTo>
                      <a:lnTo>
                        <a:pt x="557" y="332"/>
                      </a:lnTo>
                      <a:lnTo>
                        <a:pt x="565" y="324"/>
                      </a:lnTo>
                      <a:lnTo>
                        <a:pt x="572" y="316"/>
                      </a:lnTo>
                      <a:lnTo>
                        <a:pt x="574" y="311"/>
                      </a:lnTo>
                      <a:lnTo>
                        <a:pt x="576" y="306"/>
                      </a:lnTo>
                      <a:lnTo>
                        <a:pt x="577" y="301"/>
                      </a:lnTo>
                      <a:lnTo>
                        <a:pt x="578" y="295"/>
                      </a:lnTo>
                      <a:lnTo>
                        <a:pt x="577" y="290"/>
                      </a:lnTo>
                      <a:lnTo>
                        <a:pt x="576" y="283"/>
                      </a:lnTo>
                      <a:lnTo>
                        <a:pt x="575" y="280"/>
                      </a:lnTo>
                      <a:lnTo>
                        <a:pt x="575" y="277"/>
                      </a:lnTo>
                      <a:lnTo>
                        <a:pt x="576" y="274"/>
                      </a:lnTo>
                      <a:lnTo>
                        <a:pt x="578" y="271"/>
                      </a:lnTo>
                      <a:lnTo>
                        <a:pt x="568" y="271"/>
                      </a:lnTo>
                      <a:lnTo>
                        <a:pt x="558" y="269"/>
                      </a:lnTo>
                      <a:lnTo>
                        <a:pt x="550" y="267"/>
                      </a:lnTo>
                      <a:lnTo>
                        <a:pt x="541" y="263"/>
                      </a:lnTo>
                      <a:lnTo>
                        <a:pt x="533" y="258"/>
                      </a:lnTo>
                      <a:lnTo>
                        <a:pt x="524" y="254"/>
                      </a:lnTo>
                      <a:lnTo>
                        <a:pt x="518" y="248"/>
                      </a:lnTo>
                      <a:lnTo>
                        <a:pt x="511" y="243"/>
                      </a:lnTo>
                      <a:lnTo>
                        <a:pt x="499" y="231"/>
                      </a:lnTo>
                      <a:lnTo>
                        <a:pt x="489" y="219"/>
                      </a:lnTo>
                      <a:lnTo>
                        <a:pt x="483" y="208"/>
                      </a:lnTo>
                      <a:lnTo>
                        <a:pt x="478" y="196"/>
                      </a:lnTo>
                      <a:lnTo>
                        <a:pt x="473" y="198"/>
                      </a:lnTo>
                      <a:lnTo>
                        <a:pt x="467" y="198"/>
                      </a:lnTo>
                      <a:lnTo>
                        <a:pt x="463" y="198"/>
                      </a:lnTo>
                      <a:lnTo>
                        <a:pt x="459" y="196"/>
                      </a:lnTo>
                      <a:lnTo>
                        <a:pt x="452" y="190"/>
                      </a:lnTo>
                      <a:lnTo>
                        <a:pt x="446" y="183"/>
                      </a:lnTo>
                      <a:lnTo>
                        <a:pt x="441" y="175"/>
                      </a:lnTo>
                      <a:lnTo>
                        <a:pt x="434" y="168"/>
                      </a:lnTo>
                      <a:lnTo>
                        <a:pt x="431" y="165"/>
                      </a:lnTo>
                      <a:lnTo>
                        <a:pt x="428" y="162"/>
                      </a:lnTo>
                      <a:lnTo>
                        <a:pt x="423" y="161"/>
                      </a:lnTo>
                      <a:lnTo>
                        <a:pt x="419" y="160"/>
                      </a:lnTo>
                      <a:lnTo>
                        <a:pt x="415" y="161"/>
                      </a:lnTo>
                      <a:lnTo>
                        <a:pt x="411" y="162"/>
                      </a:lnTo>
                      <a:lnTo>
                        <a:pt x="408" y="163"/>
                      </a:lnTo>
                      <a:lnTo>
                        <a:pt x="404" y="165"/>
                      </a:lnTo>
                      <a:lnTo>
                        <a:pt x="397" y="170"/>
                      </a:lnTo>
                      <a:lnTo>
                        <a:pt x="392" y="177"/>
                      </a:lnTo>
                      <a:lnTo>
                        <a:pt x="386" y="184"/>
                      </a:lnTo>
                      <a:lnTo>
                        <a:pt x="382" y="191"/>
                      </a:lnTo>
                      <a:lnTo>
                        <a:pt x="379" y="197"/>
                      </a:lnTo>
                      <a:lnTo>
                        <a:pt x="378" y="203"/>
                      </a:lnTo>
                      <a:lnTo>
                        <a:pt x="339" y="203"/>
                      </a:lnTo>
                      <a:lnTo>
                        <a:pt x="317" y="194"/>
                      </a:lnTo>
                      <a:lnTo>
                        <a:pt x="295" y="188"/>
                      </a:lnTo>
                      <a:lnTo>
                        <a:pt x="273" y="182"/>
                      </a:lnTo>
                      <a:lnTo>
                        <a:pt x="252" y="178"/>
                      </a:lnTo>
                      <a:lnTo>
                        <a:pt x="230" y="176"/>
                      </a:lnTo>
                      <a:lnTo>
                        <a:pt x="207" y="174"/>
                      </a:lnTo>
                      <a:lnTo>
                        <a:pt x="184" y="173"/>
                      </a:lnTo>
                      <a:lnTo>
                        <a:pt x="160" y="172"/>
                      </a:lnTo>
                      <a:lnTo>
                        <a:pt x="148" y="173"/>
                      </a:lnTo>
                      <a:lnTo>
                        <a:pt x="138" y="176"/>
                      </a:lnTo>
                      <a:lnTo>
                        <a:pt x="129" y="180"/>
                      </a:lnTo>
                      <a:lnTo>
                        <a:pt x="121" y="184"/>
                      </a:lnTo>
                      <a:lnTo>
                        <a:pt x="114" y="189"/>
                      </a:lnTo>
                      <a:lnTo>
                        <a:pt x="107" y="193"/>
                      </a:lnTo>
                      <a:lnTo>
                        <a:pt x="101" y="195"/>
                      </a:lnTo>
                      <a:lnTo>
                        <a:pt x="93" y="196"/>
                      </a:lnTo>
                      <a:lnTo>
                        <a:pt x="88" y="196"/>
                      </a:lnTo>
                      <a:lnTo>
                        <a:pt x="84" y="194"/>
                      </a:lnTo>
                      <a:lnTo>
                        <a:pt x="81" y="190"/>
                      </a:lnTo>
                      <a:lnTo>
                        <a:pt x="79" y="187"/>
                      </a:lnTo>
                      <a:lnTo>
                        <a:pt x="74" y="179"/>
                      </a:lnTo>
                      <a:lnTo>
                        <a:pt x="73" y="172"/>
                      </a:lnTo>
                      <a:lnTo>
                        <a:pt x="50" y="177"/>
                      </a:lnTo>
                      <a:lnTo>
                        <a:pt x="29" y="181"/>
                      </a:lnTo>
                      <a:lnTo>
                        <a:pt x="25" y="181"/>
                      </a:lnTo>
                      <a:lnTo>
                        <a:pt x="20" y="180"/>
                      </a:lnTo>
                      <a:lnTo>
                        <a:pt x="16" y="180"/>
                      </a:lnTo>
                      <a:lnTo>
                        <a:pt x="13" y="178"/>
                      </a:lnTo>
                      <a:lnTo>
                        <a:pt x="8" y="176"/>
                      </a:lnTo>
                      <a:lnTo>
                        <a:pt x="6" y="174"/>
                      </a:lnTo>
                      <a:lnTo>
                        <a:pt x="3" y="170"/>
                      </a:lnTo>
                      <a:lnTo>
                        <a:pt x="0" y="166"/>
                      </a:lnTo>
                      <a:lnTo>
                        <a:pt x="4" y="162"/>
                      </a:lnTo>
                      <a:lnTo>
                        <a:pt x="9" y="158"/>
                      </a:lnTo>
                      <a:lnTo>
                        <a:pt x="14" y="155"/>
                      </a:lnTo>
                      <a:lnTo>
                        <a:pt x="20" y="152"/>
                      </a:lnTo>
                      <a:lnTo>
                        <a:pt x="32" y="149"/>
                      </a:lnTo>
                      <a:lnTo>
                        <a:pt x="46" y="146"/>
                      </a:lnTo>
                      <a:lnTo>
                        <a:pt x="59" y="145"/>
                      </a:lnTo>
                      <a:lnTo>
                        <a:pt x="70" y="147"/>
                      </a:lnTo>
                      <a:lnTo>
                        <a:pt x="75" y="149"/>
                      </a:lnTo>
                      <a:lnTo>
                        <a:pt x="80" y="150"/>
                      </a:lnTo>
                      <a:lnTo>
                        <a:pt x="83" y="152"/>
                      </a:lnTo>
                      <a:lnTo>
                        <a:pt x="86" y="154"/>
                      </a:lnTo>
                      <a:lnTo>
                        <a:pt x="86" y="139"/>
                      </a:lnTo>
                      <a:lnTo>
                        <a:pt x="86" y="129"/>
                      </a:lnTo>
                      <a:lnTo>
                        <a:pt x="73" y="12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2" name="Freeform 417">
                  <a:extLst>
                    <a:ext uri="{FF2B5EF4-FFF2-40B4-BE49-F238E27FC236}">
                      <a16:creationId xmlns:a16="http://schemas.microsoft.com/office/drawing/2014/main" id="{D4C4A2FF-FC9C-8340-AAA2-E03C9A076A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" y="1110"/>
                  <a:ext cx="409" cy="105"/>
                </a:xfrm>
                <a:custGeom>
                  <a:avLst/>
                  <a:gdLst>
                    <a:gd name="T0" fmla="*/ 27 w 1268"/>
                    <a:gd name="T1" fmla="*/ 1 h 321"/>
                    <a:gd name="T2" fmla="*/ 27 w 1268"/>
                    <a:gd name="T3" fmla="*/ 1 h 321"/>
                    <a:gd name="T4" fmla="*/ 28 w 1268"/>
                    <a:gd name="T5" fmla="*/ 0 h 321"/>
                    <a:gd name="T6" fmla="*/ 29 w 1268"/>
                    <a:gd name="T7" fmla="*/ 1 h 321"/>
                    <a:gd name="T8" fmla="*/ 32 w 1268"/>
                    <a:gd name="T9" fmla="*/ 1 h 321"/>
                    <a:gd name="T10" fmla="*/ 34 w 1268"/>
                    <a:gd name="T11" fmla="*/ 0 h 321"/>
                    <a:gd name="T12" fmla="*/ 36 w 1268"/>
                    <a:gd name="T13" fmla="*/ 1 h 321"/>
                    <a:gd name="T14" fmla="*/ 38 w 1268"/>
                    <a:gd name="T15" fmla="*/ 1 h 321"/>
                    <a:gd name="T16" fmla="*/ 43 w 1268"/>
                    <a:gd name="T17" fmla="*/ 1 h 321"/>
                    <a:gd name="T18" fmla="*/ 42 w 1268"/>
                    <a:gd name="T19" fmla="*/ 2 h 321"/>
                    <a:gd name="T20" fmla="*/ 39 w 1268"/>
                    <a:gd name="T21" fmla="*/ 2 h 321"/>
                    <a:gd name="T22" fmla="*/ 35 w 1268"/>
                    <a:gd name="T23" fmla="*/ 3 h 321"/>
                    <a:gd name="T24" fmla="*/ 35 w 1268"/>
                    <a:gd name="T25" fmla="*/ 3 h 321"/>
                    <a:gd name="T26" fmla="*/ 34 w 1268"/>
                    <a:gd name="T27" fmla="*/ 4 h 321"/>
                    <a:gd name="T28" fmla="*/ 32 w 1268"/>
                    <a:gd name="T29" fmla="*/ 4 h 321"/>
                    <a:gd name="T30" fmla="*/ 31 w 1268"/>
                    <a:gd name="T31" fmla="*/ 4 h 321"/>
                    <a:gd name="T32" fmla="*/ 25 w 1268"/>
                    <a:gd name="T33" fmla="*/ 5 h 321"/>
                    <a:gd name="T34" fmla="*/ 22 w 1268"/>
                    <a:gd name="T35" fmla="*/ 6 h 321"/>
                    <a:gd name="T36" fmla="*/ 21 w 1268"/>
                    <a:gd name="T37" fmla="*/ 6 h 321"/>
                    <a:gd name="T38" fmla="*/ 20 w 1268"/>
                    <a:gd name="T39" fmla="*/ 6 h 321"/>
                    <a:gd name="T40" fmla="*/ 19 w 1268"/>
                    <a:gd name="T41" fmla="*/ 6 h 321"/>
                    <a:gd name="T42" fmla="*/ 20 w 1268"/>
                    <a:gd name="T43" fmla="*/ 7 h 321"/>
                    <a:gd name="T44" fmla="*/ 18 w 1268"/>
                    <a:gd name="T45" fmla="*/ 9 h 321"/>
                    <a:gd name="T46" fmla="*/ 16 w 1268"/>
                    <a:gd name="T47" fmla="*/ 8 h 321"/>
                    <a:gd name="T48" fmla="*/ 14 w 1268"/>
                    <a:gd name="T49" fmla="*/ 9 h 321"/>
                    <a:gd name="T50" fmla="*/ 14 w 1268"/>
                    <a:gd name="T51" fmla="*/ 9 h 321"/>
                    <a:gd name="T52" fmla="*/ 13 w 1268"/>
                    <a:gd name="T53" fmla="*/ 10 h 321"/>
                    <a:gd name="T54" fmla="*/ 11 w 1268"/>
                    <a:gd name="T55" fmla="*/ 11 h 321"/>
                    <a:gd name="T56" fmla="*/ 10 w 1268"/>
                    <a:gd name="T57" fmla="*/ 10 h 321"/>
                    <a:gd name="T58" fmla="*/ 8 w 1268"/>
                    <a:gd name="T59" fmla="*/ 10 h 321"/>
                    <a:gd name="T60" fmla="*/ 3 w 1268"/>
                    <a:gd name="T61" fmla="*/ 9 h 321"/>
                    <a:gd name="T62" fmla="*/ 0 w 1268"/>
                    <a:gd name="T63" fmla="*/ 10 h 321"/>
                    <a:gd name="T64" fmla="*/ 0 w 1268"/>
                    <a:gd name="T65" fmla="*/ 9 h 321"/>
                    <a:gd name="T66" fmla="*/ 2 w 1268"/>
                    <a:gd name="T67" fmla="*/ 9 h 321"/>
                    <a:gd name="T68" fmla="*/ 5 w 1268"/>
                    <a:gd name="T69" fmla="*/ 8 h 321"/>
                    <a:gd name="T70" fmla="*/ 6 w 1268"/>
                    <a:gd name="T71" fmla="*/ 8 h 321"/>
                    <a:gd name="T72" fmla="*/ 6 w 1268"/>
                    <a:gd name="T73" fmla="*/ 8 h 321"/>
                    <a:gd name="T74" fmla="*/ 7 w 1268"/>
                    <a:gd name="T75" fmla="*/ 8 h 321"/>
                    <a:gd name="T76" fmla="*/ 8 w 1268"/>
                    <a:gd name="T77" fmla="*/ 9 h 321"/>
                    <a:gd name="T78" fmla="*/ 7 w 1268"/>
                    <a:gd name="T79" fmla="*/ 7 h 321"/>
                    <a:gd name="T80" fmla="*/ 6 w 1268"/>
                    <a:gd name="T81" fmla="*/ 7 h 321"/>
                    <a:gd name="T82" fmla="*/ 7 w 1268"/>
                    <a:gd name="T83" fmla="*/ 6 h 321"/>
                    <a:gd name="T84" fmla="*/ 8 w 1268"/>
                    <a:gd name="T85" fmla="*/ 6 h 321"/>
                    <a:gd name="T86" fmla="*/ 12 w 1268"/>
                    <a:gd name="T87" fmla="*/ 7 h 321"/>
                    <a:gd name="T88" fmla="*/ 14 w 1268"/>
                    <a:gd name="T89" fmla="*/ 6 h 321"/>
                    <a:gd name="T90" fmla="*/ 11 w 1268"/>
                    <a:gd name="T91" fmla="*/ 6 h 321"/>
                    <a:gd name="T92" fmla="*/ 10 w 1268"/>
                    <a:gd name="T93" fmla="*/ 5 h 321"/>
                    <a:gd name="T94" fmla="*/ 13 w 1268"/>
                    <a:gd name="T95" fmla="*/ 5 h 321"/>
                    <a:gd name="T96" fmla="*/ 15 w 1268"/>
                    <a:gd name="T97" fmla="*/ 6 h 321"/>
                    <a:gd name="T98" fmla="*/ 16 w 1268"/>
                    <a:gd name="T99" fmla="*/ 4 h 321"/>
                    <a:gd name="T100" fmla="*/ 22 w 1268"/>
                    <a:gd name="T101" fmla="*/ 3 h 321"/>
                    <a:gd name="T102" fmla="*/ 20 w 1268"/>
                    <a:gd name="T103" fmla="*/ 4 h 321"/>
                    <a:gd name="T104" fmla="*/ 15 w 1268"/>
                    <a:gd name="T105" fmla="*/ 4 h 321"/>
                    <a:gd name="T106" fmla="*/ 11 w 1268"/>
                    <a:gd name="T107" fmla="*/ 4 h 321"/>
                    <a:gd name="T108" fmla="*/ 8 w 1268"/>
                    <a:gd name="T109" fmla="*/ 4 h 321"/>
                    <a:gd name="T110" fmla="*/ 7 w 1268"/>
                    <a:gd name="T111" fmla="*/ 3 h 321"/>
                    <a:gd name="T112" fmla="*/ 8 w 1268"/>
                    <a:gd name="T113" fmla="*/ 3 h 321"/>
                    <a:gd name="T114" fmla="*/ 15 w 1268"/>
                    <a:gd name="T115" fmla="*/ 2 h 321"/>
                    <a:gd name="T116" fmla="*/ 21 w 1268"/>
                    <a:gd name="T117" fmla="*/ 1 h 321"/>
                    <a:gd name="T118" fmla="*/ 23 w 1268"/>
                    <a:gd name="T119" fmla="*/ 1 h 321"/>
                    <a:gd name="T120" fmla="*/ 25 w 1268"/>
                    <a:gd name="T121" fmla="*/ 1 h 321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268" h="321">
                      <a:moveTo>
                        <a:pt x="764" y="26"/>
                      </a:moveTo>
                      <a:lnTo>
                        <a:pt x="770" y="30"/>
                      </a:lnTo>
                      <a:lnTo>
                        <a:pt x="778" y="34"/>
                      </a:lnTo>
                      <a:lnTo>
                        <a:pt x="787" y="37"/>
                      </a:lnTo>
                      <a:lnTo>
                        <a:pt x="797" y="38"/>
                      </a:lnTo>
                      <a:lnTo>
                        <a:pt x="797" y="35"/>
                      </a:lnTo>
                      <a:lnTo>
                        <a:pt x="799" y="31"/>
                      </a:lnTo>
                      <a:lnTo>
                        <a:pt x="803" y="26"/>
                      </a:lnTo>
                      <a:lnTo>
                        <a:pt x="807" y="20"/>
                      </a:lnTo>
                      <a:lnTo>
                        <a:pt x="813" y="16"/>
                      </a:lnTo>
                      <a:lnTo>
                        <a:pt x="819" y="11"/>
                      </a:lnTo>
                      <a:lnTo>
                        <a:pt x="828" y="9"/>
                      </a:lnTo>
                      <a:lnTo>
                        <a:pt x="837" y="8"/>
                      </a:lnTo>
                      <a:lnTo>
                        <a:pt x="841" y="8"/>
                      </a:lnTo>
                      <a:lnTo>
                        <a:pt x="846" y="10"/>
                      </a:lnTo>
                      <a:lnTo>
                        <a:pt x="850" y="13"/>
                      </a:lnTo>
                      <a:lnTo>
                        <a:pt x="853" y="17"/>
                      </a:lnTo>
                      <a:lnTo>
                        <a:pt x="858" y="20"/>
                      </a:lnTo>
                      <a:lnTo>
                        <a:pt x="861" y="23"/>
                      </a:lnTo>
                      <a:lnTo>
                        <a:pt x="865" y="25"/>
                      </a:lnTo>
                      <a:lnTo>
                        <a:pt x="870" y="26"/>
                      </a:lnTo>
                      <a:lnTo>
                        <a:pt x="888" y="25"/>
                      </a:lnTo>
                      <a:lnTo>
                        <a:pt x="906" y="22"/>
                      </a:lnTo>
                      <a:lnTo>
                        <a:pt x="921" y="18"/>
                      </a:lnTo>
                      <a:lnTo>
                        <a:pt x="938" y="14"/>
                      </a:lnTo>
                      <a:lnTo>
                        <a:pt x="953" y="9"/>
                      </a:lnTo>
                      <a:lnTo>
                        <a:pt x="970" y="4"/>
                      </a:lnTo>
                      <a:lnTo>
                        <a:pt x="988" y="2"/>
                      </a:lnTo>
                      <a:lnTo>
                        <a:pt x="1009" y="0"/>
                      </a:lnTo>
                      <a:lnTo>
                        <a:pt x="1020" y="1"/>
                      </a:lnTo>
                      <a:lnTo>
                        <a:pt x="1032" y="3"/>
                      </a:lnTo>
                      <a:lnTo>
                        <a:pt x="1045" y="7"/>
                      </a:lnTo>
                      <a:lnTo>
                        <a:pt x="1059" y="11"/>
                      </a:lnTo>
                      <a:lnTo>
                        <a:pt x="1072" y="14"/>
                      </a:lnTo>
                      <a:lnTo>
                        <a:pt x="1084" y="17"/>
                      </a:lnTo>
                      <a:lnTo>
                        <a:pt x="1094" y="19"/>
                      </a:lnTo>
                      <a:lnTo>
                        <a:pt x="1103" y="20"/>
                      </a:lnTo>
                      <a:lnTo>
                        <a:pt x="1115" y="20"/>
                      </a:lnTo>
                      <a:lnTo>
                        <a:pt x="1123" y="20"/>
                      </a:lnTo>
                      <a:lnTo>
                        <a:pt x="1133" y="20"/>
                      </a:lnTo>
                      <a:lnTo>
                        <a:pt x="1149" y="20"/>
                      </a:lnTo>
                      <a:lnTo>
                        <a:pt x="1180" y="21"/>
                      </a:lnTo>
                      <a:lnTo>
                        <a:pt x="1209" y="23"/>
                      </a:lnTo>
                      <a:lnTo>
                        <a:pt x="1236" y="27"/>
                      </a:lnTo>
                      <a:lnTo>
                        <a:pt x="1268" y="32"/>
                      </a:lnTo>
                      <a:lnTo>
                        <a:pt x="1266" y="36"/>
                      </a:lnTo>
                      <a:lnTo>
                        <a:pt x="1263" y="39"/>
                      </a:lnTo>
                      <a:lnTo>
                        <a:pt x="1258" y="42"/>
                      </a:lnTo>
                      <a:lnTo>
                        <a:pt x="1253" y="45"/>
                      </a:lnTo>
                      <a:lnTo>
                        <a:pt x="1242" y="50"/>
                      </a:lnTo>
                      <a:lnTo>
                        <a:pt x="1229" y="54"/>
                      </a:lnTo>
                      <a:lnTo>
                        <a:pt x="1213" y="57"/>
                      </a:lnTo>
                      <a:lnTo>
                        <a:pt x="1198" y="59"/>
                      </a:lnTo>
                      <a:lnTo>
                        <a:pt x="1180" y="62"/>
                      </a:lnTo>
                      <a:lnTo>
                        <a:pt x="1163" y="64"/>
                      </a:lnTo>
                      <a:lnTo>
                        <a:pt x="1128" y="66"/>
                      </a:lnTo>
                      <a:lnTo>
                        <a:pt x="1094" y="69"/>
                      </a:lnTo>
                      <a:lnTo>
                        <a:pt x="1078" y="71"/>
                      </a:lnTo>
                      <a:lnTo>
                        <a:pt x="1065" y="74"/>
                      </a:lnTo>
                      <a:lnTo>
                        <a:pt x="1053" y="77"/>
                      </a:lnTo>
                      <a:lnTo>
                        <a:pt x="1043" y="81"/>
                      </a:lnTo>
                      <a:lnTo>
                        <a:pt x="1039" y="84"/>
                      </a:lnTo>
                      <a:lnTo>
                        <a:pt x="1034" y="87"/>
                      </a:lnTo>
                      <a:lnTo>
                        <a:pt x="1031" y="91"/>
                      </a:lnTo>
                      <a:lnTo>
                        <a:pt x="1029" y="96"/>
                      </a:lnTo>
                      <a:lnTo>
                        <a:pt x="1026" y="99"/>
                      </a:lnTo>
                      <a:lnTo>
                        <a:pt x="1021" y="102"/>
                      </a:lnTo>
                      <a:lnTo>
                        <a:pt x="1016" y="105"/>
                      </a:lnTo>
                      <a:lnTo>
                        <a:pt x="1009" y="105"/>
                      </a:lnTo>
                      <a:lnTo>
                        <a:pt x="999" y="104"/>
                      </a:lnTo>
                      <a:lnTo>
                        <a:pt x="991" y="102"/>
                      </a:lnTo>
                      <a:lnTo>
                        <a:pt x="983" y="98"/>
                      </a:lnTo>
                      <a:lnTo>
                        <a:pt x="976" y="93"/>
                      </a:lnTo>
                      <a:lnTo>
                        <a:pt x="943" y="93"/>
                      </a:lnTo>
                      <a:lnTo>
                        <a:pt x="942" y="102"/>
                      </a:lnTo>
                      <a:lnTo>
                        <a:pt x="939" y="110"/>
                      </a:lnTo>
                      <a:lnTo>
                        <a:pt x="937" y="113"/>
                      </a:lnTo>
                      <a:lnTo>
                        <a:pt x="935" y="115"/>
                      </a:lnTo>
                      <a:lnTo>
                        <a:pt x="932" y="118"/>
                      </a:lnTo>
                      <a:lnTo>
                        <a:pt x="930" y="118"/>
                      </a:lnTo>
                      <a:lnTo>
                        <a:pt x="902" y="119"/>
                      </a:lnTo>
                      <a:lnTo>
                        <a:pt x="862" y="120"/>
                      </a:lnTo>
                      <a:lnTo>
                        <a:pt x="818" y="124"/>
                      </a:lnTo>
                      <a:lnTo>
                        <a:pt x="771" y="129"/>
                      </a:lnTo>
                      <a:lnTo>
                        <a:pt x="747" y="133"/>
                      </a:lnTo>
                      <a:lnTo>
                        <a:pt x="725" y="137"/>
                      </a:lnTo>
                      <a:lnTo>
                        <a:pt x="703" y="143"/>
                      </a:lnTo>
                      <a:lnTo>
                        <a:pt x="683" y="149"/>
                      </a:lnTo>
                      <a:lnTo>
                        <a:pt x="674" y="153"/>
                      </a:lnTo>
                      <a:lnTo>
                        <a:pt x="666" y="156"/>
                      </a:lnTo>
                      <a:lnTo>
                        <a:pt x="658" y="160"/>
                      </a:lnTo>
                      <a:lnTo>
                        <a:pt x="651" y="165"/>
                      </a:lnTo>
                      <a:lnTo>
                        <a:pt x="645" y="169"/>
                      </a:lnTo>
                      <a:lnTo>
                        <a:pt x="639" y="175"/>
                      </a:lnTo>
                      <a:lnTo>
                        <a:pt x="635" y="181"/>
                      </a:lnTo>
                      <a:lnTo>
                        <a:pt x="630" y="186"/>
                      </a:lnTo>
                      <a:lnTo>
                        <a:pt x="604" y="186"/>
                      </a:lnTo>
                      <a:lnTo>
                        <a:pt x="604" y="177"/>
                      </a:lnTo>
                      <a:lnTo>
                        <a:pt x="604" y="167"/>
                      </a:lnTo>
                      <a:lnTo>
                        <a:pt x="591" y="167"/>
                      </a:lnTo>
                      <a:lnTo>
                        <a:pt x="579" y="167"/>
                      </a:lnTo>
                      <a:lnTo>
                        <a:pt x="562" y="167"/>
                      </a:lnTo>
                      <a:lnTo>
                        <a:pt x="538" y="167"/>
                      </a:lnTo>
                      <a:lnTo>
                        <a:pt x="556" y="175"/>
                      </a:lnTo>
                      <a:lnTo>
                        <a:pt x="570" y="181"/>
                      </a:lnTo>
                      <a:lnTo>
                        <a:pt x="577" y="185"/>
                      </a:lnTo>
                      <a:lnTo>
                        <a:pt x="583" y="190"/>
                      </a:lnTo>
                      <a:lnTo>
                        <a:pt x="591" y="196"/>
                      </a:lnTo>
                      <a:lnTo>
                        <a:pt x="597" y="204"/>
                      </a:lnTo>
                      <a:lnTo>
                        <a:pt x="590" y="207"/>
                      </a:lnTo>
                      <a:lnTo>
                        <a:pt x="581" y="212"/>
                      </a:lnTo>
                      <a:lnTo>
                        <a:pt x="571" y="218"/>
                      </a:lnTo>
                      <a:lnTo>
                        <a:pt x="562" y="225"/>
                      </a:lnTo>
                      <a:lnTo>
                        <a:pt x="552" y="232"/>
                      </a:lnTo>
                      <a:lnTo>
                        <a:pt x="545" y="237"/>
                      </a:lnTo>
                      <a:lnTo>
                        <a:pt x="537" y="240"/>
                      </a:lnTo>
                      <a:lnTo>
                        <a:pt x="532" y="241"/>
                      </a:lnTo>
                      <a:lnTo>
                        <a:pt x="517" y="241"/>
                      </a:lnTo>
                      <a:lnTo>
                        <a:pt x="502" y="238"/>
                      </a:lnTo>
                      <a:lnTo>
                        <a:pt x="483" y="236"/>
                      </a:lnTo>
                      <a:lnTo>
                        <a:pt x="458" y="235"/>
                      </a:lnTo>
                      <a:lnTo>
                        <a:pt x="442" y="236"/>
                      </a:lnTo>
                      <a:lnTo>
                        <a:pt x="427" y="237"/>
                      </a:lnTo>
                      <a:lnTo>
                        <a:pt x="415" y="240"/>
                      </a:lnTo>
                      <a:lnTo>
                        <a:pt x="404" y="242"/>
                      </a:lnTo>
                      <a:lnTo>
                        <a:pt x="384" y="248"/>
                      </a:lnTo>
                      <a:lnTo>
                        <a:pt x="365" y="254"/>
                      </a:lnTo>
                      <a:lnTo>
                        <a:pt x="382" y="257"/>
                      </a:lnTo>
                      <a:lnTo>
                        <a:pt x="394" y="258"/>
                      </a:lnTo>
                      <a:lnTo>
                        <a:pt x="405" y="257"/>
                      </a:lnTo>
                      <a:lnTo>
                        <a:pt x="418" y="254"/>
                      </a:lnTo>
                      <a:lnTo>
                        <a:pt x="418" y="272"/>
                      </a:lnTo>
                      <a:lnTo>
                        <a:pt x="413" y="277"/>
                      </a:lnTo>
                      <a:lnTo>
                        <a:pt x="404" y="285"/>
                      </a:lnTo>
                      <a:lnTo>
                        <a:pt x="392" y="293"/>
                      </a:lnTo>
                      <a:lnTo>
                        <a:pt x="379" y="301"/>
                      </a:lnTo>
                      <a:lnTo>
                        <a:pt x="356" y="315"/>
                      </a:lnTo>
                      <a:lnTo>
                        <a:pt x="345" y="321"/>
                      </a:lnTo>
                      <a:lnTo>
                        <a:pt x="339" y="321"/>
                      </a:lnTo>
                      <a:lnTo>
                        <a:pt x="333" y="320"/>
                      </a:lnTo>
                      <a:lnTo>
                        <a:pt x="327" y="318"/>
                      </a:lnTo>
                      <a:lnTo>
                        <a:pt x="322" y="315"/>
                      </a:lnTo>
                      <a:lnTo>
                        <a:pt x="312" y="310"/>
                      </a:lnTo>
                      <a:lnTo>
                        <a:pt x="301" y="303"/>
                      </a:lnTo>
                      <a:lnTo>
                        <a:pt x="290" y="296"/>
                      </a:lnTo>
                      <a:lnTo>
                        <a:pt x="279" y="290"/>
                      </a:lnTo>
                      <a:lnTo>
                        <a:pt x="272" y="288"/>
                      </a:lnTo>
                      <a:lnTo>
                        <a:pt x="266" y="286"/>
                      </a:lnTo>
                      <a:lnTo>
                        <a:pt x="259" y="285"/>
                      </a:lnTo>
                      <a:lnTo>
                        <a:pt x="253" y="285"/>
                      </a:lnTo>
                      <a:lnTo>
                        <a:pt x="215" y="283"/>
                      </a:lnTo>
                      <a:lnTo>
                        <a:pt x="182" y="281"/>
                      </a:lnTo>
                      <a:lnTo>
                        <a:pt x="152" y="279"/>
                      </a:lnTo>
                      <a:lnTo>
                        <a:pt x="123" y="277"/>
                      </a:lnTo>
                      <a:lnTo>
                        <a:pt x="96" y="276"/>
                      </a:lnTo>
                      <a:lnTo>
                        <a:pt x="66" y="276"/>
                      </a:lnTo>
                      <a:lnTo>
                        <a:pt x="51" y="277"/>
                      </a:lnTo>
                      <a:lnTo>
                        <a:pt x="35" y="279"/>
                      </a:lnTo>
                      <a:lnTo>
                        <a:pt x="18" y="281"/>
                      </a:lnTo>
                      <a:lnTo>
                        <a:pt x="0" y="285"/>
                      </a:lnTo>
                      <a:lnTo>
                        <a:pt x="0" y="281"/>
                      </a:lnTo>
                      <a:lnTo>
                        <a:pt x="1" y="277"/>
                      </a:lnTo>
                      <a:lnTo>
                        <a:pt x="2" y="274"/>
                      </a:lnTo>
                      <a:lnTo>
                        <a:pt x="5" y="271"/>
                      </a:lnTo>
                      <a:lnTo>
                        <a:pt x="10" y="266"/>
                      </a:lnTo>
                      <a:lnTo>
                        <a:pt x="17" y="261"/>
                      </a:lnTo>
                      <a:lnTo>
                        <a:pt x="25" y="257"/>
                      </a:lnTo>
                      <a:lnTo>
                        <a:pt x="35" y="253"/>
                      </a:lnTo>
                      <a:lnTo>
                        <a:pt x="45" y="249"/>
                      </a:lnTo>
                      <a:lnTo>
                        <a:pt x="56" y="246"/>
                      </a:lnTo>
                      <a:lnTo>
                        <a:pt x="79" y="241"/>
                      </a:lnTo>
                      <a:lnTo>
                        <a:pt x="101" y="238"/>
                      </a:lnTo>
                      <a:lnTo>
                        <a:pt x="120" y="236"/>
                      </a:lnTo>
                      <a:lnTo>
                        <a:pt x="133" y="235"/>
                      </a:lnTo>
                      <a:lnTo>
                        <a:pt x="143" y="235"/>
                      </a:lnTo>
                      <a:lnTo>
                        <a:pt x="159" y="235"/>
                      </a:lnTo>
                      <a:lnTo>
                        <a:pt x="162" y="235"/>
                      </a:lnTo>
                      <a:lnTo>
                        <a:pt x="164" y="233"/>
                      </a:lnTo>
                      <a:lnTo>
                        <a:pt x="167" y="230"/>
                      </a:lnTo>
                      <a:lnTo>
                        <a:pt x="170" y="225"/>
                      </a:lnTo>
                      <a:lnTo>
                        <a:pt x="174" y="222"/>
                      </a:lnTo>
                      <a:lnTo>
                        <a:pt x="177" y="219"/>
                      </a:lnTo>
                      <a:lnTo>
                        <a:pt x="181" y="217"/>
                      </a:lnTo>
                      <a:lnTo>
                        <a:pt x="186" y="216"/>
                      </a:lnTo>
                      <a:lnTo>
                        <a:pt x="190" y="217"/>
                      </a:lnTo>
                      <a:lnTo>
                        <a:pt x="196" y="218"/>
                      </a:lnTo>
                      <a:lnTo>
                        <a:pt x="200" y="219"/>
                      </a:lnTo>
                      <a:lnTo>
                        <a:pt x="203" y="221"/>
                      </a:lnTo>
                      <a:lnTo>
                        <a:pt x="211" y="226"/>
                      </a:lnTo>
                      <a:lnTo>
                        <a:pt x="219" y="232"/>
                      </a:lnTo>
                      <a:lnTo>
                        <a:pt x="226" y="238"/>
                      </a:lnTo>
                      <a:lnTo>
                        <a:pt x="234" y="243"/>
                      </a:lnTo>
                      <a:lnTo>
                        <a:pt x="238" y="245"/>
                      </a:lnTo>
                      <a:lnTo>
                        <a:pt x="243" y="246"/>
                      </a:lnTo>
                      <a:lnTo>
                        <a:pt x="247" y="247"/>
                      </a:lnTo>
                      <a:lnTo>
                        <a:pt x="253" y="247"/>
                      </a:lnTo>
                      <a:lnTo>
                        <a:pt x="253" y="204"/>
                      </a:lnTo>
                      <a:lnTo>
                        <a:pt x="232" y="206"/>
                      </a:lnTo>
                      <a:lnTo>
                        <a:pt x="212" y="207"/>
                      </a:lnTo>
                      <a:lnTo>
                        <a:pt x="208" y="207"/>
                      </a:lnTo>
                      <a:lnTo>
                        <a:pt x="204" y="207"/>
                      </a:lnTo>
                      <a:lnTo>
                        <a:pt x="201" y="206"/>
                      </a:lnTo>
                      <a:lnTo>
                        <a:pt x="198" y="204"/>
                      </a:lnTo>
                      <a:lnTo>
                        <a:pt x="196" y="202"/>
                      </a:lnTo>
                      <a:lnTo>
                        <a:pt x="193" y="200"/>
                      </a:lnTo>
                      <a:lnTo>
                        <a:pt x="192" y="196"/>
                      </a:lnTo>
                      <a:lnTo>
                        <a:pt x="192" y="192"/>
                      </a:lnTo>
                      <a:lnTo>
                        <a:pt x="193" y="188"/>
                      </a:lnTo>
                      <a:lnTo>
                        <a:pt x="194" y="184"/>
                      </a:lnTo>
                      <a:lnTo>
                        <a:pt x="197" y="181"/>
                      </a:lnTo>
                      <a:lnTo>
                        <a:pt x="199" y="179"/>
                      </a:lnTo>
                      <a:lnTo>
                        <a:pt x="205" y="176"/>
                      </a:lnTo>
                      <a:lnTo>
                        <a:pt x="214" y="174"/>
                      </a:lnTo>
                      <a:lnTo>
                        <a:pt x="232" y="172"/>
                      </a:lnTo>
                      <a:lnTo>
                        <a:pt x="246" y="174"/>
                      </a:lnTo>
                      <a:lnTo>
                        <a:pt x="265" y="176"/>
                      </a:lnTo>
                      <a:lnTo>
                        <a:pt x="290" y="180"/>
                      </a:lnTo>
                      <a:lnTo>
                        <a:pt x="315" y="184"/>
                      </a:lnTo>
                      <a:lnTo>
                        <a:pt x="338" y="186"/>
                      </a:lnTo>
                      <a:lnTo>
                        <a:pt x="365" y="186"/>
                      </a:lnTo>
                      <a:lnTo>
                        <a:pt x="386" y="184"/>
                      </a:lnTo>
                      <a:lnTo>
                        <a:pt x="394" y="183"/>
                      </a:lnTo>
                      <a:lnTo>
                        <a:pt x="403" y="181"/>
                      </a:lnTo>
                      <a:lnTo>
                        <a:pt x="411" y="178"/>
                      </a:lnTo>
                      <a:lnTo>
                        <a:pt x="418" y="174"/>
                      </a:lnTo>
                      <a:lnTo>
                        <a:pt x="379" y="172"/>
                      </a:lnTo>
                      <a:lnTo>
                        <a:pt x="344" y="172"/>
                      </a:lnTo>
                      <a:lnTo>
                        <a:pt x="336" y="172"/>
                      </a:lnTo>
                      <a:lnTo>
                        <a:pt x="328" y="171"/>
                      </a:lnTo>
                      <a:lnTo>
                        <a:pt x="322" y="169"/>
                      </a:lnTo>
                      <a:lnTo>
                        <a:pt x="315" y="167"/>
                      </a:lnTo>
                      <a:lnTo>
                        <a:pt x="310" y="164"/>
                      </a:lnTo>
                      <a:lnTo>
                        <a:pt x="305" y="160"/>
                      </a:lnTo>
                      <a:lnTo>
                        <a:pt x="302" y="155"/>
                      </a:lnTo>
                      <a:lnTo>
                        <a:pt x="299" y="149"/>
                      </a:lnTo>
                      <a:lnTo>
                        <a:pt x="309" y="145"/>
                      </a:lnTo>
                      <a:lnTo>
                        <a:pt x="320" y="142"/>
                      </a:lnTo>
                      <a:lnTo>
                        <a:pt x="331" y="140"/>
                      </a:lnTo>
                      <a:lnTo>
                        <a:pt x="345" y="138"/>
                      </a:lnTo>
                      <a:lnTo>
                        <a:pt x="378" y="137"/>
                      </a:lnTo>
                      <a:lnTo>
                        <a:pt x="425" y="137"/>
                      </a:lnTo>
                      <a:lnTo>
                        <a:pt x="426" y="141"/>
                      </a:lnTo>
                      <a:lnTo>
                        <a:pt x="429" y="146"/>
                      </a:lnTo>
                      <a:lnTo>
                        <a:pt x="434" y="150"/>
                      </a:lnTo>
                      <a:lnTo>
                        <a:pt x="438" y="155"/>
                      </a:lnTo>
                      <a:lnTo>
                        <a:pt x="484" y="155"/>
                      </a:lnTo>
                      <a:lnTo>
                        <a:pt x="483" y="146"/>
                      </a:lnTo>
                      <a:lnTo>
                        <a:pt x="481" y="137"/>
                      </a:lnTo>
                      <a:lnTo>
                        <a:pt x="479" y="130"/>
                      </a:lnTo>
                      <a:lnTo>
                        <a:pt x="478" y="124"/>
                      </a:lnTo>
                      <a:lnTo>
                        <a:pt x="645" y="124"/>
                      </a:lnTo>
                      <a:lnTo>
                        <a:pt x="648" y="109"/>
                      </a:lnTo>
                      <a:lnTo>
                        <a:pt x="651" y="101"/>
                      </a:lnTo>
                      <a:lnTo>
                        <a:pt x="657" y="95"/>
                      </a:lnTo>
                      <a:lnTo>
                        <a:pt x="664" y="87"/>
                      </a:lnTo>
                      <a:lnTo>
                        <a:pt x="653" y="91"/>
                      </a:lnTo>
                      <a:lnTo>
                        <a:pt x="638" y="99"/>
                      </a:lnTo>
                      <a:lnTo>
                        <a:pt x="622" y="108"/>
                      </a:lnTo>
                      <a:lnTo>
                        <a:pt x="611" y="111"/>
                      </a:lnTo>
                      <a:lnTo>
                        <a:pt x="589" y="110"/>
                      </a:lnTo>
                      <a:lnTo>
                        <a:pt x="556" y="108"/>
                      </a:lnTo>
                      <a:lnTo>
                        <a:pt x="522" y="106"/>
                      </a:lnTo>
                      <a:lnTo>
                        <a:pt x="491" y="105"/>
                      </a:lnTo>
                      <a:lnTo>
                        <a:pt x="476" y="107"/>
                      </a:lnTo>
                      <a:lnTo>
                        <a:pt x="449" y="111"/>
                      </a:lnTo>
                      <a:lnTo>
                        <a:pt x="414" y="115"/>
                      </a:lnTo>
                      <a:lnTo>
                        <a:pt x="376" y="119"/>
                      </a:lnTo>
                      <a:lnTo>
                        <a:pt x="355" y="120"/>
                      </a:lnTo>
                      <a:lnTo>
                        <a:pt x="333" y="119"/>
                      </a:lnTo>
                      <a:lnTo>
                        <a:pt x="312" y="116"/>
                      </a:lnTo>
                      <a:lnTo>
                        <a:pt x="291" y="113"/>
                      </a:lnTo>
                      <a:lnTo>
                        <a:pt x="281" y="111"/>
                      </a:lnTo>
                      <a:lnTo>
                        <a:pt x="271" y="108"/>
                      </a:lnTo>
                      <a:lnTo>
                        <a:pt x="261" y="105"/>
                      </a:lnTo>
                      <a:lnTo>
                        <a:pt x="253" y="101"/>
                      </a:lnTo>
                      <a:lnTo>
                        <a:pt x="244" y="97"/>
                      </a:lnTo>
                      <a:lnTo>
                        <a:pt x="235" y="92"/>
                      </a:lnTo>
                      <a:lnTo>
                        <a:pt x="226" y="87"/>
                      </a:lnTo>
                      <a:lnTo>
                        <a:pt x="219" y="81"/>
                      </a:lnTo>
                      <a:lnTo>
                        <a:pt x="219" y="80"/>
                      </a:lnTo>
                      <a:lnTo>
                        <a:pt x="221" y="79"/>
                      </a:lnTo>
                      <a:lnTo>
                        <a:pt x="223" y="78"/>
                      </a:lnTo>
                      <a:lnTo>
                        <a:pt x="227" y="76"/>
                      </a:lnTo>
                      <a:lnTo>
                        <a:pt x="238" y="74"/>
                      </a:lnTo>
                      <a:lnTo>
                        <a:pt x="253" y="71"/>
                      </a:lnTo>
                      <a:lnTo>
                        <a:pt x="290" y="66"/>
                      </a:lnTo>
                      <a:lnTo>
                        <a:pt x="334" y="60"/>
                      </a:lnTo>
                      <a:lnTo>
                        <a:pt x="378" y="55"/>
                      </a:lnTo>
                      <a:lnTo>
                        <a:pt x="417" y="50"/>
                      </a:lnTo>
                      <a:lnTo>
                        <a:pt x="446" y="47"/>
                      </a:lnTo>
                      <a:lnTo>
                        <a:pt x="458" y="44"/>
                      </a:lnTo>
                      <a:lnTo>
                        <a:pt x="545" y="44"/>
                      </a:lnTo>
                      <a:lnTo>
                        <a:pt x="591" y="32"/>
                      </a:lnTo>
                      <a:lnTo>
                        <a:pt x="605" y="33"/>
                      </a:lnTo>
                      <a:lnTo>
                        <a:pt x="618" y="32"/>
                      </a:lnTo>
                      <a:lnTo>
                        <a:pt x="631" y="31"/>
                      </a:lnTo>
                      <a:lnTo>
                        <a:pt x="642" y="28"/>
                      </a:lnTo>
                      <a:lnTo>
                        <a:pt x="653" y="25"/>
                      </a:lnTo>
                      <a:lnTo>
                        <a:pt x="664" y="22"/>
                      </a:lnTo>
                      <a:lnTo>
                        <a:pt x="674" y="20"/>
                      </a:lnTo>
                      <a:lnTo>
                        <a:pt x="684" y="20"/>
                      </a:lnTo>
                      <a:lnTo>
                        <a:pt x="707" y="21"/>
                      </a:lnTo>
                      <a:lnTo>
                        <a:pt x="723" y="23"/>
                      </a:lnTo>
                      <a:lnTo>
                        <a:pt x="737" y="25"/>
                      </a:lnTo>
                      <a:lnTo>
                        <a:pt x="757" y="26"/>
                      </a:lnTo>
                      <a:lnTo>
                        <a:pt x="764" y="2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3" name="Freeform 418">
                  <a:extLst>
                    <a:ext uri="{FF2B5EF4-FFF2-40B4-BE49-F238E27FC236}">
                      <a16:creationId xmlns:a16="http://schemas.microsoft.com/office/drawing/2014/main" id="{798350FE-4B12-A24D-9FB4-65F6CA3CF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" y="1660"/>
                  <a:ext cx="51" cy="38"/>
                </a:xfrm>
                <a:custGeom>
                  <a:avLst/>
                  <a:gdLst>
                    <a:gd name="T0" fmla="*/ 0 w 160"/>
                    <a:gd name="T1" fmla="*/ 0 h 117"/>
                    <a:gd name="T2" fmla="*/ 0 w 160"/>
                    <a:gd name="T3" fmla="*/ 0 h 117"/>
                    <a:gd name="T4" fmla="*/ 0 w 160"/>
                    <a:gd name="T5" fmla="*/ 1 h 117"/>
                    <a:gd name="T6" fmla="*/ 0 w 160"/>
                    <a:gd name="T7" fmla="*/ 1 h 117"/>
                    <a:gd name="T8" fmla="*/ 1 w 160"/>
                    <a:gd name="T9" fmla="*/ 1 h 117"/>
                    <a:gd name="T10" fmla="*/ 1 w 160"/>
                    <a:gd name="T11" fmla="*/ 2 h 117"/>
                    <a:gd name="T12" fmla="*/ 1 w 160"/>
                    <a:gd name="T13" fmla="*/ 2 h 117"/>
                    <a:gd name="T14" fmla="*/ 1 w 160"/>
                    <a:gd name="T15" fmla="*/ 2 h 117"/>
                    <a:gd name="T16" fmla="*/ 2 w 160"/>
                    <a:gd name="T17" fmla="*/ 3 h 117"/>
                    <a:gd name="T18" fmla="*/ 2 w 160"/>
                    <a:gd name="T19" fmla="*/ 3 h 117"/>
                    <a:gd name="T20" fmla="*/ 2 w 160"/>
                    <a:gd name="T21" fmla="*/ 3 h 117"/>
                    <a:gd name="T22" fmla="*/ 3 w 160"/>
                    <a:gd name="T23" fmla="*/ 3 h 117"/>
                    <a:gd name="T24" fmla="*/ 3 w 160"/>
                    <a:gd name="T25" fmla="*/ 4 h 117"/>
                    <a:gd name="T26" fmla="*/ 4 w 160"/>
                    <a:gd name="T27" fmla="*/ 4 h 117"/>
                    <a:gd name="T28" fmla="*/ 4 w 160"/>
                    <a:gd name="T29" fmla="*/ 4 h 117"/>
                    <a:gd name="T30" fmla="*/ 4 w 160"/>
                    <a:gd name="T31" fmla="*/ 4 h 117"/>
                    <a:gd name="T32" fmla="*/ 4 w 160"/>
                    <a:gd name="T33" fmla="*/ 4 h 117"/>
                    <a:gd name="T34" fmla="*/ 4 w 160"/>
                    <a:gd name="T35" fmla="*/ 4 h 117"/>
                    <a:gd name="T36" fmla="*/ 5 w 160"/>
                    <a:gd name="T37" fmla="*/ 4 h 117"/>
                    <a:gd name="T38" fmla="*/ 5 w 160"/>
                    <a:gd name="T39" fmla="*/ 4 h 117"/>
                    <a:gd name="T40" fmla="*/ 5 w 160"/>
                    <a:gd name="T41" fmla="*/ 4 h 117"/>
                    <a:gd name="T42" fmla="*/ 5 w 160"/>
                    <a:gd name="T43" fmla="*/ 3 h 117"/>
                    <a:gd name="T44" fmla="*/ 4 w 160"/>
                    <a:gd name="T45" fmla="*/ 3 h 117"/>
                    <a:gd name="T46" fmla="*/ 4 w 160"/>
                    <a:gd name="T47" fmla="*/ 3 h 117"/>
                    <a:gd name="T48" fmla="*/ 4 w 160"/>
                    <a:gd name="T49" fmla="*/ 2 h 117"/>
                    <a:gd name="T50" fmla="*/ 4 w 160"/>
                    <a:gd name="T51" fmla="*/ 2 h 117"/>
                    <a:gd name="T52" fmla="*/ 4 w 160"/>
                    <a:gd name="T53" fmla="*/ 2 h 117"/>
                    <a:gd name="T54" fmla="*/ 4 w 160"/>
                    <a:gd name="T55" fmla="*/ 2 h 117"/>
                    <a:gd name="T56" fmla="*/ 4 w 160"/>
                    <a:gd name="T57" fmla="*/ 2 h 117"/>
                    <a:gd name="T58" fmla="*/ 4 w 160"/>
                    <a:gd name="T59" fmla="*/ 1 h 117"/>
                    <a:gd name="T60" fmla="*/ 3 w 160"/>
                    <a:gd name="T61" fmla="*/ 1 h 117"/>
                    <a:gd name="T62" fmla="*/ 3 w 160"/>
                    <a:gd name="T63" fmla="*/ 1 h 117"/>
                    <a:gd name="T64" fmla="*/ 3 w 160"/>
                    <a:gd name="T65" fmla="*/ 1 h 117"/>
                    <a:gd name="T66" fmla="*/ 3 w 160"/>
                    <a:gd name="T67" fmla="*/ 1 h 117"/>
                    <a:gd name="T68" fmla="*/ 2 w 160"/>
                    <a:gd name="T69" fmla="*/ 0 h 117"/>
                    <a:gd name="T70" fmla="*/ 2 w 160"/>
                    <a:gd name="T71" fmla="*/ 0 h 117"/>
                    <a:gd name="T72" fmla="*/ 2 w 160"/>
                    <a:gd name="T73" fmla="*/ 0 h 117"/>
                    <a:gd name="T74" fmla="*/ 2 w 160"/>
                    <a:gd name="T75" fmla="*/ 0 h 117"/>
                    <a:gd name="T76" fmla="*/ 2 w 160"/>
                    <a:gd name="T77" fmla="*/ 0 h 117"/>
                    <a:gd name="T78" fmla="*/ 1 w 160"/>
                    <a:gd name="T79" fmla="*/ 0 h 117"/>
                    <a:gd name="T80" fmla="*/ 1 w 160"/>
                    <a:gd name="T81" fmla="*/ 0 h 117"/>
                    <a:gd name="T82" fmla="*/ 0 w 160"/>
                    <a:gd name="T83" fmla="*/ 0 h 11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160" h="117">
                      <a:moveTo>
                        <a:pt x="0" y="0"/>
                      </a:moveTo>
                      <a:lnTo>
                        <a:pt x="1" y="10"/>
                      </a:lnTo>
                      <a:lnTo>
                        <a:pt x="4" y="19"/>
                      </a:lnTo>
                      <a:lnTo>
                        <a:pt x="9" y="29"/>
                      </a:lnTo>
                      <a:lnTo>
                        <a:pt x="15" y="39"/>
                      </a:lnTo>
                      <a:lnTo>
                        <a:pt x="22" y="48"/>
                      </a:lnTo>
                      <a:lnTo>
                        <a:pt x="31" y="59"/>
                      </a:lnTo>
                      <a:lnTo>
                        <a:pt x="41" y="68"/>
                      </a:lnTo>
                      <a:lnTo>
                        <a:pt x="51" y="77"/>
                      </a:lnTo>
                      <a:lnTo>
                        <a:pt x="62" y="85"/>
                      </a:lnTo>
                      <a:lnTo>
                        <a:pt x="73" y="93"/>
                      </a:lnTo>
                      <a:lnTo>
                        <a:pt x="84" y="99"/>
                      </a:lnTo>
                      <a:lnTo>
                        <a:pt x="95" y="105"/>
                      </a:lnTo>
                      <a:lnTo>
                        <a:pt x="106" y="111"/>
                      </a:lnTo>
                      <a:lnTo>
                        <a:pt x="116" y="114"/>
                      </a:lnTo>
                      <a:lnTo>
                        <a:pt x="124" y="117"/>
                      </a:lnTo>
                      <a:lnTo>
                        <a:pt x="133" y="117"/>
                      </a:lnTo>
                      <a:lnTo>
                        <a:pt x="139" y="116"/>
                      </a:lnTo>
                      <a:lnTo>
                        <a:pt x="146" y="113"/>
                      </a:lnTo>
                      <a:lnTo>
                        <a:pt x="153" y="110"/>
                      </a:lnTo>
                      <a:lnTo>
                        <a:pt x="160" y="104"/>
                      </a:lnTo>
                      <a:lnTo>
                        <a:pt x="150" y="91"/>
                      </a:lnTo>
                      <a:lnTo>
                        <a:pt x="141" y="79"/>
                      </a:lnTo>
                      <a:lnTo>
                        <a:pt x="138" y="73"/>
                      </a:lnTo>
                      <a:lnTo>
                        <a:pt x="135" y="66"/>
                      </a:lnTo>
                      <a:lnTo>
                        <a:pt x="133" y="58"/>
                      </a:lnTo>
                      <a:lnTo>
                        <a:pt x="133" y="49"/>
                      </a:lnTo>
                      <a:lnTo>
                        <a:pt x="127" y="48"/>
                      </a:lnTo>
                      <a:lnTo>
                        <a:pt x="118" y="45"/>
                      </a:lnTo>
                      <a:lnTo>
                        <a:pt x="108" y="40"/>
                      </a:lnTo>
                      <a:lnTo>
                        <a:pt x="97" y="34"/>
                      </a:lnTo>
                      <a:lnTo>
                        <a:pt x="87" y="28"/>
                      </a:lnTo>
                      <a:lnTo>
                        <a:pt x="77" y="21"/>
                      </a:lnTo>
                      <a:lnTo>
                        <a:pt x="74" y="17"/>
                      </a:lnTo>
                      <a:lnTo>
                        <a:pt x="71" y="13"/>
                      </a:lnTo>
                      <a:lnTo>
                        <a:pt x="68" y="10"/>
                      </a:lnTo>
                      <a:lnTo>
                        <a:pt x="66" y="6"/>
                      </a:lnTo>
                      <a:lnTo>
                        <a:pt x="60" y="6"/>
                      </a:lnTo>
                      <a:lnTo>
                        <a:pt x="52" y="6"/>
                      </a:lnTo>
                      <a:lnTo>
                        <a:pt x="43" y="4"/>
                      </a:lnTo>
                      <a:lnTo>
                        <a:pt x="33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4" name="Freeform 419">
                  <a:extLst>
                    <a:ext uri="{FF2B5EF4-FFF2-40B4-BE49-F238E27FC236}">
                      <a16:creationId xmlns:a16="http://schemas.microsoft.com/office/drawing/2014/main" id="{2A1FA389-2BC8-AD47-80C3-651FA220F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" y="1592"/>
                  <a:ext cx="26" cy="46"/>
                </a:xfrm>
                <a:custGeom>
                  <a:avLst/>
                  <a:gdLst>
                    <a:gd name="T0" fmla="*/ 1 w 80"/>
                    <a:gd name="T1" fmla="*/ 4 h 141"/>
                    <a:gd name="T2" fmla="*/ 3 w 80"/>
                    <a:gd name="T3" fmla="*/ 1 h 141"/>
                    <a:gd name="T4" fmla="*/ 3 w 80"/>
                    <a:gd name="T5" fmla="*/ 1 h 141"/>
                    <a:gd name="T6" fmla="*/ 2 w 80"/>
                    <a:gd name="T7" fmla="*/ 1 h 141"/>
                    <a:gd name="T8" fmla="*/ 2 w 80"/>
                    <a:gd name="T9" fmla="*/ 1 h 141"/>
                    <a:gd name="T10" fmla="*/ 2 w 80"/>
                    <a:gd name="T11" fmla="*/ 1 h 141"/>
                    <a:gd name="T12" fmla="*/ 2 w 80"/>
                    <a:gd name="T13" fmla="*/ 0 h 141"/>
                    <a:gd name="T14" fmla="*/ 2 w 80"/>
                    <a:gd name="T15" fmla="*/ 0 h 141"/>
                    <a:gd name="T16" fmla="*/ 2 w 80"/>
                    <a:gd name="T17" fmla="*/ 0 h 141"/>
                    <a:gd name="T18" fmla="*/ 1 w 80"/>
                    <a:gd name="T19" fmla="*/ 0 h 141"/>
                    <a:gd name="T20" fmla="*/ 1 w 80"/>
                    <a:gd name="T21" fmla="*/ 0 h 141"/>
                    <a:gd name="T22" fmla="*/ 0 w 80"/>
                    <a:gd name="T23" fmla="*/ 0 h 141"/>
                    <a:gd name="T24" fmla="*/ 0 w 80"/>
                    <a:gd name="T25" fmla="*/ 1 h 141"/>
                    <a:gd name="T26" fmla="*/ 0 w 80"/>
                    <a:gd name="T27" fmla="*/ 1 h 141"/>
                    <a:gd name="T28" fmla="*/ 0 w 80"/>
                    <a:gd name="T29" fmla="*/ 2 h 141"/>
                    <a:gd name="T30" fmla="*/ 0 w 80"/>
                    <a:gd name="T31" fmla="*/ 2 h 141"/>
                    <a:gd name="T32" fmla="*/ 0 w 80"/>
                    <a:gd name="T33" fmla="*/ 3 h 141"/>
                    <a:gd name="T34" fmla="*/ 0 w 80"/>
                    <a:gd name="T35" fmla="*/ 3 h 141"/>
                    <a:gd name="T36" fmla="*/ 0 w 80"/>
                    <a:gd name="T37" fmla="*/ 3 h 141"/>
                    <a:gd name="T38" fmla="*/ 0 w 80"/>
                    <a:gd name="T39" fmla="*/ 3 h 141"/>
                    <a:gd name="T40" fmla="*/ 1 w 80"/>
                    <a:gd name="T41" fmla="*/ 4 h 141"/>
                    <a:gd name="T42" fmla="*/ 1 w 80"/>
                    <a:gd name="T43" fmla="*/ 5 h 141"/>
                    <a:gd name="T44" fmla="*/ 1 w 80"/>
                    <a:gd name="T45" fmla="*/ 5 h 141"/>
                    <a:gd name="T46" fmla="*/ 1 w 80"/>
                    <a:gd name="T47" fmla="*/ 5 h 141"/>
                    <a:gd name="T48" fmla="*/ 1 w 80"/>
                    <a:gd name="T49" fmla="*/ 4 h 141"/>
                    <a:gd name="T50" fmla="*/ 1 w 80"/>
                    <a:gd name="T51" fmla="*/ 4 h 141"/>
                    <a:gd name="T52" fmla="*/ 1 w 80"/>
                    <a:gd name="T53" fmla="*/ 4 h 141"/>
                    <a:gd name="T54" fmla="*/ 1 w 80"/>
                    <a:gd name="T55" fmla="*/ 4 h 14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80" h="141">
                      <a:moveTo>
                        <a:pt x="40" y="123"/>
                      </a:moveTo>
                      <a:lnTo>
                        <a:pt x="80" y="36"/>
                      </a:lnTo>
                      <a:lnTo>
                        <a:pt x="80" y="18"/>
                      </a:lnTo>
                      <a:lnTo>
                        <a:pt x="68" y="17"/>
                      </a:lnTo>
                      <a:lnTo>
                        <a:pt x="59" y="16"/>
                      </a:lnTo>
                      <a:lnTo>
                        <a:pt x="53" y="14"/>
                      </a:lnTo>
                      <a:lnTo>
                        <a:pt x="47" y="11"/>
                      </a:lnTo>
                      <a:lnTo>
                        <a:pt x="44" y="8"/>
                      </a:lnTo>
                      <a:lnTo>
                        <a:pt x="42" y="5"/>
                      </a:lnTo>
                      <a:lnTo>
                        <a:pt x="41" y="2"/>
                      </a:lnTo>
                      <a:lnTo>
                        <a:pt x="40" y="0"/>
                      </a:lnTo>
                      <a:lnTo>
                        <a:pt x="0" y="0"/>
                      </a:lnTo>
                      <a:lnTo>
                        <a:pt x="0" y="23"/>
                      </a:lnTo>
                      <a:lnTo>
                        <a:pt x="0" y="40"/>
                      </a:lnTo>
                      <a:lnTo>
                        <a:pt x="0" y="52"/>
                      </a:lnTo>
                      <a:lnTo>
                        <a:pt x="0" y="61"/>
                      </a:lnTo>
                      <a:lnTo>
                        <a:pt x="1" y="69"/>
                      </a:lnTo>
                      <a:lnTo>
                        <a:pt x="3" y="78"/>
                      </a:lnTo>
                      <a:lnTo>
                        <a:pt x="7" y="88"/>
                      </a:lnTo>
                      <a:lnTo>
                        <a:pt x="11" y="99"/>
                      </a:lnTo>
                      <a:lnTo>
                        <a:pt x="20" y="121"/>
                      </a:lnTo>
                      <a:lnTo>
                        <a:pt x="27" y="141"/>
                      </a:lnTo>
                      <a:lnTo>
                        <a:pt x="31" y="135"/>
                      </a:lnTo>
                      <a:lnTo>
                        <a:pt x="33" y="129"/>
                      </a:lnTo>
                      <a:lnTo>
                        <a:pt x="34" y="127"/>
                      </a:lnTo>
                      <a:lnTo>
                        <a:pt x="36" y="125"/>
                      </a:lnTo>
                      <a:lnTo>
                        <a:pt x="38" y="123"/>
                      </a:lnTo>
                      <a:lnTo>
                        <a:pt x="40" y="12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5" name="Freeform 420">
                  <a:extLst>
                    <a:ext uri="{FF2B5EF4-FFF2-40B4-BE49-F238E27FC236}">
                      <a16:creationId xmlns:a16="http://schemas.microsoft.com/office/drawing/2014/main" id="{FB6735D6-F617-534E-B7CC-0746B7E3D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9" y="1383"/>
                  <a:ext cx="83" cy="41"/>
                </a:xfrm>
                <a:custGeom>
                  <a:avLst/>
                  <a:gdLst>
                    <a:gd name="T0" fmla="*/ 0 w 259"/>
                    <a:gd name="T1" fmla="*/ 3 h 124"/>
                    <a:gd name="T2" fmla="*/ 0 w 259"/>
                    <a:gd name="T3" fmla="*/ 4 h 124"/>
                    <a:gd name="T4" fmla="*/ 0 w 259"/>
                    <a:gd name="T5" fmla="*/ 4 h 124"/>
                    <a:gd name="T6" fmla="*/ 0 w 259"/>
                    <a:gd name="T7" fmla="*/ 4 h 124"/>
                    <a:gd name="T8" fmla="*/ 0 w 259"/>
                    <a:gd name="T9" fmla="*/ 4 h 124"/>
                    <a:gd name="T10" fmla="*/ 0 w 259"/>
                    <a:gd name="T11" fmla="*/ 4 h 124"/>
                    <a:gd name="T12" fmla="*/ 1 w 259"/>
                    <a:gd name="T13" fmla="*/ 4 h 124"/>
                    <a:gd name="T14" fmla="*/ 1 w 259"/>
                    <a:gd name="T15" fmla="*/ 4 h 124"/>
                    <a:gd name="T16" fmla="*/ 1 w 259"/>
                    <a:gd name="T17" fmla="*/ 4 h 124"/>
                    <a:gd name="T18" fmla="*/ 2 w 259"/>
                    <a:gd name="T19" fmla="*/ 5 h 124"/>
                    <a:gd name="T20" fmla="*/ 2 w 259"/>
                    <a:gd name="T21" fmla="*/ 5 h 124"/>
                    <a:gd name="T22" fmla="*/ 2 w 259"/>
                    <a:gd name="T23" fmla="*/ 5 h 124"/>
                    <a:gd name="T24" fmla="*/ 3 w 259"/>
                    <a:gd name="T25" fmla="*/ 5 h 124"/>
                    <a:gd name="T26" fmla="*/ 3 w 259"/>
                    <a:gd name="T27" fmla="*/ 4 h 124"/>
                    <a:gd name="T28" fmla="*/ 3 w 259"/>
                    <a:gd name="T29" fmla="*/ 4 h 124"/>
                    <a:gd name="T30" fmla="*/ 3 w 259"/>
                    <a:gd name="T31" fmla="*/ 4 h 124"/>
                    <a:gd name="T32" fmla="*/ 4 w 259"/>
                    <a:gd name="T33" fmla="*/ 4 h 124"/>
                    <a:gd name="T34" fmla="*/ 4 w 259"/>
                    <a:gd name="T35" fmla="*/ 4 h 124"/>
                    <a:gd name="T36" fmla="*/ 4 w 259"/>
                    <a:gd name="T37" fmla="*/ 4 h 124"/>
                    <a:gd name="T38" fmla="*/ 4 w 259"/>
                    <a:gd name="T39" fmla="*/ 4 h 124"/>
                    <a:gd name="T40" fmla="*/ 4 w 259"/>
                    <a:gd name="T41" fmla="*/ 3 h 124"/>
                    <a:gd name="T42" fmla="*/ 5 w 259"/>
                    <a:gd name="T43" fmla="*/ 3 h 124"/>
                    <a:gd name="T44" fmla="*/ 5 w 259"/>
                    <a:gd name="T45" fmla="*/ 3 h 124"/>
                    <a:gd name="T46" fmla="*/ 5 w 259"/>
                    <a:gd name="T47" fmla="*/ 3 h 124"/>
                    <a:gd name="T48" fmla="*/ 6 w 259"/>
                    <a:gd name="T49" fmla="*/ 4 h 124"/>
                    <a:gd name="T50" fmla="*/ 6 w 259"/>
                    <a:gd name="T51" fmla="*/ 4 h 124"/>
                    <a:gd name="T52" fmla="*/ 6 w 259"/>
                    <a:gd name="T53" fmla="*/ 4 h 124"/>
                    <a:gd name="T54" fmla="*/ 7 w 259"/>
                    <a:gd name="T55" fmla="*/ 4 h 124"/>
                    <a:gd name="T56" fmla="*/ 7 w 259"/>
                    <a:gd name="T57" fmla="*/ 4 h 124"/>
                    <a:gd name="T58" fmla="*/ 9 w 259"/>
                    <a:gd name="T59" fmla="*/ 4 h 124"/>
                    <a:gd name="T60" fmla="*/ 9 w 259"/>
                    <a:gd name="T61" fmla="*/ 4 h 124"/>
                    <a:gd name="T62" fmla="*/ 8 w 259"/>
                    <a:gd name="T63" fmla="*/ 4 h 124"/>
                    <a:gd name="T64" fmla="*/ 8 w 259"/>
                    <a:gd name="T65" fmla="*/ 4 h 124"/>
                    <a:gd name="T66" fmla="*/ 8 w 259"/>
                    <a:gd name="T67" fmla="*/ 3 h 124"/>
                    <a:gd name="T68" fmla="*/ 7 w 259"/>
                    <a:gd name="T69" fmla="*/ 3 h 124"/>
                    <a:gd name="T70" fmla="*/ 8 w 259"/>
                    <a:gd name="T71" fmla="*/ 3 h 124"/>
                    <a:gd name="T72" fmla="*/ 8 w 259"/>
                    <a:gd name="T73" fmla="*/ 3 h 124"/>
                    <a:gd name="T74" fmla="*/ 8 w 259"/>
                    <a:gd name="T75" fmla="*/ 3 h 124"/>
                    <a:gd name="T76" fmla="*/ 8 w 259"/>
                    <a:gd name="T77" fmla="*/ 3 h 124"/>
                    <a:gd name="T78" fmla="*/ 8 w 259"/>
                    <a:gd name="T79" fmla="*/ 2 h 124"/>
                    <a:gd name="T80" fmla="*/ 8 w 259"/>
                    <a:gd name="T81" fmla="*/ 2 h 124"/>
                    <a:gd name="T82" fmla="*/ 7 w 259"/>
                    <a:gd name="T83" fmla="*/ 2 h 124"/>
                    <a:gd name="T84" fmla="*/ 7 w 259"/>
                    <a:gd name="T85" fmla="*/ 2 h 124"/>
                    <a:gd name="T86" fmla="*/ 6 w 259"/>
                    <a:gd name="T87" fmla="*/ 1 h 124"/>
                    <a:gd name="T88" fmla="*/ 6 w 259"/>
                    <a:gd name="T89" fmla="*/ 1 h 124"/>
                    <a:gd name="T90" fmla="*/ 5 w 259"/>
                    <a:gd name="T91" fmla="*/ 1 h 124"/>
                    <a:gd name="T92" fmla="*/ 5 w 259"/>
                    <a:gd name="T93" fmla="*/ 1 h 124"/>
                    <a:gd name="T94" fmla="*/ 5 w 259"/>
                    <a:gd name="T95" fmla="*/ 0 h 124"/>
                    <a:gd name="T96" fmla="*/ 4 w 259"/>
                    <a:gd name="T97" fmla="*/ 0 h 124"/>
                    <a:gd name="T98" fmla="*/ 4 w 259"/>
                    <a:gd name="T99" fmla="*/ 0 h 124"/>
                    <a:gd name="T100" fmla="*/ 4 w 259"/>
                    <a:gd name="T101" fmla="*/ 0 h 124"/>
                    <a:gd name="T102" fmla="*/ 4 w 259"/>
                    <a:gd name="T103" fmla="*/ 0 h 124"/>
                    <a:gd name="T104" fmla="*/ 4 w 259"/>
                    <a:gd name="T105" fmla="*/ 0 h 124"/>
                    <a:gd name="T106" fmla="*/ 4 w 259"/>
                    <a:gd name="T107" fmla="*/ 0 h 124"/>
                    <a:gd name="T108" fmla="*/ 3 w 259"/>
                    <a:gd name="T109" fmla="*/ 1 h 124"/>
                    <a:gd name="T110" fmla="*/ 3 w 259"/>
                    <a:gd name="T111" fmla="*/ 1 h 124"/>
                    <a:gd name="T112" fmla="*/ 2 w 259"/>
                    <a:gd name="T113" fmla="*/ 2 h 124"/>
                    <a:gd name="T114" fmla="*/ 1 w 259"/>
                    <a:gd name="T115" fmla="*/ 2 h 124"/>
                    <a:gd name="T116" fmla="*/ 1 w 259"/>
                    <a:gd name="T117" fmla="*/ 3 h 124"/>
                    <a:gd name="T118" fmla="*/ 0 w 259"/>
                    <a:gd name="T119" fmla="*/ 3 h 124"/>
                    <a:gd name="T120" fmla="*/ 0 w 259"/>
                    <a:gd name="T121" fmla="*/ 3 h 124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259" h="124">
                      <a:moveTo>
                        <a:pt x="0" y="93"/>
                      </a:moveTo>
                      <a:lnTo>
                        <a:pt x="0" y="96"/>
                      </a:lnTo>
                      <a:lnTo>
                        <a:pt x="2" y="100"/>
                      </a:lnTo>
                      <a:lnTo>
                        <a:pt x="4" y="103"/>
                      </a:lnTo>
                      <a:lnTo>
                        <a:pt x="6" y="106"/>
                      </a:lnTo>
                      <a:lnTo>
                        <a:pt x="14" y="111"/>
                      </a:lnTo>
                      <a:lnTo>
                        <a:pt x="23" y="115"/>
                      </a:lnTo>
                      <a:lnTo>
                        <a:pt x="31" y="120"/>
                      </a:lnTo>
                      <a:lnTo>
                        <a:pt x="41" y="122"/>
                      </a:lnTo>
                      <a:lnTo>
                        <a:pt x="51" y="124"/>
                      </a:lnTo>
                      <a:lnTo>
                        <a:pt x="60" y="124"/>
                      </a:lnTo>
                      <a:lnTo>
                        <a:pt x="68" y="124"/>
                      </a:lnTo>
                      <a:lnTo>
                        <a:pt x="75" y="123"/>
                      </a:lnTo>
                      <a:lnTo>
                        <a:pt x="81" y="122"/>
                      </a:lnTo>
                      <a:lnTo>
                        <a:pt x="87" y="120"/>
                      </a:lnTo>
                      <a:lnTo>
                        <a:pt x="97" y="114"/>
                      </a:lnTo>
                      <a:lnTo>
                        <a:pt x="106" y="108"/>
                      </a:lnTo>
                      <a:lnTo>
                        <a:pt x="115" y="103"/>
                      </a:lnTo>
                      <a:lnTo>
                        <a:pt x="125" y="98"/>
                      </a:lnTo>
                      <a:lnTo>
                        <a:pt x="130" y="96"/>
                      </a:lnTo>
                      <a:lnTo>
                        <a:pt x="137" y="94"/>
                      </a:lnTo>
                      <a:lnTo>
                        <a:pt x="145" y="93"/>
                      </a:lnTo>
                      <a:lnTo>
                        <a:pt x="152" y="93"/>
                      </a:lnTo>
                      <a:lnTo>
                        <a:pt x="162" y="94"/>
                      </a:lnTo>
                      <a:lnTo>
                        <a:pt x="171" y="96"/>
                      </a:lnTo>
                      <a:lnTo>
                        <a:pt x="180" y="99"/>
                      </a:lnTo>
                      <a:lnTo>
                        <a:pt x="188" y="103"/>
                      </a:lnTo>
                      <a:lnTo>
                        <a:pt x="204" y="111"/>
                      </a:lnTo>
                      <a:lnTo>
                        <a:pt x="219" y="117"/>
                      </a:lnTo>
                      <a:lnTo>
                        <a:pt x="259" y="117"/>
                      </a:lnTo>
                      <a:lnTo>
                        <a:pt x="259" y="99"/>
                      </a:lnTo>
                      <a:lnTo>
                        <a:pt x="252" y="98"/>
                      </a:lnTo>
                      <a:lnTo>
                        <a:pt x="244" y="96"/>
                      </a:lnTo>
                      <a:lnTo>
                        <a:pt x="236" y="94"/>
                      </a:lnTo>
                      <a:lnTo>
                        <a:pt x="226" y="93"/>
                      </a:lnTo>
                      <a:lnTo>
                        <a:pt x="230" y="85"/>
                      </a:lnTo>
                      <a:lnTo>
                        <a:pt x="236" y="79"/>
                      </a:lnTo>
                      <a:lnTo>
                        <a:pt x="240" y="74"/>
                      </a:lnTo>
                      <a:lnTo>
                        <a:pt x="246" y="69"/>
                      </a:lnTo>
                      <a:lnTo>
                        <a:pt x="238" y="61"/>
                      </a:lnTo>
                      <a:lnTo>
                        <a:pt x="230" y="56"/>
                      </a:lnTo>
                      <a:lnTo>
                        <a:pt x="222" y="50"/>
                      </a:lnTo>
                      <a:lnTo>
                        <a:pt x="214" y="46"/>
                      </a:lnTo>
                      <a:lnTo>
                        <a:pt x="197" y="37"/>
                      </a:lnTo>
                      <a:lnTo>
                        <a:pt x="182" y="30"/>
                      </a:lnTo>
                      <a:lnTo>
                        <a:pt x="166" y="23"/>
                      </a:lnTo>
                      <a:lnTo>
                        <a:pt x="153" y="17"/>
                      </a:lnTo>
                      <a:lnTo>
                        <a:pt x="147" y="13"/>
                      </a:lnTo>
                      <a:lnTo>
                        <a:pt x="141" y="10"/>
                      </a:lnTo>
                      <a:lnTo>
                        <a:pt x="137" y="5"/>
                      </a:lnTo>
                      <a:lnTo>
                        <a:pt x="132" y="0"/>
                      </a:lnTo>
                      <a:lnTo>
                        <a:pt x="124" y="3"/>
                      </a:lnTo>
                      <a:lnTo>
                        <a:pt x="114" y="7"/>
                      </a:lnTo>
                      <a:lnTo>
                        <a:pt x="105" y="12"/>
                      </a:lnTo>
                      <a:lnTo>
                        <a:pt x="95" y="17"/>
                      </a:lnTo>
                      <a:lnTo>
                        <a:pt x="75" y="29"/>
                      </a:lnTo>
                      <a:lnTo>
                        <a:pt x="57" y="42"/>
                      </a:lnTo>
                      <a:lnTo>
                        <a:pt x="38" y="56"/>
                      </a:lnTo>
                      <a:lnTo>
                        <a:pt x="23" y="70"/>
                      </a:lnTo>
                      <a:lnTo>
                        <a:pt x="9" y="83"/>
                      </a:lnTo>
                      <a:lnTo>
                        <a:pt x="0" y="9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6" name="Freeform 421">
                  <a:extLst>
                    <a:ext uri="{FF2B5EF4-FFF2-40B4-BE49-F238E27FC236}">
                      <a16:creationId xmlns:a16="http://schemas.microsoft.com/office/drawing/2014/main" id="{05742951-429F-934C-8B5E-5F25D4171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9" y="1389"/>
                  <a:ext cx="38" cy="19"/>
                </a:xfrm>
                <a:custGeom>
                  <a:avLst/>
                  <a:gdLst>
                    <a:gd name="T0" fmla="*/ 0 w 119"/>
                    <a:gd name="T1" fmla="*/ 1 h 57"/>
                    <a:gd name="T2" fmla="*/ 0 w 119"/>
                    <a:gd name="T3" fmla="*/ 1 h 57"/>
                    <a:gd name="T4" fmla="*/ 0 w 119"/>
                    <a:gd name="T5" fmla="*/ 1 h 57"/>
                    <a:gd name="T6" fmla="*/ 1 w 119"/>
                    <a:gd name="T7" fmla="*/ 2 h 57"/>
                    <a:gd name="T8" fmla="*/ 1 w 119"/>
                    <a:gd name="T9" fmla="*/ 2 h 57"/>
                    <a:gd name="T10" fmla="*/ 1 w 119"/>
                    <a:gd name="T11" fmla="*/ 2 h 57"/>
                    <a:gd name="T12" fmla="*/ 1 w 119"/>
                    <a:gd name="T13" fmla="*/ 2 h 57"/>
                    <a:gd name="T14" fmla="*/ 1 w 119"/>
                    <a:gd name="T15" fmla="*/ 2 h 57"/>
                    <a:gd name="T16" fmla="*/ 2 w 119"/>
                    <a:gd name="T17" fmla="*/ 2 h 57"/>
                    <a:gd name="T18" fmla="*/ 2 w 119"/>
                    <a:gd name="T19" fmla="*/ 2 h 57"/>
                    <a:gd name="T20" fmla="*/ 2 w 119"/>
                    <a:gd name="T21" fmla="*/ 2 h 57"/>
                    <a:gd name="T22" fmla="*/ 2 w 119"/>
                    <a:gd name="T23" fmla="*/ 2 h 57"/>
                    <a:gd name="T24" fmla="*/ 3 w 119"/>
                    <a:gd name="T25" fmla="*/ 2 h 57"/>
                    <a:gd name="T26" fmla="*/ 3 w 119"/>
                    <a:gd name="T27" fmla="*/ 2 h 57"/>
                    <a:gd name="T28" fmla="*/ 3 w 119"/>
                    <a:gd name="T29" fmla="*/ 2 h 57"/>
                    <a:gd name="T30" fmla="*/ 3 w 119"/>
                    <a:gd name="T31" fmla="*/ 2 h 57"/>
                    <a:gd name="T32" fmla="*/ 3 w 119"/>
                    <a:gd name="T33" fmla="*/ 1 h 57"/>
                    <a:gd name="T34" fmla="*/ 4 w 119"/>
                    <a:gd name="T35" fmla="*/ 1 h 57"/>
                    <a:gd name="T36" fmla="*/ 4 w 119"/>
                    <a:gd name="T37" fmla="*/ 1 h 57"/>
                    <a:gd name="T38" fmla="*/ 4 w 119"/>
                    <a:gd name="T39" fmla="*/ 0 h 57"/>
                    <a:gd name="T40" fmla="*/ 4 w 119"/>
                    <a:gd name="T41" fmla="*/ 0 h 57"/>
                    <a:gd name="T42" fmla="*/ 3 w 119"/>
                    <a:gd name="T43" fmla="*/ 0 h 57"/>
                    <a:gd name="T44" fmla="*/ 3 w 119"/>
                    <a:gd name="T45" fmla="*/ 0 h 57"/>
                    <a:gd name="T46" fmla="*/ 2 w 119"/>
                    <a:gd name="T47" fmla="*/ 0 h 57"/>
                    <a:gd name="T48" fmla="*/ 1 w 119"/>
                    <a:gd name="T49" fmla="*/ 0 h 57"/>
                    <a:gd name="T50" fmla="*/ 1 w 119"/>
                    <a:gd name="T51" fmla="*/ 0 h 57"/>
                    <a:gd name="T52" fmla="*/ 1 w 119"/>
                    <a:gd name="T53" fmla="*/ 0 h 57"/>
                    <a:gd name="T54" fmla="*/ 1 w 119"/>
                    <a:gd name="T55" fmla="*/ 0 h 57"/>
                    <a:gd name="T56" fmla="*/ 1 w 119"/>
                    <a:gd name="T57" fmla="*/ 1 h 57"/>
                    <a:gd name="T58" fmla="*/ 0 w 119"/>
                    <a:gd name="T59" fmla="*/ 1 h 57"/>
                    <a:gd name="T60" fmla="*/ 0 w 119"/>
                    <a:gd name="T61" fmla="*/ 1 h 57"/>
                    <a:gd name="T62" fmla="*/ 0 w 119"/>
                    <a:gd name="T63" fmla="*/ 1 h 57"/>
                    <a:gd name="T64" fmla="*/ 0 w 119"/>
                    <a:gd name="T65" fmla="*/ 1 h 5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19" h="57">
                      <a:moveTo>
                        <a:pt x="0" y="32"/>
                      </a:moveTo>
                      <a:lnTo>
                        <a:pt x="7" y="35"/>
                      </a:lnTo>
                      <a:lnTo>
                        <a:pt x="14" y="38"/>
                      </a:lnTo>
                      <a:lnTo>
                        <a:pt x="20" y="42"/>
                      </a:lnTo>
                      <a:lnTo>
                        <a:pt x="26" y="47"/>
                      </a:lnTo>
                      <a:lnTo>
                        <a:pt x="32" y="51"/>
                      </a:lnTo>
                      <a:lnTo>
                        <a:pt x="36" y="54"/>
                      </a:lnTo>
                      <a:lnTo>
                        <a:pt x="41" y="56"/>
                      </a:lnTo>
                      <a:lnTo>
                        <a:pt x="47" y="57"/>
                      </a:lnTo>
                      <a:lnTo>
                        <a:pt x="55" y="57"/>
                      </a:lnTo>
                      <a:lnTo>
                        <a:pt x="62" y="56"/>
                      </a:lnTo>
                      <a:lnTo>
                        <a:pt x="70" y="55"/>
                      </a:lnTo>
                      <a:lnTo>
                        <a:pt x="77" y="53"/>
                      </a:lnTo>
                      <a:lnTo>
                        <a:pt x="83" y="50"/>
                      </a:lnTo>
                      <a:lnTo>
                        <a:pt x="89" y="48"/>
                      </a:lnTo>
                      <a:lnTo>
                        <a:pt x="93" y="44"/>
                      </a:lnTo>
                      <a:lnTo>
                        <a:pt x="97" y="40"/>
                      </a:lnTo>
                      <a:lnTo>
                        <a:pt x="106" y="32"/>
                      </a:lnTo>
                      <a:lnTo>
                        <a:pt x="112" y="23"/>
                      </a:lnTo>
                      <a:lnTo>
                        <a:pt x="116" y="13"/>
                      </a:lnTo>
                      <a:lnTo>
                        <a:pt x="119" y="1"/>
                      </a:lnTo>
                      <a:lnTo>
                        <a:pt x="101" y="0"/>
                      </a:lnTo>
                      <a:lnTo>
                        <a:pt x="82" y="0"/>
                      </a:lnTo>
                      <a:lnTo>
                        <a:pt x="63" y="2"/>
                      </a:lnTo>
                      <a:lnTo>
                        <a:pt x="45" y="5"/>
                      </a:lnTo>
                      <a:lnTo>
                        <a:pt x="36" y="7"/>
                      </a:lnTo>
                      <a:lnTo>
                        <a:pt x="28" y="10"/>
                      </a:lnTo>
                      <a:lnTo>
                        <a:pt x="22" y="13"/>
                      </a:lnTo>
                      <a:lnTo>
                        <a:pt x="15" y="16"/>
                      </a:lnTo>
                      <a:lnTo>
                        <a:pt x="10" y="19"/>
                      </a:lnTo>
                      <a:lnTo>
                        <a:pt x="5" y="23"/>
                      </a:lnTo>
                      <a:lnTo>
                        <a:pt x="2" y="27"/>
                      </a:lnTo>
                      <a:lnTo>
                        <a:pt x="0" y="3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7" name="Freeform 422">
                  <a:extLst>
                    <a:ext uri="{FF2B5EF4-FFF2-40B4-BE49-F238E27FC236}">
                      <a16:creationId xmlns:a16="http://schemas.microsoft.com/office/drawing/2014/main" id="{54D8F66C-BFBF-5048-A6E9-13C7BFD86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4" y="1335"/>
                  <a:ext cx="34" cy="17"/>
                </a:xfrm>
                <a:custGeom>
                  <a:avLst/>
                  <a:gdLst>
                    <a:gd name="T0" fmla="*/ 0 w 107"/>
                    <a:gd name="T1" fmla="*/ 2 h 52"/>
                    <a:gd name="T2" fmla="*/ 0 w 107"/>
                    <a:gd name="T3" fmla="*/ 2 h 52"/>
                    <a:gd name="T4" fmla="*/ 0 w 107"/>
                    <a:gd name="T5" fmla="*/ 2 h 52"/>
                    <a:gd name="T6" fmla="*/ 0 w 107"/>
                    <a:gd name="T7" fmla="*/ 2 h 52"/>
                    <a:gd name="T8" fmla="*/ 1 w 107"/>
                    <a:gd name="T9" fmla="*/ 2 h 52"/>
                    <a:gd name="T10" fmla="*/ 1 w 107"/>
                    <a:gd name="T11" fmla="*/ 2 h 52"/>
                    <a:gd name="T12" fmla="*/ 1 w 107"/>
                    <a:gd name="T13" fmla="*/ 2 h 52"/>
                    <a:gd name="T14" fmla="*/ 1 w 107"/>
                    <a:gd name="T15" fmla="*/ 2 h 52"/>
                    <a:gd name="T16" fmla="*/ 2 w 107"/>
                    <a:gd name="T17" fmla="*/ 2 h 52"/>
                    <a:gd name="T18" fmla="*/ 2 w 107"/>
                    <a:gd name="T19" fmla="*/ 2 h 52"/>
                    <a:gd name="T20" fmla="*/ 2 w 107"/>
                    <a:gd name="T21" fmla="*/ 2 h 52"/>
                    <a:gd name="T22" fmla="*/ 3 w 107"/>
                    <a:gd name="T23" fmla="*/ 1 h 52"/>
                    <a:gd name="T24" fmla="*/ 3 w 107"/>
                    <a:gd name="T25" fmla="*/ 1 h 52"/>
                    <a:gd name="T26" fmla="*/ 3 w 107"/>
                    <a:gd name="T27" fmla="*/ 1 h 52"/>
                    <a:gd name="T28" fmla="*/ 3 w 107"/>
                    <a:gd name="T29" fmla="*/ 1 h 52"/>
                    <a:gd name="T30" fmla="*/ 3 w 107"/>
                    <a:gd name="T31" fmla="*/ 0 h 52"/>
                    <a:gd name="T32" fmla="*/ 3 w 107"/>
                    <a:gd name="T33" fmla="*/ 0 h 52"/>
                    <a:gd name="T34" fmla="*/ 3 w 107"/>
                    <a:gd name="T35" fmla="*/ 0 h 52"/>
                    <a:gd name="T36" fmla="*/ 2 w 107"/>
                    <a:gd name="T37" fmla="*/ 0 h 52"/>
                    <a:gd name="T38" fmla="*/ 2 w 107"/>
                    <a:gd name="T39" fmla="*/ 0 h 52"/>
                    <a:gd name="T40" fmla="*/ 1 w 107"/>
                    <a:gd name="T41" fmla="*/ 1 h 52"/>
                    <a:gd name="T42" fmla="*/ 1 w 107"/>
                    <a:gd name="T43" fmla="*/ 1 h 52"/>
                    <a:gd name="T44" fmla="*/ 1 w 107"/>
                    <a:gd name="T45" fmla="*/ 1 h 52"/>
                    <a:gd name="T46" fmla="*/ 0 w 107"/>
                    <a:gd name="T47" fmla="*/ 1 h 52"/>
                    <a:gd name="T48" fmla="*/ 0 w 107"/>
                    <a:gd name="T49" fmla="*/ 2 h 52"/>
                    <a:gd name="T50" fmla="*/ 0 w 107"/>
                    <a:gd name="T51" fmla="*/ 2 h 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07" h="52">
                      <a:moveTo>
                        <a:pt x="0" y="50"/>
                      </a:moveTo>
                      <a:lnTo>
                        <a:pt x="6" y="51"/>
                      </a:lnTo>
                      <a:lnTo>
                        <a:pt x="9" y="52"/>
                      </a:lnTo>
                      <a:lnTo>
                        <a:pt x="13" y="52"/>
                      </a:lnTo>
                      <a:lnTo>
                        <a:pt x="17" y="52"/>
                      </a:lnTo>
                      <a:lnTo>
                        <a:pt x="24" y="50"/>
                      </a:lnTo>
                      <a:lnTo>
                        <a:pt x="34" y="50"/>
                      </a:lnTo>
                      <a:lnTo>
                        <a:pt x="43" y="49"/>
                      </a:lnTo>
                      <a:lnTo>
                        <a:pt x="53" y="48"/>
                      </a:lnTo>
                      <a:lnTo>
                        <a:pt x="62" y="47"/>
                      </a:lnTo>
                      <a:lnTo>
                        <a:pt x="70" y="43"/>
                      </a:lnTo>
                      <a:lnTo>
                        <a:pt x="79" y="40"/>
                      </a:lnTo>
                      <a:lnTo>
                        <a:pt x="88" y="36"/>
                      </a:lnTo>
                      <a:lnTo>
                        <a:pt x="97" y="31"/>
                      </a:lnTo>
                      <a:lnTo>
                        <a:pt x="107" y="24"/>
                      </a:lnTo>
                      <a:lnTo>
                        <a:pt x="107" y="0"/>
                      </a:lnTo>
                      <a:lnTo>
                        <a:pt x="98" y="1"/>
                      </a:lnTo>
                      <a:lnTo>
                        <a:pt x="86" y="3"/>
                      </a:lnTo>
                      <a:lnTo>
                        <a:pt x="72" y="7"/>
                      </a:lnTo>
                      <a:lnTo>
                        <a:pt x="56" y="13"/>
                      </a:lnTo>
                      <a:lnTo>
                        <a:pt x="41" y="20"/>
                      </a:lnTo>
                      <a:lnTo>
                        <a:pt x="25" y="28"/>
                      </a:lnTo>
                      <a:lnTo>
                        <a:pt x="19" y="33"/>
                      </a:lnTo>
                      <a:lnTo>
                        <a:pt x="12" y="38"/>
                      </a:lnTo>
                      <a:lnTo>
                        <a:pt x="6" y="43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8" name="Freeform 423">
                  <a:extLst>
                    <a:ext uri="{FF2B5EF4-FFF2-40B4-BE49-F238E27FC236}">
                      <a16:creationId xmlns:a16="http://schemas.microsoft.com/office/drawing/2014/main" id="{C4133267-74A0-7148-84D8-2631156A7B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1" y="1244"/>
                  <a:ext cx="79" cy="32"/>
                </a:xfrm>
                <a:custGeom>
                  <a:avLst/>
                  <a:gdLst>
                    <a:gd name="T0" fmla="*/ 1 w 246"/>
                    <a:gd name="T1" fmla="*/ 3 h 99"/>
                    <a:gd name="T2" fmla="*/ 1 w 246"/>
                    <a:gd name="T3" fmla="*/ 3 h 99"/>
                    <a:gd name="T4" fmla="*/ 1 w 246"/>
                    <a:gd name="T5" fmla="*/ 3 h 99"/>
                    <a:gd name="T6" fmla="*/ 0 w 246"/>
                    <a:gd name="T7" fmla="*/ 3 h 99"/>
                    <a:gd name="T8" fmla="*/ 0 w 246"/>
                    <a:gd name="T9" fmla="*/ 3 h 99"/>
                    <a:gd name="T10" fmla="*/ 0 w 246"/>
                    <a:gd name="T11" fmla="*/ 3 h 99"/>
                    <a:gd name="T12" fmla="*/ 0 w 246"/>
                    <a:gd name="T13" fmla="*/ 3 h 99"/>
                    <a:gd name="T14" fmla="*/ 0 w 246"/>
                    <a:gd name="T15" fmla="*/ 3 h 99"/>
                    <a:gd name="T16" fmla="*/ 0 w 246"/>
                    <a:gd name="T17" fmla="*/ 3 h 99"/>
                    <a:gd name="T18" fmla="*/ 0 w 246"/>
                    <a:gd name="T19" fmla="*/ 2 h 99"/>
                    <a:gd name="T20" fmla="*/ 0 w 246"/>
                    <a:gd name="T21" fmla="*/ 2 h 99"/>
                    <a:gd name="T22" fmla="*/ 0 w 246"/>
                    <a:gd name="T23" fmla="*/ 2 h 99"/>
                    <a:gd name="T24" fmla="*/ 0 w 246"/>
                    <a:gd name="T25" fmla="*/ 2 h 99"/>
                    <a:gd name="T26" fmla="*/ 0 w 246"/>
                    <a:gd name="T27" fmla="*/ 2 h 99"/>
                    <a:gd name="T28" fmla="*/ 1 w 246"/>
                    <a:gd name="T29" fmla="*/ 1 h 99"/>
                    <a:gd name="T30" fmla="*/ 1 w 246"/>
                    <a:gd name="T31" fmla="*/ 1 h 99"/>
                    <a:gd name="T32" fmla="*/ 1 w 246"/>
                    <a:gd name="T33" fmla="*/ 1 h 99"/>
                    <a:gd name="T34" fmla="*/ 2 w 246"/>
                    <a:gd name="T35" fmla="*/ 1 h 99"/>
                    <a:gd name="T36" fmla="*/ 2 w 246"/>
                    <a:gd name="T37" fmla="*/ 1 h 99"/>
                    <a:gd name="T38" fmla="*/ 2 w 246"/>
                    <a:gd name="T39" fmla="*/ 1 h 99"/>
                    <a:gd name="T40" fmla="*/ 3 w 246"/>
                    <a:gd name="T41" fmla="*/ 0 h 99"/>
                    <a:gd name="T42" fmla="*/ 3 w 246"/>
                    <a:gd name="T43" fmla="*/ 0 h 99"/>
                    <a:gd name="T44" fmla="*/ 4 w 246"/>
                    <a:gd name="T45" fmla="*/ 0 h 99"/>
                    <a:gd name="T46" fmla="*/ 4 w 246"/>
                    <a:gd name="T47" fmla="*/ 0 h 99"/>
                    <a:gd name="T48" fmla="*/ 4 w 246"/>
                    <a:gd name="T49" fmla="*/ 0 h 99"/>
                    <a:gd name="T50" fmla="*/ 5 w 246"/>
                    <a:gd name="T51" fmla="*/ 0 h 99"/>
                    <a:gd name="T52" fmla="*/ 6 w 246"/>
                    <a:gd name="T53" fmla="*/ 0 h 99"/>
                    <a:gd name="T54" fmla="*/ 7 w 246"/>
                    <a:gd name="T55" fmla="*/ 0 h 99"/>
                    <a:gd name="T56" fmla="*/ 8 w 246"/>
                    <a:gd name="T57" fmla="*/ 0 h 99"/>
                    <a:gd name="T58" fmla="*/ 8 w 246"/>
                    <a:gd name="T59" fmla="*/ 0 h 99"/>
                    <a:gd name="T60" fmla="*/ 8 w 246"/>
                    <a:gd name="T61" fmla="*/ 1 h 99"/>
                    <a:gd name="T62" fmla="*/ 8 w 246"/>
                    <a:gd name="T63" fmla="*/ 1 h 99"/>
                    <a:gd name="T64" fmla="*/ 8 w 246"/>
                    <a:gd name="T65" fmla="*/ 1 h 99"/>
                    <a:gd name="T66" fmla="*/ 7 w 246"/>
                    <a:gd name="T67" fmla="*/ 1 h 99"/>
                    <a:gd name="T68" fmla="*/ 7 w 246"/>
                    <a:gd name="T69" fmla="*/ 2 h 99"/>
                    <a:gd name="T70" fmla="*/ 6 w 246"/>
                    <a:gd name="T71" fmla="*/ 2 h 99"/>
                    <a:gd name="T72" fmla="*/ 5 w 246"/>
                    <a:gd name="T73" fmla="*/ 2 h 99"/>
                    <a:gd name="T74" fmla="*/ 5 w 246"/>
                    <a:gd name="T75" fmla="*/ 2 h 99"/>
                    <a:gd name="T76" fmla="*/ 5 w 246"/>
                    <a:gd name="T77" fmla="*/ 2 h 99"/>
                    <a:gd name="T78" fmla="*/ 4 w 246"/>
                    <a:gd name="T79" fmla="*/ 2 h 99"/>
                    <a:gd name="T80" fmla="*/ 4 w 246"/>
                    <a:gd name="T81" fmla="*/ 2 h 99"/>
                    <a:gd name="T82" fmla="*/ 4 w 246"/>
                    <a:gd name="T83" fmla="*/ 2 h 99"/>
                    <a:gd name="T84" fmla="*/ 4 w 246"/>
                    <a:gd name="T85" fmla="*/ 2 h 99"/>
                    <a:gd name="T86" fmla="*/ 3 w 246"/>
                    <a:gd name="T87" fmla="*/ 2 h 99"/>
                    <a:gd name="T88" fmla="*/ 3 w 246"/>
                    <a:gd name="T89" fmla="*/ 2 h 99"/>
                    <a:gd name="T90" fmla="*/ 3 w 246"/>
                    <a:gd name="T91" fmla="*/ 2 h 99"/>
                    <a:gd name="T92" fmla="*/ 3 w 246"/>
                    <a:gd name="T93" fmla="*/ 2 h 99"/>
                    <a:gd name="T94" fmla="*/ 2 w 246"/>
                    <a:gd name="T95" fmla="*/ 3 h 99"/>
                    <a:gd name="T96" fmla="*/ 2 w 246"/>
                    <a:gd name="T97" fmla="*/ 3 h 99"/>
                    <a:gd name="T98" fmla="*/ 2 w 246"/>
                    <a:gd name="T99" fmla="*/ 3 h 99"/>
                    <a:gd name="T100" fmla="*/ 1 w 246"/>
                    <a:gd name="T101" fmla="*/ 3 h 99"/>
                    <a:gd name="T102" fmla="*/ 1 w 246"/>
                    <a:gd name="T103" fmla="*/ 3 h 99"/>
                    <a:gd name="T104" fmla="*/ 1 w 246"/>
                    <a:gd name="T105" fmla="*/ 3 h 9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246" h="99">
                      <a:moveTo>
                        <a:pt x="27" y="99"/>
                      </a:moveTo>
                      <a:lnTo>
                        <a:pt x="22" y="97"/>
                      </a:lnTo>
                      <a:lnTo>
                        <a:pt x="17" y="96"/>
                      </a:lnTo>
                      <a:lnTo>
                        <a:pt x="12" y="93"/>
                      </a:lnTo>
                      <a:lnTo>
                        <a:pt x="9" y="90"/>
                      </a:lnTo>
                      <a:lnTo>
                        <a:pt x="6" y="86"/>
                      </a:lnTo>
                      <a:lnTo>
                        <a:pt x="2" y="82"/>
                      </a:lnTo>
                      <a:lnTo>
                        <a:pt x="1" y="78"/>
                      </a:lnTo>
                      <a:lnTo>
                        <a:pt x="0" y="73"/>
                      </a:lnTo>
                      <a:lnTo>
                        <a:pt x="0" y="69"/>
                      </a:lnTo>
                      <a:lnTo>
                        <a:pt x="1" y="65"/>
                      </a:lnTo>
                      <a:lnTo>
                        <a:pt x="3" y="60"/>
                      </a:lnTo>
                      <a:lnTo>
                        <a:pt x="5" y="56"/>
                      </a:lnTo>
                      <a:lnTo>
                        <a:pt x="10" y="49"/>
                      </a:lnTo>
                      <a:lnTo>
                        <a:pt x="18" y="41"/>
                      </a:lnTo>
                      <a:lnTo>
                        <a:pt x="25" y="34"/>
                      </a:lnTo>
                      <a:lnTo>
                        <a:pt x="35" y="28"/>
                      </a:lnTo>
                      <a:lnTo>
                        <a:pt x="46" y="23"/>
                      </a:lnTo>
                      <a:lnTo>
                        <a:pt x="57" y="18"/>
                      </a:lnTo>
                      <a:lnTo>
                        <a:pt x="69" y="14"/>
                      </a:lnTo>
                      <a:lnTo>
                        <a:pt x="81" y="10"/>
                      </a:lnTo>
                      <a:lnTo>
                        <a:pt x="92" y="7"/>
                      </a:lnTo>
                      <a:lnTo>
                        <a:pt x="104" y="4"/>
                      </a:lnTo>
                      <a:lnTo>
                        <a:pt x="124" y="1"/>
                      </a:lnTo>
                      <a:lnTo>
                        <a:pt x="140" y="0"/>
                      </a:lnTo>
                      <a:lnTo>
                        <a:pt x="168" y="0"/>
                      </a:lnTo>
                      <a:lnTo>
                        <a:pt x="193" y="1"/>
                      </a:lnTo>
                      <a:lnTo>
                        <a:pt x="219" y="2"/>
                      </a:lnTo>
                      <a:lnTo>
                        <a:pt x="246" y="6"/>
                      </a:lnTo>
                      <a:lnTo>
                        <a:pt x="244" y="11"/>
                      </a:lnTo>
                      <a:lnTo>
                        <a:pt x="241" y="15"/>
                      </a:lnTo>
                      <a:lnTo>
                        <a:pt x="236" y="20"/>
                      </a:lnTo>
                      <a:lnTo>
                        <a:pt x="231" y="26"/>
                      </a:lnTo>
                      <a:lnTo>
                        <a:pt x="215" y="36"/>
                      </a:lnTo>
                      <a:lnTo>
                        <a:pt x="199" y="46"/>
                      </a:lnTo>
                      <a:lnTo>
                        <a:pt x="180" y="55"/>
                      </a:lnTo>
                      <a:lnTo>
                        <a:pt x="162" y="61"/>
                      </a:lnTo>
                      <a:lnTo>
                        <a:pt x="152" y="64"/>
                      </a:lnTo>
                      <a:lnTo>
                        <a:pt x="143" y="66"/>
                      </a:lnTo>
                      <a:lnTo>
                        <a:pt x="134" y="67"/>
                      </a:lnTo>
                      <a:lnTo>
                        <a:pt x="126" y="67"/>
                      </a:lnTo>
                      <a:lnTo>
                        <a:pt x="120" y="67"/>
                      </a:lnTo>
                      <a:lnTo>
                        <a:pt x="110" y="67"/>
                      </a:lnTo>
                      <a:lnTo>
                        <a:pt x="100" y="67"/>
                      </a:lnTo>
                      <a:lnTo>
                        <a:pt x="93" y="67"/>
                      </a:lnTo>
                      <a:lnTo>
                        <a:pt x="88" y="69"/>
                      </a:lnTo>
                      <a:lnTo>
                        <a:pt x="80" y="72"/>
                      </a:lnTo>
                      <a:lnTo>
                        <a:pt x="72" y="77"/>
                      </a:lnTo>
                      <a:lnTo>
                        <a:pt x="63" y="83"/>
                      </a:lnTo>
                      <a:lnTo>
                        <a:pt x="53" y="88"/>
                      </a:lnTo>
                      <a:lnTo>
                        <a:pt x="44" y="93"/>
                      </a:lnTo>
                      <a:lnTo>
                        <a:pt x="35" y="96"/>
                      </a:lnTo>
                      <a:lnTo>
                        <a:pt x="27" y="99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89" name="Freeform 424">
                  <a:extLst>
                    <a:ext uri="{FF2B5EF4-FFF2-40B4-BE49-F238E27FC236}">
                      <a16:creationId xmlns:a16="http://schemas.microsoft.com/office/drawing/2014/main" id="{AD265B0C-44EA-1041-A97E-06758065B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4" y="1248"/>
                  <a:ext cx="76" cy="40"/>
                </a:xfrm>
                <a:custGeom>
                  <a:avLst/>
                  <a:gdLst>
                    <a:gd name="T0" fmla="*/ 1 w 233"/>
                    <a:gd name="T1" fmla="*/ 3 h 123"/>
                    <a:gd name="T2" fmla="*/ 0 w 233"/>
                    <a:gd name="T3" fmla="*/ 3 h 123"/>
                    <a:gd name="T4" fmla="*/ 0 w 233"/>
                    <a:gd name="T5" fmla="*/ 2 h 123"/>
                    <a:gd name="T6" fmla="*/ 1 w 233"/>
                    <a:gd name="T7" fmla="*/ 1 h 123"/>
                    <a:gd name="T8" fmla="*/ 1 w 233"/>
                    <a:gd name="T9" fmla="*/ 1 h 123"/>
                    <a:gd name="T10" fmla="*/ 2 w 233"/>
                    <a:gd name="T11" fmla="*/ 1 h 123"/>
                    <a:gd name="T12" fmla="*/ 3 w 233"/>
                    <a:gd name="T13" fmla="*/ 1 h 123"/>
                    <a:gd name="T14" fmla="*/ 3 w 233"/>
                    <a:gd name="T15" fmla="*/ 1 h 123"/>
                    <a:gd name="T16" fmla="*/ 4 w 233"/>
                    <a:gd name="T17" fmla="*/ 1 h 123"/>
                    <a:gd name="T18" fmla="*/ 4 w 233"/>
                    <a:gd name="T19" fmla="*/ 0 h 123"/>
                    <a:gd name="T20" fmla="*/ 5 w 233"/>
                    <a:gd name="T21" fmla="*/ 0 h 123"/>
                    <a:gd name="T22" fmla="*/ 6 w 233"/>
                    <a:gd name="T23" fmla="*/ 0 h 123"/>
                    <a:gd name="T24" fmla="*/ 6 w 233"/>
                    <a:gd name="T25" fmla="*/ 0 h 123"/>
                    <a:gd name="T26" fmla="*/ 7 w 233"/>
                    <a:gd name="T27" fmla="*/ 0 h 123"/>
                    <a:gd name="T28" fmla="*/ 7 w 233"/>
                    <a:gd name="T29" fmla="*/ 0 h 123"/>
                    <a:gd name="T30" fmla="*/ 8 w 233"/>
                    <a:gd name="T31" fmla="*/ 0 h 123"/>
                    <a:gd name="T32" fmla="*/ 8 w 233"/>
                    <a:gd name="T33" fmla="*/ 0 h 123"/>
                    <a:gd name="T34" fmla="*/ 8 w 233"/>
                    <a:gd name="T35" fmla="*/ 1 h 123"/>
                    <a:gd name="T36" fmla="*/ 8 w 233"/>
                    <a:gd name="T37" fmla="*/ 1 h 123"/>
                    <a:gd name="T38" fmla="*/ 7 w 233"/>
                    <a:gd name="T39" fmla="*/ 1 h 123"/>
                    <a:gd name="T40" fmla="*/ 7 w 233"/>
                    <a:gd name="T41" fmla="*/ 2 h 123"/>
                    <a:gd name="T42" fmla="*/ 7 w 233"/>
                    <a:gd name="T43" fmla="*/ 2 h 123"/>
                    <a:gd name="T44" fmla="*/ 7 w 233"/>
                    <a:gd name="T45" fmla="*/ 3 h 123"/>
                    <a:gd name="T46" fmla="*/ 6 w 233"/>
                    <a:gd name="T47" fmla="*/ 3 h 123"/>
                    <a:gd name="T48" fmla="*/ 5 w 233"/>
                    <a:gd name="T49" fmla="*/ 3 h 123"/>
                    <a:gd name="T50" fmla="*/ 4 w 233"/>
                    <a:gd name="T51" fmla="*/ 4 h 123"/>
                    <a:gd name="T52" fmla="*/ 3 w 233"/>
                    <a:gd name="T53" fmla="*/ 4 h 123"/>
                    <a:gd name="T54" fmla="*/ 3 w 233"/>
                    <a:gd name="T55" fmla="*/ 4 h 123"/>
                    <a:gd name="T56" fmla="*/ 2 w 233"/>
                    <a:gd name="T57" fmla="*/ 4 h 123"/>
                    <a:gd name="T58" fmla="*/ 2 w 233"/>
                    <a:gd name="T59" fmla="*/ 4 h 123"/>
                    <a:gd name="T60" fmla="*/ 2 w 233"/>
                    <a:gd name="T61" fmla="*/ 4 h 123"/>
                    <a:gd name="T62" fmla="*/ 2 w 233"/>
                    <a:gd name="T63" fmla="*/ 4 h 123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233" h="123">
                      <a:moveTo>
                        <a:pt x="47" y="93"/>
                      </a:moveTo>
                      <a:lnTo>
                        <a:pt x="33" y="88"/>
                      </a:lnTo>
                      <a:lnTo>
                        <a:pt x="21" y="83"/>
                      </a:lnTo>
                      <a:lnTo>
                        <a:pt x="10" y="78"/>
                      </a:lnTo>
                      <a:lnTo>
                        <a:pt x="0" y="74"/>
                      </a:lnTo>
                      <a:lnTo>
                        <a:pt x="0" y="55"/>
                      </a:lnTo>
                      <a:lnTo>
                        <a:pt x="10" y="46"/>
                      </a:lnTo>
                      <a:lnTo>
                        <a:pt x="20" y="37"/>
                      </a:lnTo>
                      <a:lnTo>
                        <a:pt x="30" y="37"/>
                      </a:lnTo>
                      <a:lnTo>
                        <a:pt x="40" y="37"/>
                      </a:lnTo>
                      <a:lnTo>
                        <a:pt x="51" y="37"/>
                      </a:lnTo>
                      <a:lnTo>
                        <a:pt x="61" y="37"/>
                      </a:lnTo>
                      <a:lnTo>
                        <a:pt x="66" y="37"/>
                      </a:lnTo>
                      <a:lnTo>
                        <a:pt x="72" y="36"/>
                      </a:lnTo>
                      <a:lnTo>
                        <a:pt x="77" y="35"/>
                      </a:lnTo>
                      <a:lnTo>
                        <a:pt x="83" y="33"/>
                      </a:lnTo>
                      <a:lnTo>
                        <a:pt x="94" y="28"/>
                      </a:lnTo>
                      <a:lnTo>
                        <a:pt x="104" y="23"/>
                      </a:lnTo>
                      <a:lnTo>
                        <a:pt x="114" y="17"/>
                      </a:lnTo>
                      <a:lnTo>
                        <a:pt x="123" y="11"/>
                      </a:lnTo>
                      <a:lnTo>
                        <a:pt x="134" y="5"/>
                      </a:lnTo>
                      <a:lnTo>
                        <a:pt x="146" y="0"/>
                      </a:lnTo>
                      <a:lnTo>
                        <a:pt x="153" y="4"/>
                      </a:lnTo>
                      <a:lnTo>
                        <a:pt x="161" y="8"/>
                      </a:lnTo>
                      <a:lnTo>
                        <a:pt x="171" y="11"/>
                      </a:lnTo>
                      <a:lnTo>
                        <a:pt x="181" y="12"/>
                      </a:lnTo>
                      <a:lnTo>
                        <a:pt x="185" y="12"/>
                      </a:lnTo>
                      <a:lnTo>
                        <a:pt x="190" y="10"/>
                      </a:lnTo>
                      <a:lnTo>
                        <a:pt x="196" y="8"/>
                      </a:lnTo>
                      <a:lnTo>
                        <a:pt x="201" y="6"/>
                      </a:lnTo>
                      <a:lnTo>
                        <a:pt x="210" y="2"/>
                      </a:lnTo>
                      <a:lnTo>
                        <a:pt x="213" y="0"/>
                      </a:lnTo>
                      <a:lnTo>
                        <a:pt x="233" y="0"/>
                      </a:lnTo>
                      <a:lnTo>
                        <a:pt x="232" y="6"/>
                      </a:lnTo>
                      <a:lnTo>
                        <a:pt x="231" y="12"/>
                      </a:lnTo>
                      <a:lnTo>
                        <a:pt x="228" y="18"/>
                      </a:lnTo>
                      <a:lnTo>
                        <a:pt x="224" y="22"/>
                      </a:lnTo>
                      <a:lnTo>
                        <a:pt x="219" y="25"/>
                      </a:lnTo>
                      <a:lnTo>
                        <a:pt x="213" y="28"/>
                      </a:lnTo>
                      <a:lnTo>
                        <a:pt x="207" y="30"/>
                      </a:lnTo>
                      <a:lnTo>
                        <a:pt x="200" y="30"/>
                      </a:lnTo>
                      <a:lnTo>
                        <a:pt x="201" y="43"/>
                      </a:lnTo>
                      <a:lnTo>
                        <a:pt x="204" y="52"/>
                      </a:lnTo>
                      <a:lnTo>
                        <a:pt x="206" y="62"/>
                      </a:lnTo>
                      <a:lnTo>
                        <a:pt x="207" y="74"/>
                      </a:lnTo>
                      <a:lnTo>
                        <a:pt x="185" y="85"/>
                      </a:lnTo>
                      <a:lnTo>
                        <a:pt x="166" y="93"/>
                      </a:lnTo>
                      <a:lnTo>
                        <a:pt x="157" y="96"/>
                      </a:lnTo>
                      <a:lnTo>
                        <a:pt x="149" y="98"/>
                      </a:lnTo>
                      <a:lnTo>
                        <a:pt x="139" y="98"/>
                      </a:lnTo>
                      <a:lnTo>
                        <a:pt x="127" y="99"/>
                      </a:lnTo>
                      <a:lnTo>
                        <a:pt x="116" y="100"/>
                      </a:lnTo>
                      <a:lnTo>
                        <a:pt x="105" y="103"/>
                      </a:lnTo>
                      <a:lnTo>
                        <a:pt x="96" y="106"/>
                      </a:lnTo>
                      <a:lnTo>
                        <a:pt x="88" y="111"/>
                      </a:lnTo>
                      <a:lnTo>
                        <a:pt x="82" y="115"/>
                      </a:lnTo>
                      <a:lnTo>
                        <a:pt x="74" y="119"/>
                      </a:lnTo>
                      <a:lnTo>
                        <a:pt x="67" y="122"/>
                      </a:lnTo>
                      <a:lnTo>
                        <a:pt x="61" y="123"/>
                      </a:lnTo>
                      <a:lnTo>
                        <a:pt x="58" y="122"/>
                      </a:lnTo>
                      <a:lnTo>
                        <a:pt x="55" y="119"/>
                      </a:lnTo>
                      <a:lnTo>
                        <a:pt x="53" y="115"/>
                      </a:lnTo>
                      <a:lnTo>
                        <a:pt x="51" y="110"/>
                      </a:lnTo>
                      <a:lnTo>
                        <a:pt x="48" y="100"/>
                      </a:lnTo>
                      <a:lnTo>
                        <a:pt x="47" y="9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0" name="Freeform 425">
                  <a:extLst>
                    <a:ext uri="{FF2B5EF4-FFF2-40B4-BE49-F238E27FC236}">
                      <a16:creationId xmlns:a16="http://schemas.microsoft.com/office/drawing/2014/main" id="{0D30ABC7-591D-8E48-98F4-E5AFACFF0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3" y="1236"/>
                  <a:ext cx="157" cy="56"/>
                </a:xfrm>
                <a:custGeom>
                  <a:avLst/>
                  <a:gdLst>
                    <a:gd name="T0" fmla="*/ 0 w 484"/>
                    <a:gd name="T1" fmla="*/ 5 h 172"/>
                    <a:gd name="T2" fmla="*/ 0 w 484"/>
                    <a:gd name="T3" fmla="*/ 6 h 172"/>
                    <a:gd name="T4" fmla="*/ 0 w 484"/>
                    <a:gd name="T5" fmla="*/ 6 h 172"/>
                    <a:gd name="T6" fmla="*/ 1 w 484"/>
                    <a:gd name="T7" fmla="*/ 6 h 172"/>
                    <a:gd name="T8" fmla="*/ 1 w 484"/>
                    <a:gd name="T9" fmla="*/ 6 h 172"/>
                    <a:gd name="T10" fmla="*/ 2 w 484"/>
                    <a:gd name="T11" fmla="*/ 6 h 172"/>
                    <a:gd name="T12" fmla="*/ 3 w 484"/>
                    <a:gd name="T13" fmla="*/ 6 h 172"/>
                    <a:gd name="T14" fmla="*/ 3 w 484"/>
                    <a:gd name="T15" fmla="*/ 6 h 172"/>
                    <a:gd name="T16" fmla="*/ 5 w 484"/>
                    <a:gd name="T17" fmla="*/ 6 h 172"/>
                    <a:gd name="T18" fmla="*/ 6 w 484"/>
                    <a:gd name="T19" fmla="*/ 5 h 172"/>
                    <a:gd name="T20" fmla="*/ 8 w 484"/>
                    <a:gd name="T21" fmla="*/ 4 h 172"/>
                    <a:gd name="T22" fmla="*/ 10 w 484"/>
                    <a:gd name="T23" fmla="*/ 4 h 172"/>
                    <a:gd name="T24" fmla="*/ 12 w 484"/>
                    <a:gd name="T25" fmla="*/ 3 h 172"/>
                    <a:gd name="T26" fmla="*/ 14 w 484"/>
                    <a:gd name="T27" fmla="*/ 3 h 172"/>
                    <a:gd name="T28" fmla="*/ 15 w 484"/>
                    <a:gd name="T29" fmla="*/ 2 h 172"/>
                    <a:gd name="T30" fmla="*/ 16 w 484"/>
                    <a:gd name="T31" fmla="*/ 2 h 172"/>
                    <a:gd name="T32" fmla="*/ 16 w 484"/>
                    <a:gd name="T33" fmla="*/ 2 h 172"/>
                    <a:gd name="T34" fmla="*/ 17 w 484"/>
                    <a:gd name="T35" fmla="*/ 1 h 172"/>
                    <a:gd name="T36" fmla="*/ 15 w 484"/>
                    <a:gd name="T37" fmla="*/ 1 h 172"/>
                    <a:gd name="T38" fmla="*/ 13 w 484"/>
                    <a:gd name="T39" fmla="*/ 1 h 172"/>
                    <a:gd name="T40" fmla="*/ 11 w 484"/>
                    <a:gd name="T41" fmla="*/ 0 h 172"/>
                    <a:gd name="T42" fmla="*/ 9 w 484"/>
                    <a:gd name="T43" fmla="*/ 0 h 172"/>
                    <a:gd name="T44" fmla="*/ 8 w 484"/>
                    <a:gd name="T45" fmla="*/ 0 h 172"/>
                    <a:gd name="T46" fmla="*/ 7 w 484"/>
                    <a:gd name="T47" fmla="*/ 0 h 172"/>
                    <a:gd name="T48" fmla="*/ 6 w 484"/>
                    <a:gd name="T49" fmla="*/ 0 h 172"/>
                    <a:gd name="T50" fmla="*/ 6 w 484"/>
                    <a:gd name="T51" fmla="*/ 0 h 172"/>
                    <a:gd name="T52" fmla="*/ 6 w 484"/>
                    <a:gd name="T53" fmla="*/ 0 h 172"/>
                    <a:gd name="T54" fmla="*/ 6 w 484"/>
                    <a:gd name="T55" fmla="*/ 0 h 172"/>
                    <a:gd name="T56" fmla="*/ 6 w 484"/>
                    <a:gd name="T57" fmla="*/ 1 h 172"/>
                    <a:gd name="T58" fmla="*/ 5 w 484"/>
                    <a:gd name="T59" fmla="*/ 1 h 172"/>
                    <a:gd name="T60" fmla="*/ 5 w 484"/>
                    <a:gd name="T61" fmla="*/ 2 h 172"/>
                    <a:gd name="T62" fmla="*/ 4 w 484"/>
                    <a:gd name="T63" fmla="*/ 2 h 172"/>
                    <a:gd name="T64" fmla="*/ 3 w 484"/>
                    <a:gd name="T65" fmla="*/ 2 h 172"/>
                    <a:gd name="T66" fmla="*/ 2 w 484"/>
                    <a:gd name="T67" fmla="*/ 3 h 172"/>
                    <a:gd name="T68" fmla="*/ 1 w 484"/>
                    <a:gd name="T69" fmla="*/ 3 h 172"/>
                    <a:gd name="T70" fmla="*/ 1 w 484"/>
                    <a:gd name="T71" fmla="*/ 3 h 172"/>
                    <a:gd name="T72" fmla="*/ 0 w 484"/>
                    <a:gd name="T73" fmla="*/ 4 h 172"/>
                    <a:gd name="T74" fmla="*/ 0 w 484"/>
                    <a:gd name="T75" fmla="*/ 4 h 172"/>
                    <a:gd name="T76" fmla="*/ 0 w 484"/>
                    <a:gd name="T77" fmla="*/ 5 h 17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484" h="172">
                      <a:moveTo>
                        <a:pt x="0" y="142"/>
                      </a:moveTo>
                      <a:lnTo>
                        <a:pt x="0" y="147"/>
                      </a:lnTo>
                      <a:lnTo>
                        <a:pt x="1" y="152"/>
                      </a:lnTo>
                      <a:lnTo>
                        <a:pt x="3" y="156"/>
                      </a:lnTo>
                      <a:lnTo>
                        <a:pt x="6" y="159"/>
                      </a:lnTo>
                      <a:lnTo>
                        <a:pt x="9" y="162"/>
                      </a:lnTo>
                      <a:lnTo>
                        <a:pt x="13" y="165"/>
                      </a:lnTo>
                      <a:lnTo>
                        <a:pt x="17" y="167"/>
                      </a:lnTo>
                      <a:lnTo>
                        <a:pt x="21" y="168"/>
                      </a:lnTo>
                      <a:lnTo>
                        <a:pt x="31" y="170"/>
                      </a:lnTo>
                      <a:lnTo>
                        <a:pt x="41" y="172"/>
                      </a:lnTo>
                      <a:lnTo>
                        <a:pt x="51" y="172"/>
                      </a:lnTo>
                      <a:lnTo>
                        <a:pt x="59" y="172"/>
                      </a:lnTo>
                      <a:lnTo>
                        <a:pt x="73" y="172"/>
                      </a:lnTo>
                      <a:lnTo>
                        <a:pt x="86" y="170"/>
                      </a:lnTo>
                      <a:lnTo>
                        <a:pt x="99" y="167"/>
                      </a:lnTo>
                      <a:lnTo>
                        <a:pt x="113" y="164"/>
                      </a:lnTo>
                      <a:lnTo>
                        <a:pt x="139" y="156"/>
                      </a:lnTo>
                      <a:lnTo>
                        <a:pt x="164" y="146"/>
                      </a:lnTo>
                      <a:lnTo>
                        <a:pt x="189" y="135"/>
                      </a:lnTo>
                      <a:lnTo>
                        <a:pt x="215" y="124"/>
                      </a:lnTo>
                      <a:lnTo>
                        <a:pt x="240" y="113"/>
                      </a:lnTo>
                      <a:lnTo>
                        <a:pt x="265" y="104"/>
                      </a:lnTo>
                      <a:lnTo>
                        <a:pt x="287" y="100"/>
                      </a:lnTo>
                      <a:lnTo>
                        <a:pt x="316" y="94"/>
                      </a:lnTo>
                      <a:lnTo>
                        <a:pt x="350" y="87"/>
                      </a:lnTo>
                      <a:lnTo>
                        <a:pt x="385" y="80"/>
                      </a:lnTo>
                      <a:lnTo>
                        <a:pt x="401" y="75"/>
                      </a:lnTo>
                      <a:lnTo>
                        <a:pt x="418" y="70"/>
                      </a:lnTo>
                      <a:lnTo>
                        <a:pt x="434" y="64"/>
                      </a:lnTo>
                      <a:lnTo>
                        <a:pt x="449" y="58"/>
                      </a:lnTo>
                      <a:lnTo>
                        <a:pt x="461" y="52"/>
                      </a:lnTo>
                      <a:lnTo>
                        <a:pt x="471" y="46"/>
                      </a:lnTo>
                      <a:lnTo>
                        <a:pt x="475" y="42"/>
                      </a:lnTo>
                      <a:lnTo>
                        <a:pt x="479" y="39"/>
                      </a:lnTo>
                      <a:lnTo>
                        <a:pt x="482" y="35"/>
                      </a:lnTo>
                      <a:lnTo>
                        <a:pt x="484" y="31"/>
                      </a:lnTo>
                      <a:lnTo>
                        <a:pt x="449" y="26"/>
                      </a:lnTo>
                      <a:lnTo>
                        <a:pt x="417" y="21"/>
                      </a:lnTo>
                      <a:lnTo>
                        <a:pt x="387" y="16"/>
                      </a:lnTo>
                      <a:lnTo>
                        <a:pt x="359" y="10"/>
                      </a:lnTo>
                      <a:lnTo>
                        <a:pt x="331" y="6"/>
                      </a:lnTo>
                      <a:lnTo>
                        <a:pt x="303" y="3"/>
                      </a:lnTo>
                      <a:lnTo>
                        <a:pt x="272" y="0"/>
                      </a:lnTo>
                      <a:lnTo>
                        <a:pt x="239" y="0"/>
                      </a:lnTo>
                      <a:lnTo>
                        <a:pt x="225" y="0"/>
                      </a:lnTo>
                      <a:lnTo>
                        <a:pt x="213" y="2"/>
                      </a:lnTo>
                      <a:lnTo>
                        <a:pt x="203" y="4"/>
                      </a:lnTo>
                      <a:lnTo>
                        <a:pt x="195" y="6"/>
                      </a:lnTo>
                      <a:lnTo>
                        <a:pt x="186" y="8"/>
                      </a:lnTo>
                      <a:lnTo>
                        <a:pt x="180" y="7"/>
                      </a:lnTo>
                      <a:lnTo>
                        <a:pt x="176" y="6"/>
                      </a:lnTo>
                      <a:lnTo>
                        <a:pt x="173" y="5"/>
                      </a:lnTo>
                      <a:lnTo>
                        <a:pt x="169" y="3"/>
                      </a:lnTo>
                      <a:lnTo>
                        <a:pt x="165" y="0"/>
                      </a:lnTo>
                      <a:lnTo>
                        <a:pt x="165" y="8"/>
                      </a:lnTo>
                      <a:lnTo>
                        <a:pt x="163" y="17"/>
                      </a:lnTo>
                      <a:lnTo>
                        <a:pt x="161" y="24"/>
                      </a:lnTo>
                      <a:lnTo>
                        <a:pt x="159" y="31"/>
                      </a:lnTo>
                      <a:lnTo>
                        <a:pt x="154" y="36"/>
                      </a:lnTo>
                      <a:lnTo>
                        <a:pt x="150" y="42"/>
                      </a:lnTo>
                      <a:lnTo>
                        <a:pt x="144" y="46"/>
                      </a:lnTo>
                      <a:lnTo>
                        <a:pt x="139" y="50"/>
                      </a:lnTo>
                      <a:lnTo>
                        <a:pt x="127" y="58"/>
                      </a:lnTo>
                      <a:lnTo>
                        <a:pt x="113" y="63"/>
                      </a:lnTo>
                      <a:lnTo>
                        <a:pt x="97" y="69"/>
                      </a:lnTo>
                      <a:lnTo>
                        <a:pt x="82" y="73"/>
                      </a:lnTo>
                      <a:lnTo>
                        <a:pt x="66" y="78"/>
                      </a:lnTo>
                      <a:lnTo>
                        <a:pt x="52" y="82"/>
                      </a:lnTo>
                      <a:lnTo>
                        <a:pt x="38" y="88"/>
                      </a:lnTo>
                      <a:lnTo>
                        <a:pt x="25" y="94"/>
                      </a:lnTo>
                      <a:lnTo>
                        <a:pt x="19" y="98"/>
                      </a:lnTo>
                      <a:lnTo>
                        <a:pt x="15" y="103"/>
                      </a:lnTo>
                      <a:lnTo>
                        <a:pt x="10" y="107"/>
                      </a:lnTo>
                      <a:lnTo>
                        <a:pt x="6" y="113"/>
                      </a:lnTo>
                      <a:lnTo>
                        <a:pt x="3" y="119"/>
                      </a:lnTo>
                      <a:lnTo>
                        <a:pt x="1" y="126"/>
                      </a:lnTo>
                      <a:lnTo>
                        <a:pt x="0" y="134"/>
                      </a:lnTo>
                      <a:lnTo>
                        <a:pt x="0" y="14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1" name="Freeform 426">
                  <a:extLst>
                    <a:ext uri="{FF2B5EF4-FFF2-40B4-BE49-F238E27FC236}">
                      <a16:creationId xmlns:a16="http://schemas.microsoft.com/office/drawing/2014/main" id="{646DFE46-A9D0-4D49-99BD-5C0F5C899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3" y="1255"/>
                  <a:ext cx="221" cy="79"/>
                </a:xfrm>
                <a:custGeom>
                  <a:avLst/>
                  <a:gdLst>
                    <a:gd name="T0" fmla="*/ 11 w 684"/>
                    <a:gd name="T1" fmla="*/ 0 h 240"/>
                    <a:gd name="T2" fmla="*/ 10 w 684"/>
                    <a:gd name="T3" fmla="*/ 1 h 240"/>
                    <a:gd name="T4" fmla="*/ 10 w 684"/>
                    <a:gd name="T5" fmla="*/ 1 h 240"/>
                    <a:gd name="T6" fmla="*/ 10 w 684"/>
                    <a:gd name="T7" fmla="*/ 2 h 240"/>
                    <a:gd name="T8" fmla="*/ 11 w 684"/>
                    <a:gd name="T9" fmla="*/ 1 h 240"/>
                    <a:gd name="T10" fmla="*/ 13 w 684"/>
                    <a:gd name="T11" fmla="*/ 1 h 240"/>
                    <a:gd name="T12" fmla="*/ 13 w 684"/>
                    <a:gd name="T13" fmla="*/ 1 h 240"/>
                    <a:gd name="T14" fmla="*/ 13 w 684"/>
                    <a:gd name="T15" fmla="*/ 2 h 240"/>
                    <a:gd name="T16" fmla="*/ 14 w 684"/>
                    <a:gd name="T17" fmla="*/ 3 h 240"/>
                    <a:gd name="T18" fmla="*/ 17 w 684"/>
                    <a:gd name="T19" fmla="*/ 2 h 240"/>
                    <a:gd name="T20" fmla="*/ 17 w 684"/>
                    <a:gd name="T21" fmla="*/ 3 h 240"/>
                    <a:gd name="T22" fmla="*/ 18 w 684"/>
                    <a:gd name="T23" fmla="*/ 2 h 240"/>
                    <a:gd name="T24" fmla="*/ 19 w 684"/>
                    <a:gd name="T25" fmla="*/ 2 h 240"/>
                    <a:gd name="T26" fmla="*/ 19 w 684"/>
                    <a:gd name="T27" fmla="*/ 1 h 240"/>
                    <a:gd name="T28" fmla="*/ 19 w 684"/>
                    <a:gd name="T29" fmla="*/ 0 h 240"/>
                    <a:gd name="T30" fmla="*/ 19 w 684"/>
                    <a:gd name="T31" fmla="*/ 0 h 240"/>
                    <a:gd name="T32" fmla="*/ 21 w 684"/>
                    <a:gd name="T33" fmla="*/ 0 h 240"/>
                    <a:gd name="T34" fmla="*/ 22 w 684"/>
                    <a:gd name="T35" fmla="*/ 0 h 240"/>
                    <a:gd name="T36" fmla="*/ 22 w 684"/>
                    <a:gd name="T37" fmla="*/ 1 h 240"/>
                    <a:gd name="T38" fmla="*/ 22 w 684"/>
                    <a:gd name="T39" fmla="*/ 3 h 240"/>
                    <a:gd name="T40" fmla="*/ 22 w 684"/>
                    <a:gd name="T41" fmla="*/ 4 h 240"/>
                    <a:gd name="T42" fmla="*/ 21 w 684"/>
                    <a:gd name="T43" fmla="*/ 4 h 240"/>
                    <a:gd name="T44" fmla="*/ 22 w 684"/>
                    <a:gd name="T45" fmla="*/ 5 h 240"/>
                    <a:gd name="T46" fmla="*/ 23 w 684"/>
                    <a:gd name="T47" fmla="*/ 5 h 240"/>
                    <a:gd name="T48" fmla="*/ 23 w 684"/>
                    <a:gd name="T49" fmla="*/ 6 h 240"/>
                    <a:gd name="T50" fmla="*/ 22 w 684"/>
                    <a:gd name="T51" fmla="*/ 7 h 240"/>
                    <a:gd name="T52" fmla="*/ 20 w 684"/>
                    <a:gd name="T53" fmla="*/ 7 h 240"/>
                    <a:gd name="T54" fmla="*/ 19 w 684"/>
                    <a:gd name="T55" fmla="*/ 6 h 240"/>
                    <a:gd name="T56" fmla="*/ 19 w 684"/>
                    <a:gd name="T57" fmla="*/ 7 h 240"/>
                    <a:gd name="T58" fmla="*/ 18 w 684"/>
                    <a:gd name="T59" fmla="*/ 7 h 240"/>
                    <a:gd name="T60" fmla="*/ 18 w 684"/>
                    <a:gd name="T61" fmla="*/ 8 h 240"/>
                    <a:gd name="T62" fmla="*/ 16 w 684"/>
                    <a:gd name="T63" fmla="*/ 8 h 240"/>
                    <a:gd name="T64" fmla="*/ 15 w 684"/>
                    <a:gd name="T65" fmla="*/ 7 h 240"/>
                    <a:gd name="T66" fmla="*/ 14 w 684"/>
                    <a:gd name="T67" fmla="*/ 7 h 240"/>
                    <a:gd name="T68" fmla="*/ 11 w 684"/>
                    <a:gd name="T69" fmla="*/ 8 h 240"/>
                    <a:gd name="T70" fmla="*/ 8 w 684"/>
                    <a:gd name="T71" fmla="*/ 8 h 240"/>
                    <a:gd name="T72" fmla="*/ 6 w 684"/>
                    <a:gd name="T73" fmla="*/ 9 h 240"/>
                    <a:gd name="T74" fmla="*/ 4 w 684"/>
                    <a:gd name="T75" fmla="*/ 9 h 240"/>
                    <a:gd name="T76" fmla="*/ 3 w 684"/>
                    <a:gd name="T77" fmla="*/ 8 h 240"/>
                    <a:gd name="T78" fmla="*/ 2 w 684"/>
                    <a:gd name="T79" fmla="*/ 7 h 240"/>
                    <a:gd name="T80" fmla="*/ 1 w 684"/>
                    <a:gd name="T81" fmla="*/ 7 h 240"/>
                    <a:gd name="T82" fmla="*/ 0 w 684"/>
                    <a:gd name="T83" fmla="*/ 6 h 240"/>
                    <a:gd name="T84" fmla="*/ 2 w 684"/>
                    <a:gd name="T85" fmla="*/ 6 h 240"/>
                    <a:gd name="T86" fmla="*/ 3 w 684"/>
                    <a:gd name="T87" fmla="*/ 6 h 240"/>
                    <a:gd name="T88" fmla="*/ 5 w 684"/>
                    <a:gd name="T89" fmla="*/ 6 h 240"/>
                    <a:gd name="T90" fmla="*/ 7 w 684"/>
                    <a:gd name="T91" fmla="*/ 6 h 240"/>
                    <a:gd name="T92" fmla="*/ 7 w 684"/>
                    <a:gd name="T93" fmla="*/ 6 h 240"/>
                    <a:gd name="T94" fmla="*/ 1 w 684"/>
                    <a:gd name="T95" fmla="*/ 5 h 240"/>
                    <a:gd name="T96" fmla="*/ 2 w 684"/>
                    <a:gd name="T97" fmla="*/ 5 h 240"/>
                    <a:gd name="T98" fmla="*/ 4 w 684"/>
                    <a:gd name="T99" fmla="*/ 4 h 240"/>
                    <a:gd name="T100" fmla="*/ 5 w 684"/>
                    <a:gd name="T101" fmla="*/ 4 h 240"/>
                    <a:gd name="T102" fmla="*/ 6 w 684"/>
                    <a:gd name="T103" fmla="*/ 4 h 240"/>
                    <a:gd name="T104" fmla="*/ 5 w 684"/>
                    <a:gd name="T105" fmla="*/ 3 h 240"/>
                    <a:gd name="T106" fmla="*/ 4 w 684"/>
                    <a:gd name="T107" fmla="*/ 4 h 240"/>
                    <a:gd name="T108" fmla="*/ 2 w 684"/>
                    <a:gd name="T109" fmla="*/ 4 h 240"/>
                    <a:gd name="T110" fmla="*/ 2 w 684"/>
                    <a:gd name="T111" fmla="*/ 4 h 240"/>
                    <a:gd name="T112" fmla="*/ 2 w 684"/>
                    <a:gd name="T113" fmla="*/ 3 h 240"/>
                    <a:gd name="T114" fmla="*/ 2 w 684"/>
                    <a:gd name="T115" fmla="*/ 3 h 240"/>
                    <a:gd name="T116" fmla="*/ 2 w 684"/>
                    <a:gd name="T117" fmla="*/ 3 h 240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684" h="240">
                      <a:moveTo>
                        <a:pt x="60" y="75"/>
                      </a:moveTo>
                      <a:lnTo>
                        <a:pt x="320" y="0"/>
                      </a:lnTo>
                      <a:lnTo>
                        <a:pt x="317" y="5"/>
                      </a:lnTo>
                      <a:lnTo>
                        <a:pt x="314" y="13"/>
                      </a:lnTo>
                      <a:lnTo>
                        <a:pt x="310" y="20"/>
                      </a:lnTo>
                      <a:lnTo>
                        <a:pt x="304" y="27"/>
                      </a:lnTo>
                      <a:lnTo>
                        <a:pt x="300" y="33"/>
                      </a:lnTo>
                      <a:lnTo>
                        <a:pt x="297" y="39"/>
                      </a:lnTo>
                      <a:lnTo>
                        <a:pt x="297" y="41"/>
                      </a:lnTo>
                      <a:lnTo>
                        <a:pt x="297" y="42"/>
                      </a:lnTo>
                      <a:lnTo>
                        <a:pt x="298" y="43"/>
                      </a:lnTo>
                      <a:lnTo>
                        <a:pt x="299" y="43"/>
                      </a:lnTo>
                      <a:lnTo>
                        <a:pt x="315" y="43"/>
                      </a:lnTo>
                      <a:lnTo>
                        <a:pt x="327" y="41"/>
                      </a:lnTo>
                      <a:lnTo>
                        <a:pt x="337" y="39"/>
                      </a:lnTo>
                      <a:lnTo>
                        <a:pt x="346" y="36"/>
                      </a:lnTo>
                      <a:lnTo>
                        <a:pt x="359" y="28"/>
                      </a:lnTo>
                      <a:lnTo>
                        <a:pt x="372" y="19"/>
                      </a:lnTo>
                      <a:lnTo>
                        <a:pt x="376" y="26"/>
                      </a:lnTo>
                      <a:lnTo>
                        <a:pt x="378" y="32"/>
                      </a:lnTo>
                      <a:lnTo>
                        <a:pt x="379" y="38"/>
                      </a:lnTo>
                      <a:lnTo>
                        <a:pt x="378" y="44"/>
                      </a:lnTo>
                      <a:lnTo>
                        <a:pt x="378" y="49"/>
                      </a:lnTo>
                      <a:lnTo>
                        <a:pt x="377" y="55"/>
                      </a:lnTo>
                      <a:lnTo>
                        <a:pt x="378" y="61"/>
                      </a:lnTo>
                      <a:lnTo>
                        <a:pt x="379" y="69"/>
                      </a:lnTo>
                      <a:lnTo>
                        <a:pt x="405" y="69"/>
                      </a:lnTo>
                      <a:lnTo>
                        <a:pt x="512" y="19"/>
                      </a:lnTo>
                      <a:lnTo>
                        <a:pt x="511" y="36"/>
                      </a:lnTo>
                      <a:lnTo>
                        <a:pt x="511" y="51"/>
                      </a:lnTo>
                      <a:lnTo>
                        <a:pt x="511" y="58"/>
                      </a:lnTo>
                      <a:lnTo>
                        <a:pt x="512" y="65"/>
                      </a:lnTo>
                      <a:lnTo>
                        <a:pt x="514" y="70"/>
                      </a:lnTo>
                      <a:lnTo>
                        <a:pt x="518" y="75"/>
                      </a:lnTo>
                      <a:lnTo>
                        <a:pt x="531" y="68"/>
                      </a:lnTo>
                      <a:lnTo>
                        <a:pt x="541" y="63"/>
                      </a:lnTo>
                      <a:lnTo>
                        <a:pt x="549" y="57"/>
                      </a:lnTo>
                      <a:lnTo>
                        <a:pt x="553" y="51"/>
                      </a:lnTo>
                      <a:lnTo>
                        <a:pt x="557" y="45"/>
                      </a:lnTo>
                      <a:lnTo>
                        <a:pt x="558" y="38"/>
                      </a:lnTo>
                      <a:lnTo>
                        <a:pt x="558" y="30"/>
                      </a:lnTo>
                      <a:lnTo>
                        <a:pt x="558" y="19"/>
                      </a:lnTo>
                      <a:lnTo>
                        <a:pt x="559" y="15"/>
                      </a:lnTo>
                      <a:lnTo>
                        <a:pt x="560" y="11"/>
                      </a:lnTo>
                      <a:lnTo>
                        <a:pt x="563" y="8"/>
                      </a:lnTo>
                      <a:lnTo>
                        <a:pt x="566" y="5"/>
                      </a:lnTo>
                      <a:lnTo>
                        <a:pt x="572" y="1"/>
                      </a:lnTo>
                      <a:lnTo>
                        <a:pt x="579" y="0"/>
                      </a:lnTo>
                      <a:lnTo>
                        <a:pt x="600" y="1"/>
                      </a:lnTo>
                      <a:lnTo>
                        <a:pt x="616" y="2"/>
                      </a:lnTo>
                      <a:lnTo>
                        <a:pt x="624" y="3"/>
                      </a:lnTo>
                      <a:lnTo>
                        <a:pt x="630" y="3"/>
                      </a:lnTo>
                      <a:lnTo>
                        <a:pt x="637" y="2"/>
                      </a:lnTo>
                      <a:lnTo>
                        <a:pt x="645" y="0"/>
                      </a:lnTo>
                      <a:lnTo>
                        <a:pt x="650" y="15"/>
                      </a:lnTo>
                      <a:lnTo>
                        <a:pt x="653" y="28"/>
                      </a:lnTo>
                      <a:lnTo>
                        <a:pt x="657" y="39"/>
                      </a:lnTo>
                      <a:lnTo>
                        <a:pt x="658" y="50"/>
                      </a:lnTo>
                      <a:lnTo>
                        <a:pt x="657" y="59"/>
                      </a:lnTo>
                      <a:lnTo>
                        <a:pt x="653" y="70"/>
                      </a:lnTo>
                      <a:lnTo>
                        <a:pt x="649" y="81"/>
                      </a:lnTo>
                      <a:lnTo>
                        <a:pt x="643" y="91"/>
                      </a:lnTo>
                      <a:lnTo>
                        <a:pt x="637" y="101"/>
                      </a:lnTo>
                      <a:lnTo>
                        <a:pt x="630" y="110"/>
                      </a:lnTo>
                      <a:lnTo>
                        <a:pt x="624" y="119"/>
                      </a:lnTo>
                      <a:lnTo>
                        <a:pt x="618" y="124"/>
                      </a:lnTo>
                      <a:lnTo>
                        <a:pt x="628" y="130"/>
                      </a:lnTo>
                      <a:lnTo>
                        <a:pt x="638" y="134"/>
                      </a:lnTo>
                      <a:lnTo>
                        <a:pt x="648" y="137"/>
                      </a:lnTo>
                      <a:lnTo>
                        <a:pt x="657" y="139"/>
                      </a:lnTo>
                      <a:lnTo>
                        <a:pt x="664" y="142"/>
                      </a:lnTo>
                      <a:lnTo>
                        <a:pt x="672" y="145"/>
                      </a:lnTo>
                      <a:lnTo>
                        <a:pt x="679" y="149"/>
                      </a:lnTo>
                      <a:lnTo>
                        <a:pt x="684" y="154"/>
                      </a:lnTo>
                      <a:lnTo>
                        <a:pt x="684" y="180"/>
                      </a:lnTo>
                      <a:lnTo>
                        <a:pt x="665" y="183"/>
                      </a:lnTo>
                      <a:lnTo>
                        <a:pt x="650" y="185"/>
                      </a:lnTo>
                      <a:lnTo>
                        <a:pt x="639" y="185"/>
                      </a:lnTo>
                      <a:lnTo>
                        <a:pt x="629" y="184"/>
                      </a:lnTo>
                      <a:lnTo>
                        <a:pt x="619" y="183"/>
                      </a:lnTo>
                      <a:lnTo>
                        <a:pt x="608" y="181"/>
                      </a:lnTo>
                      <a:lnTo>
                        <a:pt x="595" y="180"/>
                      </a:lnTo>
                      <a:lnTo>
                        <a:pt x="579" y="180"/>
                      </a:lnTo>
                      <a:lnTo>
                        <a:pt x="574" y="180"/>
                      </a:lnTo>
                      <a:lnTo>
                        <a:pt x="571" y="181"/>
                      </a:lnTo>
                      <a:lnTo>
                        <a:pt x="568" y="182"/>
                      </a:lnTo>
                      <a:lnTo>
                        <a:pt x="564" y="184"/>
                      </a:lnTo>
                      <a:lnTo>
                        <a:pt x="557" y="189"/>
                      </a:lnTo>
                      <a:lnTo>
                        <a:pt x="550" y="195"/>
                      </a:lnTo>
                      <a:lnTo>
                        <a:pt x="542" y="200"/>
                      </a:lnTo>
                      <a:lnTo>
                        <a:pt x="534" y="205"/>
                      </a:lnTo>
                      <a:lnTo>
                        <a:pt x="528" y="207"/>
                      </a:lnTo>
                      <a:lnTo>
                        <a:pt x="524" y="209"/>
                      </a:lnTo>
                      <a:lnTo>
                        <a:pt x="518" y="210"/>
                      </a:lnTo>
                      <a:lnTo>
                        <a:pt x="512" y="210"/>
                      </a:lnTo>
                      <a:lnTo>
                        <a:pt x="493" y="209"/>
                      </a:lnTo>
                      <a:lnTo>
                        <a:pt x="478" y="208"/>
                      </a:lnTo>
                      <a:lnTo>
                        <a:pt x="463" y="206"/>
                      </a:lnTo>
                      <a:lnTo>
                        <a:pt x="452" y="204"/>
                      </a:lnTo>
                      <a:lnTo>
                        <a:pt x="441" y="202"/>
                      </a:lnTo>
                      <a:lnTo>
                        <a:pt x="432" y="200"/>
                      </a:lnTo>
                      <a:lnTo>
                        <a:pt x="422" y="198"/>
                      </a:lnTo>
                      <a:lnTo>
                        <a:pt x="412" y="198"/>
                      </a:lnTo>
                      <a:lnTo>
                        <a:pt x="389" y="202"/>
                      </a:lnTo>
                      <a:lnTo>
                        <a:pt x="337" y="211"/>
                      </a:lnTo>
                      <a:lnTo>
                        <a:pt x="283" y="221"/>
                      </a:lnTo>
                      <a:lnTo>
                        <a:pt x="253" y="228"/>
                      </a:lnTo>
                      <a:lnTo>
                        <a:pt x="231" y="230"/>
                      </a:lnTo>
                      <a:lnTo>
                        <a:pt x="209" y="232"/>
                      </a:lnTo>
                      <a:lnTo>
                        <a:pt x="189" y="235"/>
                      </a:lnTo>
                      <a:lnTo>
                        <a:pt x="169" y="238"/>
                      </a:lnTo>
                      <a:lnTo>
                        <a:pt x="150" y="240"/>
                      </a:lnTo>
                      <a:lnTo>
                        <a:pt x="132" y="239"/>
                      </a:lnTo>
                      <a:lnTo>
                        <a:pt x="124" y="238"/>
                      </a:lnTo>
                      <a:lnTo>
                        <a:pt x="115" y="236"/>
                      </a:lnTo>
                      <a:lnTo>
                        <a:pt x="108" y="233"/>
                      </a:lnTo>
                      <a:lnTo>
                        <a:pt x="100" y="228"/>
                      </a:lnTo>
                      <a:lnTo>
                        <a:pt x="100" y="210"/>
                      </a:lnTo>
                      <a:lnTo>
                        <a:pt x="84" y="209"/>
                      </a:lnTo>
                      <a:lnTo>
                        <a:pt x="67" y="208"/>
                      </a:lnTo>
                      <a:lnTo>
                        <a:pt x="53" y="205"/>
                      </a:lnTo>
                      <a:lnTo>
                        <a:pt x="41" y="201"/>
                      </a:lnTo>
                      <a:lnTo>
                        <a:pt x="29" y="196"/>
                      </a:lnTo>
                      <a:lnTo>
                        <a:pt x="18" y="189"/>
                      </a:lnTo>
                      <a:lnTo>
                        <a:pt x="9" y="182"/>
                      </a:lnTo>
                      <a:lnTo>
                        <a:pt x="0" y="173"/>
                      </a:lnTo>
                      <a:lnTo>
                        <a:pt x="28" y="167"/>
                      </a:lnTo>
                      <a:lnTo>
                        <a:pt x="53" y="161"/>
                      </a:lnTo>
                      <a:lnTo>
                        <a:pt x="64" y="159"/>
                      </a:lnTo>
                      <a:lnTo>
                        <a:pt x="76" y="156"/>
                      </a:lnTo>
                      <a:lnTo>
                        <a:pt x="88" y="155"/>
                      </a:lnTo>
                      <a:lnTo>
                        <a:pt x="100" y="154"/>
                      </a:lnTo>
                      <a:lnTo>
                        <a:pt x="121" y="155"/>
                      </a:lnTo>
                      <a:lnTo>
                        <a:pt x="140" y="157"/>
                      </a:lnTo>
                      <a:lnTo>
                        <a:pt x="156" y="160"/>
                      </a:lnTo>
                      <a:lnTo>
                        <a:pt x="171" y="162"/>
                      </a:lnTo>
                      <a:lnTo>
                        <a:pt x="186" y="164"/>
                      </a:lnTo>
                      <a:lnTo>
                        <a:pt x="201" y="165"/>
                      </a:lnTo>
                      <a:lnTo>
                        <a:pt x="209" y="164"/>
                      </a:lnTo>
                      <a:lnTo>
                        <a:pt x="216" y="164"/>
                      </a:lnTo>
                      <a:lnTo>
                        <a:pt x="224" y="162"/>
                      </a:lnTo>
                      <a:lnTo>
                        <a:pt x="233" y="160"/>
                      </a:lnTo>
                      <a:lnTo>
                        <a:pt x="126" y="142"/>
                      </a:lnTo>
                      <a:lnTo>
                        <a:pt x="26" y="136"/>
                      </a:lnTo>
                      <a:lnTo>
                        <a:pt x="34" y="133"/>
                      </a:lnTo>
                      <a:lnTo>
                        <a:pt x="42" y="130"/>
                      </a:lnTo>
                      <a:lnTo>
                        <a:pt x="52" y="128"/>
                      </a:lnTo>
                      <a:lnTo>
                        <a:pt x="62" y="125"/>
                      </a:lnTo>
                      <a:lnTo>
                        <a:pt x="85" y="122"/>
                      </a:lnTo>
                      <a:lnTo>
                        <a:pt x="109" y="117"/>
                      </a:lnTo>
                      <a:lnTo>
                        <a:pt x="133" y="114"/>
                      </a:lnTo>
                      <a:lnTo>
                        <a:pt x="155" y="110"/>
                      </a:lnTo>
                      <a:lnTo>
                        <a:pt x="165" y="108"/>
                      </a:lnTo>
                      <a:lnTo>
                        <a:pt x="174" y="105"/>
                      </a:lnTo>
                      <a:lnTo>
                        <a:pt x="180" y="102"/>
                      </a:lnTo>
                      <a:lnTo>
                        <a:pt x="187" y="99"/>
                      </a:lnTo>
                      <a:lnTo>
                        <a:pt x="180" y="96"/>
                      </a:lnTo>
                      <a:lnTo>
                        <a:pt x="172" y="94"/>
                      </a:lnTo>
                      <a:lnTo>
                        <a:pt x="166" y="93"/>
                      </a:lnTo>
                      <a:lnTo>
                        <a:pt x="158" y="93"/>
                      </a:lnTo>
                      <a:lnTo>
                        <a:pt x="142" y="95"/>
                      </a:lnTo>
                      <a:lnTo>
                        <a:pt x="125" y="98"/>
                      </a:lnTo>
                      <a:lnTo>
                        <a:pt x="107" y="102"/>
                      </a:lnTo>
                      <a:lnTo>
                        <a:pt x="89" y="107"/>
                      </a:lnTo>
                      <a:lnTo>
                        <a:pt x="71" y="110"/>
                      </a:lnTo>
                      <a:lnTo>
                        <a:pt x="54" y="111"/>
                      </a:lnTo>
                      <a:lnTo>
                        <a:pt x="52" y="110"/>
                      </a:lnTo>
                      <a:lnTo>
                        <a:pt x="52" y="106"/>
                      </a:lnTo>
                      <a:lnTo>
                        <a:pt x="53" y="102"/>
                      </a:lnTo>
                      <a:lnTo>
                        <a:pt x="54" y="96"/>
                      </a:lnTo>
                      <a:lnTo>
                        <a:pt x="55" y="90"/>
                      </a:lnTo>
                      <a:lnTo>
                        <a:pt x="55" y="86"/>
                      </a:lnTo>
                      <a:lnTo>
                        <a:pt x="55" y="82"/>
                      </a:lnTo>
                      <a:lnTo>
                        <a:pt x="54" y="81"/>
                      </a:lnTo>
                      <a:lnTo>
                        <a:pt x="55" y="81"/>
                      </a:lnTo>
                      <a:lnTo>
                        <a:pt x="57" y="80"/>
                      </a:lnTo>
                      <a:lnTo>
                        <a:pt x="59" y="78"/>
                      </a:lnTo>
                      <a:lnTo>
                        <a:pt x="60" y="75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2" name="Freeform 427">
                  <a:extLst>
                    <a:ext uri="{FF2B5EF4-FFF2-40B4-BE49-F238E27FC236}">
                      <a16:creationId xmlns:a16="http://schemas.microsoft.com/office/drawing/2014/main" id="{CB10FDFD-6D1C-9A47-AE0E-CC15F74FA7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5" y="1643"/>
                  <a:ext cx="108" cy="93"/>
                </a:xfrm>
                <a:custGeom>
                  <a:avLst/>
                  <a:gdLst>
                    <a:gd name="T0" fmla="*/ 6 w 332"/>
                    <a:gd name="T1" fmla="*/ 1 h 287"/>
                    <a:gd name="T2" fmla="*/ 7 w 332"/>
                    <a:gd name="T3" fmla="*/ 1 h 287"/>
                    <a:gd name="T4" fmla="*/ 8 w 332"/>
                    <a:gd name="T5" fmla="*/ 0 h 287"/>
                    <a:gd name="T6" fmla="*/ 8 w 332"/>
                    <a:gd name="T7" fmla="*/ 0 h 287"/>
                    <a:gd name="T8" fmla="*/ 8 w 332"/>
                    <a:gd name="T9" fmla="*/ 0 h 287"/>
                    <a:gd name="T10" fmla="*/ 8 w 332"/>
                    <a:gd name="T11" fmla="*/ 0 h 287"/>
                    <a:gd name="T12" fmla="*/ 8 w 332"/>
                    <a:gd name="T13" fmla="*/ 1 h 287"/>
                    <a:gd name="T14" fmla="*/ 7 w 332"/>
                    <a:gd name="T15" fmla="*/ 2 h 287"/>
                    <a:gd name="T16" fmla="*/ 7 w 332"/>
                    <a:gd name="T17" fmla="*/ 2 h 287"/>
                    <a:gd name="T18" fmla="*/ 7 w 332"/>
                    <a:gd name="T19" fmla="*/ 2 h 287"/>
                    <a:gd name="T20" fmla="*/ 7 w 332"/>
                    <a:gd name="T21" fmla="*/ 3 h 287"/>
                    <a:gd name="T22" fmla="*/ 7 w 332"/>
                    <a:gd name="T23" fmla="*/ 3 h 287"/>
                    <a:gd name="T24" fmla="*/ 7 w 332"/>
                    <a:gd name="T25" fmla="*/ 2 h 287"/>
                    <a:gd name="T26" fmla="*/ 8 w 332"/>
                    <a:gd name="T27" fmla="*/ 3 h 287"/>
                    <a:gd name="T28" fmla="*/ 7 w 332"/>
                    <a:gd name="T29" fmla="*/ 3 h 287"/>
                    <a:gd name="T30" fmla="*/ 7 w 332"/>
                    <a:gd name="T31" fmla="*/ 3 h 287"/>
                    <a:gd name="T32" fmla="*/ 7 w 332"/>
                    <a:gd name="T33" fmla="*/ 4 h 287"/>
                    <a:gd name="T34" fmla="*/ 8 w 332"/>
                    <a:gd name="T35" fmla="*/ 4 h 287"/>
                    <a:gd name="T36" fmla="*/ 11 w 332"/>
                    <a:gd name="T37" fmla="*/ 4 h 287"/>
                    <a:gd name="T38" fmla="*/ 11 w 332"/>
                    <a:gd name="T39" fmla="*/ 5 h 287"/>
                    <a:gd name="T40" fmla="*/ 11 w 332"/>
                    <a:gd name="T41" fmla="*/ 5 h 287"/>
                    <a:gd name="T42" fmla="*/ 10 w 332"/>
                    <a:gd name="T43" fmla="*/ 5 h 287"/>
                    <a:gd name="T44" fmla="*/ 10 w 332"/>
                    <a:gd name="T45" fmla="*/ 5 h 287"/>
                    <a:gd name="T46" fmla="*/ 10 w 332"/>
                    <a:gd name="T47" fmla="*/ 6 h 287"/>
                    <a:gd name="T48" fmla="*/ 11 w 332"/>
                    <a:gd name="T49" fmla="*/ 6 h 287"/>
                    <a:gd name="T50" fmla="*/ 11 w 332"/>
                    <a:gd name="T51" fmla="*/ 6 h 287"/>
                    <a:gd name="T52" fmla="*/ 11 w 332"/>
                    <a:gd name="T53" fmla="*/ 6 h 287"/>
                    <a:gd name="T54" fmla="*/ 10 w 332"/>
                    <a:gd name="T55" fmla="*/ 7 h 287"/>
                    <a:gd name="T56" fmla="*/ 8 w 332"/>
                    <a:gd name="T57" fmla="*/ 8 h 287"/>
                    <a:gd name="T58" fmla="*/ 7 w 332"/>
                    <a:gd name="T59" fmla="*/ 9 h 287"/>
                    <a:gd name="T60" fmla="*/ 6 w 332"/>
                    <a:gd name="T61" fmla="*/ 8 h 287"/>
                    <a:gd name="T62" fmla="*/ 6 w 332"/>
                    <a:gd name="T63" fmla="*/ 8 h 287"/>
                    <a:gd name="T64" fmla="*/ 7 w 332"/>
                    <a:gd name="T65" fmla="*/ 8 h 287"/>
                    <a:gd name="T66" fmla="*/ 7 w 332"/>
                    <a:gd name="T67" fmla="*/ 8 h 287"/>
                    <a:gd name="T68" fmla="*/ 5 w 332"/>
                    <a:gd name="T69" fmla="*/ 8 h 287"/>
                    <a:gd name="T70" fmla="*/ 4 w 332"/>
                    <a:gd name="T71" fmla="*/ 8 h 287"/>
                    <a:gd name="T72" fmla="*/ 2 w 332"/>
                    <a:gd name="T73" fmla="*/ 8 h 287"/>
                    <a:gd name="T74" fmla="*/ 1 w 332"/>
                    <a:gd name="T75" fmla="*/ 8 h 287"/>
                    <a:gd name="T76" fmla="*/ 0 w 332"/>
                    <a:gd name="T77" fmla="*/ 8 h 287"/>
                    <a:gd name="T78" fmla="*/ 0 w 332"/>
                    <a:gd name="T79" fmla="*/ 7 h 287"/>
                    <a:gd name="T80" fmla="*/ 0 w 332"/>
                    <a:gd name="T81" fmla="*/ 7 h 287"/>
                    <a:gd name="T82" fmla="*/ 0 w 332"/>
                    <a:gd name="T83" fmla="*/ 7 h 287"/>
                    <a:gd name="T84" fmla="*/ 0 w 332"/>
                    <a:gd name="T85" fmla="*/ 7 h 287"/>
                    <a:gd name="T86" fmla="*/ 1 w 332"/>
                    <a:gd name="T87" fmla="*/ 6 h 287"/>
                    <a:gd name="T88" fmla="*/ 3 w 332"/>
                    <a:gd name="T89" fmla="*/ 6 h 287"/>
                    <a:gd name="T90" fmla="*/ 3 w 332"/>
                    <a:gd name="T91" fmla="*/ 5 h 287"/>
                    <a:gd name="T92" fmla="*/ 3 w 332"/>
                    <a:gd name="T93" fmla="*/ 5 h 287"/>
                    <a:gd name="T94" fmla="*/ 4 w 332"/>
                    <a:gd name="T95" fmla="*/ 5 h 287"/>
                    <a:gd name="T96" fmla="*/ 4 w 332"/>
                    <a:gd name="T97" fmla="*/ 4 h 287"/>
                    <a:gd name="T98" fmla="*/ 5 w 332"/>
                    <a:gd name="T99" fmla="*/ 3 h 287"/>
                    <a:gd name="T100" fmla="*/ 5 w 332"/>
                    <a:gd name="T101" fmla="*/ 2 h 287"/>
                    <a:gd name="T102" fmla="*/ 5 w 332"/>
                    <a:gd name="T103" fmla="*/ 2 h 287"/>
                    <a:gd name="T104" fmla="*/ 6 w 332"/>
                    <a:gd name="T105" fmla="*/ 2 h 287"/>
                    <a:gd name="T106" fmla="*/ 6 w 332"/>
                    <a:gd name="T107" fmla="*/ 1 h 287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332" h="287">
                      <a:moveTo>
                        <a:pt x="173" y="40"/>
                      </a:moveTo>
                      <a:lnTo>
                        <a:pt x="180" y="38"/>
                      </a:lnTo>
                      <a:lnTo>
                        <a:pt x="190" y="32"/>
                      </a:lnTo>
                      <a:lnTo>
                        <a:pt x="202" y="24"/>
                      </a:lnTo>
                      <a:lnTo>
                        <a:pt x="215" y="15"/>
                      </a:lnTo>
                      <a:lnTo>
                        <a:pt x="226" y="7"/>
                      </a:lnTo>
                      <a:lnTo>
                        <a:pt x="237" y="2"/>
                      </a:lnTo>
                      <a:lnTo>
                        <a:pt x="240" y="1"/>
                      </a:lnTo>
                      <a:lnTo>
                        <a:pt x="243" y="0"/>
                      </a:lnTo>
                      <a:lnTo>
                        <a:pt x="246" y="1"/>
                      </a:lnTo>
                      <a:lnTo>
                        <a:pt x="246" y="4"/>
                      </a:lnTo>
                      <a:lnTo>
                        <a:pt x="245" y="12"/>
                      </a:lnTo>
                      <a:lnTo>
                        <a:pt x="240" y="22"/>
                      </a:lnTo>
                      <a:lnTo>
                        <a:pt x="234" y="33"/>
                      </a:lnTo>
                      <a:lnTo>
                        <a:pt x="226" y="44"/>
                      </a:lnTo>
                      <a:lnTo>
                        <a:pt x="217" y="55"/>
                      </a:lnTo>
                      <a:lnTo>
                        <a:pt x="207" y="64"/>
                      </a:lnTo>
                      <a:lnTo>
                        <a:pt x="202" y="67"/>
                      </a:lnTo>
                      <a:lnTo>
                        <a:pt x="196" y="69"/>
                      </a:lnTo>
                      <a:lnTo>
                        <a:pt x="191" y="71"/>
                      </a:lnTo>
                      <a:lnTo>
                        <a:pt x="186" y="71"/>
                      </a:lnTo>
                      <a:lnTo>
                        <a:pt x="191" y="73"/>
                      </a:lnTo>
                      <a:lnTo>
                        <a:pt x="196" y="74"/>
                      </a:lnTo>
                      <a:lnTo>
                        <a:pt x="201" y="74"/>
                      </a:lnTo>
                      <a:lnTo>
                        <a:pt x="206" y="74"/>
                      </a:lnTo>
                      <a:lnTo>
                        <a:pt x="216" y="72"/>
                      </a:lnTo>
                      <a:lnTo>
                        <a:pt x="226" y="71"/>
                      </a:lnTo>
                      <a:lnTo>
                        <a:pt x="224" y="77"/>
                      </a:lnTo>
                      <a:lnTo>
                        <a:pt x="219" y="84"/>
                      </a:lnTo>
                      <a:lnTo>
                        <a:pt x="217" y="88"/>
                      </a:lnTo>
                      <a:lnTo>
                        <a:pt x="215" y="93"/>
                      </a:lnTo>
                      <a:lnTo>
                        <a:pt x="214" y="97"/>
                      </a:lnTo>
                      <a:lnTo>
                        <a:pt x="213" y="102"/>
                      </a:lnTo>
                      <a:lnTo>
                        <a:pt x="217" y="105"/>
                      </a:lnTo>
                      <a:lnTo>
                        <a:pt x="230" y="109"/>
                      </a:lnTo>
                      <a:lnTo>
                        <a:pt x="249" y="113"/>
                      </a:lnTo>
                      <a:lnTo>
                        <a:pt x="269" y="117"/>
                      </a:lnTo>
                      <a:lnTo>
                        <a:pt x="308" y="124"/>
                      </a:lnTo>
                      <a:lnTo>
                        <a:pt x="326" y="127"/>
                      </a:lnTo>
                      <a:lnTo>
                        <a:pt x="322" y="131"/>
                      </a:lnTo>
                      <a:lnTo>
                        <a:pt x="319" y="136"/>
                      </a:lnTo>
                      <a:lnTo>
                        <a:pt x="315" y="140"/>
                      </a:lnTo>
                      <a:lnTo>
                        <a:pt x="310" y="144"/>
                      </a:lnTo>
                      <a:lnTo>
                        <a:pt x="303" y="149"/>
                      </a:lnTo>
                      <a:lnTo>
                        <a:pt x="299" y="151"/>
                      </a:lnTo>
                      <a:lnTo>
                        <a:pt x="299" y="154"/>
                      </a:lnTo>
                      <a:lnTo>
                        <a:pt x="301" y="157"/>
                      </a:lnTo>
                      <a:lnTo>
                        <a:pt x="302" y="160"/>
                      </a:lnTo>
                      <a:lnTo>
                        <a:pt x="304" y="164"/>
                      </a:lnTo>
                      <a:lnTo>
                        <a:pt x="308" y="168"/>
                      </a:lnTo>
                      <a:lnTo>
                        <a:pt x="314" y="173"/>
                      </a:lnTo>
                      <a:lnTo>
                        <a:pt x="319" y="176"/>
                      </a:lnTo>
                      <a:lnTo>
                        <a:pt x="325" y="180"/>
                      </a:lnTo>
                      <a:lnTo>
                        <a:pt x="329" y="184"/>
                      </a:lnTo>
                      <a:lnTo>
                        <a:pt x="332" y="188"/>
                      </a:lnTo>
                      <a:lnTo>
                        <a:pt x="290" y="211"/>
                      </a:lnTo>
                      <a:lnTo>
                        <a:pt x="257" y="231"/>
                      </a:lnTo>
                      <a:lnTo>
                        <a:pt x="241" y="241"/>
                      </a:lnTo>
                      <a:lnTo>
                        <a:pt x="225" y="253"/>
                      </a:lnTo>
                      <a:lnTo>
                        <a:pt x="207" y="268"/>
                      </a:lnTo>
                      <a:lnTo>
                        <a:pt x="186" y="287"/>
                      </a:lnTo>
                      <a:lnTo>
                        <a:pt x="173" y="244"/>
                      </a:lnTo>
                      <a:lnTo>
                        <a:pt x="178" y="244"/>
                      </a:lnTo>
                      <a:lnTo>
                        <a:pt x="182" y="243"/>
                      </a:lnTo>
                      <a:lnTo>
                        <a:pt x="185" y="242"/>
                      </a:lnTo>
                      <a:lnTo>
                        <a:pt x="189" y="240"/>
                      </a:lnTo>
                      <a:lnTo>
                        <a:pt x="194" y="236"/>
                      </a:lnTo>
                      <a:lnTo>
                        <a:pt x="200" y="232"/>
                      </a:lnTo>
                      <a:lnTo>
                        <a:pt x="174" y="232"/>
                      </a:lnTo>
                      <a:lnTo>
                        <a:pt x="149" y="232"/>
                      </a:lnTo>
                      <a:lnTo>
                        <a:pt x="125" y="232"/>
                      </a:lnTo>
                      <a:lnTo>
                        <a:pt x="101" y="232"/>
                      </a:lnTo>
                      <a:lnTo>
                        <a:pt x="79" y="232"/>
                      </a:lnTo>
                      <a:lnTo>
                        <a:pt x="58" y="232"/>
                      </a:lnTo>
                      <a:lnTo>
                        <a:pt x="41" y="232"/>
                      </a:lnTo>
                      <a:lnTo>
                        <a:pt x="27" y="232"/>
                      </a:lnTo>
                      <a:lnTo>
                        <a:pt x="19" y="231"/>
                      </a:lnTo>
                      <a:lnTo>
                        <a:pt x="11" y="227"/>
                      </a:lnTo>
                      <a:lnTo>
                        <a:pt x="6" y="225"/>
                      </a:lnTo>
                      <a:lnTo>
                        <a:pt x="3" y="222"/>
                      </a:lnTo>
                      <a:lnTo>
                        <a:pt x="1" y="218"/>
                      </a:lnTo>
                      <a:lnTo>
                        <a:pt x="0" y="213"/>
                      </a:lnTo>
                      <a:lnTo>
                        <a:pt x="1" y="209"/>
                      </a:lnTo>
                      <a:lnTo>
                        <a:pt x="4" y="205"/>
                      </a:lnTo>
                      <a:lnTo>
                        <a:pt x="7" y="201"/>
                      </a:lnTo>
                      <a:lnTo>
                        <a:pt x="13" y="197"/>
                      </a:lnTo>
                      <a:lnTo>
                        <a:pt x="26" y="188"/>
                      </a:lnTo>
                      <a:lnTo>
                        <a:pt x="41" y="179"/>
                      </a:lnTo>
                      <a:lnTo>
                        <a:pt x="58" y="170"/>
                      </a:lnTo>
                      <a:lnTo>
                        <a:pt x="73" y="162"/>
                      </a:lnTo>
                      <a:lnTo>
                        <a:pt x="80" y="156"/>
                      </a:lnTo>
                      <a:lnTo>
                        <a:pt x="85" y="152"/>
                      </a:lnTo>
                      <a:lnTo>
                        <a:pt x="90" y="149"/>
                      </a:lnTo>
                      <a:lnTo>
                        <a:pt x="93" y="145"/>
                      </a:lnTo>
                      <a:lnTo>
                        <a:pt x="100" y="138"/>
                      </a:lnTo>
                      <a:lnTo>
                        <a:pt x="106" y="130"/>
                      </a:lnTo>
                      <a:lnTo>
                        <a:pt x="112" y="122"/>
                      </a:lnTo>
                      <a:lnTo>
                        <a:pt x="116" y="114"/>
                      </a:lnTo>
                      <a:lnTo>
                        <a:pt x="124" y="96"/>
                      </a:lnTo>
                      <a:lnTo>
                        <a:pt x="130" y="79"/>
                      </a:lnTo>
                      <a:lnTo>
                        <a:pt x="134" y="71"/>
                      </a:lnTo>
                      <a:lnTo>
                        <a:pt x="138" y="64"/>
                      </a:lnTo>
                      <a:lnTo>
                        <a:pt x="141" y="58"/>
                      </a:lnTo>
                      <a:lnTo>
                        <a:pt x="147" y="52"/>
                      </a:lnTo>
                      <a:lnTo>
                        <a:pt x="151" y="47"/>
                      </a:lnTo>
                      <a:lnTo>
                        <a:pt x="158" y="43"/>
                      </a:lnTo>
                      <a:lnTo>
                        <a:pt x="164" y="41"/>
                      </a:lnTo>
                      <a:lnTo>
                        <a:pt x="173" y="4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3" name="Freeform 428">
                  <a:extLst>
                    <a:ext uri="{FF2B5EF4-FFF2-40B4-BE49-F238E27FC236}">
                      <a16:creationId xmlns:a16="http://schemas.microsoft.com/office/drawing/2014/main" id="{8093063A-AE58-7148-ADBF-FADF358EB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2" y="1190"/>
                  <a:ext cx="111" cy="27"/>
                </a:xfrm>
                <a:custGeom>
                  <a:avLst/>
                  <a:gdLst>
                    <a:gd name="T0" fmla="*/ 4 w 345"/>
                    <a:gd name="T1" fmla="*/ 3 h 86"/>
                    <a:gd name="T2" fmla="*/ 4 w 345"/>
                    <a:gd name="T3" fmla="*/ 3 h 86"/>
                    <a:gd name="T4" fmla="*/ 5 w 345"/>
                    <a:gd name="T5" fmla="*/ 3 h 86"/>
                    <a:gd name="T6" fmla="*/ 5 w 345"/>
                    <a:gd name="T7" fmla="*/ 2 h 86"/>
                    <a:gd name="T8" fmla="*/ 5 w 345"/>
                    <a:gd name="T9" fmla="*/ 2 h 86"/>
                    <a:gd name="T10" fmla="*/ 6 w 345"/>
                    <a:gd name="T11" fmla="*/ 2 h 86"/>
                    <a:gd name="T12" fmla="*/ 8 w 345"/>
                    <a:gd name="T13" fmla="*/ 2 h 86"/>
                    <a:gd name="T14" fmla="*/ 8 w 345"/>
                    <a:gd name="T15" fmla="*/ 2 h 86"/>
                    <a:gd name="T16" fmla="*/ 9 w 345"/>
                    <a:gd name="T17" fmla="*/ 2 h 86"/>
                    <a:gd name="T18" fmla="*/ 9 w 345"/>
                    <a:gd name="T19" fmla="*/ 1 h 86"/>
                    <a:gd name="T20" fmla="*/ 10 w 345"/>
                    <a:gd name="T21" fmla="*/ 1 h 86"/>
                    <a:gd name="T22" fmla="*/ 10 w 345"/>
                    <a:gd name="T23" fmla="*/ 1 h 86"/>
                    <a:gd name="T24" fmla="*/ 11 w 345"/>
                    <a:gd name="T25" fmla="*/ 1 h 86"/>
                    <a:gd name="T26" fmla="*/ 11 w 345"/>
                    <a:gd name="T27" fmla="*/ 1 h 86"/>
                    <a:gd name="T28" fmla="*/ 12 w 345"/>
                    <a:gd name="T29" fmla="*/ 0 h 86"/>
                    <a:gd name="T30" fmla="*/ 11 w 345"/>
                    <a:gd name="T31" fmla="*/ 0 h 86"/>
                    <a:gd name="T32" fmla="*/ 11 w 345"/>
                    <a:gd name="T33" fmla="*/ 0 h 86"/>
                    <a:gd name="T34" fmla="*/ 11 w 345"/>
                    <a:gd name="T35" fmla="*/ 0 h 86"/>
                    <a:gd name="T36" fmla="*/ 10 w 345"/>
                    <a:gd name="T37" fmla="*/ 0 h 86"/>
                    <a:gd name="T38" fmla="*/ 10 w 345"/>
                    <a:gd name="T39" fmla="*/ 0 h 86"/>
                    <a:gd name="T40" fmla="*/ 10 w 345"/>
                    <a:gd name="T41" fmla="*/ 0 h 86"/>
                    <a:gd name="T42" fmla="*/ 9 w 345"/>
                    <a:gd name="T43" fmla="*/ 0 h 86"/>
                    <a:gd name="T44" fmla="*/ 9 w 345"/>
                    <a:gd name="T45" fmla="*/ 0 h 86"/>
                    <a:gd name="T46" fmla="*/ 9 w 345"/>
                    <a:gd name="T47" fmla="*/ 0 h 86"/>
                    <a:gd name="T48" fmla="*/ 8 w 345"/>
                    <a:gd name="T49" fmla="*/ 0 h 86"/>
                    <a:gd name="T50" fmla="*/ 7 w 345"/>
                    <a:gd name="T51" fmla="*/ 0 h 86"/>
                    <a:gd name="T52" fmla="*/ 7 w 345"/>
                    <a:gd name="T53" fmla="*/ 0 h 86"/>
                    <a:gd name="T54" fmla="*/ 5 w 345"/>
                    <a:gd name="T55" fmla="*/ 1 h 86"/>
                    <a:gd name="T56" fmla="*/ 4 w 345"/>
                    <a:gd name="T57" fmla="*/ 1 h 86"/>
                    <a:gd name="T58" fmla="*/ 4 w 345"/>
                    <a:gd name="T59" fmla="*/ 1 h 86"/>
                    <a:gd name="T60" fmla="*/ 3 w 345"/>
                    <a:gd name="T61" fmla="*/ 1 h 86"/>
                    <a:gd name="T62" fmla="*/ 2 w 345"/>
                    <a:gd name="T63" fmla="*/ 2 h 86"/>
                    <a:gd name="T64" fmla="*/ 2 w 345"/>
                    <a:gd name="T65" fmla="*/ 2 h 86"/>
                    <a:gd name="T66" fmla="*/ 1 w 345"/>
                    <a:gd name="T67" fmla="*/ 2 h 86"/>
                    <a:gd name="T68" fmla="*/ 1 w 345"/>
                    <a:gd name="T69" fmla="*/ 2 h 86"/>
                    <a:gd name="T70" fmla="*/ 0 w 345"/>
                    <a:gd name="T71" fmla="*/ 3 h 86"/>
                    <a:gd name="T72" fmla="*/ 0 w 345"/>
                    <a:gd name="T73" fmla="*/ 3 h 86"/>
                    <a:gd name="T74" fmla="*/ 4 w 345"/>
                    <a:gd name="T75" fmla="*/ 3 h 8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345" h="86">
                      <a:moveTo>
                        <a:pt x="106" y="86"/>
                      </a:moveTo>
                      <a:lnTo>
                        <a:pt x="119" y="81"/>
                      </a:lnTo>
                      <a:lnTo>
                        <a:pt x="133" y="76"/>
                      </a:lnTo>
                      <a:lnTo>
                        <a:pt x="148" y="72"/>
                      </a:lnTo>
                      <a:lnTo>
                        <a:pt x="164" y="69"/>
                      </a:lnTo>
                      <a:lnTo>
                        <a:pt x="197" y="63"/>
                      </a:lnTo>
                      <a:lnTo>
                        <a:pt x="231" y="57"/>
                      </a:lnTo>
                      <a:lnTo>
                        <a:pt x="247" y="53"/>
                      </a:lnTo>
                      <a:lnTo>
                        <a:pt x="264" y="50"/>
                      </a:lnTo>
                      <a:lnTo>
                        <a:pt x="279" y="46"/>
                      </a:lnTo>
                      <a:lnTo>
                        <a:pt x="294" y="40"/>
                      </a:lnTo>
                      <a:lnTo>
                        <a:pt x="309" y="35"/>
                      </a:lnTo>
                      <a:lnTo>
                        <a:pt x="322" y="28"/>
                      </a:lnTo>
                      <a:lnTo>
                        <a:pt x="334" y="21"/>
                      </a:lnTo>
                      <a:lnTo>
                        <a:pt x="345" y="13"/>
                      </a:lnTo>
                      <a:lnTo>
                        <a:pt x="335" y="12"/>
                      </a:lnTo>
                      <a:lnTo>
                        <a:pt x="326" y="11"/>
                      </a:lnTo>
                      <a:lnTo>
                        <a:pt x="317" y="9"/>
                      </a:lnTo>
                      <a:lnTo>
                        <a:pt x="309" y="6"/>
                      </a:lnTo>
                      <a:lnTo>
                        <a:pt x="300" y="4"/>
                      </a:lnTo>
                      <a:lnTo>
                        <a:pt x="291" y="2"/>
                      </a:lnTo>
                      <a:lnTo>
                        <a:pt x="281" y="1"/>
                      </a:lnTo>
                      <a:lnTo>
                        <a:pt x="272" y="0"/>
                      </a:lnTo>
                      <a:lnTo>
                        <a:pt x="259" y="1"/>
                      </a:lnTo>
                      <a:lnTo>
                        <a:pt x="245" y="3"/>
                      </a:lnTo>
                      <a:lnTo>
                        <a:pt x="227" y="5"/>
                      </a:lnTo>
                      <a:lnTo>
                        <a:pt x="209" y="9"/>
                      </a:lnTo>
                      <a:lnTo>
                        <a:pt x="168" y="18"/>
                      </a:lnTo>
                      <a:lnTo>
                        <a:pt x="126" y="29"/>
                      </a:lnTo>
                      <a:lnTo>
                        <a:pt x="104" y="36"/>
                      </a:lnTo>
                      <a:lnTo>
                        <a:pt x="85" y="42"/>
                      </a:lnTo>
                      <a:lnTo>
                        <a:pt x="66" y="50"/>
                      </a:lnTo>
                      <a:lnTo>
                        <a:pt x="47" y="58"/>
                      </a:lnTo>
                      <a:lnTo>
                        <a:pt x="32" y="65"/>
                      </a:lnTo>
                      <a:lnTo>
                        <a:pt x="19" y="72"/>
                      </a:lnTo>
                      <a:lnTo>
                        <a:pt x="8" y="79"/>
                      </a:lnTo>
                      <a:lnTo>
                        <a:pt x="0" y="86"/>
                      </a:lnTo>
                      <a:lnTo>
                        <a:pt x="106" y="8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4" name="Freeform 429">
                  <a:extLst>
                    <a:ext uri="{FF2B5EF4-FFF2-40B4-BE49-F238E27FC236}">
                      <a16:creationId xmlns:a16="http://schemas.microsoft.com/office/drawing/2014/main" id="{0BE6DAFF-8F99-124A-92EA-1382B54184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8" y="1199"/>
                  <a:ext cx="149" cy="43"/>
                </a:xfrm>
                <a:custGeom>
                  <a:avLst/>
                  <a:gdLst>
                    <a:gd name="T0" fmla="*/ 1 w 464"/>
                    <a:gd name="T1" fmla="*/ 3 h 130"/>
                    <a:gd name="T2" fmla="*/ 3 w 464"/>
                    <a:gd name="T3" fmla="*/ 3 h 130"/>
                    <a:gd name="T4" fmla="*/ 4 w 464"/>
                    <a:gd name="T5" fmla="*/ 3 h 130"/>
                    <a:gd name="T6" fmla="*/ 3 w 464"/>
                    <a:gd name="T7" fmla="*/ 3 h 130"/>
                    <a:gd name="T8" fmla="*/ 3 w 464"/>
                    <a:gd name="T9" fmla="*/ 4 h 130"/>
                    <a:gd name="T10" fmla="*/ 2 w 464"/>
                    <a:gd name="T11" fmla="*/ 4 h 130"/>
                    <a:gd name="T12" fmla="*/ 2 w 464"/>
                    <a:gd name="T13" fmla="*/ 4 h 130"/>
                    <a:gd name="T14" fmla="*/ 3 w 464"/>
                    <a:gd name="T15" fmla="*/ 5 h 130"/>
                    <a:gd name="T16" fmla="*/ 3 w 464"/>
                    <a:gd name="T17" fmla="*/ 5 h 130"/>
                    <a:gd name="T18" fmla="*/ 4 w 464"/>
                    <a:gd name="T19" fmla="*/ 5 h 130"/>
                    <a:gd name="T20" fmla="*/ 4 w 464"/>
                    <a:gd name="T21" fmla="*/ 5 h 130"/>
                    <a:gd name="T22" fmla="*/ 5 w 464"/>
                    <a:gd name="T23" fmla="*/ 4 h 130"/>
                    <a:gd name="T24" fmla="*/ 6 w 464"/>
                    <a:gd name="T25" fmla="*/ 4 h 130"/>
                    <a:gd name="T26" fmla="*/ 7 w 464"/>
                    <a:gd name="T27" fmla="*/ 4 h 130"/>
                    <a:gd name="T28" fmla="*/ 8 w 464"/>
                    <a:gd name="T29" fmla="*/ 4 h 130"/>
                    <a:gd name="T30" fmla="*/ 9 w 464"/>
                    <a:gd name="T31" fmla="*/ 4 h 130"/>
                    <a:gd name="T32" fmla="*/ 10 w 464"/>
                    <a:gd name="T33" fmla="*/ 4 h 130"/>
                    <a:gd name="T34" fmla="*/ 11 w 464"/>
                    <a:gd name="T35" fmla="*/ 4 h 130"/>
                    <a:gd name="T36" fmla="*/ 13 w 464"/>
                    <a:gd name="T37" fmla="*/ 3 h 130"/>
                    <a:gd name="T38" fmla="*/ 14 w 464"/>
                    <a:gd name="T39" fmla="*/ 3 h 130"/>
                    <a:gd name="T40" fmla="*/ 15 w 464"/>
                    <a:gd name="T41" fmla="*/ 2 h 130"/>
                    <a:gd name="T42" fmla="*/ 15 w 464"/>
                    <a:gd name="T43" fmla="*/ 2 h 130"/>
                    <a:gd name="T44" fmla="*/ 14 w 464"/>
                    <a:gd name="T45" fmla="*/ 2 h 130"/>
                    <a:gd name="T46" fmla="*/ 14 w 464"/>
                    <a:gd name="T47" fmla="*/ 2 h 130"/>
                    <a:gd name="T48" fmla="*/ 13 w 464"/>
                    <a:gd name="T49" fmla="*/ 2 h 130"/>
                    <a:gd name="T50" fmla="*/ 13 w 464"/>
                    <a:gd name="T51" fmla="*/ 1 h 130"/>
                    <a:gd name="T52" fmla="*/ 14 w 464"/>
                    <a:gd name="T53" fmla="*/ 1 h 130"/>
                    <a:gd name="T54" fmla="*/ 14 w 464"/>
                    <a:gd name="T55" fmla="*/ 0 h 130"/>
                    <a:gd name="T56" fmla="*/ 13 w 464"/>
                    <a:gd name="T57" fmla="*/ 0 h 130"/>
                    <a:gd name="T58" fmla="*/ 12 w 464"/>
                    <a:gd name="T59" fmla="*/ 1 h 130"/>
                    <a:gd name="T60" fmla="*/ 11 w 464"/>
                    <a:gd name="T61" fmla="*/ 2 h 130"/>
                    <a:gd name="T62" fmla="*/ 11 w 464"/>
                    <a:gd name="T63" fmla="*/ 2 h 130"/>
                    <a:gd name="T64" fmla="*/ 10 w 464"/>
                    <a:gd name="T65" fmla="*/ 2 h 130"/>
                    <a:gd name="T66" fmla="*/ 10 w 464"/>
                    <a:gd name="T67" fmla="*/ 2 h 130"/>
                    <a:gd name="T68" fmla="*/ 9 w 464"/>
                    <a:gd name="T69" fmla="*/ 2 h 130"/>
                    <a:gd name="T70" fmla="*/ 9 w 464"/>
                    <a:gd name="T71" fmla="*/ 2 h 130"/>
                    <a:gd name="T72" fmla="*/ 8 w 464"/>
                    <a:gd name="T73" fmla="*/ 2 h 130"/>
                    <a:gd name="T74" fmla="*/ 7 w 464"/>
                    <a:gd name="T75" fmla="*/ 1 h 130"/>
                    <a:gd name="T76" fmla="*/ 6 w 464"/>
                    <a:gd name="T77" fmla="*/ 1 h 130"/>
                    <a:gd name="T78" fmla="*/ 5 w 464"/>
                    <a:gd name="T79" fmla="*/ 1 h 130"/>
                    <a:gd name="T80" fmla="*/ 4 w 464"/>
                    <a:gd name="T81" fmla="*/ 1 h 130"/>
                    <a:gd name="T82" fmla="*/ 3 w 464"/>
                    <a:gd name="T83" fmla="*/ 2 h 130"/>
                    <a:gd name="T84" fmla="*/ 2 w 464"/>
                    <a:gd name="T85" fmla="*/ 2 h 130"/>
                    <a:gd name="T86" fmla="*/ 1 w 464"/>
                    <a:gd name="T87" fmla="*/ 2 h 130"/>
                    <a:gd name="T88" fmla="*/ 0 w 464"/>
                    <a:gd name="T89" fmla="*/ 3 h 130"/>
                    <a:gd name="T90" fmla="*/ 0 w 464"/>
                    <a:gd name="T91" fmla="*/ 3 h 13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464" h="130">
                      <a:moveTo>
                        <a:pt x="0" y="86"/>
                      </a:moveTo>
                      <a:lnTo>
                        <a:pt x="19" y="86"/>
                      </a:lnTo>
                      <a:lnTo>
                        <a:pt x="48" y="83"/>
                      </a:lnTo>
                      <a:lnTo>
                        <a:pt x="77" y="81"/>
                      </a:lnTo>
                      <a:lnTo>
                        <a:pt x="106" y="80"/>
                      </a:lnTo>
                      <a:lnTo>
                        <a:pt x="103" y="81"/>
                      </a:lnTo>
                      <a:lnTo>
                        <a:pt x="97" y="84"/>
                      </a:lnTo>
                      <a:lnTo>
                        <a:pt x="92" y="89"/>
                      </a:lnTo>
                      <a:lnTo>
                        <a:pt x="86" y="94"/>
                      </a:lnTo>
                      <a:lnTo>
                        <a:pt x="81" y="100"/>
                      </a:lnTo>
                      <a:lnTo>
                        <a:pt x="76" y="106"/>
                      </a:lnTo>
                      <a:lnTo>
                        <a:pt x="73" y="112"/>
                      </a:lnTo>
                      <a:lnTo>
                        <a:pt x="72" y="117"/>
                      </a:lnTo>
                      <a:lnTo>
                        <a:pt x="73" y="119"/>
                      </a:lnTo>
                      <a:lnTo>
                        <a:pt x="75" y="121"/>
                      </a:lnTo>
                      <a:lnTo>
                        <a:pt x="79" y="124"/>
                      </a:lnTo>
                      <a:lnTo>
                        <a:pt x="83" y="126"/>
                      </a:lnTo>
                      <a:lnTo>
                        <a:pt x="92" y="129"/>
                      </a:lnTo>
                      <a:lnTo>
                        <a:pt x="99" y="130"/>
                      </a:lnTo>
                      <a:lnTo>
                        <a:pt x="109" y="129"/>
                      </a:lnTo>
                      <a:lnTo>
                        <a:pt x="119" y="129"/>
                      </a:lnTo>
                      <a:lnTo>
                        <a:pt x="128" y="127"/>
                      </a:lnTo>
                      <a:lnTo>
                        <a:pt x="138" y="125"/>
                      </a:lnTo>
                      <a:lnTo>
                        <a:pt x="157" y="119"/>
                      </a:lnTo>
                      <a:lnTo>
                        <a:pt x="176" y="114"/>
                      </a:lnTo>
                      <a:lnTo>
                        <a:pt x="196" y="108"/>
                      </a:lnTo>
                      <a:lnTo>
                        <a:pt x="216" y="103"/>
                      </a:lnTo>
                      <a:lnTo>
                        <a:pt x="226" y="101"/>
                      </a:lnTo>
                      <a:lnTo>
                        <a:pt x="237" y="100"/>
                      </a:lnTo>
                      <a:lnTo>
                        <a:pt x="248" y="99"/>
                      </a:lnTo>
                      <a:lnTo>
                        <a:pt x="259" y="99"/>
                      </a:lnTo>
                      <a:lnTo>
                        <a:pt x="266" y="99"/>
                      </a:lnTo>
                      <a:lnTo>
                        <a:pt x="285" y="99"/>
                      </a:lnTo>
                      <a:lnTo>
                        <a:pt x="304" y="99"/>
                      </a:lnTo>
                      <a:lnTo>
                        <a:pt x="311" y="99"/>
                      </a:lnTo>
                      <a:lnTo>
                        <a:pt x="333" y="98"/>
                      </a:lnTo>
                      <a:lnTo>
                        <a:pt x="355" y="96"/>
                      </a:lnTo>
                      <a:lnTo>
                        <a:pt x="376" y="93"/>
                      </a:lnTo>
                      <a:lnTo>
                        <a:pt x="396" y="89"/>
                      </a:lnTo>
                      <a:lnTo>
                        <a:pt x="415" y="83"/>
                      </a:lnTo>
                      <a:lnTo>
                        <a:pt x="432" y="76"/>
                      </a:lnTo>
                      <a:lnTo>
                        <a:pt x="449" y="66"/>
                      </a:lnTo>
                      <a:lnTo>
                        <a:pt x="464" y="55"/>
                      </a:lnTo>
                      <a:lnTo>
                        <a:pt x="455" y="51"/>
                      </a:lnTo>
                      <a:lnTo>
                        <a:pt x="446" y="49"/>
                      </a:lnTo>
                      <a:lnTo>
                        <a:pt x="439" y="48"/>
                      </a:lnTo>
                      <a:lnTo>
                        <a:pt x="430" y="48"/>
                      </a:lnTo>
                      <a:lnTo>
                        <a:pt x="413" y="48"/>
                      </a:lnTo>
                      <a:lnTo>
                        <a:pt x="392" y="49"/>
                      </a:lnTo>
                      <a:lnTo>
                        <a:pt x="396" y="46"/>
                      </a:lnTo>
                      <a:lnTo>
                        <a:pt x="401" y="42"/>
                      </a:lnTo>
                      <a:lnTo>
                        <a:pt x="406" y="36"/>
                      </a:lnTo>
                      <a:lnTo>
                        <a:pt x="410" y="29"/>
                      </a:lnTo>
                      <a:lnTo>
                        <a:pt x="413" y="22"/>
                      </a:lnTo>
                      <a:lnTo>
                        <a:pt x="416" y="15"/>
                      </a:lnTo>
                      <a:lnTo>
                        <a:pt x="418" y="7"/>
                      </a:lnTo>
                      <a:lnTo>
                        <a:pt x="418" y="0"/>
                      </a:lnTo>
                      <a:lnTo>
                        <a:pt x="378" y="0"/>
                      </a:lnTo>
                      <a:lnTo>
                        <a:pt x="368" y="8"/>
                      </a:lnTo>
                      <a:lnTo>
                        <a:pt x="360" y="19"/>
                      </a:lnTo>
                      <a:lnTo>
                        <a:pt x="352" y="30"/>
                      </a:lnTo>
                      <a:lnTo>
                        <a:pt x="343" y="41"/>
                      </a:lnTo>
                      <a:lnTo>
                        <a:pt x="334" y="51"/>
                      </a:lnTo>
                      <a:lnTo>
                        <a:pt x="323" y="59"/>
                      </a:lnTo>
                      <a:lnTo>
                        <a:pt x="318" y="63"/>
                      </a:lnTo>
                      <a:lnTo>
                        <a:pt x="312" y="65"/>
                      </a:lnTo>
                      <a:lnTo>
                        <a:pt x="306" y="68"/>
                      </a:lnTo>
                      <a:lnTo>
                        <a:pt x="298" y="68"/>
                      </a:lnTo>
                      <a:lnTo>
                        <a:pt x="287" y="68"/>
                      </a:lnTo>
                      <a:lnTo>
                        <a:pt x="278" y="66"/>
                      </a:lnTo>
                      <a:lnTo>
                        <a:pt x="270" y="65"/>
                      </a:lnTo>
                      <a:lnTo>
                        <a:pt x="262" y="63"/>
                      </a:lnTo>
                      <a:lnTo>
                        <a:pt x="250" y="59"/>
                      </a:lnTo>
                      <a:lnTo>
                        <a:pt x="239" y="54"/>
                      </a:lnTo>
                      <a:lnTo>
                        <a:pt x="222" y="42"/>
                      </a:lnTo>
                      <a:lnTo>
                        <a:pt x="205" y="31"/>
                      </a:lnTo>
                      <a:lnTo>
                        <a:pt x="193" y="29"/>
                      </a:lnTo>
                      <a:lnTo>
                        <a:pt x="180" y="29"/>
                      </a:lnTo>
                      <a:lnTo>
                        <a:pt x="165" y="29"/>
                      </a:lnTo>
                      <a:lnTo>
                        <a:pt x="150" y="31"/>
                      </a:lnTo>
                      <a:lnTo>
                        <a:pt x="133" y="33"/>
                      </a:lnTo>
                      <a:lnTo>
                        <a:pt x="117" y="37"/>
                      </a:lnTo>
                      <a:lnTo>
                        <a:pt x="101" y="40"/>
                      </a:lnTo>
                      <a:lnTo>
                        <a:pt x="85" y="45"/>
                      </a:lnTo>
                      <a:lnTo>
                        <a:pt x="70" y="49"/>
                      </a:lnTo>
                      <a:lnTo>
                        <a:pt x="54" y="54"/>
                      </a:lnTo>
                      <a:lnTo>
                        <a:pt x="41" y="60"/>
                      </a:lnTo>
                      <a:lnTo>
                        <a:pt x="29" y="65"/>
                      </a:lnTo>
                      <a:lnTo>
                        <a:pt x="18" y="71"/>
                      </a:lnTo>
                      <a:lnTo>
                        <a:pt x="9" y="77"/>
                      </a:lnTo>
                      <a:lnTo>
                        <a:pt x="3" y="82"/>
                      </a:lnTo>
                      <a:lnTo>
                        <a:pt x="0" y="8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5" name="Freeform 430">
                  <a:extLst>
                    <a:ext uri="{FF2B5EF4-FFF2-40B4-BE49-F238E27FC236}">
                      <a16:creationId xmlns:a16="http://schemas.microsoft.com/office/drawing/2014/main" id="{97D4B0BA-9EFA-7E48-AC12-A82CDDEF6A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2" y="1205"/>
                  <a:ext cx="153" cy="31"/>
                </a:xfrm>
                <a:custGeom>
                  <a:avLst/>
                  <a:gdLst>
                    <a:gd name="T0" fmla="*/ 2 w 472"/>
                    <a:gd name="T1" fmla="*/ 0 h 92"/>
                    <a:gd name="T2" fmla="*/ 2 w 472"/>
                    <a:gd name="T3" fmla="*/ 0 h 92"/>
                    <a:gd name="T4" fmla="*/ 1 w 472"/>
                    <a:gd name="T5" fmla="*/ 0 h 92"/>
                    <a:gd name="T6" fmla="*/ 0 w 472"/>
                    <a:gd name="T7" fmla="*/ 0 h 92"/>
                    <a:gd name="T8" fmla="*/ 0 w 472"/>
                    <a:gd name="T9" fmla="*/ 0 h 92"/>
                    <a:gd name="T10" fmla="*/ 0 w 472"/>
                    <a:gd name="T11" fmla="*/ 1 h 92"/>
                    <a:gd name="T12" fmla="*/ 0 w 472"/>
                    <a:gd name="T13" fmla="*/ 1 h 92"/>
                    <a:gd name="T14" fmla="*/ 1 w 472"/>
                    <a:gd name="T15" fmla="*/ 1 h 92"/>
                    <a:gd name="T16" fmla="*/ 1 w 472"/>
                    <a:gd name="T17" fmla="*/ 2 h 92"/>
                    <a:gd name="T18" fmla="*/ 0 w 472"/>
                    <a:gd name="T19" fmla="*/ 2 h 92"/>
                    <a:gd name="T20" fmla="*/ 0 w 472"/>
                    <a:gd name="T21" fmla="*/ 2 h 92"/>
                    <a:gd name="T22" fmla="*/ 0 w 472"/>
                    <a:gd name="T23" fmla="*/ 2 h 92"/>
                    <a:gd name="T24" fmla="*/ 1 w 472"/>
                    <a:gd name="T25" fmla="*/ 3 h 92"/>
                    <a:gd name="T26" fmla="*/ 2 w 472"/>
                    <a:gd name="T27" fmla="*/ 3 h 92"/>
                    <a:gd name="T28" fmla="*/ 4 w 472"/>
                    <a:gd name="T29" fmla="*/ 3 h 92"/>
                    <a:gd name="T30" fmla="*/ 6 w 472"/>
                    <a:gd name="T31" fmla="*/ 3 h 92"/>
                    <a:gd name="T32" fmla="*/ 12 w 472"/>
                    <a:gd name="T33" fmla="*/ 3 h 92"/>
                    <a:gd name="T34" fmla="*/ 13 w 472"/>
                    <a:gd name="T35" fmla="*/ 3 h 92"/>
                    <a:gd name="T36" fmla="*/ 13 w 472"/>
                    <a:gd name="T37" fmla="*/ 3 h 92"/>
                    <a:gd name="T38" fmla="*/ 14 w 472"/>
                    <a:gd name="T39" fmla="*/ 3 h 92"/>
                    <a:gd name="T40" fmla="*/ 14 w 472"/>
                    <a:gd name="T41" fmla="*/ 3 h 92"/>
                    <a:gd name="T42" fmla="*/ 15 w 472"/>
                    <a:gd name="T43" fmla="*/ 3 h 92"/>
                    <a:gd name="T44" fmla="*/ 16 w 472"/>
                    <a:gd name="T45" fmla="*/ 3 h 92"/>
                    <a:gd name="T46" fmla="*/ 16 w 472"/>
                    <a:gd name="T47" fmla="*/ 3 h 92"/>
                    <a:gd name="T48" fmla="*/ 16 w 472"/>
                    <a:gd name="T49" fmla="*/ 1 h 92"/>
                    <a:gd name="T50" fmla="*/ 16 w 472"/>
                    <a:gd name="T51" fmla="*/ 1 h 92"/>
                    <a:gd name="T52" fmla="*/ 15 w 472"/>
                    <a:gd name="T53" fmla="*/ 1 h 92"/>
                    <a:gd name="T54" fmla="*/ 15 w 472"/>
                    <a:gd name="T55" fmla="*/ 0 h 92"/>
                    <a:gd name="T56" fmla="*/ 14 w 472"/>
                    <a:gd name="T57" fmla="*/ 0 h 92"/>
                    <a:gd name="T58" fmla="*/ 13 w 472"/>
                    <a:gd name="T59" fmla="*/ 1 h 92"/>
                    <a:gd name="T60" fmla="*/ 13 w 472"/>
                    <a:gd name="T61" fmla="*/ 1 h 92"/>
                    <a:gd name="T62" fmla="*/ 11 w 472"/>
                    <a:gd name="T63" fmla="*/ 1 h 92"/>
                    <a:gd name="T64" fmla="*/ 10 w 472"/>
                    <a:gd name="T65" fmla="*/ 1 h 92"/>
                    <a:gd name="T66" fmla="*/ 9 w 472"/>
                    <a:gd name="T67" fmla="*/ 2 h 92"/>
                    <a:gd name="T68" fmla="*/ 8 w 472"/>
                    <a:gd name="T69" fmla="*/ 2 h 92"/>
                    <a:gd name="T70" fmla="*/ 6 w 472"/>
                    <a:gd name="T71" fmla="*/ 2 h 92"/>
                    <a:gd name="T72" fmla="*/ 6 w 472"/>
                    <a:gd name="T73" fmla="*/ 2 h 92"/>
                    <a:gd name="T74" fmla="*/ 4 w 472"/>
                    <a:gd name="T75" fmla="*/ 2 h 92"/>
                    <a:gd name="T76" fmla="*/ 3 w 472"/>
                    <a:gd name="T77" fmla="*/ 2 h 92"/>
                    <a:gd name="T78" fmla="*/ 3 w 472"/>
                    <a:gd name="T79" fmla="*/ 1 h 92"/>
                    <a:gd name="T80" fmla="*/ 2 w 472"/>
                    <a:gd name="T81" fmla="*/ 1 h 92"/>
                    <a:gd name="T82" fmla="*/ 2 w 472"/>
                    <a:gd name="T83" fmla="*/ 1 h 92"/>
                    <a:gd name="T84" fmla="*/ 2 w 472"/>
                    <a:gd name="T85" fmla="*/ 0 h 92"/>
                    <a:gd name="T86" fmla="*/ 3 w 472"/>
                    <a:gd name="T87" fmla="*/ 0 h 92"/>
                    <a:gd name="T88" fmla="*/ 3 w 472"/>
                    <a:gd name="T89" fmla="*/ 0 h 92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472" h="92">
                      <a:moveTo>
                        <a:pt x="73" y="0"/>
                      </a:moveTo>
                      <a:lnTo>
                        <a:pt x="63" y="0"/>
                      </a:lnTo>
                      <a:lnTo>
                        <a:pt x="53" y="0"/>
                      </a:lnTo>
                      <a:lnTo>
                        <a:pt x="44" y="0"/>
                      </a:lnTo>
                      <a:lnTo>
                        <a:pt x="34" y="0"/>
                      </a:lnTo>
                      <a:lnTo>
                        <a:pt x="24" y="0"/>
                      </a:lnTo>
                      <a:lnTo>
                        <a:pt x="15" y="1"/>
                      </a:lnTo>
                      <a:lnTo>
                        <a:pt x="12" y="3"/>
                      </a:lnTo>
                      <a:lnTo>
                        <a:pt x="8" y="5"/>
                      </a:lnTo>
                      <a:lnTo>
                        <a:pt x="7" y="8"/>
                      </a:lnTo>
                      <a:lnTo>
                        <a:pt x="6" y="12"/>
                      </a:lnTo>
                      <a:lnTo>
                        <a:pt x="7" y="16"/>
                      </a:lnTo>
                      <a:lnTo>
                        <a:pt x="7" y="20"/>
                      </a:lnTo>
                      <a:lnTo>
                        <a:pt x="10" y="23"/>
                      </a:lnTo>
                      <a:lnTo>
                        <a:pt x="11" y="26"/>
                      </a:lnTo>
                      <a:lnTo>
                        <a:pt x="15" y="32"/>
                      </a:lnTo>
                      <a:lnTo>
                        <a:pt x="19" y="36"/>
                      </a:lnTo>
                      <a:lnTo>
                        <a:pt x="14" y="41"/>
                      </a:lnTo>
                      <a:lnTo>
                        <a:pt x="7" y="46"/>
                      </a:lnTo>
                      <a:lnTo>
                        <a:pt x="4" y="50"/>
                      </a:lnTo>
                      <a:lnTo>
                        <a:pt x="2" y="53"/>
                      </a:lnTo>
                      <a:lnTo>
                        <a:pt x="1" y="57"/>
                      </a:lnTo>
                      <a:lnTo>
                        <a:pt x="0" y="61"/>
                      </a:lnTo>
                      <a:lnTo>
                        <a:pt x="2" y="64"/>
                      </a:lnTo>
                      <a:lnTo>
                        <a:pt x="6" y="66"/>
                      </a:lnTo>
                      <a:lnTo>
                        <a:pt x="14" y="69"/>
                      </a:lnTo>
                      <a:lnTo>
                        <a:pt x="24" y="71"/>
                      </a:lnTo>
                      <a:lnTo>
                        <a:pt x="48" y="76"/>
                      </a:lnTo>
                      <a:lnTo>
                        <a:pt x="78" y="81"/>
                      </a:lnTo>
                      <a:lnTo>
                        <a:pt x="109" y="85"/>
                      </a:lnTo>
                      <a:lnTo>
                        <a:pt x="140" y="89"/>
                      </a:lnTo>
                      <a:lnTo>
                        <a:pt x="167" y="91"/>
                      </a:lnTo>
                      <a:lnTo>
                        <a:pt x="186" y="92"/>
                      </a:lnTo>
                      <a:lnTo>
                        <a:pt x="365" y="92"/>
                      </a:lnTo>
                      <a:lnTo>
                        <a:pt x="370" y="86"/>
                      </a:lnTo>
                      <a:lnTo>
                        <a:pt x="374" y="81"/>
                      </a:lnTo>
                      <a:lnTo>
                        <a:pt x="380" y="78"/>
                      </a:lnTo>
                      <a:lnTo>
                        <a:pt x="385" y="75"/>
                      </a:lnTo>
                      <a:lnTo>
                        <a:pt x="391" y="74"/>
                      </a:lnTo>
                      <a:lnTo>
                        <a:pt x="397" y="73"/>
                      </a:lnTo>
                      <a:lnTo>
                        <a:pt x="404" y="73"/>
                      </a:lnTo>
                      <a:lnTo>
                        <a:pt x="411" y="73"/>
                      </a:lnTo>
                      <a:lnTo>
                        <a:pt x="426" y="75"/>
                      </a:lnTo>
                      <a:lnTo>
                        <a:pt x="441" y="76"/>
                      </a:lnTo>
                      <a:lnTo>
                        <a:pt x="449" y="77"/>
                      </a:lnTo>
                      <a:lnTo>
                        <a:pt x="456" y="76"/>
                      </a:lnTo>
                      <a:lnTo>
                        <a:pt x="464" y="75"/>
                      </a:lnTo>
                      <a:lnTo>
                        <a:pt x="472" y="73"/>
                      </a:lnTo>
                      <a:lnTo>
                        <a:pt x="472" y="36"/>
                      </a:lnTo>
                      <a:lnTo>
                        <a:pt x="465" y="33"/>
                      </a:lnTo>
                      <a:lnTo>
                        <a:pt x="459" y="30"/>
                      </a:lnTo>
                      <a:lnTo>
                        <a:pt x="453" y="26"/>
                      </a:lnTo>
                      <a:lnTo>
                        <a:pt x="449" y="22"/>
                      </a:lnTo>
                      <a:lnTo>
                        <a:pt x="443" y="18"/>
                      </a:lnTo>
                      <a:lnTo>
                        <a:pt x="438" y="15"/>
                      </a:lnTo>
                      <a:lnTo>
                        <a:pt x="432" y="13"/>
                      </a:lnTo>
                      <a:lnTo>
                        <a:pt x="426" y="12"/>
                      </a:lnTo>
                      <a:lnTo>
                        <a:pt x="416" y="12"/>
                      </a:lnTo>
                      <a:lnTo>
                        <a:pt x="406" y="13"/>
                      </a:lnTo>
                      <a:lnTo>
                        <a:pt x="396" y="15"/>
                      </a:lnTo>
                      <a:lnTo>
                        <a:pt x="386" y="17"/>
                      </a:lnTo>
                      <a:lnTo>
                        <a:pt x="367" y="22"/>
                      </a:lnTo>
                      <a:lnTo>
                        <a:pt x="348" y="27"/>
                      </a:lnTo>
                      <a:lnTo>
                        <a:pt x="328" y="33"/>
                      </a:lnTo>
                      <a:lnTo>
                        <a:pt x="308" y="38"/>
                      </a:lnTo>
                      <a:lnTo>
                        <a:pt x="298" y="39"/>
                      </a:lnTo>
                      <a:lnTo>
                        <a:pt x="287" y="41"/>
                      </a:lnTo>
                      <a:lnTo>
                        <a:pt x="276" y="42"/>
                      </a:lnTo>
                      <a:lnTo>
                        <a:pt x="265" y="42"/>
                      </a:lnTo>
                      <a:lnTo>
                        <a:pt x="236" y="42"/>
                      </a:lnTo>
                      <a:lnTo>
                        <a:pt x="212" y="42"/>
                      </a:lnTo>
                      <a:lnTo>
                        <a:pt x="191" y="42"/>
                      </a:lnTo>
                      <a:lnTo>
                        <a:pt x="173" y="42"/>
                      </a:lnTo>
                      <a:lnTo>
                        <a:pt x="156" y="42"/>
                      </a:lnTo>
                      <a:lnTo>
                        <a:pt x="139" y="42"/>
                      </a:lnTo>
                      <a:lnTo>
                        <a:pt x="120" y="42"/>
                      </a:lnTo>
                      <a:lnTo>
                        <a:pt x="100" y="42"/>
                      </a:lnTo>
                      <a:lnTo>
                        <a:pt x="91" y="41"/>
                      </a:lnTo>
                      <a:lnTo>
                        <a:pt x="83" y="39"/>
                      </a:lnTo>
                      <a:lnTo>
                        <a:pt x="78" y="36"/>
                      </a:lnTo>
                      <a:lnTo>
                        <a:pt x="73" y="32"/>
                      </a:lnTo>
                      <a:lnTo>
                        <a:pt x="70" y="27"/>
                      </a:lnTo>
                      <a:lnTo>
                        <a:pt x="68" y="22"/>
                      </a:lnTo>
                      <a:lnTo>
                        <a:pt x="67" y="17"/>
                      </a:lnTo>
                      <a:lnTo>
                        <a:pt x="67" y="12"/>
                      </a:lnTo>
                      <a:lnTo>
                        <a:pt x="69" y="8"/>
                      </a:lnTo>
                      <a:lnTo>
                        <a:pt x="72" y="4"/>
                      </a:lnTo>
                      <a:lnTo>
                        <a:pt x="74" y="2"/>
                      </a:lnTo>
                      <a:lnTo>
                        <a:pt x="75" y="1"/>
                      </a:lnTo>
                      <a:lnTo>
                        <a:pt x="74" y="0"/>
                      </a:lnTo>
                      <a:lnTo>
                        <a:pt x="73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6" name="Freeform 431">
                  <a:extLst>
                    <a:ext uri="{FF2B5EF4-FFF2-40B4-BE49-F238E27FC236}">
                      <a16:creationId xmlns:a16="http://schemas.microsoft.com/office/drawing/2014/main" id="{666E89A9-969E-3043-B1B9-6D0CEDBD8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3" y="1136"/>
                  <a:ext cx="106" cy="45"/>
                </a:xfrm>
                <a:custGeom>
                  <a:avLst/>
                  <a:gdLst>
                    <a:gd name="T0" fmla="*/ 5 w 326"/>
                    <a:gd name="T1" fmla="*/ 4 h 135"/>
                    <a:gd name="T2" fmla="*/ 7 w 326"/>
                    <a:gd name="T3" fmla="*/ 4 h 135"/>
                    <a:gd name="T4" fmla="*/ 9 w 326"/>
                    <a:gd name="T5" fmla="*/ 3 h 135"/>
                    <a:gd name="T6" fmla="*/ 10 w 326"/>
                    <a:gd name="T7" fmla="*/ 3 h 135"/>
                    <a:gd name="T8" fmla="*/ 11 w 326"/>
                    <a:gd name="T9" fmla="*/ 2 h 135"/>
                    <a:gd name="T10" fmla="*/ 11 w 326"/>
                    <a:gd name="T11" fmla="*/ 2 h 135"/>
                    <a:gd name="T12" fmla="*/ 11 w 326"/>
                    <a:gd name="T13" fmla="*/ 2 h 135"/>
                    <a:gd name="T14" fmla="*/ 10 w 326"/>
                    <a:gd name="T15" fmla="*/ 2 h 135"/>
                    <a:gd name="T16" fmla="*/ 10 w 326"/>
                    <a:gd name="T17" fmla="*/ 1 h 135"/>
                    <a:gd name="T18" fmla="*/ 9 w 326"/>
                    <a:gd name="T19" fmla="*/ 1 h 135"/>
                    <a:gd name="T20" fmla="*/ 8 w 326"/>
                    <a:gd name="T21" fmla="*/ 1 h 135"/>
                    <a:gd name="T22" fmla="*/ 7 w 326"/>
                    <a:gd name="T23" fmla="*/ 1 h 135"/>
                    <a:gd name="T24" fmla="*/ 7 w 326"/>
                    <a:gd name="T25" fmla="*/ 1 h 135"/>
                    <a:gd name="T26" fmla="*/ 7 w 326"/>
                    <a:gd name="T27" fmla="*/ 1 h 135"/>
                    <a:gd name="T28" fmla="*/ 7 w 326"/>
                    <a:gd name="T29" fmla="*/ 0 h 135"/>
                    <a:gd name="T30" fmla="*/ 6 w 326"/>
                    <a:gd name="T31" fmla="*/ 0 h 135"/>
                    <a:gd name="T32" fmla="*/ 6 w 326"/>
                    <a:gd name="T33" fmla="*/ 0 h 135"/>
                    <a:gd name="T34" fmla="*/ 5 w 326"/>
                    <a:gd name="T35" fmla="*/ 0 h 135"/>
                    <a:gd name="T36" fmla="*/ 3 w 326"/>
                    <a:gd name="T37" fmla="*/ 0 h 135"/>
                    <a:gd name="T38" fmla="*/ 2 w 326"/>
                    <a:gd name="T39" fmla="*/ 1 h 135"/>
                    <a:gd name="T40" fmla="*/ 1 w 326"/>
                    <a:gd name="T41" fmla="*/ 1 h 135"/>
                    <a:gd name="T42" fmla="*/ 0 w 326"/>
                    <a:gd name="T43" fmla="*/ 1 h 135"/>
                    <a:gd name="T44" fmla="*/ 0 w 326"/>
                    <a:gd name="T45" fmla="*/ 2 h 135"/>
                    <a:gd name="T46" fmla="*/ 0 w 326"/>
                    <a:gd name="T47" fmla="*/ 2 h 135"/>
                    <a:gd name="T48" fmla="*/ 1 w 326"/>
                    <a:gd name="T49" fmla="*/ 3 h 135"/>
                    <a:gd name="T50" fmla="*/ 2 w 326"/>
                    <a:gd name="T51" fmla="*/ 3 h 135"/>
                    <a:gd name="T52" fmla="*/ 1 w 326"/>
                    <a:gd name="T53" fmla="*/ 3 h 135"/>
                    <a:gd name="T54" fmla="*/ 1 w 326"/>
                    <a:gd name="T55" fmla="*/ 4 h 135"/>
                    <a:gd name="T56" fmla="*/ 2 w 326"/>
                    <a:gd name="T57" fmla="*/ 4 h 135"/>
                    <a:gd name="T58" fmla="*/ 2 w 326"/>
                    <a:gd name="T59" fmla="*/ 5 h 135"/>
                    <a:gd name="T60" fmla="*/ 2 w 326"/>
                    <a:gd name="T61" fmla="*/ 5 h 135"/>
                    <a:gd name="T62" fmla="*/ 2 w 326"/>
                    <a:gd name="T63" fmla="*/ 5 h 135"/>
                    <a:gd name="T64" fmla="*/ 3 w 326"/>
                    <a:gd name="T65" fmla="*/ 5 h 135"/>
                    <a:gd name="T66" fmla="*/ 4 w 326"/>
                    <a:gd name="T67" fmla="*/ 5 h 135"/>
                    <a:gd name="T68" fmla="*/ 4 w 326"/>
                    <a:gd name="T69" fmla="*/ 5 h 135"/>
                    <a:gd name="T70" fmla="*/ 4 w 326"/>
                    <a:gd name="T71" fmla="*/ 4 h 135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326" h="135">
                      <a:moveTo>
                        <a:pt x="120" y="111"/>
                      </a:moveTo>
                      <a:lnTo>
                        <a:pt x="145" y="107"/>
                      </a:lnTo>
                      <a:lnTo>
                        <a:pt x="172" y="102"/>
                      </a:lnTo>
                      <a:lnTo>
                        <a:pt x="203" y="97"/>
                      </a:lnTo>
                      <a:lnTo>
                        <a:pt x="233" y="90"/>
                      </a:lnTo>
                      <a:lnTo>
                        <a:pt x="262" y="84"/>
                      </a:lnTo>
                      <a:lnTo>
                        <a:pt x="288" y="78"/>
                      </a:lnTo>
                      <a:lnTo>
                        <a:pt x="300" y="74"/>
                      </a:lnTo>
                      <a:lnTo>
                        <a:pt x="310" y="70"/>
                      </a:lnTo>
                      <a:lnTo>
                        <a:pt x="318" y="66"/>
                      </a:lnTo>
                      <a:lnTo>
                        <a:pt x="326" y="62"/>
                      </a:lnTo>
                      <a:lnTo>
                        <a:pt x="322" y="56"/>
                      </a:lnTo>
                      <a:lnTo>
                        <a:pt x="317" y="52"/>
                      </a:lnTo>
                      <a:lnTo>
                        <a:pt x="312" y="48"/>
                      </a:lnTo>
                      <a:lnTo>
                        <a:pt x="306" y="44"/>
                      </a:lnTo>
                      <a:lnTo>
                        <a:pt x="300" y="41"/>
                      </a:lnTo>
                      <a:lnTo>
                        <a:pt x="293" y="39"/>
                      </a:lnTo>
                      <a:lnTo>
                        <a:pt x="286" y="37"/>
                      </a:lnTo>
                      <a:lnTo>
                        <a:pt x="279" y="34"/>
                      </a:lnTo>
                      <a:lnTo>
                        <a:pt x="263" y="32"/>
                      </a:lnTo>
                      <a:lnTo>
                        <a:pt x="247" y="31"/>
                      </a:lnTo>
                      <a:lnTo>
                        <a:pt x="230" y="30"/>
                      </a:lnTo>
                      <a:lnTo>
                        <a:pt x="213" y="30"/>
                      </a:lnTo>
                      <a:lnTo>
                        <a:pt x="209" y="30"/>
                      </a:lnTo>
                      <a:lnTo>
                        <a:pt x="205" y="27"/>
                      </a:lnTo>
                      <a:lnTo>
                        <a:pt x="202" y="24"/>
                      </a:lnTo>
                      <a:lnTo>
                        <a:pt x="200" y="21"/>
                      </a:lnTo>
                      <a:lnTo>
                        <a:pt x="196" y="17"/>
                      </a:lnTo>
                      <a:lnTo>
                        <a:pt x="194" y="13"/>
                      </a:lnTo>
                      <a:lnTo>
                        <a:pt x="191" y="9"/>
                      </a:lnTo>
                      <a:lnTo>
                        <a:pt x="187" y="6"/>
                      </a:lnTo>
                      <a:lnTo>
                        <a:pt x="180" y="5"/>
                      </a:lnTo>
                      <a:lnTo>
                        <a:pt x="172" y="3"/>
                      </a:lnTo>
                      <a:lnTo>
                        <a:pt x="162" y="1"/>
                      </a:lnTo>
                      <a:lnTo>
                        <a:pt x="153" y="0"/>
                      </a:lnTo>
                      <a:lnTo>
                        <a:pt x="135" y="1"/>
                      </a:lnTo>
                      <a:lnTo>
                        <a:pt x="112" y="4"/>
                      </a:lnTo>
                      <a:lnTo>
                        <a:pt x="87" y="8"/>
                      </a:lnTo>
                      <a:lnTo>
                        <a:pt x="61" y="14"/>
                      </a:lnTo>
                      <a:lnTo>
                        <a:pt x="49" y="17"/>
                      </a:lnTo>
                      <a:lnTo>
                        <a:pt x="38" y="21"/>
                      </a:lnTo>
                      <a:lnTo>
                        <a:pt x="27" y="26"/>
                      </a:lnTo>
                      <a:lnTo>
                        <a:pt x="19" y="31"/>
                      </a:lnTo>
                      <a:lnTo>
                        <a:pt x="11" y="37"/>
                      </a:lnTo>
                      <a:lnTo>
                        <a:pt x="5" y="43"/>
                      </a:lnTo>
                      <a:lnTo>
                        <a:pt x="3" y="46"/>
                      </a:lnTo>
                      <a:lnTo>
                        <a:pt x="1" y="49"/>
                      </a:lnTo>
                      <a:lnTo>
                        <a:pt x="1" y="52"/>
                      </a:lnTo>
                      <a:lnTo>
                        <a:pt x="0" y="56"/>
                      </a:lnTo>
                      <a:lnTo>
                        <a:pt x="34" y="74"/>
                      </a:lnTo>
                      <a:lnTo>
                        <a:pt x="73" y="74"/>
                      </a:lnTo>
                      <a:lnTo>
                        <a:pt x="56" y="81"/>
                      </a:lnTo>
                      <a:lnTo>
                        <a:pt x="44" y="87"/>
                      </a:lnTo>
                      <a:lnTo>
                        <a:pt x="41" y="90"/>
                      </a:lnTo>
                      <a:lnTo>
                        <a:pt x="38" y="94"/>
                      </a:lnTo>
                      <a:lnTo>
                        <a:pt x="38" y="99"/>
                      </a:lnTo>
                      <a:lnTo>
                        <a:pt x="41" y="105"/>
                      </a:lnTo>
                      <a:lnTo>
                        <a:pt x="44" y="114"/>
                      </a:lnTo>
                      <a:lnTo>
                        <a:pt x="47" y="123"/>
                      </a:lnTo>
                      <a:lnTo>
                        <a:pt x="48" y="128"/>
                      </a:lnTo>
                      <a:lnTo>
                        <a:pt x="50" y="131"/>
                      </a:lnTo>
                      <a:lnTo>
                        <a:pt x="55" y="134"/>
                      </a:lnTo>
                      <a:lnTo>
                        <a:pt x="60" y="135"/>
                      </a:lnTo>
                      <a:lnTo>
                        <a:pt x="69" y="135"/>
                      </a:lnTo>
                      <a:lnTo>
                        <a:pt x="78" y="133"/>
                      </a:lnTo>
                      <a:lnTo>
                        <a:pt x="86" y="131"/>
                      </a:lnTo>
                      <a:lnTo>
                        <a:pt x="93" y="129"/>
                      </a:lnTo>
                      <a:lnTo>
                        <a:pt x="101" y="127"/>
                      </a:lnTo>
                      <a:lnTo>
                        <a:pt x="109" y="125"/>
                      </a:lnTo>
                      <a:lnTo>
                        <a:pt x="117" y="124"/>
                      </a:lnTo>
                      <a:lnTo>
                        <a:pt x="126" y="123"/>
                      </a:lnTo>
                      <a:lnTo>
                        <a:pt x="120" y="111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7" name="Freeform 432">
                  <a:extLst>
                    <a:ext uri="{FF2B5EF4-FFF2-40B4-BE49-F238E27FC236}">
                      <a16:creationId xmlns:a16="http://schemas.microsoft.com/office/drawing/2014/main" id="{DF1E1D05-5618-0E47-A0F4-E4D38DF42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" y="1245"/>
                  <a:ext cx="51" cy="18"/>
                </a:xfrm>
                <a:custGeom>
                  <a:avLst/>
                  <a:gdLst>
                    <a:gd name="T0" fmla="*/ 2 w 159"/>
                    <a:gd name="T1" fmla="*/ 2 h 56"/>
                    <a:gd name="T2" fmla="*/ 1 w 159"/>
                    <a:gd name="T3" fmla="*/ 2 h 56"/>
                    <a:gd name="T4" fmla="*/ 1 w 159"/>
                    <a:gd name="T5" fmla="*/ 2 h 56"/>
                    <a:gd name="T6" fmla="*/ 1 w 159"/>
                    <a:gd name="T7" fmla="*/ 2 h 56"/>
                    <a:gd name="T8" fmla="*/ 1 w 159"/>
                    <a:gd name="T9" fmla="*/ 1 h 56"/>
                    <a:gd name="T10" fmla="*/ 0 w 159"/>
                    <a:gd name="T11" fmla="*/ 1 h 56"/>
                    <a:gd name="T12" fmla="*/ 0 w 159"/>
                    <a:gd name="T13" fmla="*/ 1 h 56"/>
                    <a:gd name="T14" fmla="*/ 0 w 159"/>
                    <a:gd name="T15" fmla="*/ 1 h 56"/>
                    <a:gd name="T16" fmla="*/ 0 w 159"/>
                    <a:gd name="T17" fmla="*/ 1 h 56"/>
                    <a:gd name="T18" fmla="*/ 0 w 159"/>
                    <a:gd name="T19" fmla="*/ 0 h 56"/>
                    <a:gd name="T20" fmla="*/ 0 w 159"/>
                    <a:gd name="T21" fmla="*/ 0 h 56"/>
                    <a:gd name="T22" fmla="*/ 1 w 159"/>
                    <a:gd name="T23" fmla="*/ 0 h 56"/>
                    <a:gd name="T24" fmla="*/ 1 w 159"/>
                    <a:gd name="T25" fmla="*/ 0 h 56"/>
                    <a:gd name="T26" fmla="*/ 2 w 159"/>
                    <a:gd name="T27" fmla="*/ 0 h 56"/>
                    <a:gd name="T28" fmla="*/ 2 w 159"/>
                    <a:gd name="T29" fmla="*/ 0 h 56"/>
                    <a:gd name="T30" fmla="*/ 3 w 159"/>
                    <a:gd name="T31" fmla="*/ 0 h 56"/>
                    <a:gd name="T32" fmla="*/ 4 w 159"/>
                    <a:gd name="T33" fmla="*/ 0 h 56"/>
                    <a:gd name="T34" fmla="*/ 4 w 159"/>
                    <a:gd name="T35" fmla="*/ 0 h 56"/>
                    <a:gd name="T36" fmla="*/ 4 w 159"/>
                    <a:gd name="T37" fmla="*/ 0 h 56"/>
                    <a:gd name="T38" fmla="*/ 4 w 159"/>
                    <a:gd name="T39" fmla="*/ 0 h 56"/>
                    <a:gd name="T40" fmla="*/ 5 w 159"/>
                    <a:gd name="T41" fmla="*/ 0 h 56"/>
                    <a:gd name="T42" fmla="*/ 5 w 159"/>
                    <a:gd name="T43" fmla="*/ 0 h 56"/>
                    <a:gd name="T44" fmla="*/ 5 w 159"/>
                    <a:gd name="T45" fmla="*/ 0 h 56"/>
                    <a:gd name="T46" fmla="*/ 5 w 159"/>
                    <a:gd name="T47" fmla="*/ 1 h 56"/>
                    <a:gd name="T48" fmla="*/ 5 w 159"/>
                    <a:gd name="T49" fmla="*/ 1 h 56"/>
                    <a:gd name="T50" fmla="*/ 5 w 159"/>
                    <a:gd name="T51" fmla="*/ 1 h 56"/>
                    <a:gd name="T52" fmla="*/ 5 w 159"/>
                    <a:gd name="T53" fmla="*/ 1 h 56"/>
                    <a:gd name="T54" fmla="*/ 5 w 159"/>
                    <a:gd name="T55" fmla="*/ 2 h 56"/>
                    <a:gd name="T56" fmla="*/ 5 w 159"/>
                    <a:gd name="T57" fmla="*/ 2 h 56"/>
                    <a:gd name="T58" fmla="*/ 4 w 159"/>
                    <a:gd name="T59" fmla="*/ 2 h 56"/>
                    <a:gd name="T60" fmla="*/ 4 w 159"/>
                    <a:gd name="T61" fmla="*/ 2 h 56"/>
                    <a:gd name="T62" fmla="*/ 4 w 159"/>
                    <a:gd name="T63" fmla="*/ 2 h 56"/>
                    <a:gd name="T64" fmla="*/ 4 w 159"/>
                    <a:gd name="T65" fmla="*/ 2 h 56"/>
                    <a:gd name="T66" fmla="*/ 3 w 159"/>
                    <a:gd name="T67" fmla="*/ 2 h 56"/>
                    <a:gd name="T68" fmla="*/ 2 w 159"/>
                    <a:gd name="T69" fmla="*/ 2 h 5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59" h="56">
                      <a:moveTo>
                        <a:pt x="46" y="53"/>
                      </a:moveTo>
                      <a:lnTo>
                        <a:pt x="40" y="52"/>
                      </a:lnTo>
                      <a:lnTo>
                        <a:pt x="34" y="49"/>
                      </a:lnTo>
                      <a:lnTo>
                        <a:pt x="26" y="45"/>
                      </a:lnTo>
                      <a:lnTo>
                        <a:pt x="18" y="38"/>
                      </a:lnTo>
                      <a:lnTo>
                        <a:pt x="10" y="31"/>
                      </a:lnTo>
                      <a:lnTo>
                        <a:pt x="5" y="24"/>
                      </a:lnTo>
                      <a:lnTo>
                        <a:pt x="3" y="21"/>
                      </a:lnTo>
                      <a:lnTo>
                        <a:pt x="1" y="17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21" y="10"/>
                      </a:lnTo>
                      <a:lnTo>
                        <a:pt x="39" y="10"/>
                      </a:lnTo>
                      <a:lnTo>
                        <a:pt x="52" y="10"/>
                      </a:lnTo>
                      <a:lnTo>
                        <a:pt x="59" y="10"/>
                      </a:lnTo>
                      <a:lnTo>
                        <a:pt x="83" y="6"/>
                      </a:lnTo>
                      <a:lnTo>
                        <a:pt x="117" y="0"/>
                      </a:lnTo>
                      <a:lnTo>
                        <a:pt x="125" y="0"/>
                      </a:lnTo>
                      <a:lnTo>
                        <a:pt x="132" y="0"/>
                      </a:lnTo>
                      <a:lnTo>
                        <a:pt x="140" y="0"/>
                      </a:lnTo>
                      <a:lnTo>
                        <a:pt x="147" y="2"/>
                      </a:lnTo>
                      <a:lnTo>
                        <a:pt x="151" y="5"/>
                      </a:lnTo>
                      <a:lnTo>
                        <a:pt x="155" y="9"/>
                      </a:lnTo>
                      <a:lnTo>
                        <a:pt x="158" y="15"/>
                      </a:lnTo>
                      <a:lnTo>
                        <a:pt x="159" y="22"/>
                      </a:lnTo>
                      <a:lnTo>
                        <a:pt x="158" y="30"/>
                      </a:lnTo>
                      <a:lnTo>
                        <a:pt x="155" y="37"/>
                      </a:lnTo>
                      <a:lnTo>
                        <a:pt x="151" y="44"/>
                      </a:lnTo>
                      <a:lnTo>
                        <a:pt x="146" y="48"/>
                      </a:lnTo>
                      <a:lnTo>
                        <a:pt x="139" y="52"/>
                      </a:lnTo>
                      <a:lnTo>
                        <a:pt x="132" y="54"/>
                      </a:lnTo>
                      <a:lnTo>
                        <a:pt x="124" y="55"/>
                      </a:lnTo>
                      <a:lnTo>
                        <a:pt x="115" y="56"/>
                      </a:lnTo>
                      <a:lnTo>
                        <a:pt x="77" y="55"/>
                      </a:lnTo>
                      <a:lnTo>
                        <a:pt x="46" y="5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98" name="Freeform 433">
                  <a:extLst>
                    <a:ext uri="{FF2B5EF4-FFF2-40B4-BE49-F238E27FC236}">
                      <a16:creationId xmlns:a16="http://schemas.microsoft.com/office/drawing/2014/main" id="{D5A16E71-94EE-E345-AE68-66D6379618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" y="1280"/>
                  <a:ext cx="1205" cy="539"/>
                </a:xfrm>
                <a:custGeom>
                  <a:avLst/>
                  <a:gdLst>
                    <a:gd name="T0" fmla="*/ 98 w 3734"/>
                    <a:gd name="T1" fmla="*/ 48 h 1644"/>
                    <a:gd name="T2" fmla="*/ 86 w 3734"/>
                    <a:gd name="T3" fmla="*/ 54 h 1644"/>
                    <a:gd name="T4" fmla="*/ 78 w 3734"/>
                    <a:gd name="T5" fmla="*/ 56 h 1644"/>
                    <a:gd name="T6" fmla="*/ 77 w 3734"/>
                    <a:gd name="T7" fmla="*/ 58 h 1644"/>
                    <a:gd name="T8" fmla="*/ 73 w 3734"/>
                    <a:gd name="T9" fmla="*/ 57 h 1644"/>
                    <a:gd name="T10" fmla="*/ 76 w 3734"/>
                    <a:gd name="T11" fmla="*/ 53 h 1644"/>
                    <a:gd name="T12" fmla="*/ 73 w 3734"/>
                    <a:gd name="T13" fmla="*/ 50 h 1644"/>
                    <a:gd name="T14" fmla="*/ 70 w 3734"/>
                    <a:gd name="T15" fmla="*/ 46 h 1644"/>
                    <a:gd name="T16" fmla="*/ 66 w 3734"/>
                    <a:gd name="T17" fmla="*/ 47 h 1644"/>
                    <a:gd name="T18" fmla="*/ 60 w 3734"/>
                    <a:gd name="T19" fmla="*/ 45 h 1644"/>
                    <a:gd name="T20" fmla="*/ 9 w 3734"/>
                    <a:gd name="T21" fmla="*/ 44 h 1644"/>
                    <a:gd name="T22" fmla="*/ 4 w 3734"/>
                    <a:gd name="T23" fmla="*/ 40 h 1644"/>
                    <a:gd name="T24" fmla="*/ 5 w 3734"/>
                    <a:gd name="T25" fmla="*/ 37 h 1644"/>
                    <a:gd name="T26" fmla="*/ 5 w 3734"/>
                    <a:gd name="T27" fmla="*/ 33 h 1644"/>
                    <a:gd name="T28" fmla="*/ 9 w 3734"/>
                    <a:gd name="T29" fmla="*/ 30 h 1644"/>
                    <a:gd name="T30" fmla="*/ 8 w 3734"/>
                    <a:gd name="T31" fmla="*/ 26 h 1644"/>
                    <a:gd name="T32" fmla="*/ 4 w 3734"/>
                    <a:gd name="T33" fmla="*/ 23 h 1644"/>
                    <a:gd name="T34" fmla="*/ 20 w 3734"/>
                    <a:gd name="T35" fmla="*/ 4 h 1644"/>
                    <a:gd name="T36" fmla="*/ 38 w 3734"/>
                    <a:gd name="T37" fmla="*/ 4 h 1644"/>
                    <a:gd name="T38" fmla="*/ 44 w 3734"/>
                    <a:gd name="T39" fmla="*/ 4 h 1644"/>
                    <a:gd name="T40" fmla="*/ 55 w 3734"/>
                    <a:gd name="T41" fmla="*/ 6 h 1644"/>
                    <a:gd name="T42" fmla="*/ 60 w 3734"/>
                    <a:gd name="T43" fmla="*/ 7 h 1644"/>
                    <a:gd name="T44" fmla="*/ 70 w 3734"/>
                    <a:gd name="T45" fmla="*/ 7 h 1644"/>
                    <a:gd name="T46" fmla="*/ 77 w 3734"/>
                    <a:gd name="T47" fmla="*/ 8 h 1644"/>
                    <a:gd name="T48" fmla="*/ 79 w 3734"/>
                    <a:gd name="T49" fmla="*/ 8 h 1644"/>
                    <a:gd name="T50" fmla="*/ 85 w 3734"/>
                    <a:gd name="T51" fmla="*/ 4 h 1644"/>
                    <a:gd name="T52" fmla="*/ 87 w 3734"/>
                    <a:gd name="T53" fmla="*/ 0 h 1644"/>
                    <a:gd name="T54" fmla="*/ 89 w 3734"/>
                    <a:gd name="T55" fmla="*/ 4 h 1644"/>
                    <a:gd name="T56" fmla="*/ 90 w 3734"/>
                    <a:gd name="T57" fmla="*/ 6 h 1644"/>
                    <a:gd name="T58" fmla="*/ 91 w 3734"/>
                    <a:gd name="T59" fmla="*/ 7 h 1644"/>
                    <a:gd name="T60" fmla="*/ 97 w 3734"/>
                    <a:gd name="T61" fmla="*/ 4 h 1644"/>
                    <a:gd name="T62" fmla="*/ 102 w 3734"/>
                    <a:gd name="T63" fmla="*/ 5 h 1644"/>
                    <a:gd name="T64" fmla="*/ 97 w 3734"/>
                    <a:gd name="T65" fmla="*/ 10 h 1644"/>
                    <a:gd name="T66" fmla="*/ 94 w 3734"/>
                    <a:gd name="T67" fmla="*/ 10 h 1644"/>
                    <a:gd name="T68" fmla="*/ 86 w 3734"/>
                    <a:gd name="T69" fmla="*/ 11 h 1644"/>
                    <a:gd name="T70" fmla="*/ 84 w 3734"/>
                    <a:gd name="T71" fmla="*/ 14 h 1644"/>
                    <a:gd name="T72" fmla="*/ 78 w 3734"/>
                    <a:gd name="T73" fmla="*/ 16 h 1644"/>
                    <a:gd name="T74" fmla="*/ 70 w 3734"/>
                    <a:gd name="T75" fmla="*/ 22 h 1644"/>
                    <a:gd name="T76" fmla="*/ 71 w 3734"/>
                    <a:gd name="T77" fmla="*/ 28 h 1644"/>
                    <a:gd name="T78" fmla="*/ 79 w 3734"/>
                    <a:gd name="T79" fmla="*/ 32 h 1644"/>
                    <a:gd name="T80" fmla="*/ 82 w 3734"/>
                    <a:gd name="T81" fmla="*/ 37 h 1644"/>
                    <a:gd name="T82" fmla="*/ 88 w 3734"/>
                    <a:gd name="T83" fmla="*/ 35 h 1644"/>
                    <a:gd name="T84" fmla="*/ 96 w 3734"/>
                    <a:gd name="T85" fmla="*/ 28 h 1644"/>
                    <a:gd name="T86" fmla="*/ 97 w 3734"/>
                    <a:gd name="T87" fmla="*/ 21 h 1644"/>
                    <a:gd name="T88" fmla="*/ 106 w 3734"/>
                    <a:gd name="T89" fmla="*/ 18 h 1644"/>
                    <a:gd name="T90" fmla="*/ 110 w 3734"/>
                    <a:gd name="T91" fmla="*/ 21 h 1644"/>
                    <a:gd name="T92" fmla="*/ 108 w 3734"/>
                    <a:gd name="T93" fmla="*/ 26 h 1644"/>
                    <a:gd name="T94" fmla="*/ 117 w 3734"/>
                    <a:gd name="T95" fmla="*/ 22 h 1644"/>
                    <a:gd name="T96" fmla="*/ 119 w 3734"/>
                    <a:gd name="T97" fmla="*/ 27 h 1644"/>
                    <a:gd name="T98" fmla="*/ 123 w 3734"/>
                    <a:gd name="T99" fmla="*/ 32 h 1644"/>
                    <a:gd name="T100" fmla="*/ 122 w 3734"/>
                    <a:gd name="T101" fmla="*/ 34 h 1644"/>
                    <a:gd name="T102" fmla="*/ 124 w 3734"/>
                    <a:gd name="T103" fmla="*/ 36 h 1644"/>
                    <a:gd name="T104" fmla="*/ 119 w 3734"/>
                    <a:gd name="T105" fmla="*/ 39 h 1644"/>
                    <a:gd name="T106" fmla="*/ 106 w 3734"/>
                    <a:gd name="T107" fmla="*/ 41 h 1644"/>
                    <a:gd name="T108" fmla="*/ 96 w 3734"/>
                    <a:gd name="T109" fmla="*/ 47 h 1644"/>
                    <a:gd name="T110" fmla="*/ 97 w 3734"/>
                    <a:gd name="T111" fmla="*/ 47 h 1644"/>
                    <a:gd name="T112" fmla="*/ 108 w 3734"/>
                    <a:gd name="T113" fmla="*/ 44 h 1644"/>
                    <a:gd name="T114" fmla="*/ 103 w 3734"/>
                    <a:gd name="T115" fmla="*/ 46 h 1644"/>
                    <a:gd name="T116" fmla="*/ 106 w 3734"/>
                    <a:gd name="T117" fmla="*/ 49 h 1644"/>
                    <a:gd name="T118" fmla="*/ 109 w 3734"/>
                    <a:gd name="T119" fmla="*/ 52 h 1644"/>
                    <a:gd name="T120" fmla="*/ 101 w 3734"/>
                    <a:gd name="T121" fmla="*/ 55 h 1644"/>
                    <a:gd name="T122" fmla="*/ 107 w 3734"/>
                    <a:gd name="T123" fmla="*/ 52 h 1644"/>
                    <a:gd name="T124" fmla="*/ 101 w 3734"/>
                    <a:gd name="T125" fmla="*/ 52 h 164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734" h="1644">
                      <a:moveTo>
                        <a:pt x="3010" y="1478"/>
                      </a:moveTo>
                      <a:lnTo>
                        <a:pt x="3010" y="1410"/>
                      </a:lnTo>
                      <a:lnTo>
                        <a:pt x="3013" y="1407"/>
                      </a:lnTo>
                      <a:lnTo>
                        <a:pt x="3016" y="1400"/>
                      </a:lnTo>
                      <a:lnTo>
                        <a:pt x="3021" y="1391"/>
                      </a:lnTo>
                      <a:lnTo>
                        <a:pt x="3025" y="1382"/>
                      </a:lnTo>
                      <a:lnTo>
                        <a:pt x="3029" y="1370"/>
                      </a:lnTo>
                      <a:lnTo>
                        <a:pt x="3033" y="1360"/>
                      </a:lnTo>
                      <a:lnTo>
                        <a:pt x="3036" y="1351"/>
                      </a:lnTo>
                      <a:lnTo>
                        <a:pt x="3036" y="1343"/>
                      </a:lnTo>
                      <a:lnTo>
                        <a:pt x="3032" y="1345"/>
                      </a:lnTo>
                      <a:lnTo>
                        <a:pt x="3026" y="1345"/>
                      </a:lnTo>
                      <a:lnTo>
                        <a:pt x="3021" y="1346"/>
                      </a:lnTo>
                      <a:lnTo>
                        <a:pt x="3014" y="1345"/>
                      </a:lnTo>
                      <a:lnTo>
                        <a:pt x="2997" y="1344"/>
                      </a:lnTo>
                      <a:lnTo>
                        <a:pt x="2977" y="1343"/>
                      </a:lnTo>
                      <a:lnTo>
                        <a:pt x="2967" y="1343"/>
                      </a:lnTo>
                      <a:lnTo>
                        <a:pt x="2958" y="1345"/>
                      </a:lnTo>
                      <a:lnTo>
                        <a:pt x="2950" y="1348"/>
                      </a:lnTo>
                      <a:lnTo>
                        <a:pt x="2943" y="1352"/>
                      </a:lnTo>
                      <a:lnTo>
                        <a:pt x="2936" y="1356"/>
                      </a:lnTo>
                      <a:lnTo>
                        <a:pt x="2931" y="1362"/>
                      </a:lnTo>
                      <a:lnTo>
                        <a:pt x="2925" y="1368"/>
                      </a:lnTo>
                      <a:lnTo>
                        <a:pt x="2920" y="1374"/>
                      </a:lnTo>
                      <a:lnTo>
                        <a:pt x="2909" y="1388"/>
                      </a:lnTo>
                      <a:lnTo>
                        <a:pt x="2899" y="1403"/>
                      </a:lnTo>
                      <a:lnTo>
                        <a:pt x="2889" y="1416"/>
                      </a:lnTo>
                      <a:lnTo>
                        <a:pt x="2877" y="1429"/>
                      </a:lnTo>
                      <a:lnTo>
                        <a:pt x="2867" y="1438"/>
                      </a:lnTo>
                      <a:lnTo>
                        <a:pt x="2857" y="1445"/>
                      </a:lnTo>
                      <a:lnTo>
                        <a:pt x="2847" y="1451"/>
                      </a:lnTo>
                      <a:lnTo>
                        <a:pt x="2836" y="1456"/>
                      </a:lnTo>
                      <a:lnTo>
                        <a:pt x="2826" y="1460"/>
                      </a:lnTo>
                      <a:lnTo>
                        <a:pt x="2815" y="1463"/>
                      </a:lnTo>
                      <a:lnTo>
                        <a:pt x="2803" y="1465"/>
                      </a:lnTo>
                      <a:lnTo>
                        <a:pt x="2792" y="1467"/>
                      </a:lnTo>
                      <a:lnTo>
                        <a:pt x="2767" y="1470"/>
                      </a:lnTo>
                      <a:lnTo>
                        <a:pt x="2741" y="1472"/>
                      </a:lnTo>
                      <a:lnTo>
                        <a:pt x="2711" y="1474"/>
                      </a:lnTo>
                      <a:lnTo>
                        <a:pt x="2678" y="1478"/>
                      </a:lnTo>
                      <a:lnTo>
                        <a:pt x="2591" y="1478"/>
                      </a:lnTo>
                      <a:lnTo>
                        <a:pt x="2580" y="1494"/>
                      </a:lnTo>
                      <a:lnTo>
                        <a:pt x="2569" y="1508"/>
                      </a:lnTo>
                      <a:lnTo>
                        <a:pt x="2556" y="1522"/>
                      </a:lnTo>
                      <a:lnTo>
                        <a:pt x="2543" y="1534"/>
                      </a:lnTo>
                      <a:lnTo>
                        <a:pt x="2530" y="1547"/>
                      </a:lnTo>
                      <a:lnTo>
                        <a:pt x="2514" y="1558"/>
                      </a:lnTo>
                      <a:lnTo>
                        <a:pt x="2500" y="1568"/>
                      </a:lnTo>
                      <a:lnTo>
                        <a:pt x="2485" y="1577"/>
                      </a:lnTo>
                      <a:lnTo>
                        <a:pt x="2492" y="1571"/>
                      </a:lnTo>
                      <a:lnTo>
                        <a:pt x="2498" y="1565"/>
                      </a:lnTo>
                      <a:lnTo>
                        <a:pt x="2502" y="1559"/>
                      </a:lnTo>
                      <a:lnTo>
                        <a:pt x="2504" y="1553"/>
                      </a:lnTo>
                      <a:lnTo>
                        <a:pt x="2478" y="1546"/>
                      </a:lnTo>
                      <a:lnTo>
                        <a:pt x="2445" y="1559"/>
                      </a:lnTo>
                      <a:lnTo>
                        <a:pt x="2408" y="1562"/>
                      </a:lnTo>
                      <a:lnTo>
                        <a:pt x="2364" y="1565"/>
                      </a:lnTo>
                      <a:lnTo>
                        <a:pt x="2353" y="1567"/>
                      </a:lnTo>
                      <a:lnTo>
                        <a:pt x="2343" y="1569"/>
                      </a:lnTo>
                      <a:lnTo>
                        <a:pt x="2334" y="1572"/>
                      </a:lnTo>
                      <a:lnTo>
                        <a:pt x="2328" y="1575"/>
                      </a:lnTo>
                      <a:lnTo>
                        <a:pt x="2321" y="1579"/>
                      </a:lnTo>
                      <a:lnTo>
                        <a:pt x="2316" y="1583"/>
                      </a:lnTo>
                      <a:lnTo>
                        <a:pt x="2315" y="1586"/>
                      </a:lnTo>
                      <a:lnTo>
                        <a:pt x="2313" y="1589"/>
                      </a:lnTo>
                      <a:lnTo>
                        <a:pt x="2312" y="1592"/>
                      </a:lnTo>
                      <a:lnTo>
                        <a:pt x="2312" y="1595"/>
                      </a:lnTo>
                      <a:lnTo>
                        <a:pt x="2312" y="1598"/>
                      </a:lnTo>
                      <a:lnTo>
                        <a:pt x="2313" y="1602"/>
                      </a:lnTo>
                      <a:lnTo>
                        <a:pt x="2316" y="1604"/>
                      </a:lnTo>
                      <a:lnTo>
                        <a:pt x="2318" y="1605"/>
                      </a:lnTo>
                      <a:lnTo>
                        <a:pt x="2324" y="1608"/>
                      </a:lnTo>
                      <a:lnTo>
                        <a:pt x="2332" y="1609"/>
                      </a:lnTo>
                      <a:lnTo>
                        <a:pt x="2351" y="1609"/>
                      </a:lnTo>
                      <a:lnTo>
                        <a:pt x="2372" y="1608"/>
                      </a:lnTo>
                      <a:lnTo>
                        <a:pt x="2388" y="1607"/>
                      </a:lnTo>
                      <a:lnTo>
                        <a:pt x="2405" y="1605"/>
                      </a:lnTo>
                      <a:lnTo>
                        <a:pt x="2421" y="1602"/>
                      </a:lnTo>
                      <a:lnTo>
                        <a:pt x="2438" y="1597"/>
                      </a:lnTo>
                      <a:lnTo>
                        <a:pt x="2425" y="1602"/>
                      </a:lnTo>
                      <a:lnTo>
                        <a:pt x="2414" y="1605"/>
                      </a:lnTo>
                      <a:lnTo>
                        <a:pt x="2402" y="1607"/>
                      </a:lnTo>
                      <a:lnTo>
                        <a:pt x="2391" y="1608"/>
                      </a:lnTo>
                      <a:lnTo>
                        <a:pt x="2319" y="1626"/>
                      </a:lnTo>
                      <a:lnTo>
                        <a:pt x="2313" y="1629"/>
                      </a:lnTo>
                      <a:lnTo>
                        <a:pt x="2307" y="1631"/>
                      </a:lnTo>
                      <a:lnTo>
                        <a:pt x="2300" y="1633"/>
                      </a:lnTo>
                      <a:lnTo>
                        <a:pt x="2294" y="1634"/>
                      </a:lnTo>
                      <a:lnTo>
                        <a:pt x="2296" y="1633"/>
                      </a:lnTo>
                      <a:lnTo>
                        <a:pt x="2299" y="1632"/>
                      </a:lnTo>
                      <a:lnTo>
                        <a:pt x="2290" y="1625"/>
                      </a:lnTo>
                      <a:lnTo>
                        <a:pt x="2283" y="1620"/>
                      </a:lnTo>
                      <a:lnTo>
                        <a:pt x="2273" y="1617"/>
                      </a:lnTo>
                      <a:lnTo>
                        <a:pt x="2263" y="1614"/>
                      </a:lnTo>
                      <a:lnTo>
                        <a:pt x="2253" y="1613"/>
                      </a:lnTo>
                      <a:lnTo>
                        <a:pt x="2243" y="1614"/>
                      </a:lnTo>
                      <a:lnTo>
                        <a:pt x="2233" y="1615"/>
                      </a:lnTo>
                      <a:lnTo>
                        <a:pt x="2224" y="1616"/>
                      </a:lnTo>
                      <a:lnTo>
                        <a:pt x="2207" y="1621"/>
                      </a:lnTo>
                      <a:lnTo>
                        <a:pt x="2193" y="1626"/>
                      </a:lnTo>
                      <a:lnTo>
                        <a:pt x="2183" y="1630"/>
                      </a:lnTo>
                      <a:lnTo>
                        <a:pt x="2179" y="1632"/>
                      </a:lnTo>
                      <a:lnTo>
                        <a:pt x="2172" y="1634"/>
                      </a:lnTo>
                      <a:lnTo>
                        <a:pt x="2162" y="1637"/>
                      </a:lnTo>
                      <a:lnTo>
                        <a:pt x="2150" y="1641"/>
                      </a:lnTo>
                      <a:lnTo>
                        <a:pt x="2137" y="1644"/>
                      </a:lnTo>
                      <a:lnTo>
                        <a:pt x="2147" y="1632"/>
                      </a:lnTo>
                      <a:lnTo>
                        <a:pt x="2156" y="1623"/>
                      </a:lnTo>
                      <a:lnTo>
                        <a:pt x="2167" y="1614"/>
                      </a:lnTo>
                      <a:lnTo>
                        <a:pt x="2177" y="1607"/>
                      </a:lnTo>
                      <a:lnTo>
                        <a:pt x="2187" y="1599"/>
                      </a:lnTo>
                      <a:lnTo>
                        <a:pt x="2196" y="1592"/>
                      </a:lnTo>
                      <a:lnTo>
                        <a:pt x="2200" y="1587"/>
                      </a:lnTo>
                      <a:lnTo>
                        <a:pt x="2205" y="1582"/>
                      </a:lnTo>
                      <a:lnTo>
                        <a:pt x="2209" y="1577"/>
                      </a:lnTo>
                      <a:lnTo>
                        <a:pt x="2212" y="1571"/>
                      </a:lnTo>
                      <a:lnTo>
                        <a:pt x="2219" y="1558"/>
                      </a:lnTo>
                      <a:lnTo>
                        <a:pt x="2222" y="1544"/>
                      </a:lnTo>
                      <a:lnTo>
                        <a:pt x="2224" y="1533"/>
                      </a:lnTo>
                      <a:lnTo>
                        <a:pt x="2228" y="1522"/>
                      </a:lnTo>
                      <a:lnTo>
                        <a:pt x="2230" y="1511"/>
                      </a:lnTo>
                      <a:lnTo>
                        <a:pt x="2234" y="1501"/>
                      </a:lnTo>
                      <a:lnTo>
                        <a:pt x="2238" y="1495"/>
                      </a:lnTo>
                      <a:lnTo>
                        <a:pt x="2242" y="1490"/>
                      </a:lnTo>
                      <a:lnTo>
                        <a:pt x="2246" y="1484"/>
                      </a:lnTo>
                      <a:lnTo>
                        <a:pt x="2252" y="1478"/>
                      </a:lnTo>
                      <a:lnTo>
                        <a:pt x="2265" y="1478"/>
                      </a:lnTo>
                      <a:lnTo>
                        <a:pt x="2266" y="1485"/>
                      </a:lnTo>
                      <a:lnTo>
                        <a:pt x="2267" y="1492"/>
                      </a:lnTo>
                      <a:lnTo>
                        <a:pt x="2271" y="1497"/>
                      </a:lnTo>
                      <a:lnTo>
                        <a:pt x="2273" y="1502"/>
                      </a:lnTo>
                      <a:lnTo>
                        <a:pt x="2279" y="1512"/>
                      </a:lnTo>
                      <a:lnTo>
                        <a:pt x="2286" y="1521"/>
                      </a:lnTo>
                      <a:lnTo>
                        <a:pt x="2298" y="1517"/>
                      </a:lnTo>
                      <a:lnTo>
                        <a:pt x="2310" y="1512"/>
                      </a:lnTo>
                      <a:lnTo>
                        <a:pt x="2324" y="1508"/>
                      </a:lnTo>
                      <a:lnTo>
                        <a:pt x="2345" y="1503"/>
                      </a:lnTo>
                      <a:lnTo>
                        <a:pt x="2345" y="1478"/>
                      </a:lnTo>
                      <a:lnTo>
                        <a:pt x="2331" y="1462"/>
                      </a:lnTo>
                      <a:lnTo>
                        <a:pt x="2317" y="1444"/>
                      </a:lnTo>
                      <a:lnTo>
                        <a:pt x="2309" y="1436"/>
                      </a:lnTo>
                      <a:lnTo>
                        <a:pt x="2300" y="1428"/>
                      </a:lnTo>
                      <a:lnTo>
                        <a:pt x="2296" y="1426"/>
                      </a:lnTo>
                      <a:lnTo>
                        <a:pt x="2290" y="1424"/>
                      </a:lnTo>
                      <a:lnTo>
                        <a:pt x="2285" y="1423"/>
                      </a:lnTo>
                      <a:lnTo>
                        <a:pt x="2279" y="1422"/>
                      </a:lnTo>
                      <a:lnTo>
                        <a:pt x="2249" y="1423"/>
                      </a:lnTo>
                      <a:lnTo>
                        <a:pt x="2215" y="1424"/>
                      </a:lnTo>
                      <a:lnTo>
                        <a:pt x="2199" y="1424"/>
                      </a:lnTo>
                      <a:lnTo>
                        <a:pt x="2185" y="1423"/>
                      </a:lnTo>
                      <a:lnTo>
                        <a:pt x="2178" y="1422"/>
                      </a:lnTo>
                      <a:lnTo>
                        <a:pt x="2173" y="1420"/>
                      </a:lnTo>
                      <a:lnTo>
                        <a:pt x="2168" y="1419"/>
                      </a:lnTo>
                      <a:lnTo>
                        <a:pt x="2166" y="1416"/>
                      </a:lnTo>
                      <a:lnTo>
                        <a:pt x="2163" y="1413"/>
                      </a:lnTo>
                      <a:lnTo>
                        <a:pt x="2161" y="1409"/>
                      </a:lnTo>
                      <a:lnTo>
                        <a:pt x="2159" y="1405"/>
                      </a:lnTo>
                      <a:lnTo>
                        <a:pt x="2159" y="1401"/>
                      </a:lnTo>
                      <a:lnTo>
                        <a:pt x="2159" y="1392"/>
                      </a:lnTo>
                      <a:lnTo>
                        <a:pt x="2160" y="1382"/>
                      </a:lnTo>
                      <a:lnTo>
                        <a:pt x="2161" y="1372"/>
                      </a:lnTo>
                      <a:lnTo>
                        <a:pt x="2161" y="1362"/>
                      </a:lnTo>
                      <a:lnTo>
                        <a:pt x="2160" y="1357"/>
                      </a:lnTo>
                      <a:lnTo>
                        <a:pt x="2159" y="1352"/>
                      </a:lnTo>
                      <a:lnTo>
                        <a:pt x="2155" y="1347"/>
                      </a:lnTo>
                      <a:lnTo>
                        <a:pt x="2153" y="1343"/>
                      </a:lnTo>
                      <a:lnTo>
                        <a:pt x="2149" y="1339"/>
                      </a:lnTo>
                      <a:lnTo>
                        <a:pt x="2144" y="1335"/>
                      </a:lnTo>
                      <a:lnTo>
                        <a:pt x="2139" y="1332"/>
                      </a:lnTo>
                      <a:lnTo>
                        <a:pt x="2133" y="1329"/>
                      </a:lnTo>
                      <a:lnTo>
                        <a:pt x="2122" y="1323"/>
                      </a:lnTo>
                      <a:lnTo>
                        <a:pt x="2111" y="1315"/>
                      </a:lnTo>
                      <a:lnTo>
                        <a:pt x="2107" y="1311"/>
                      </a:lnTo>
                      <a:lnTo>
                        <a:pt x="2102" y="1307"/>
                      </a:lnTo>
                      <a:lnTo>
                        <a:pt x="2097" y="1301"/>
                      </a:lnTo>
                      <a:lnTo>
                        <a:pt x="2094" y="1295"/>
                      </a:lnTo>
                      <a:lnTo>
                        <a:pt x="2091" y="1288"/>
                      </a:lnTo>
                      <a:lnTo>
                        <a:pt x="2088" y="1279"/>
                      </a:lnTo>
                      <a:lnTo>
                        <a:pt x="2087" y="1269"/>
                      </a:lnTo>
                      <a:lnTo>
                        <a:pt x="2086" y="1256"/>
                      </a:lnTo>
                      <a:lnTo>
                        <a:pt x="2060" y="1256"/>
                      </a:lnTo>
                      <a:lnTo>
                        <a:pt x="2046" y="1259"/>
                      </a:lnTo>
                      <a:lnTo>
                        <a:pt x="2027" y="1261"/>
                      </a:lnTo>
                      <a:lnTo>
                        <a:pt x="2017" y="1262"/>
                      </a:lnTo>
                      <a:lnTo>
                        <a:pt x="2007" y="1265"/>
                      </a:lnTo>
                      <a:lnTo>
                        <a:pt x="2003" y="1267"/>
                      </a:lnTo>
                      <a:lnTo>
                        <a:pt x="1999" y="1270"/>
                      </a:lnTo>
                      <a:lnTo>
                        <a:pt x="1996" y="1272"/>
                      </a:lnTo>
                      <a:lnTo>
                        <a:pt x="1993" y="1275"/>
                      </a:lnTo>
                      <a:lnTo>
                        <a:pt x="1985" y="1287"/>
                      </a:lnTo>
                      <a:lnTo>
                        <a:pt x="1976" y="1301"/>
                      </a:lnTo>
                      <a:lnTo>
                        <a:pt x="1974" y="1304"/>
                      </a:lnTo>
                      <a:lnTo>
                        <a:pt x="1971" y="1307"/>
                      </a:lnTo>
                      <a:lnTo>
                        <a:pt x="1968" y="1310"/>
                      </a:lnTo>
                      <a:lnTo>
                        <a:pt x="1963" y="1313"/>
                      </a:lnTo>
                      <a:lnTo>
                        <a:pt x="1959" y="1315"/>
                      </a:lnTo>
                      <a:lnTo>
                        <a:pt x="1953" y="1316"/>
                      </a:lnTo>
                      <a:lnTo>
                        <a:pt x="1947" y="1317"/>
                      </a:lnTo>
                      <a:lnTo>
                        <a:pt x="1940" y="1318"/>
                      </a:lnTo>
                      <a:lnTo>
                        <a:pt x="1930" y="1317"/>
                      </a:lnTo>
                      <a:lnTo>
                        <a:pt x="1920" y="1315"/>
                      </a:lnTo>
                      <a:lnTo>
                        <a:pt x="1910" y="1313"/>
                      </a:lnTo>
                      <a:lnTo>
                        <a:pt x="1901" y="1309"/>
                      </a:lnTo>
                      <a:lnTo>
                        <a:pt x="1892" y="1305"/>
                      </a:lnTo>
                      <a:lnTo>
                        <a:pt x="1883" y="1300"/>
                      </a:lnTo>
                      <a:lnTo>
                        <a:pt x="1874" y="1294"/>
                      </a:lnTo>
                      <a:lnTo>
                        <a:pt x="1867" y="1287"/>
                      </a:lnTo>
                      <a:lnTo>
                        <a:pt x="1864" y="1289"/>
                      </a:lnTo>
                      <a:lnTo>
                        <a:pt x="1860" y="1293"/>
                      </a:lnTo>
                      <a:lnTo>
                        <a:pt x="1853" y="1298"/>
                      </a:lnTo>
                      <a:lnTo>
                        <a:pt x="1847" y="1299"/>
                      </a:lnTo>
                      <a:lnTo>
                        <a:pt x="1840" y="1299"/>
                      </a:lnTo>
                      <a:lnTo>
                        <a:pt x="1833" y="1297"/>
                      </a:lnTo>
                      <a:lnTo>
                        <a:pt x="1826" y="1294"/>
                      </a:lnTo>
                      <a:lnTo>
                        <a:pt x="1819" y="1290"/>
                      </a:lnTo>
                      <a:lnTo>
                        <a:pt x="1813" y="1287"/>
                      </a:lnTo>
                      <a:lnTo>
                        <a:pt x="1805" y="1284"/>
                      </a:lnTo>
                      <a:lnTo>
                        <a:pt x="1796" y="1282"/>
                      </a:lnTo>
                      <a:lnTo>
                        <a:pt x="1787" y="1281"/>
                      </a:lnTo>
                      <a:lnTo>
                        <a:pt x="1771" y="1281"/>
                      </a:lnTo>
                      <a:lnTo>
                        <a:pt x="1761" y="1281"/>
                      </a:lnTo>
                      <a:lnTo>
                        <a:pt x="1756" y="1281"/>
                      </a:lnTo>
                      <a:lnTo>
                        <a:pt x="1751" y="1280"/>
                      </a:lnTo>
                      <a:lnTo>
                        <a:pt x="1747" y="1279"/>
                      </a:lnTo>
                      <a:lnTo>
                        <a:pt x="1742" y="1277"/>
                      </a:lnTo>
                      <a:lnTo>
                        <a:pt x="1734" y="1272"/>
                      </a:lnTo>
                      <a:lnTo>
                        <a:pt x="1727" y="1264"/>
                      </a:lnTo>
                      <a:lnTo>
                        <a:pt x="1722" y="1256"/>
                      </a:lnTo>
                      <a:lnTo>
                        <a:pt x="1717" y="1247"/>
                      </a:lnTo>
                      <a:lnTo>
                        <a:pt x="1715" y="1237"/>
                      </a:lnTo>
                      <a:lnTo>
                        <a:pt x="1714" y="1226"/>
                      </a:lnTo>
                      <a:lnTo>
                        <a:pt x="1681" y="1226"/>
                      </a:lnTo>
                      <a:lnTo>
                        <a:pt x="1682" y="1231"/>
                      </a:lnTo>
                      <a:lnTo>
                        <a:pt x="1684" y="1239"/>
                      </a:lnTo>
                      <a:lnTo>
                        <a:pt x="1686" y="1247"/>
                      </a:lnTo>
                      <a:lnTo>
                        <a:pt x="1688" y="1256"/>
                      </a:lnTo>
                      <a:lnTo>
                        <a:pt x="259" y="1256"/>
                      </a:lnTo>
                      <a:lnTo>
                        <a:pt x="263" y="1245"/>
                      </a:lnTo>
                      <a:lnTo>
                        <a:pt x="265" y="1239"/>
                      </a:lnTo>
                      <a:lnTo>
                        <a:pt x="265" y="1237"/>
                      </a:lnTo>
                      <a:lnTo>
                        <a:pt x="263" y="1236"/>
                      </a:lnTo>
                      <a:lnTo>
                        <a:pt x="261" y="1235"/>
                      </a:lnTo>
                      <a:lnTo>
                        <a:pt x="258" y="1233"/>
                      </a:lnTo>
                      <a:lnTo>
                        <a:pt x="256" y="1229"/>
                      </a:lnTo>
                      <a:lnTo>
                        <a:pt x="252" y="1220"/>
                      </a:lnTo>
                      <a:lnTo>
                        <a:pt x="247" y="1214"/>
                      </a:lnTo>
                      <a:lnTo>
                        <a:pt x="240" y="1207"/>
                      </a:lnTo>
                      <a:lnTo>
                        <a:pt x="235" y="1200"/>
                      </a:lnTo>
                      <a:lnTo>
                        <a:pt x="233" y="1195"/>
                      </a:lnTo>
                      <a:lnTo>
                        <a:pt x="226" y="1194"/>
                      </a:lnTo>
                      <a:lnTo>
                        <a:pt x="217" y="1190"/>
                      </a:lnTo>
                      <a:lnTo>
                        <a:pt x="213" y="1188"/>
                      </a:lnTo>
                      <a:lnTo>
                        <a:pt x="210" y="1184"/>
                      </a:lnTo>
                      <a:lnTo>
                        <a:pt x="206" y="1181"/>
                      </a:lnTo>
                      <a:lnTo>
                        <a:pt x="206" y="1176"/>
                      </a:lnTo>
                      <a:lnTo>
                        <a:pt x="195" y="1173"/>
                      </a:lnTo>
                      <a:lnTo>
                        <a:pt x="182" y="1168"/>
                      </a:lnTo>
                      <a:lnTo>
                        <a:pt x="169" y="1161"/>
                      </a:lnTo>
                      <a:lnTo>
                        <a:pt x="156" y="1153"/>
                      </a:lnTo>
                      <a:lnTo>
                        <a:pt x="145" y="1145"/>
                      </a:lnTo>
                      <a:lnTo>
                        <a:pt x="135" y="1136"/>
                      </a:lnTo>
                      <a:lnTo>
                        <a:pt x="132" y="1132"/>
                      </a:lnTo>
                      <a:lnTo>
                        <a:pt x="128" y="1128"/>
                      </a:lnTo>
                      <a:lnTo>
                        <a:pt x="127" y="1125"/>
                      </a:lnTo>
                      <a:lnTo>
                        <a:pt x="126" y="1121"/>
                      </a:lnTo>
                      <a:lnTo>
                        <a:pt x="127" y="1116"/>
                      </a:lnTo>
                      <a:lnTo>
                        <a:pt x="128" y="1111"/>
                      </a:lnTo>
                      <a:lnTo>
                        <a:pt x="132" y="1106"/>
                      </a:lnTo>
                      <a:lnTo>
                        <a:pt x="136" y="1102"/>
                      </a:lnTo>
                      <a:lnTo>
                        <a:pt x="146" y="1094"/>
                      </a:lnTo>
                      <a:lnTo>
                        <a:pt x="157" y="1088"/>
                      </a:lnTo>
                      <a:lnTo>
                        <a:pt x="169" y="1083"/>
                      </a:lnTo>
                      <a:lnTo>
                        <a:pt x="180" y="1077"/>
                      </a:lnTo>
                      <a:lnTo>
                        <a:pt x="184" y="1075"/>
                      </a:lnTo>
                      <a:lnTo>
                        <a:pt x="188" y="1072"/>
                      </a:lnTo>
                      <a:lnTo>
                        <a:pt x="191" y="1069"/>
                      </a:lnTo>
                      <a:lnTo>
                        <a:pt x="193" y="1066"/>
                      </a:lnTo>
                      <a:lnTo>
                        <a:pt x="183" y="1065"/>
                      </a:lnTo>
                      <a:lnTo>
                        <a:pt x="170" y="1064"/>
                      </a:lnTo>
                      <a:lnTo>
                        <a:pt x="164" y="1063"/>
                      </a:lnTo>
                      <a:lnTo>
                        <a:pt x="158" y="1060"/>
                      </a:lnTo>
                      <a:lnTo>
                        <a:pt x="156" y="1059"/>
                      </a:lnTo>
                      <a:lnTo>
                        <a:pt x="155" y="1057"/>
                      </a:lnTo>
                      <a:lnTo>
                        <a:pt x="154" y="1056"/>
                      </a:lnTo>
                      <a:lnTo>
                        <a:pt x="153" y="1053"/>
                      </a:lnTo>
                      <a:lnTo>
                        <a:pt x="151" y="1040"/>
                      </a:lnTo>
                      <a:lnTo>
                        <a:pt x="148" y="1029"/>
                      </a:lnTo>
                      <a:lnTo>
                        <a:pt x="147" y="1024"/>
                      </a:lnTo>
                      <a:lnTo>
                        <a:pt x="147" y="1019"/>
                      </a:lnTo>
                      <a:lnTo>
                        <a:pt x="149" y="1015"/>
                      </a:lnTo>
                      <a:lnTo>
                        <a:pt x="153" y="1010"/>
                      </a:lnTo>
                      <a:lnTo>
                        <a:pt x="126" y="1010"/>
                      </a:lnTo>
                      <a:lnTo>
                        <a:pt x="133" y="992"/>
                      </a:lnTo>
                      <a:lnTo>
                        <a:pt x="120" y="989"/>
                      </a:lnTo>
                      <a:lnTo>
                        <a:pt x="106" y="985"/>
                      </a:lnTo>
                      <a:lnTo>
                        <a:pt x="108" y="979"/>
                      </a:lnTo>
                      <a:lnTo>
                        <a:pt x="110" y="973"/>
                      </a:lnTo>
                      <a:lnTo>
                        <a:pt x="112" y="969"/>
                      </a:lnTo>
                      <a:lnTo>
                        <a:pt x="114" y="965"/>
                      </a:lnTo>
                      <a:lnTo>
                        <a:pt x="121" y="958"/>
                      </a:lnTo>
                      <a:lnTo>
                        <a:pt x="127" y="954"/>
                      </a:lnTo>
                      <a:lnTo>
                        <a:pt x="134" y="950"/>
                      </a:lnTo>
                      <a:lnTo>
                        <a:pt x="140" y="947"/>
                      </a:lnTo>
                      <a:lnTo>
                        <a:pt x="147" y="942"/>
                      </a:lnTo>
                      <a:lnTo>
                        <a:pt x="153" y="936"/>
                      </a:lnTo>
                      <a:lnTo>
                        <a:pt x="149" y="932"/>
                      </a:lnTo>
                      <a:lnTo>
                        <a:pt x="148" y="929"/>
                      </a:lnTo>
                      <a:lnTo>
                        <a:pt x="147" y="927"/>
                      </a:lnTo>
                      <a:lnTo>
                        <a:pt x="147" y="925"/>
                      </a:lnTo>
                      <a:lnTo>
                        <a:pt x="148" y="923"/>
                      </a:lnTo>
                      <a:lnTo>
                        <a:pt x="149" y="921"/>
                      </a:lnTo>
                      <a:lnTo>
                        <a:pt x="151" y="919"/>
                      </a:lnTo>
                      <a:lnTo>
                        <a:pt x="155" y="917"/>
                      </a:lnTo>
                      <a:lnTo>
                        <a:pt x="161" y="914"/>
                      </a:lnTo>
                      <a:lnTo>
                        <a:pt x="170" y="910"/>
                      </a:lnTo>
                      <a:lnTo>
                        <a:pt x="178" y="905"/>
                      </a:lnTo>
                      <a:lnTo>
                        <a:pt x="187" y="899"/>
                      </a:lnTo>
                      <a:lnTo>
                        <a:pt x="191" y="901"/>
                      </a:lnTo>
                      <a:lnTo>
                        <a:pt x="196" y="902"/>
                      </a:lnTo>
                      <a:lnTo>
                        <a:pt x="203" y="901"/>
                      </a:lnTo>
                      <a:lnTo>
                        <a:pt x="209" y="900"/>
                      </a:lnTo>
                      <a:lnTo>
                        <a:pt x="215" y="898"/>
                      </a:lnTo>
                      <a:lnTo>
                        <a:pt x="221" y="896"/>
                      </a:lnTo>
                      <a:lnTo>
                        <a:pt x="227" y="893"/>
                      </a:lnTo>
                      <a:lnTo>
                        <a:pt x="233" y="889"/>
                      </a:lnTo>
                      <a:lnTo>
                        <a:pt x="243" y="881"/>
                      </a:lnTo>
                      <a:lnTo>
                        <a:pt x="251" y="872"/>
                      </a:lnTo>
                      <a:lnTo>
                        <a:pt x="255" y="868"/>
                      </a:lnTo>
                      <a:lnTo>
                        <a:pt x="257" y="863"/>
                      </a:lnTo>
                      <a:lnTo>
                        <a:pt x="259" y="859"/>
                      </a:lnTo>
                      <a:lnTo>
                        <a:pt x="259" y="856"/>
                      </a:lnTo>
                      <a:lnTo>
                        <a:pt x="259" y="851"/>
                      </a:lnTo>
                      <a:lnTo>
                        <a:pt x="258" y="847"/>
                      </a:lnTo>
                      <a:lnTo>
                        <a:pt x="256" y="843"/>
                      </a:lnTo>
                      <a:lnTo>
                        <a:pt x="254" y="840"/>
                      </a:lnTo>
                      <a:lnTo>
                        <a:pt x="248" y="832"/>
                      </a:lnTo>
                      <a:lnTo>
                        <a:pt x="243" y="826"/>
                      </a:lnTo>
                      <a:lnTo>
                        <a:pt x="236" y="818"/>
                      </a:lnTo>
                      <a:lnTo>
                        <a:pt x="232" y="811"/>
                      </a:lnTo>
                      <a:lnTo>
                        <a:pt x="229" y="807"/>
                      </a:lnTo>
                      <a:lnTo>
                        <a:pt x="227" y="803"/>
                      </a:lnTo>
                      <a:lnTo>
                        <a:pt x="226" y="799"/>
                      </a:lnTo>
                      <a:lnTo>
                        <a:pt x="226" y="794"/>
                      </a:lnTo>
                      <a:lnTo>
                        <a:pt x="226" y="789"/>
                      </a:lnTo>
                      <a:lnTo>
                        <a:pt x="227" y="784"/>
                      </a:lnTo>
                      <a:lnTo>
                        <a:pt x="228" y="780"/>
                      </a:lnTo>
                      <a:lnTo>
                        <a:pt x="231" y="776"/>
                      </a:lnTo>
                      <a:lnTo>
                        <a:pt x="234" y="770"/>
                      </a:lnTo>
                      <a:lnTo>
                        <a:pt x="239" y="763"/>
                      </a:lnTo>
                      <a:lnTo>
                        <a:pt x="244" y="757"/>
                      </a:lnTo>
                      <a:lnTo>
                        <a:pt x="248" y="751"/>
                      </a:lnTo>
                      <a:lnTo>
                        <a:pt x="250" y="747"/>
                      </a:lnTo>
                      <a:lnTo>
                        <a:pt x="251" y="743"/>
                      </a:lnTo>
                      <a:lnTo>
                        <a:pt x="252" y="738"/>
                      </a:lnTo>
                      <a:lnTo>
                        <a:pt x="252" y="733"/>
                      </a:lnTo>
                      <a:lnTo>
                        <a:pt x="252" y="724"/>
                      </a:lnTo>
                      <a:lnTo>
                        <a:pt x="251" y="716"/>
                      </a:lnTo>
                      <a:lnTo>
                        <a:pt x="249" y="707"/>
                      </a:lnTo>
                      <a:lnTo>
                        <a:pt x="247" y="700"/>
                      </a:lnTo>
                      <a:lnTo>
                        <a:pt x="242" y="686"/>
                      </a:lnTo>
                      <a:lnTo>
                        <a:pt x="234" y="674"/>
                      </a:lnTo>
                      <a:lnTo>
                        <a:pt x="218" y="653"/>
                      </a:lnTo>
                      <a:lnTo>
                        <a:pt x="206" y="634"/>
                      </a:lnTo>
                      <a:lnTo>
                        <a:pt x="200" y="634"/>
                      </a:lnTo>
                      <a:lnTo>
                        <a:pt x="194" y="635"/>
                      </a:lnTo>
                      <a:lnTo>
                        <a:pt x="190" y="637"/>
                      </a:lnTo>
                      <a:lnTo>
                        <a:pt x="186" y="639"/>
                      </a:lnTo>
                      <a:lnTo>
                        <a:pt x="177" y="644"/>
                      </a:lnTo>
                      <a:lnTo>
                        <a:pt x="168" y="649"/>
                      </a:lnTo>
                      <a:lnTo>
                        <a:pt x="159" y="656"/>
                      </a:lnTo>
                      <a:lnTo>
                        <a:pt x="148" y="661"/>
                      </a:lnTo>
                      <a:lnTo>
                        <a:pt x="142" y="662"/>
                      </a:lnTo>
                      <a:lnTo>
                        <a:pt x="135" y="664"/>
                      </a:lnTo>
                      <a:lnTo>
                        <a:pt x="128" y="665"/>
                      </a:lnTo>
                      <a:lnTo>
                        <a:pt x="120" y="665"/>
                      </a:lnTo>
                      <a:lnTo>
                        <a:pt x="113" y="663"/>
                      </a:lnTo>
                      <a:lnTo>
                        <a:pt x="104" y="658"/>
                      </a:lnTo>
                      <a:lnTo>
                        <a:pt x="100" y="656"/>
                      </a:lnTo>
                      <a:lnTo>
                        <a:pt x="97" y="652"/>
                      </a:lnTo>
                      <a:lnTo>
                        <a:pt x="94" y="649"/>
                      </a:lnTo>
                      <a:lnTo>
                        <a:pt x="93" y="646"/>
                      </a:lnTo>
                      <a:lnTo>
                        <a:pt x="93" y="640"/>
                      </a:lnTo>
                      <a:lnTo>
                        <a:pt x="95" y="633"/>
                      </a:lnTo>
                      <a:lnTo>
                        <a:pt x="98" y="628"/>
                      </a:lnTo>
                      <a:lnTo>
                        <a:pt x="100" y="622"/>
                      </a:lnTo>
                      <a:lnTo>
                        <a:pt x="102" y="616"/>
                      </a:lnTo>
                      <a:lnTo>
                        <a:pt x="104" y="610"/>
                      </a:lnTo>
                      <a:lnTo>
                        <a:pt x="105" y="604"/>
                      </a:lnTo>
                      <a:lnTo>
                        <a:pt x="106" y="597"/>
                      </a:lnTo>
                      <a:lnTo>
                        <a:pt x="86" y="597"/>
                      </a:lnTo>
                      <a:lnTo>
                        <a:pt x="64" y="597"/>
                      </a:lnTo>
                      <a:lnTo>
                        <a:pt x="35" y="597"/>
                      </a:lnTo>
                      <a:lnTo>
                        <a:pt x="0" y="597"/>
                      </a:lnTo>
                      <a:lnTo>
                        <a:pt x="585" y="117"/>
                      </a:lnTo>
                      <a:lnTo>
                        <a:pt x="594" y="116"/>
                      </a:lnTo>
                      <a:lnTo>
                        <a:pt x="602" y="114"/>
                      </a:lnTo>
                      <a:lnTo>
                        <a:pt x="612" y="112"/>
                      </a:lnTo>
                      <a:lnTo>
                        <a:pt x="625" y="111"/>
                      </a:lnTo>
                      <a:lnTo>
                        <a:pt x="635" y="111"/>
                      </a:lnTo>
                      <a:lnTo>
                        <a:pt x="643" y="113"/>
                      </a:lnTo>
                      <a:lnTo>
                        <a:pt x="651" y="116"/>
                      </a:lnTo>
                      <a:lnTo>
                        <a:pt x="659" y="119"/>
                      </a:lnTo>
                      <a:lnTo>
                        <a:pt x="674" y="128"/>
                      </a:lnTo>
                      <a:lnTo>
                        <a:pt x="687" y="138"/>
                      </a:lnTo>
                      <a:lnTo>
                        <a:pt x="702" y="148"/>
                      </a:lnTo>
                      <a:lnTo>
                        <a:pt x="716" y="158"/>
                      </a:lnTo>
                      <a:lnTo>
                        <a:pt x="724" y="161"/>
                      </a:lnTo>
                      <a:lnTo>
                        <a:pt x="732" y="164"/>
                      </a:lnTo>
                      <a:lnTo>
                        <a:pt x="741" y="166"/>
                      </a:lnTo>
                      <a:lnTo>
                        <a:pt x="751" y="166"/>
                      </a:lnTo>
                      <a:lnTo>
                        <a:pt x="943" y="111"/>
                      </a:lnTo>
                      <a:lnTo>
                        <a:pt x="1096" y="111"/>
                      </a:lnTo>
                      <a:lnTo>
                        <a:pt x="1103" y="112"/>
                      </a:lnTo>
                      <a:lnTo>
                        <a:pt x="1110" y="113"/>
                      </a:lnTo>
                      <a:lnTo>
                        <a:pt x="1117" y="113"/>
                      </a:lnTo>
                      <a:lnTo>
                        <a:pt x="1123" y="113"/>
                      </a:lnTo>
                      <a:lnTo>
                        <a:pt x="1135" y="110"/>
                      </a:lnTo>
                      <a:lnTo>
                        <a:pt x="1146" y="105"/>
                      </a:lnTo>
                      <a:lnTo>
                        <a:pt x="1157" y="100"/>
                      </a:lnTo>
                      <a:lnTo>
                        <a:pt x="1169" y="93"/>
                      </a:lnTo>
                      <a:lnTo>
                        <a:pt x="1181" y="89"/>
                      </a:lnTo>
                      <a:lnTo>
                        <a:pt x="1196" y="85"/>
                      </a:lnTo>
                      <a:lnTo>
                        <a:pt x="1195" y="90"/>
                      </a:lnTo>
                      <a:lnTo>
                        <a:pt x="1195" y="94"/>
                      </a:lnTo>
                      <a:lnTo>
                        <a:pt x="1195" y="100"/>
                      </a:lnTo>
                      <a:lnTo>
                        <a:pt x="1196" y="104"/>
                      </a:lnTo>
                      <a:lnTo>
                        <a:pt x="1198" y="112"/>
                      </a:lnTo>
                      <a:lnTo>
                        <a:pt x="1202" y="120"/>
                      </a:lnTo>
                      <a:lnTo>
                        <a:pt x="1208" y="126"/>
                      </a:lnTo>
                      <a:lnTo>
                        <a:pt x="1214" y="131"/>
                      </a:lnTo>
                      <a:lnTo>
                        <a:pt x="1218" y="132"/>
                      </a:lnTo>
                      <a:lnTo>
                        <a:pt x="1222" y="134"/>
                      </a:lnTo>
                      <a:lnTo>
                        <a:pt x="1225" y="135"/>
                      </a:lnTo>
                      <a:lnTo>
                        <a:pt x="1230" y="135"/>
                      </a:lnTo>
                      <a:lnTo>
                        <a:pt x="1238" y="134"/>
                      </a:lnTo>
                      <a:lnTo>
                        <a:pt x="1247" y="133"/>
                      </a:lnTo>
                      <a:lnTo>
                        <a:pt x="1255" y="131"/>
                      </a:lnTo>
                      <a:lnTo>
                        <a:pt x="1263" y="128"/>
                      </a:lnTo>
                      <a:lnTo>
                        <a:pt x="1278" y="122"/>
                      </a:lnTo>
                      <a:lnTo>
                        <a:pt x="1296" y="117"/>
                      </a:lnTo>
                      <a:lnTo>
                        <a:pt x="1298" y="119"/>
                      </a:lnTo>
                      <a:lnTo>
                        <a:pt x="1300" y="120"/>
                      </a:lnTo>
                      <a:lnTo>
                        <a:pt x="1303" y="122"/>
                      </a:lnTo>
                      <a:lnTo>
                        <a:pt x="1308" y="123"/>
                      </a:lnTo>
                      <a:lnTo>
                        <a:pt x="1319" y="124"/>
                      </a:lnTo>
                      <a:lnTo>
                        <a:pt x="1331" y="124"/>
                      </a:lnTo>
                      <a:lnTo>
                        <a:pt x="1343" y="123"/>
                      </a:lnTo>
                      <a:lnTo>
                        <a:pt x="1355" y="121"/>
                      </a:lnTo>
                      <a:lnTo>
                        <a:pt x="1367" y="119"/>
                      </a:lnTo>
                      <a:lnTo>
                        <a:pt x="1376" y="117"/>
                      </a:lnTo>
                      <a:lnTo>
                        <a:pt x="1386" y="116"/>
                      </a:lnTo>
                      <a:lnTo>
                        <a:pt x="1397" y="114"/>
                      </a:lnTo>
                      <a:lnTo>
                        <a:pt x="1405" y="112"/>
                      </a:lnTo>
                      <a:lnTo>
                        <a:pt x="1409" y="111"/>
                      </a:lnTo>
                      <a:lnTo>
                        <a:pt x="1424" y="112"/>
                      </a:lnTo>
                      <a:lnTo>
                        <a:pt x="1450" y="117"/>
                      </a:lnTo>
                      <a:lnTo>
                        <a:pt x="1483" y="123"/>
                      </a:lnTo>
                      <a:lnTo>
                        <a:pt x="1520" y="131"/>
                      </a:lnTo>
                      <a:lnTo>
                        <a:pt x="1557" y="140"/>
                      </a:lnTo>
                      <a:lnTo>
                        <a:pt x="1592" y="149"/>
                      </a:lnTo>
                      <a:lnTo>
                        <a:pt x="1621" y="159"/>
                      </a:lnTo>
                      <a:lnTo>
                        <a:pt x="1641" y="166"/>
                      </a:lnTo>
                      <a:lnTo>
                        <a:pt x="1632" y="174"/>
                      </a:lnTo>
                      <a:lnTo>
                        <a:pt x="1623" y="179"/>
                      </a:lnTo>
                      <a:lnTo>
                        <a:pt x="1615" y="183"/>
                      </a:lnTo>
                      <a:lnTo>
                        <a:pt x="1607" y="187"/>
                      </a:lnTo>
                      <a:lnTo>
                        <a:pt x="1601" y="189"/>
                      </a:lnTo>
                      <a:lnTo>
                        <a:pt x="1592" y="193"/>
                      </a:lnTo>
                      <a:lnTo>
                        <a:pt x="1584" y="197"/>
                      </a:lnTo>
                      <a:lnTo>
                        <a:pt x="1574" y="202"/>
                      </a:lnTo>
                      <a:lnTo>
                        <a:pt x="1591" y="209"/>
                      </a:lnTo>
                      <a:lnTo>
                        <a:pt x="1606" y="215"/>
                      </a:lnTo>
                      <a:lnTo>
                        <a:pt x="1621" y="219"/>
                      </a:lnTo>
                      <a:lnTo>
                        <a:pt x="1635" y="222"/>
                      </a:lnTo>
                      <a:lnTo>
                        <a:pt x="1648" y="225"/>
                      </a:lnTo>
                      <a:lnTo>
                        <a:pt x="1662" y="226"/>
                      </a:lnTo>
                      <a:lnTo>
                        <a:pt x="1678" y="227"/>
                      </a:lnTo>
                      <a:lnTo>
                        <a:pt x="1694" y="228"/>
                      </a:lnTo>
                      <a:lnTo>
                        <a:pt x="1711" y="227"/>
                      </a:lnTo>
                      <a:lnTo>
                        <a:pt x="1725" y="224"/>
                      </a:lnTo>
                      <a:lnTo>
                        <a:pt x="1737" y="220"/>
                      </a:lnTo>
                      <a:lnTo>
                        <a:pt x="1749" y="216"/>
                      </a:lnTo>
                      <a:lnTo>
                        <a:pt x="1760" y="211"/>
                      </a:lnTo>
                      <a:lnTo>
                        <a:pt x="1771" y="206"/>
                      </a:lnTo>
                      <a:lnTo>
                        <a:pt x="1782" y="203"/>
                      </a:lnTo>
                      <a:lnTo>
                        <a:pt x="1794" y="202"/>
                      </a:lnTo>
                      <a:lnTo>
                        <a:pt x="1800" y="203"/>
                      </a:lnTo>
                      <a:lnTo>
                        <a:pt x="1805" y="204"/>
                      </a:lnTo>
                      <a:lnTo>
                        <a:pt x="1811" y="206"/>
                      </a:lnTo>
                      <a:lnTo>
                        <a:pt x="1816" y="209"/>
                      </a:lnTo>
                      <a:lnTo>
                        <a:pt x="1825" y="217"/>
                      </a:lnTo>
                      <a:lnTo>
                        <a:pt x="1833" y="225"/>
                      </a:lnTo>
                      <a:lnTo>
                        <a:pt x="1841" y="232"/>
                      </a:lnTo>
                      <a:lnTo>
                        <a:pt x="1849" y="239"/>
                      </a:lnTo>
                      <a:lnTo>
                        <a:pt x="1853" y="242"/>
                      </a:lnTo>
                      <a:lnTo>
                        <a:pt x="1858" y="244"/>
                      </a:lnTo>
                      <a:lnTo>
                        <a:pt x="1862" y="245"/>
                      </a:lnTo>
                      <a:lnTo>
                        <a:pt x="1867" y="246"/>
                      </a:lnTo>
                      <a:lnTo>
                        <a:pt x="1880" y="202"/>
                      </a:lnTo>
                      <a:lnTo>
                        <a:pt x="2006" y="178"/>
                      </a:lnTo>
                      <a:lnTo>
                        <a:pt x="2016" y="179"/>
                      </a:lnTo>
                      <a:lnTo>
                        <a:pt x="2026" y="180"/>
                      </a:lnTo>
                      <a:lnTo>
                        <a:pt x="2035" y="181"/>
                      </a:lnTo>
                      <a:lnTo>
                        <a:pt x="2043" y="183"/>
                      </a:lnTo>
                      <a:lnTo>
                        <a:pt x="2060" y="188"/>
                      </a:lnTo>
                      <a:lnTo>
                        <a:pt x="2076" y="193"/>
                      </a:lnTo>
                      <a:lnTo>
                        <a:pt x="2093" y="199"/>
                      </a:lnTo>
                      <a:lnTo>
                        <a:pt x="2109" y="204"/>
                      </a:lnTo>
                      <a:lnTo>
                        <a:pt x="2118" y="206"/>
                      </a:lnTo>
                      <a:lnTo>
                        <a:pt x="2127" y="207"/>
                      </a:lnTo>
                      <a:lnTo>
                        <a:pt x="2137" y="208"/>
                      </a:lnTo>
                      <a:lnTo>
                        <a:pt x="2147" y="208"/>
                      </a:lnTo>
                      <a:lnTo>
                        <a:pt x="2162" y="208"/>
                      </a:lnTo>
                      <a:lnTo>
                        <a:pt x="2173" y="207"/>
                      </a:lnTo>
                      <a:lnTo>
                        <a:pt x="2183" y="205"/>
                      </a:lnTo>
                      <a:lnTo>
                        <a:pt x="2190" y="202"/>
                      </a:lnTo>
                      <a:lnTo>
                        <a:pt x="2198" y="200"/>
                      </a:lnTo>
                      <a:lnTo>
                        <a:pt x="2206" y="198"/>
                      </a:lnTo>
                      <a:lnTo>
                        <a:pt x="2215" y="197"/>
                      </a:lnTo>
                      <a:lnTo>
                        <a:pt x="2226" y="196"/>
                      </a:lnTo>
                      <a:lnTo>
                        <a:pt x="2235" y="197"/>
                      </a:lnTo>
                      <a:lnTo>
                        <a:pt x="2244" y="199"/>
                      </a:lnTo>
                      <a:lnTo>
                        <a:pt x="2253" y="202"/>
                      </a:lnTo>
                      <a:lnTo>
                        <a:pt x="2261" y="205"/>
                      </a:lnTo>
                      <a:lnTo>
                        <a:pt x="2267" y="209"/>
                      </a:lnTo>
                      <a:lnTo>
                        <a:pt x="2274" y="213"/>
                      </a:lnTo>
                      <a:lnTo>
                        <a:pt x="2280" y="215"/>
                      </a:lnTo>
                      <a:lnTo>
                        <a:pt x="2286" y="216"/>
                      </a:lnTo>
                      <a:lnTo>
                        <a:pt x="2290" y="215"/>
                      </a:lnTo>
                      <a:lnTo>
                        <a:pt x="2296" y="213"/>
                      </a:lnTo>
                      <a:lnTo>
                        <a:pt x="2300" y="211"/>
                      </a:lnTo>
                      <a:lnTo>
                        <a:pt x="2305" y="206"/>
                      </a:lnTo>
                      <a:lnTo>
                        <a:pt x="2309" y="202"/>
                      </a:lnTo>
                      <a:lnTo>
                        <a:pt x="2312" y="197"/>
                      </a:lnTo>
                      <a:lnTo>
                        <a:pt x="2316" y="191"/>
                      </a:lnTo>
                      <a:lnTo>
                        <a:pt x="2319" y="184"/>
                      </a:lnTo>
                      <a:lnTo>
                        <a:pt x="2326" y="183"/>
                      </a:lnTo>
                      <a:lnTo>
                        <a:pt x="2334" y="180"/>
                      </a:lnTo>
                      <a:lnTo>
                        <a:pt x="2339" y="179"/>
                      </a:lnTo>
                      <a:lnTo>
                        <a:pt x="2342" y="177"/>
                      </a:lnTo>
                      <a:lnTo>
                        <a:pt x="2344" y="174"/>
                      </a:lnTo>
                      <a:lnTo>
                        <a:pt x="2345" y="172"/>
                      </a:lnTo>
                      <a:lnTo>
                        <a:pt x="2378" y="172"/>
                      </a:lnTo>
                      <a:lnTo>
                        <a:pt x="2376" y="178"/>
                      </a:lnTo>
                      <a:lnTo>
                        <a:pt x="2372" y="185"/>
                      </a:lnTo>
                      <a:lnTo>
                        <a:pt x="2369" y="189"/>
                      </a:lnTo>
                      <a:lnTo>
                        <a:pt x="2367" y="193"/>
                      </a:lnTo>
                      <a:lnTo>
                        <a:pt x="2366" y="198"/>
                      </a:lnTo>
                      <a:lnTo>
                        <a:pt x="2365" y="202"/>
                      </a:lnTo>
                      <a:lnTo>
                        <a:pt x="2365" y="216"/>
                      </a:lnTo>
                      <a:lnTo>
                        <a:pt x="2365" y="228"/>
                      </a:lnTo>
                      <a:lnTo>
                        <a:pt x="2405" y="228"/>
                      </a:lnTo>
                      <a:lnTo>
                        <a:pt x="2401" y="213"/>
                      </a:lnTo>
                      <a:lnTo>
                        <a:pt x="2400" y="203"/>
                      </a:lnTo>
                      <a:lnTo>
                        <a:pt x="2401" y="195"/>
                      </a:lnTo>
                      <a:lnTo>
                        <a:pt x="2405" y="184"/>
                      </a:lnTo>
                      <a:lnTo>
                        <a:pt x="2430" y="184"/>
                      </a:lnTo>
                      <a:lnTo>
                        <a:pt x="2454" y="182"/>
                      </a:lnTo>
                      <a:lnTo>
                        <a:pt x="2465" y="180"/>
                      </a:lnTo>
                      <a:lnTo>
                        <a:pt x="2476" y="178"/>
                      </a:lnTo>
                      <a:lnTo>
                        <a:pt x="2487" y="175"/>
                      </a:lnTo>
                      <a:lnTo>
                        <a:pt x="2497" y="172"/>
                      </a:lnTo>
                      <a:lnTo>
                        <a:pt x="2506" y="168"/>
                      </a:lnTo>
                      <a:lnTo>
                        <a:pt x="2513" y="164"/>
                      </a:lnTo>
                      <a:lnTo>
                        <a:pt x="2521" y="159"/>
                      </a:lnTo>
                      <a:lnTo>
                        <a:pt x="2526" y="153"/>
                      </a:lnTo>
                      <a:lnTo>
                        <a:pt x="2532" y="146"/>
                      </a:lnTo>
                      <a:lnTo>
                        <a:pt x="2535" y="139"/>
                      </a:lnTo>
                      <a:lnTo>
                        <a:pt x="2537" y="131"/>
                      </a:lnTo>
                      <a:lnTo>
                        <a:pt x="2539" y="123"/>
                      </a:lnTo>
                      <a:lnTo>
                        <a:pt x="2532" y="123"/>
                      </a:lnTo>
                      <a:lnTo>
                        <a:pt x="2518" y="123"/>
                      </a:lnTo>
                      <a:lnTo>
                        <a:pt x="2501" y="123"/>
                      </a:lnTo>
                      <a:lnTo>
                        <a:pt x="2491" y="123"/>
                      </a:lnTo>
                      <a:lnTo>
                        <a:pt x="2487" y="120"/>
                      </a:lnTo>
                      <a:lnTo>
                        <a:pt x="2483" y="115"/>
                      </a:lnTo>
                      <a:lnTo>
                        <a:pt x="2479" y="110"/>
                      </a:lnTo>
                      <a:lnTo>
                        <a:pt x="2477" y="105"/>
                      </a:lnTo>
                      <a:lnTo>
                        <a:pt x="2473" y="93"/>
                      </a:lnTo>
                      <a:lnTo>
                        <a:pt x="2472" y="85"/>
                      </a:lnTo>
                      <a:lnTo>
                        <a:pt x="2473" y="81"/>
                      </a:lnTo>
                      <a:lnTo>
                        <a:pt x="2476" y="75"/>
                      </a:lnTo>
                      <a:lnTo>
                        <a:pt x="2480" y="69"/>
                      </a:lnTo>
                      <a:lnTo>
                        <a:pt x="2487" y="62"/>
                      </a:lnTo>
                      <a:lnTo>
                        <a:pt x="2495" y="55"/>
                      </a:lnTo>
                      <a:lnTo>
                        <a:pt x="2503" y="48"/>
                      </a:lnTo>
                      <a:lnTo>
                        <a:pt x="2512" y="40"/>
                      </a:lnTo>
                      <a:lnTo>
                        <a:pt x="2523" y="33"/>
                      </a:lnTo>
                      <a:lnTo>
                        <a:pt x="2534" y="26"/>
                      </a:lnTo>
                      <a:lnTo>
                        <a:pt x="2545" y="20"/>
                      </a:lnTo>
                      <a:lnTo>
                        <a:pt x="2556" y="15"/>
                      </a:lnTo>
                      <a:lnTo>
                        <a:pt x="2567" y="10"/>
                      </a:lnTo>
                      <a:lnTo>
                        <a:pt x="2577" y="6"/>
                      </a:lnTo>
                      <a:lnTo>
                        <a:pt x="2587" y="2"/>
                      </a:lnTo>
                      <a:lnTo>
                        <a:pt x="2597" y="0"/>
                      </a:lnTo>
                      <a:lnTo>
                        <a:pt x="2604" y="0"/>
                      </a:lnTo>
                      <a:lnTo>
                        <a:pt x="2611" y="0"/>
                      </a:lnTo>
                      <a:lnTo>
                        <a:pt x="2621" y="0"/>
                      </a:lnTo>
                      <a:lnTo>
                        <a:pt x="2631" y="0"/>
                      </a:lnTo>
                      <a:lnTo>
                        <a:pt x="2637" y="0"/>
                      </a:lnTo>
                      <a:lnTo>
                        <a:pt x="2638" y="8"/>
                      </a:lnTo>
                      <a:lnTo>
                        <a:pt x="2638" y="16"/>
                      </a:lnTo>
                      <a:lnTo>
                        <a:pt x="2640" y="24"/>
                      </a:lnTo>
                      <a:lnTo>
                        <a:pt x="2642" y="30"/>
                      </a:lnTo>
                      <a:lnTo>
                        <a:pt x="2646" y="42"/>
                      </a:lnTo>
                      <a:lnTo>
                        <a:pt x="2651" y="53"/>
                      </a:lnTo>
                      <a:lnTo>
                        <a:pt x="2656" y="62"/>
                      </a:lnTo>
                      <a:lnTo>
                        <a:pt x="2660" y="71"/>
                      </a:lnTo>
                      <a:lnTo>
                        <a:pt x="2663" y="81"/>
                      </a:lnTo>
                      <a:lnTo>
                        <a:pt x="2664" y="91"/>
                      </a:lnTo>
                      <a:lnTo>
                        <a:pt x="2664" y="95"/>
                      </a:lnTo>
                      <a:lnTo>
                        <a:pt x="2663" y="97"/>
                      </a:lnTo>
                      <a:lnTo>
                        <a:pt x="2660" y="100"/>
                      </a:lnTo>
                      <a:lnTo>
                        <a:pt x="2658" y="101"/>
                      </a:lnTo>
                      <a:lnTo>
                        <a:pt x="2652" y="103"/>
                      </a:lnTo>
                      <a:lnTo>
                        <a:pt x="2644" y="105"/>
                      </a:lnTo>
                      <a:lnTo>
                        <a:pt x="2635" y="106"/>
                      </a:lnTo>
                      <a:lnTo>
                        <a:pt x="2627" y="108"/>
                      </a:lnTo>
                      <a:lnTo>
                        <a:pt x="2624" y="109"/>
                      </a:lnTo>
                      <a:lnTo>
                        <a:pt x="2622" y="111"/>
                      </a:lnTo>
                      <a:lnTo>
                        <a:pt x="2620" y="114"/>
                      </a:lnTo>
                      <a:lnTo>
                        <a:pt x="2618" y="117"/>
                      </a:lnTo>
                      <a:lnTo>
                        <a:pt x="2627" y="118"/>
                      </a:lnTo>
                      <a:lnTo>
                        <a:pt x="2637" y="120"/>
                      </a:lnTo>
                      <a:lnTo>
                        <a:pt x="2647" y="122"/>
                      </a:lnTo>
                      <a:lnTo>
                        <a:pt x="2657" y="123"/>
                      </a:lnTo>
                      <a:lnTo>
                        <a:pt x="2653" y="127"/>
                      </a:lnTo>
                      <a:lnTo>
                        <a:pt x="2649" y="132"/>
                      </a:lnTo>
                      <a:lnTo>
                        <a:pt x="2647" y="137"/>
                      </a:lnTo>
                      <a:lnTo>
                        <a:pt x="2646" y="142"/>
                      </a:lnTo>
                      <a:lnTo>
                        <a:pt x="2644" y="153"/>
                      </a:lnTo>
                      <a:lnTo>
                        <a:pt x="2644" y="166"/>
                      </a:lnTo>
                      <a:lnTo>
                        <a:pt x="2645" y="168"/>
                      </a:lnTo>
                      <a:lnTo>
                        <a:pt x="2646" y="169"/>
                      </a:lnTo>
                      <a:lnTo>
                        <a:pt x="2648" y="169"/>
                      </a:lnTo>
                      <a:lnTo>
                        <a:pt x="2652" y="168"/>
                      </a:lnTo>
                      <a:lnTo>
                        <a:pt x="2658" y="167"/>
                      </a:lnTo>
                      <a:lnTo>
                        <a:pt x="2664" y="166"/>
                      </a:lnTo>
                      <a:lnTo>
                        <a:pt x="2664" y="160"/>
                      </a:lnTo>
                      <a:lnTo>
                        <a:pt x="2664" y="153"/>
                      </a:lnTo>
                      <a:lnTo>
                        <a:pt x="2672" y="151"/>
                      </a:lnTo>
                      <a:lnTo>
                        <a:pt x="2680" y="148"/>
                      </a:lnTo>
                      <a:lnTo>
                        <a:pt x="2685" y="145"/>
                      </a:lnTo>
                      <a:lnTo>
                        <a:pt x="2689" y="142"/>
                      </a:lnTo>
                      <a:lnTo>
                        <a:pt x="2692" y="139"/>
                      </a:lnTo>
                      <a:lnTo>
                        <a:pt x="2696" y="137"/>
                      </a:lnTo>
                      <a:lnTo>
                        <a:pt x="2700" y="135"/>
                      </a:lnTo>
                      <a:lnTo>
                        <a:pt x="2704" y="135"/>
                      </a:lnTo>
                      <a:lnTo>
                        <a:pt x="2709" y="137"/>
                      </a:lnTo>
                      <a:lnTo>
                        <a:pt x="2715" y="138"/>
                      </a:lnTo>
                      <a:lnTo>
                        <a:pt x="2724" y="139"/>
                      </a:lnTo>
                      <a:lnTo>
                        <a:pt x="2733" y="140"/>
                      </a:lnTo>
                      <a:lnTo>
                        <a:pt x="2749" y="141"/>
                      </a:lnTo>
                      <a:lnTo>
                        <a:pt x="2757" y="141"/>
                      </a:lnTo>
                      <a:lnTo>
                        <a:pt x="2752" y="153"/>
                      </a:lnTo>
                      <a:lnTo>
                        <a:pt x="2745" y="164"/>
                      </a:lnTo>
                      <a:lnTo>
                        <a:pt x="2738" y="173"/>
                      </a:lnTo>
                      <a:lnTo>
                        <a:pt x="2731" y="180"/>
                      </a:lnTo>
                      <a:lnTo>
                        <a:pt x="2723" y="188"/>
                      </a:lnTo>
                      <a:lnTo>
                        <a:pt x="2716" y="196"/>
                      </a:lnTo>
                      <a:lnTo>
                        <a:pt x="2710" y="204"/>
                      </a:lnTo>
                      <a:lnTo>
                        <a:pt x="2704" y="216"/>
                      </a:lnTo>
                      <a:lnTo>
                        <a:pt x="2712" y="217"/>
                      </a:lnTo>
                      <a:lnTo>
                        <a:pt x="2719" y="218"/>
                      </a:lnTo>
                      <a:lnTo>
                        <a:pt x="2725" y="218"/>
                      </a:lnTo>
                      <a:lnTo>
                        <a:pt x="2732" y="218"/>
                      </a:lnTo>
                      <a:lnTo>
                        <a:pt x="2744" y="216"/>
                      </a:lnTo>
                      <a:lnTo>
                        <a:pt x="2750" y="216"/>
                      </a:lnTo>
                      <a:lnTo>
                        <a:pt x="2780" y="194"/>
                      </a:lnTo>
                      <a:lnTo>
                        <a:pt x="2810" y="172"/>
                      </a:lnTo>
                      <a:lnTo>
                        <a:pt x="2817" y="167"/>
                      </a:lnTo>
                      <a:lnTo>
                        <a:pt x="2825" y="163"/>
                      </a:lnTo>
                      <a:lnTo>
                        <a:pt x="2834" y="159"/>
                      </a:lnTo>
                      <a:lnTo>
                        <a:pt x="2843" y="155"/>
                      </a:lnTo>
                      <a:lnTo>
                        <a:pt x="2853" y="151"/>
                      </a:lnTo>
                      <a:lnTo>
                        <a:pt x="2862" y="149"/>
                      </a:lnTo>
                      <a:lnTo>
                        <a:pt x="2872" y="147"/>
                      </a:lnTo>
                      <a:lnTo>
                        <a:pt x="2883" y="147"/>
                      </a:lnTo>
                      <a:lnTo>
                        <a:pt x="2884" y="139"/>
                      </a:lnTo>
                      <a:lnTo>
                        <a:pt x="2885" y="132"/>
                      </a:lnTo>
                      <a:lnTo>
                        <a:pt x="2888" y="126"/>
                      </a:lnTo>
                      <a:lnTo>
                        <a:pt x="2891" y="121"/>
                      </a:lnTo>
                      <a:lnTo>
                        <a:pt x="2895" y="116"/>
                      </a:lnTo>
                      <a:lnTo>
                        <a:pt x="2900" y="111"/>
                      </a:lnTo>
                      <a:lnTo>
                        <a:pt x="2905" y="107"/>
                      </a:lnTo>
                      <a:lnTo>
                        <a:pt x="2912" y="104"/>
                      </a:lnTo>
                      <a:lnTo>
                        <a:pt x="2918" y="101"/>
                      </a:lnTo>
                      <a:lnTo>
                        <a:pt x="2925" y="98"/>
                      </a:lnTo>
                      <a:lnTo>
                        <a:pt x="2932" y="96"/>
                      </a:lnTo>
                      <a:lnTo>
                        <a:pt x="2939" y="94"/>
                      </a:lnTo>
                      <a:lnTo>
                        <a:pt x="2955" y="92"/>
                      </a:lnTo>
                      <a:lnTo>
                        <a:pt x="2970" y="91"/>
                      </a:lnTo>
                      <a:lnTo>
                        <a:pt x="2978" y="92"/>
                      </a:lnTo>
                      <a:lnTo>
                        <a:pt x="2984" y="93"/>
                      </a:lnTo>
                      <a:lnTo>
                        <a:pt x="2993" y="95"/>
                      </a:lnTo>
                      <a:lnTo>
                        <a:pt x="3001" y="98"/>
                      </a:lnTo>
                      <a:lnTo>
                        <a:pt x="3008" y="101"/>
                      </a:lnTo>
                      <a:lnTo>
                        <a:pt x="3017" y="103"/>
                      </a:lnTo>
                      <a:lnTo>
                        <a:pt x="3026" y="104"/>
                      </a:lnTo>
                      <a:lnTo>
                        <a:pt x="3036" y="105"/>
                      </a:lnTo>
                      <a:lnTo>
                        <a:pt x="3036" y="110"/>
                      </a:lnTo>
                      <a:lnTo>
                        <a:pt x="3036" y="117"/>
                      </a:lnTo>
                      <a:lnTo>
                        <a:pt x="3036" y="126"/>
                      </a:lnTo>
                      <a:lnTo>
                        <a:pt x="3036" y="135"/>
                      </a:lnTo>
                      <a:lnTo>
                        <a:pt x="3036" y="139"/>
                      </a:lnTo>
                      <a:lnTo>
                        <a:pt x="3035" y="143"/>
                      </a:lnTo>
                      <a:lnTo>
                        <a:pt x="3033" y="147"/>
                      </a:lnTo>
                      <a:lnTo>
                        <a:pt x="3030" y="150"/>
                      </a:lnTo>
                      <a:lnTo>
                        <a:pt x="3025" y="157"/>
                      </a:lnTo>
                      <a:lnTo>
                        <a:pt x="3018" y="162"/>
                      </a:lnTo>
                      <a:lnTo>
                        <a:pt x="3003" y="170"/>
                      </a:lnTo>
                      <a:lnTo>
                        <a:pt x="2990" y="178"/>
                      </a:lnTo>
                      <a:lnTo>
                        <a:pt x="2982" y="196"/>
                      </a:lnTo>
                      <a:lnTo>
                        <a:pt x="2973" y="214"/>
                      </a:lnTo>
                      <a:lnTo>
                        <a:pt x="2968" y="222"/>
                      </a:lnTo>
                      <a:lnTo>
                        <a:pt x="2963" y="229"/>
                      </a:lnTo>
                      <a:lnTo>
                        <a:pt x="2958" y="236"/>
                      </a:lnTo>
                      <a:lnTo>
                        <a:pt x="2951" y="243"/>
                      </a:lnTo>
                      <a:lnTo>
                        <a:pt x="2945" y="249"/>
                      </a:lnTo>
                      <a:lnTo>
                        <a:pt x="2938" y="254"/>
                      </a:lnTo>
                      <a:lnTo>
                        <a:pt x="2931" y="259"/>
                      </a:lnTo>
                      <a:lnTo>
                        <a:pt x="2923" y="263"/>
                      </a:lnTo>
                      <a:lnTo>
                        <a:pt x="2914" y="267"/>
                      </a:lnTo>
                      <a:lnTo>
                        <a:pt x="2904" y="269"/>
                      </a:lnTo>
                      <a:lnTo>
                        <a:pt x="2894" y="271"/>
                      </a:lnTo>
                      <a:lnTo>
                        <a:pt x="2883" y="271"/>
                      </a:lnTo>
                      <a:lnTo>
                        <a:pt x="2878" y="271"/>
                      </a:lnTo>
                      <a:lnTo>
                        <a:pt x="2872" y="270"/>
                      </a:lnTo>
                      <a:lnTo>
                        <a:pt x="2867" y="268"/>
                      </a:lnTo>
                      <a:lnTo>
                        <a:pt x="2861" y="266"/>
                      </a:lnTo>
                      <a:lnTo>
                        <a:pt x="2856" y="263"/>
                      </a:lnTo>
                      <a:lnTo>
                        <a:pt x="2850" y="260"/>
                      </a:lnTo>
                      <a:lnTo>
                        <a:pt x="2847" y="256"/>
                      </a:lnTo>
                      <a:lnTo>
                        <a:pt x="2844" y="252"/>
                      </a:lnTo>
                      <a:lnTo>
                        <a:pt x="2838" y="257"/>
                      </a:lnTo>
                      <a:lnTo>
                        <a:pt x="2835" y="264"/>
                      </a:lnTo>
                      <a:lnTo>
                        <a:pt x="2834" y="268"/>
                      </a:lnTo>
                      <a:lnTo>
                        <a:pt x="2834" y="272"/>
                      </a:lnTo>
                      <a:lnTo>
                        <a:pt x="2835" y="275"/>
                      </a:lnTo>
                      <a:lnTo>
                        <a:pt x="2837" y="277"/>
                      </a:lnTo>
                      <a:lnTo>
                        <a:pt x="2829" y="278"/>
                      </a:lnTo>
                      <a:lnTo>
                        <a:pt x="2823" y="279"/>
                      </a:lnTo>
                      <a:lnTo>
                        <a:pt x="2817" y="281"/>
                      </a:lnTo>
                      <a:lnTo>
                        <a:pt x="2811" y="283"/>
                      </a:lnTo>
                      <a:lnTo>
                        <a:pt x="2805" y="285"/>
                      </a:lnTo>
                      <a:lnTo>
                        <a:pt x="2801" y="287"/>
                      </a:lnTo>
                      <a:lnTo>
                        <a:pt x="2795" y="289"/>
                      </a:lnTo>
                      <a:lnTo>
                        <a:pt x="2790" y="289"/>
                      </a:lnTo>
                      <a:lnTo>
                        <a:pt x="2783" y="288"/>
                      </a:lnTo>
                      <a:lnTo>
                        <a:pt x="2777" y="286"/>
                      </a:lnTo>
                      <a:lnTo>
                        <a:pt x="2770" y="283"/>
                      </a:lnTo>
                      <a:lnTo>
                        <a:pt x="2765" y="279"/>
                      </a:lnTo>
                      <a:lnTo>
                        <a:pt x="2754" y="271"/>
                      </a:lnTo>
                      <a:lnTo>
                        <a:pt x="2744" y="264"/>
                      </a:lnTo>
                      <a:lnTo>
                        <a:pt x="2730" y="272"/>
                      </a:lnTo>
                      <a:lnTo>
                        <a:pt x="2717" y="281"/>
                      </a:lnTo>
                      <a:lnTo>
                        <a:pt x="2707" y="290"/>
                      </a:lnTo>
                      <a:lnTo>
                        <a:pt x="2696" y="299"/>
                      </a:lnTo>
                      <a:lnTo>
                        <a:pt x="2685" y="307"/>
                      </a:lnTo>
                      <a:lnTo>
                        <a:pt x="2671" y="313"/>
                      </a:lnTo>
                      <a:lnTo>
                        <a:pt x="2664" y="316"/>
                      </a:lnTo>
                      <a:lnTo>
                        <a:pt x="2656" y="318"/>
                      </a:lnTo>
                      <a:lnTo>
                        <a:pt x="2647" y="319"/>
                      </a:lnTo>
                      <a:lnTo>
                        <a:pt x="2637" y="319"/>
                      </a:lnTo>
                      <a:lnTo>
                        <a:pt x="2626" y="319"/>
                      </a:lnTo>
                      <a:lnTo>
                        <a:pt x="2615" y="317"/>
                      </a:lnTo>
                      <a:lnTo>
                        <a:pt x="2602" y="315"/>
                      </a:lnTo>
                      <a:lnTo>
                        <a:pt x="2590" y="312"/>
                      </a:lnTo>
                      <a:lnTo>
                        <a:pt x="2579" y="308"/>
                      </a:lnTo>
                      <a:lnTo>
                        <a:pt x="2569" y="304"/>
                      </a:lnTo>
                      <a:lnTo>
                        <a:pt x="2562" y="300"/>
                      </a:lnTo>
                      <a:lnTo>
                        <a:pt x="2558" y="295"/>
                      </a:lnTo>
                      <a:lnTo>
                        <a:pt x="2518" y="295"/>
                      </a:lnTo>
                      <a:lnTo>
                        <a:pt x="2521" y="303"/>
                      </a:lnTo>
                      <a:lnTo>
                        <a:pt x="2525" y="309"/>
                      </a:lnTo>
                      <a:lnTo>
                        <a:pt x="2530" y="314"/>
                      </a:lnTo>
                      <a:lnTo>
                        <a:pt x="2536" y="318"/>
                      </a:lnTo>
                      <a:lnTo>
                        <a:pt x="2542" y="322"/>
                      </a:lnTo>
                      <a:lnTo>
                        <a:pt x="2550" y="324"/>
                      </a:lnTo>
                      <a:lnTo>
                        <a:pt x="2557" y="326"/>
                      </a:lnTo>
                      <a:lnTo>
                        <a:pt x="2565" y="327"/>
                      </a:lnTo>
                      <a:lnTo>
                        <a:pt x="2601" y="328"/>
                      </a:lnTo>
                      <a:lnTo>
                        <a:pt x="2637" y="326"/>
                      </a:lnTo>
                      <a:lnTo>
                        <a:pt x="2637" y="335"/>
                      </a:lnTo>
                      <a:lnTo>
                        <a:pt x="2638" y="342"/>
                      </a:lnTo>
                      <a:lnTo>
                        <a:pt x="2641" y="349"/>
                      </a:lnTo>
                      <a:lnTo>
                        <a:pt x="2644" y="357"/>
                      </a:lnTo>
                      <a:lnTo>
                        <a:pt x="2619" y="363"/>
                      </a:lnTo>
                      <a:lnTo>
                        <a:pt x="2590" y="371"/>
                      </a:lnTo>
                      <a:lnTo>
                        <a:pt x="2562" y="382"/>
                      </a:lnTo>
                      <a:lnTo>
                        <a:pt x="2531" y="392"/>
                      </a:lnTo>
                      <a:lnTo>
                        <a:pt x="2501" y="402"/>
                      </a:lnTo>
                      <a:lnTo>
                        <a:pt x="2473" y="410"/>
                      </a:lnTo>
                      <a:lnTo>
                        <a:pt x="2458" y="414"/>
                      </a:lnTo>
                      <a:lnTo>
                        <a:pt x="2444" y="416"/>
                      </a:lnTo>
                      <a:lnTo>
                        <a:pt x="2431" y="418"/>
                      </a:lnTo>
                      <a:lnTo>
                        <a:pt x="2419" y="418"/>
                      </a:lnTo>
                      <a:lnTo>
                        <a:pt x="2339" y="400"/>
                      </a:lnTo>
                      <a:lnTo>
                        <a:pt x="2319" y="400"/>
                      </a:lnTo>
                      <a:lnTo>
                        <a:pt x="2340" y="408"/>
                      </a:lnTo>
                      <a:lnTo>
                        <a:pt x="2361" y="416"/>
                      </a:lnTo>
                      <a:lnTo>
                        <a:pt x="2372" y="420"/>
                      </a:lnTo>
                      <a:lnTo>
                        <a:pt x="2382" y="425"/>
                      </a:lnTo>
                      <a:lnTo>
                        <a:pt x="2390" y="430"/>
                      </a:lnTo>
                      <a:lnTo>
                        <a:pt x="2398" y="437"/>
                      </a:lnTo>
                      <a:lnTo>
                        <a:pt x="2394" y="444"/>
                      </a:lnTo>
                      <a:lnTo>
                        <a:pt x="2388" y="449"/>
                      </a:lnTo>
                      <a:lnTo>
                        <a:pt x="2384" y="454"/>
                      </a:lnTo>
                      <a:lnTo>
                        <a:pt x="2378" y="457"/>
                      </a:lnTo>
                      <a:lnTo>
                        <a:pt x="2373" y="461"/>
                      </a:lnTo>
                      <a:lnTo>
                        <a:pt x="2368" y="463"/>
                      </a:lnTo>
                      <a:lnTo>
                        <a:pt x="2363" y="465"/>
                      </a:lnTo>
                      <a:lnTo>
                        <a:pt x="2357" y="467"/>
                      </a:lnTo>
                      <a:lnTo>
                        <a:pt x="2333" y="471"/>
                      </a:lnTo>
                      <a:lnTo>
                        <a:pt x="2306" y="474"/>
                      </a:lnTo>
                      <a:lnTo>
                        <a:pt x="2296" y="477"/>
                      </a:lnTo>
                      <a:lnTo>
                        <a:pt x="2286" y="481"/>
                      </a:lnTo>
                      <a:lnTo>
                        <a:pt x="2277" y="486"/>
                      </a:lnTo>
                      <a:lnTo>
                        <a:pt x="2268" y="492"/>
                      </a:lnTo>
                      <a:lnTo>
                        <a:pt x="2260" y="497"/>
                      </a:lnTo>
                      <a:lnTo>
                        <a:pt x="2251" y="501"/>
                      </a:lnTo>
                      <a:lnTo>
                        <a:pt x="2242" y="504"/>
                      </a:lnTo>
                      <a:lnTo>
                        <a:pt x="2232" y="505"/>
                      </a:lnTo>
                      <a:lnTo>
                        <a:pt x="2232" y="517"/>
                      </a:lnTo>
                      <a:lnTo>
                        <a:pt x="2232" y="529"/>
                      </a:lnTo>
                      <a:lnTo>
                        <a:pt x="2220" y="532"/>
                      </a:lnTo>
                      <a:lnTo>
                        <a:pt x="2208" y="537"/>
                      </a:lnTo>
                      <a:lnTo>
                        <a:pt x="2194" y="542"/>
                      </a:lnTo>
                      <a:lnTo>
                        <a:pt x="2181" y="550"/>
                      </a:lnTo>
                      <a:lnTo>
                        <a:pt x="2166" y="559"/>
                      </a:lnTo>
                      <a:lnTo>
                        <a:pt x="2151" y="568"/>
                      </a:lnTo>
                      <a:lnTo>
                        <a:pt x="2138" y="578"/>
                      </a:lnTo>
                      <a:lnTo>
                        <a:pt x="2123" y="588"/>
                      </a:lnTo>
                      <a:lnTo>
                        <a:pt x="2110" y="601"/>
                      </a:lnTo>
                      <a:lnTo>
                        <a:pt x="2098" y="613"/>
                      </a:lnTo>
                      <a:lnTo>
                        <a:pt x="2087" y="625"/>
                      </a:lnTo>
                      <a:lnTo>
                        <a:pt x="2078" y="637"/>
                      </a:lnTo>
                      <a:lnTo>
                        <a:pt x="2071" y="650"/>
                      </a:lnTo>
                      <a:lnTo>
                        <a:pt x="2064" y="664"/>
                      </a:lnTo>
                      <a:lnTo>
                        <a:pt x="2062" y="670"/>
                      </a:lnTo>
                      <a:lnTo>
                        <a:pt x="2061" y="677"/>
                      </a:lnTo>
                      <a:lnTo>
                        <a:pt x="2060" y="683"/>
                      </a:lnTo>
                      <a:lnTo>
                        <a:pt x="2060" y="689"/>
                      </a:lnTo>
                      <a:lnTo>
                        <a:pt x="2106" y="689"/>
                      </a:lnTo>
                      <a:lnTo>
                        <a:pt x="2104" y="714"/>
                      </a:lnTo>
                      <a:lnTo>
                        <a:pt x="2102" y="736"/>
                      </a:lnTo>
                      <a:lnTo>
                        <a:pt x="2100" y="745"/>
                      </a:lnTo>
                      <a:lnTo>
                        <a:pt x="2100" y="753"/>
                      </a:lnTo>
                      <a:lnTo>
                        <a:pt x="2102" y="757"/>
                      </a:lnTo>
                      <a:lnTo>
                        <a:pt x="2103" y="759"/>
                      </a:lnTo>
                      <a:lnTo>
                        <a:pt x="2104" y="762"/>
                      </a:lnTo>
                      <a:lnTo>
                        <a:pt x="2106" y="763"/>
                      </a:lnTo>
                      <a:lnTo>
                        <a:pt x="2086" y="776"/>
                      </a:lnTo>
                      <a:lnTo>
                        <a:pt x="2087" y="780"/>
                      </a:lnTo>
                      <a:lnTo>
                        <a:pt x="2089" y="784"/>
                      </a:lnTo>
                      <a:lnTo>
                        <a:pt x="2093" y="787"/>
                      </a:lnTo>
                      <a:lnTo>
                        <a:pt x="2097" y="790"/>
                      </a:lnTo>
                      <a:lnTo>
                        <a:pt x="2106" y="793"/>
                      </a:lnTo>
                      <a:lnTo>
                        <a:pt x="2112" y="794"/>
                      </a:lnTo>
                      <a:lnTo>
                        <a:pt x="2193" y="776"/>
                      </a:lnTo>
                      <a:lnTo>
                        <a:pt x="2204" y="782"/>
                      </a:lnTo>
                      <a:lnTo>
                        <a:pt x="2214" y="789"/>
                      </a:lnTo>
                      <a:lnTo>
                        <a:pt x="2223" y="796"/>
                      </a:lnTo>
                      <a:lnTo>
                        <a:pt x="2232" y="803"/>
                      </a:lnTo>
                      <a:lnTo>
                        <a:pt x="2250" y="819"/>
                      </a:lnTo>
                      <a:lnTo>
                        <a:pt x="2266" y="836"/>
                      </a:lnTo>
                      <a:lnTo>
                        <a:pt x="2284" y="852"/>
                      </a:lnTo>
                      <a:lnTo>
                        <a:pt x="2301" y="866"/>
                      </a:lnTo>
                      <a:lnTo>
                        <a:pt x="2311" y="872"/>
                      </a:lnTo>
                      <a:lnTo>
                        <a:pt x="2322" y="878"/>
                      </a:lnTo>
                      <a:lnTo>
                        <a:pt x="2333" y="883"/>
                      </a:lnTo>
                      <a:lnTo>
                        <a:pt x="2345" y="887"/>
                      </a:lnTo>
                      <a:lnTo>
                        <a:pt x="2345" y="891"/>
                      </a:lnTo>
                      <a:lnTo>
                        <a:pt x="2346" y="895"/>
                      </a:lnTo>
                      <a:lnTo>
                        <a:pt x="2347" y="898"/>
                      </a:lnTo>
                      <a:lnTo>
                        <a:pt x="2350" y="901"/>
                      </a:lnTo>
                      <a:lnTo>
                        <a:pt x="2352" y="903"/>
                      </a:lnTo>
                      <a:lnTo>
                        <a:pt x="2354" y="905"/>
                      </a:lnTo>
                      <a:lnTo>
                        <a:pt x="2356" y="906"/>
                      </a:lnTo>
                      <a:lnTo>
                        <a:pt x="2360" y="907"/>
                      </a:lnTo>
                      <a:lnTo>
                        <a:pt x="2367" y="909"/>
                      </a:lnTo>
                      <a:lnTo>
                        <a:pt x="2375" y="908"/>
                      </a:lnTo>
                      <a:lnTo>
                        <a:pt x="2383" y="907"/>
                      </a:lnTo>
                      <a:lnTo>
                        <a:pt x="2391" y="905"/>
                      </a:lnTo>
                      <a:lnTo>
                        <a:pt x="2409" y="900"/>
                      </a:lnTo>
                      <a:lnTo>
                        <a:pt x="2423" y="894"/>
                      </a:lnTo>
                      <a:lnTo>
                        <a:pt x="2434" y="889"/>
                      </a:lnTo>
                      <a:lnTo>
                        <a:pt x="2439" y="887"/>
                      </a:lnTo>
                      <a:lnTo>
                        <a:pt x="2485" y="905"/>
                      </a:lnTo>
                      <a:lnTo>
                        <a:pt x="2479" y="917"/>
                      </a:lnTo>
                      <a:lnTo>
                        <a:pt x="2474" y="925"/>
                      </a:lnTo>
                      <a:lnTo>
                        <a:pt x="2467" y="931"/>
                      </a:lnTo>
                      <a:lnTo>
                        <a:pt x="2458" y="936"/>
                      </a:lnTo>
                      <a:lnTo>
                        <a:pt x="2472" y="949"/>
                      </a:lnTo>
                      <a:lnTo>
                        <a:pt x="2461" y="971"/>
                      </a:lnTo>
                      <a:lnTo>
                        <a:pt x="2450" y="995"/>
                      </a:lnTo>
                      <a:lnTo>
                        <a:pt x="2445" y="1006"/>
                      </a:lnTo>
                      <a:lnTo>
                        <a:pt x="2442" y="1018"/>
                      </a:lnTo>
                      <a:lnTo>
                        <a:pt x="2440" y="1029"/>
                      </a:lnTo>
                      <a:lnTo>
                        <a:pt x="2439" y="1040"/>
                      </a:lnTo>
                      <a:lnTo>
                        <a:pt x="2440" y="1049"/>
                      </a:lnTo>
                      <a:lnTo>
                        <a:pt x="2443" y="1059"/>
                      </a:lnTo>
                      <a:lnTo>
                        <a:pt x="2447" y="1070"/>
                      </a:lnTo>
                      <a:lnTo>
                        <a:pt x="2454" y="1081"/>
                      </a:lnTo>
                      <a:lnTo>
                        <a:pt x="2462" y="1092"/>
                      </a:lnTo>
                      <a:lnTo>
                        <a:pt x="2469" y="1101"/>
                      </a:lnTo>
                      <a:lnTo>
                        <a:pt x="2473" y="1104"/>
                      </a:lnTo>
                      <a:lnTo>
                        <a:pt x="2477" y="1107"/>
                      </a:lnTo>
                      <a:lnTo>
                        <a:pt x="2481" y="1108"/>
                      </a:lnTo>
                      <a:lnTo>
                        <a:pt x="2485" y="1109"/>
                      </a:lnTo>
                      <a:lnTo>
                        <a:pt x="2487" y="1114"/>
                      </a:lnTo>
                      <a:lnTo>
                        <a:pt x="2492" y="1121"/>
                      </a:lnTo>
                      <a:lnTo>
                        <a:pt x="2499" y="1128"/>
                      </a:lnTo>
                      <a:lnTo>
                        <a:pt x="2504" y="1133"/>
                      </a:lnTo>
                      <a:lnTo>
                        <a:pt x="2528" y="1113"/>
                      </a:lnTo>
                      <a:lnTo>
                        <a:pt x="2548" y="1091"/>
                      </a:lnTo>
                      <a:lnTo>
                        <a:pt x="2559" y="1080"/>
                      </a:lnTo>
                      <a:lnTo>
                        <a:pt x="2569" y="1068"/>
                      </a:lnTo>
                      <a:lnTo>
                        <a:pt x="2578" y="1057"/>
                      </a:lnTo>
                      <a:lnTo>
                        <a:pt x="2587" y="1043"/>
                      </a:lnTo>
                      <a:lnTo>
                        <a:pt x="2595" y="1031"/>
                      </a:lnTo>
                      <a:lnTo>
                        <a:pt x="2602" y="1017"/>
                      </a:lnTo>
                      <a:lnTo>
                        <a:pt x="2609" y="1003"/>
                      </a:lnTo>
                      <a:lnTo>
                        <a:pt x="2614" y="987"/>
                      </a:lnTo>
                      <a:lnTo>
                        <a:pt x="2619" y="971"/>
                      </a:lnTo>
                      <a:lnTo>
                        <a:pt x="2622" y="955"/>
                      </a:lnTo>
                      <a:lnTo>
                        <a:pt x="2624" y="937"/>
                      </a:lnTo>
                      <a:lnTo>
                        <a:pt x="2624" y="917"/>
                      </a:lnTo>
                      <a:lnTo>
                        <a:pt x="2638" y="917"/>
                      </a:lnTo>
                      <a:lnTo>
                        <a:pt x="2655" y="914"/>
                      </a:lnTo>
                      <a:lnTo>
                        <a:pt x="2672" y="911"/>
                      </a:lnTo>
                      <a:lnTo>
                        <a:pt x="2690" y="906"/>
                      </a:lnTo>
                      <a:lnTo>
                        <a:pt x="2709" y="900"/>
                      </a:lnTo>
                      <a:lnTo>
                        <a:pt x="2727" y="892"/>
                      </a:lnTo>
                      <a:lnTo>
                        <a:pt x="2746" y="884"/>
                      </a:lnTo>
                      <a:lnTo>
                        <a:pt x="2765" y="873"/>
                      </a:lnTo>
                      <a:lnTo>
                        <a:pt x="2782" y="863"/>
                      </a:lnTo>
                      <a:lnTo>
                        <a:pt x="2798" y="852"/>
                      </a:lnTo>
                      <a:lnTo>
                        <a:pt x="2813" y="840"/>
                      </a:lnTo>
                      <a:lnTo>
                        <a:pt x="2825" y="827"/>
                      </a:lnTo>
                      <a:lnTo>
                        <a:pt x="2831" y="819"/>
                      </a:lnTo>
                      <a:lnTo>
                        <a:pt x="2836" y="813"/>
                      </a:lnTo>
                      <a:lnTo>
                        <a:pt x="2839" y="806"/>
                      </a:lnTo>
                      <a:lnTo>
                        <a:pt x="2844" y="799"/>
                      </a:lnTo>
                      <a:lnTo>
                        <a:pt x="2846" y="792"/>
                      </a:lnTo>
                      <a:lnTo>
                        <a:pt x="2848" y="785"/>
                      </a:lnTo>
                      <a:lnTo>
                        <a:pt x="2849" y="777"/>
                      </a:lnTo>
                      <a:lnTo>
                        <a:pt x="2850" y="770"/>
                      </a:lnTo>
                      <a:lnTo>
                        <a:pt x="2849" y="763"/>
                      </a:lnTo>
                      <a:lnTo>
                        <a:pt x="2848" y="757"/>
                      </a:lnTo>
                      <a:lnTo>
                        <a:pt x="2846" y="752"/>
                      </a:lnTo>
                      <a:lnTo>
                        <a:pt x="2843" y="747"/>
                      </a:lnTo>
                      <a:lnTo>
                        <a:pt x="2835" y="738"/>
                      </a:lnTo>
                      <a:lnTo>
                        <a:pt x="2827" y="731"/>
                      </a:lnTo>
                      <a:lnTo>
                        <a:pt x="2819" y="725"/>
                      </a:lnTo>
                      <a:lnTo>
                        <a:pt x="2811" y="718"/>
                      </a:lnTo>
                      <a:lnTo>
                        <a:pt x="2808" y="715"/>
                      </a:lnTo>
                      <a:lnTo>
                        <a:pt x="2805" y="711"/>
                      </a:lnTo>
                      <a:lnTo>
                        <a:pt x="2804" y="706"/>
                      </a:lnTo>
                      <a:lnTo>
                        <a:pt x="2804" y="702"/>
                      </a:lnTo>
                      <a:lnTo>
                        <a:pt x="2804" y="698"/>
                      </a:lnTo>
                      <a:lnTo>
                        <a:pt x="2808" y="694"/>
                      </a:lnTo>
                      <a:lnTo>
                        <a:pt x="2812" y="688"/>
                      </a:lnTo>
                      <a:lnTo>
                        <a:pt x="2819" y="680"/>
                      </a:lnTo>
                      <a:lnTo>
                        <a:pt x="2833" y="664"/>
                      </a:lnTo>
                      <a:lnTo>
                        <a:pt x="2850" y="645"/>
                      </a:lnTo>
                      <a:lnTo>
                        <a:pt x="2882" y="612"/>
                      </a:lnTo>
                      <a:lnTo>
                        <a:pt x="2896" y="597"/>
                      </a:lnTo>
                      <a:lnTo>
                        <a:pt x="2894" y="593"/>
                      </a:lnTo>
                      <a:lnTo>
                        <a:pt x="2892" y="589"/>
                      </a:lnTo>
                      <a:lnTo>
                        <a:pt x="2891" y="585"/>
                      </a:lnTo>
                      <a:lnTo>
                        <a:pt x="2890" y="581"/>
                      </a:lnTo>
                      <a:lnTo>
                        <a:pt x="2890" y="573"/>
                      </a:lnTo>
                      <a:lnTo>
                        <a:pt x="2892" y="566"/>
                      </a:lnTo>
                      <a:lnTo>
                        <a:pt x="2896" y="558"/>
                      </a:lnTo>
                      <a:lnTo>
                        <a:pt x="2902" y="551"/>
                      </a:lnTo>
                      <a:lnTo>
                        <a:pt x="2909" y="544"/>
                      </a:lnTo>
                      <a:lnTo>
                        <a:pt x="2916" y="535"/>
                      </a:lnTo>
                      <a:lnTo>
                        <a:pt x="2934" y="520"/>
                      </a:lnTo>
                      <a:lnTo>
                        <a:pt x="2951" y="505"/>
                      </a:lnTo>
                      <a:lnTo>
                        <a:pt x="2959" y="498"/>
                      </a:lnTo>
                      <a:lnTo>
                        <a:pt x="2966" y="490"/>
                      </a:lnTo>
                      <a:lnTo>
                        <a:pt x="2972" y="482"/>
                      </a:lnTo>
                      <a:lnTo>
                        <a:pt x="2977" y="474"/>
                      </a:lnTo>
                      <a:lnTo>
                        <a:pt x="3149" y="480"/>
                      </a:lnTo>
                      <a:lnTo>
                        <a:pt x="3149" y="485"/>
                      </a:lnTo>
                      <a:lnTo>
                        <a:pt x="3150" y="490"/>
                      </a:lnTo>
                      <a:lnTo>
                        <a:pt x="3151" y="494"/>
                      </a:lnTo>
                      <a:lnTo>
                        <a:pt x="3153" y="497"/>
                      </a:lnTo>
                      <a:lnTo>
                        <a:pt x="3156" y="500"/>
                      </a:lnTo>
                      <a:lnTo>
                        <a:pt x="3159" y="502"/>
                      </a:lnTo>
                      <a:lnTo>
                        <a:pt x="3161" y="503"/>
                      </a:lnTo>
                      <a:lnTo>
                        <a:pt x="3165" y="504"/>
                      </a:lnTo>
                      <a:lnTo>
                        <a:pt x="3180" y="505"/>
                      </a:lnTo>
                      <a:lnTo>
                        <a:pt x="3196" y="505"/>
                      </a:lnTo>
                      <a:lnTo>
                        <a:pt x="3201" y="509"/>
                      </a:lnTo>
                      <a:lnTo>
                        <a:pt x="3204" y="514"/>
                      </a:lnTo>
                      <a:lnTo>
                        <a:pt x="3208" y="521"/>
                      </a:lnTo>
                      <a:lnTo>
                        <a:pt x="3210" y="529"/>
                      </a:lnTo>
                      <a:lnTo>
                        <a:pt x="3215" y="545"/>
                      </a:lnTo>
                      <a:lnTo>
                        <a:pt x="3216" y="554"/>
                      </a:lnTo>
                      <a:lnTo>
                        <a:pt x="3221" y="556"/>
                      </a:lnTo>
                      <a:lnTo>
                        <a:pt x="3229" y="557"/>
                      </a:lnTo>
                      <a:lnTo>
                        <a:pt x="3238" y="557"/>
                      </a:lnTo>
                      <a:lnTo>
                        <a:pt x="3247" y="557"/>
                      </a:lnTo>
                      <a:lnTo>
                        <a:pt x="3268" y="555"/>
                      </a:lnTo>
                      <a:lnTo>
                        <a:pt x="3288" y="554"/>
                      </a:lnTo>
                      <a:lnTo>
                        <a:pt x="3292" y="566"/>
                      </a:lnTo>
                      <a:lnTo>
                        <a:pt x="3295" y="572"/>
                      </a:lnTo>
                      <a:lnTo>
                        <a:pt x="3288" y="579"/>
                      </a:lnTo>
                      <a:lnTo>
                        <a:pt x="3282" y="585"/>
                      </a:lnTo>
                      <a:lnTo>
                        <a:pt x="3276" y="592"/>
                      </a:lnTo>
                      <a:lnTo>
                        <a:pt x="3272" y="601"/>
                      </a:lnTo>
                      <a:lnTo>
                        <a:pt x="3264" y="616"/>
                      </a:lnTo>
                      <a:lnTo>
                        <a:pt x="3257" y="632"/>
                      </a:lnTo>
                      <a:lnTo>
                        <a:pt x="3251" y="646"/>
                      </a:lnTo>
                      <a:lnTo>
                        <a:pt x="3245" y="660"/>
                      </a:lnTo>
                      <a:lnTo>
                        <a:pt x="3241" y="666"/>
                      </a:lnTo>
                      <a:lnTo>
                        <a:pt x="3238" y="671"/>
                      </a:lnTo>
                      <a:lnTo>
                        <a:pt x="3234" y="675"/>
                      </a:lnTo>
                      <a:lnTo>
                        <a:pt x="3229" y="677"/>
                      </a:lnTo>
                      <a:lnTo>
                        <a:pt x="3238" y="677"/>
                      </a:lnTo>
                      <a:lnTo>
                        <a:pt x="3246" y="677"/>
                      </a:lnTo>
                      <a:lnTo>
                        <a:pt x="3253" y="677"/>
                      </a:lnTo>
                      <a:lnTo>
                        <a:pt x="3262" y="677"/>
                      </a:lnTo>
                      <a:lnTo>
                        <a:pt x="3262" y="683"/>
                      </a:lnTo>
                      <a:lnTo>
                        <a:pt x="3261" y="688"/>
                      </a:lnTo>
                      <a:lnTo>
                        <a:pt x="3259" y="693"/>
                      </a:lnTo>
                      <a:lnTo>
                        <a:pt x="3257" y="697"/>
                      </a:lnTo>
                      <a:lnTo>
                        <a:pt x="3251" y="705"/>
                      </a:lnTo>
                      <a:lnTo>
                        <a:pt x="3245" y="714"/>
                      </a:lnTo>
                      <a:lnTo>
                        <a:pt x="3238" y="721"/>
                      </a:lnTo>
                      <a:lnTo>
                        <a:pt x="3231" y="729"/>
                      </a:lnTo>
                      <a:lnTo>
                        <a:pt x="3226" y="736"/>
                      </a:lnTo>
                      <a:lnTo>
                        <a:pt x="3223" y="745"/>
                      </a:lnTo>
                      <a:lnTo>
                        <a:pt x="3229" y="742"/>
                      </a:lnTo>
                      <a:lnTo>
                        <a:pt x="3237" y="738"/>
                      </a:lnTo>
                      <a:lnTo>
                        <a:pt x="3245" y="734"/>
                      </a:lnTo>
                      <a:lnTo>
                        <a:pt x="3251" y="730"/>
                      </a:lnTo>
                      <a:lnTo>
                        <a:pt x="3264" y="721"/>
                      </a:lnTo>
                      <a:lnTo>
                        <a:pt x="3275" y="715"/>
                      </a:lnTo>
                      <a:lnTo>
                        <a:pt x="3280" y="717"/>
                      </a:lnTo>
                      <a:lnTo>
                        <a:pt x="3284" y="718"/>
                      </a:lnTo>
                      <a:lnTo>
                        <a:pt x="3290" y="718"/>
                      </a:lnTo>
                      <a:lnTo>
                        <a:pt x="3295" y="718"/>
                      </a:lnTo>
                      <a:lnTo>
                        <a:pt x="3307" y="715"/>
                      </a:lnTo>
                      <a:lnTo>
                        <a:pt x="3320" y="709"/>
                      </a:lnTo>
                      <a:lnTo>
                        <a:pt x="3336" y="703"/>
                      </a:lnTo>
                      <a:lnTo>
                        <a:pt x="3351" y="695"/>
                      </a:lnTo>
                      <a:lnTo>
                        <a:pt x="3368" y="685"/>
                      </a:lnTo>
                      <a:lnTo>
                        <a:pt x="3384" y="675"/>
                      </a:lnTo>
                      <a:lnTo>
                        <a:pt x="3417" y="653"/>
                      </a:lnTo>
                      <a:lnTo>
                        <a:pt x="3447" y="632"/>
                      </a:lnTo>
                      <a:lnTo>
                        <a:pt x="3471" y="615"/>
                      </a:lnTo>
                      <a:lnTo>
                        <a:pt x="3488" y="604"/>
                      </a:lnTo>
                      <a:lnTo>
                        <a:pt x="3492" y="613"/>
                      </a:lnTo>
                      <a:lnTo>
                        <a:pt x="3495" y="621"/>
                      </a:lnTo>
                      <a:lnTo>
                        <a:pt x="3496" y="629"/>
                      </a:lnTo>
                      <a:lnTo>
                        <a:pt x="3496" y="637"/>
                      </a:lnTo>
                      <a:lnTo>
                        <a:pt x="3496" y="653"/>
                      </a:lnTo>
                      <a:lnTo>
                        <a:pt x="3495" y="671"/>
                      </a:lnTo>
                      <a:lnTo>
                        <a:pt x="3521" y="671"/>
                      </a:lnTo>
                      <a:lnTo>
                        <a:pt x="3522" y="680"/>
                      </a:lnTo>
                      <a:lnTo>
                        <a:pt x="3523" y="687"/>
                      </a:lnTo>
                      <a:lnTo>
                        <a:pt x="3521" y="692"/>
                      </a:lnTo>
                      <a:lnTo>
                        <a:pt x="3519" y="698"/>
                      </a:lnTo>
                      <a:lnTo>
                        <a:pt x="3514" y="708"/>
                      </a:lnTo>
                      <a:lnTo>
                        <a:pt x="3508" y="721"/>
                      </a:lnTo>
                      <a:lnTo>
                        <a:pt x="3521" y="721"/>
                      </a:lnTo>
                      <a:lnTo>
                        <a:pt x="3534" y="721"/>
                      </a:lnTo>
                      <a:lnTo>
                        <a:pt x="3534" y="732"/>
                      </a:lnTo>
                      <a:lnTo>
                        <a:pt x="3534" y="741"/>
                      </a:lnTo>
                      <a:lnTo>
                        <a:pt x="3534" y="749"/>
                      </a:lnTo>
                      <a:lnTo>
                        <a:pt x="3534" y="757"/>
                      </a:lnTo>
                      <a:lnTo>
                        <a:pt x="3536" y="762"/>
                      </a:lnTo>
                      <a:lnTo>
                        <a:pt x="3540" y="769"/>
                      </a:lnTo>
                      <a:lnTo>
                        <a:pt x="3542" y="772"/>
                      </a:lnTo>
                      <a:lnTo>
                        <a:pt x="3545" y="774"/>
                      </a:lnTo>
                      <a:lnTo>
                        <a:pt x="3550" y="776"/>
                      </a:lnTo>
                      <a:lnTo>
                        <a:pt x="3554" y="776"/>
                      </a:lnTo>
                      <a:lnTo>
                        <a:pt x="3551" y="786"/>
                      </a:lnTo>
                      <a:lnTo>
                        <a:pt x="3548" y="794"/>
                      </a:lnTo>
                      <a:lnTo>
                        <a:pt x="3542" y="800"/>
                      </a:lnTo>
                      <a:lnTo>
                        <a:pt x="3537" y="804"/>
                      </a:lnTo>
                      <a:lnTo>
                        <a:pt x="3526" y="811"/>
                      </a:lnTo>
                      <a:lnTo>
                        <a:pt x="3515" y="818"/>
                      </a:lnTo>
                      <a:lnTo>
                        <a:pt x="3522" y="828"/>
                      </a:lnTo>
                      <a:lnTo>
                        <a:pt x="3530" y="836"/>
                      </a:lnTo>
                      <a:lnTo>
                        <a:pt x="3539" y="844"/>
                      </a:lnTo>
                      <a:lnTo>
                        <a:pt x="3546" y="851"/>
                      </a:lnTo>
                      <a:lnTo>
                        <a:pt x="3556" y="857"/>
                      </a:lnTo>
                      <a:lnTo>
                        <a:pt x="3565" y="863"/>
                      </a:lnTo>
                      <a:lnTo>
                        <a:pt x="3575" y="869"/>
                      </a:lnTo>
                      <a:lnTo>
                        <a:pt x="3584" y="874"/>
                      </a:lnTo>
                      <a:lnTo>
                        <a:pt x="3605" y="885"/>
                      </a:lnTo>
                      <a:lnTo>
                        <a:pt x="3627" y="894"/>
                      </a:lnTo>
                      <a:lnTo>
                        <a:pt x="3650" y="902"/>
                      </a:lnTo>
                      <a:lnTo>
                        <a:pt x="3674" y="911"/>
                      </a:lnTo>
                      <a:lnTo>
                        <a:pt x="3668" y="918"/>
                      </a:lnTo>
                      <a:lnTo>
                        <a:pt x="3662" y="924"/>
                      </a:lnTo>
                      <a:lnTo>
                        <a:pt x="3652" y="930"/>
                      </a:lnTo>
                      <a:lnTo>
                        <a:pt x="3640" y="936"/>
                      </a:lnTo>
                      <a:lnTo>
                        <a:pt x="3615" y="946"/>
                      </a:lnTo>
                      <a:lnTo>
                        <a:pt x="3588" y="954"/>
                      </a:lnTo>
                      <a:lnTo>
                        <a:pt x="3563" y="961"/>
                      </a:lnTo>
                      <a:lnTo>
                        <a:pt x="3545" y="966"/>
                      </a:lnTo>
                      <a:lnTo>
                        <a:pt x="3540" y="968"/>
                      </a:lnTo>
                      <a:lnTo>
                        <a:pt x="3537" y="970"/>
                      </a:lnTo>
                      <a:lnTo>
                        <a:pt x="3537" y="971"/>
                      </a:lnTo>
                      <a:lnTo>
                        <a:pt x="3537" y="972"/>
                      </a:lnTo>
                      <a:lnTo>
                        <a:pt x="3539" y="972"/>
                      </a:lnTo>
                      <a:lnTo>
                        <a:pt x="3541" y="973"/>
                      </a:lnTo>
                      <a:lnTo>
                        <a:pt x="3548" y="974"/>
                      </a:lnTo>
                      <a:lnTo>
                        <a:pt x="3554" y="974"/>
                      </a:lnTo>
                      <a:lnTo>
                        <a:pt x="3560" y="974"/>
                      </a:lnTo>
                      <a:lnTo>
                        <a:pt x="3564" y="972"/>
                      </a:lnTo>
                      <a:lnTo>
                        <a:pt x="3570" y="970"/>
                      </a:lnTo>
                      <a:lnTo>
                        <a:pt x="3575" y="969"/>
                      </a:lnTo>
                      <a:lnTo>
                        <a:pt x="3581" y="967"/>
                      </a:lnTo>
                      <a:lnTo>
                        <a:pt x="3588" y="967"/>
                      </a:lnTo>
                      <a:lnTo>
                        <a:pt x="3598" y="965"/>
                      </a:lnTo>
                      <a:lnTo>
                        <a:pt x="3616" y="961"/>
                      </a:lnTo>
                      <a:lnTo>
                        <a:pt x="3637" y="957"/>
                      </a:lnTo>
                      <a:lnTo>
                        <a:pt x="3654" y="955"/>
                      </a:lnTo>
                      <a:lnTo>
                        <a:pt x="3673" y="955"/>
                      </a:lnTo>
                      <a:lnTo>
                        <a:pt x="3686" y="956"/>
                      </a:lnTo>
                      <a:lnTo>
                        <a:pt x="3695" y="958"/>
                      </a:lnTo>
                      <a:lnTo>
                        <a:pt x="3701" y="959"/>
                      </a:lnTo>
                      <a:lnTo>
                        <a:pt x="3707" y="960"/>
                      </a:lnTo>
                      <a:lnTo>
                        <a:pt x="3713" y="960"/>
                      </a:lnTo>
                      <a:lnTo>
                        <a:pt x="3721" y="958"/>
                      </a:lnTo>
                      <a:lnTo>
                        <a:pt x="3734" y="955"/>
                      </a:lnTo>
                      <a:lnTo>
                        <a:pt x="3734" y="964"/>
                      </a:lnTo>
                      <a:lnTo>
                        <a:pt x="3734" y="972"/>
                      </a:lnTo>
                      <a:lnTo>
                        <a:pt x="3734" y="979"/>
                      </a:lnTo>
                      <a:lnTo>
                        <a:pt x="3734" y="985"/>
                      </a:lnTo>
                      <a:lnTo>
                        <a:pt x="3734" y="998"/>
                      </a:lnTo>
                      <a:lnTo>
                        <a:pt x="3733" y="1007"/>
                      </a:lnTo>
                      <a:lnTo>
                        <a:pt x="3732" y="1014"/>
                      </a:lnTo>
                      <a:lnTo>
                        <a:pt x="3729" y="1018"/>
                      </a:lnTo>
                      <a:lnTo>
                        <a:pt x="3724" y="1022"/>
                      </a:lnTo>
                      <a:lnTo>
                        <a:pt x="3717" y="1024"/>
                      </a:lnTo>
                      <a:lnTo>
                        <a:pt x="3707" y="1026"/>
                      </a:lnTo>
                      <a:lnTo>
                        <a:pt x="3694" y="1028"/>
                      </a:lnTo>
                      <a:lnTo>
                        <a:pt x="3699" y="1037"/>
                      </a:lnTo>
                      <a:lnTo>
                        <a:pt x="3704" y="1047"/>
                      </a:lnTo>
                      <a:lnTo>
                        <a:pt x="3709" y="1054"/>
                      </a:lnTo>
                      <a:lnTo>
                        <a:pt x="3713" y="1059"/>
                      </a:lnTo>
                      <a:lnTo>
                        <a:pt x="3706" y="1068"/>
                      </a:lnTo>
                      <a:lnTo>
                        <a:pt x="3697" y="1076"/>
                      </a:lnTo>
                      <a:lnTo>
                        <a:pt x="3687" y="1083"/>
                      </a:lnTo>
                      <a:lnTo>
                        <a:pt x="3676" y="1087"/>
                      </a:lnTo>
                      <a:lnTo>
                        <a:pt x="3672" y="1089"/>
                      </a:lnTo>
                      <a:lnTo>
                        <a:pt x="3666" y="1090"/>
                      </a:lnTo>
                      <a:lnTo>
                        <a:pt x="3661" y="1091"/>
                      </a:lnTo>
                      <a:lnTo>
                        <a:pt x="3655" y="1091"/>
                      </a:lnTo>
                      <a:lnTo>
                        <a:pt x="3650" y="1090"/>
                      </a:lnTo>
                      <a:lnTo>
                        <a:pt x="3644" y="1089"/>
                      </a:lnTo>
                      <a:lnTo>
                        <a:pt x="3639" y="1087"/>
                      </a:lnTo>
                      <a:lnTo>
                        <a:pt x="3634" y="1084"/>
                      </a:lnTo>
                      <a:lnTo>
                        <a:pt x="3627" y="1089"/>
                      </a:lnTo>
                      <a:lnTo>
                        <a:pt x="3617" y="1093"/>
                      </a:lnTo>
                      <a:lnTo>
                        <a:pt x="3608" y="1096"/>
                      </a:lnTo>
                      <a:lnTo>
                        <a:pt x="3598" y="1099"/>
                      </a:lnTo>
                      <a:lnTo>
                        <a:pt x="3577" y="1104"/>
                      </a:lnTo>
                      <a:lnTo>
                        <a:pt x="3556" y="1108"/>
                      </a:lnTo>
                      <a:lnTo>
                        <a:pt x="3546" y="1110"/>
                      </a:lnTo>
                      <a:lnTo>
                        <a:pt x="3538" y="1113"/>
                      </a:lnTo>
                      <a:lnTo>
                        <a:pt x="3529" y="1116"/>
                      </a:lnTo>
                      <a:lnTo>
                        <a:pt x="3522" y="1120"/>
                      </a:lnTo>
                      <a:lnTo>
                        <a:pt x="3516" y="1124"/>
                      </a:lnTo>
                      <a:lnTo>
                        <a:pt x="3511" y="1130"/>
                      </a:lnTo>
                      <a:lnTo>
                        <a:pt x="3509" y="1137"/>
                      </a:lnTo>
                      <a:lnTo>
                        <a:pt x="3508" y="1145"/>
                      </a:lnTo>
                      <a:lnTo>
                        <a:pt x="3501" y="1145"/>
                      </a:lnTo>
                      <a:lnTo>
                        <a:pt x="3489" y="1159"/>
                      </a:lnTo>
                      <a:lnTo>
                        <a:pt x="3480" y="1168"/>
                      </a:lnTo>
                      <a:lnTo>
                        <a:pt x="3474" y="1172"/>
                      </a:lnTo>
                      <a:lnTo>
                        <a:pt x="3467" y="1174"/>
                      </a:lnTo>
                      <a:lnTo>
                        <a:pt x="3459" y="1176"/>
                      </a:lnTo>
                      <a:lnTo>
                        <a:pt x="3448" y="1176"/>
                      </a:lnTo>
                      <a:lnTo>
                        <a:pt x="3336" y="1164"/>
                      </a:lnTo>
                      <a:lnTo>
                        <a:pt x="3301" y="1164"/>
                      </a:lnTo>
                      <a:lnTo>
                        <a:pt x="3264" y="1164"/>
                      </a:lnTo>
                      <a:lnTo>
                        <a:pt x="3228" y="1164"/>
                      </a:lnTo>
                      <a:lnTo>
                        <a:pt x="3189" y="1164"/>
                      </a:lnTo>
                      <a:lnTo>
                        <a:pt x="3169" y="1165"/>
                      </a:lnTo>
                      <a:lnTo>
                        <a:pt x="3151" y="1168"/>
                      </a:lnTo>
                      <a:lnTo>
                        <a:pt x="3135" y="1172"/>
                      </a:lnTo>
                      <a:lnTo>
                        <a:pt x="3119" y="1177"/>
                      </a:lnTo>
                      <a:lnTo>
                        <a:pt x="3105" y="1183"/>
                      </a:lnTo>
                      <a:lnTo>
                        <a:pt x="3093" y="1191"/>
                      </a:lnTo>
                      <a:lnTo>
                        <a:pt x="3081" y="1198"/>
                      </a:lnTo>
                      <a:lnTo>
                        <a:pt x="3070" y="1207"/>
                      </a:lnTo>
                      <a:lnTo>
                        <a:pt x="3047" y="1225"/>
                      </a:lnTo>
                      <a:lnTo>
                        <a:pt x="3025" y="1242"/>
                      </a:lnTo>
                      <a:lnTo>
                        <a:pt x="3013" y="1250"/>
                      </a:lnTo>
                      <a:lnTo>
                        <a:pt x="3000" y="1257"/>
                      </a:lnTo>
                      <a:lnTo>
                        <a:pt x="2985" y="1263"/>
                      </a:lnTo>
                      <a:lnTo>
                        <a:pt x="2970" y="1269"/>
                      </a:lnTo>
                      <a:lnTo>
                        <a:pt x="2959" y="1272"/>
                      </a:lnTo>
                      <a:lnTo>
                        <a:pt x="2948" y="1276"/>
                      </a:lnTo>
                      <a:lnTo>
                        <a:pt x="2936" y="1281"/>
                      </a:lnTo>
                      <a:lnTo>
                        <a:pt x="2924" y="1286"/>
                      </a:lnTo>
                      <a:lnTo>
                        <a:pt x="2912" y="1293"/>
                      </a:lnTo>
                      <a:lnTo>
                        <a:pt x="2900" y="1300"/>
                      </a:lnTo>
                      <a:lnTo>
                        <a:pt x="2887" y="1308"/>
                      </a:lnTo>
                      <a:lnTo>
                        <a:pt x="2876" y="1316"/>
                      </a:lnTo>
                      <a:lnTo>
                        <a:pt x="2864" y="1326"/>
                      </a:lnTo>
                      <a:lnTo>
                        <a:pt x="2853" y="1335"/>
                      </a:lnTo>
                      <a:lnTo>
                        <a:pt x="2843" y="1344"/>
                      </a:lnTo>
                      <a:lnTo>
                        <a:pt x="2834" y="1354"/>
                      </a:lnTo>
                      <a:lnTo>
                        <a:pt x="2825" y="1363"/>
                      </a:lnTo>
                      <a:lnTo>
                        <a:pt x="2819" y="1373"/>
                      </a:lnTo>
                      <a:lnTo>
                        <a:pt x="2814" y="1383"/>
                      </a:lnTo>
                      <a:lnTo>
                        <a:pt x="2811" y="1392"/>
                      </a:lnTo>
                      <a:lnTo>
                        <a:pt x="2819" y="1392"/>
                      </a:lnTo>
                      <a:lnTo>
                        <a:pt x="2825" y="1391"/>
                      </a:lnTo>
                      <a:lnTo>
                        <a:pt x="2832" y="1389"/>
                      </a:lnTo>
                      <a:lnTo>
                        <a:pt x="2836" y="1387"/>
                      </a:lnTo>
                      <a:lnTo>
                        <a:pt x="2840" y="1385"/>
                      </a:lnTo>
                      <a:lnTo>
                        <a:pt x="2845" y="1382"/>
                      </a:lnTo>
                      <a:lnTo>
                        <a:pt x="2847" y="1379"/>
                      </a:lnTo>
                      <a:lnTo>
                        <a:pt x="2850" y="1375"/>
                      </a:lnTo>
                      <a:lnTo>
                        <a:pt x="2855" y="1369"/>
                      </a:lnTo>
                      <a:lnTo>
                        <a:pt x="2859" y="1363"/>
                      </a:lnTo>
                      <a:lnTo>
                        <a:pt x="2861" y="1361"/>
                      </a:lnTo>
                      <a:lnTo>
                        <a:pt x="2864" y="1358"/>
                      </a:lnTo>
                      <a:lnTo>
                        <a:pt x="2867" y="1356"/>
                      </a:lnTo>
                      <a:lnTo>
                        <a:pt x="2870" y="1355"/>
                      </a:lnTo>
                      <a:lnTo>
                        <a:pt x="2888" y="1346"/>
                      </a:lnTo>
                      <a:lnTo>
                        <a:pt x="2905" y="1337"/>
                      </a:lnTo>
                      <a:lnTo>
                        <a:pt x="2923" y="1327"/>
                      </a:lnTo>
                      <a:lnTo>
                        <a:pt x="2940" y="1315"/>
                      </a:lnTo>
                      <a:lnTo>
                        <a:pt x="2976" y="1293"/>
                      </a:lnTo>
                      <a:lnTo>
                        <a:pt x="3012" y="1271"/>
                      </a:lnTo>
                      <a:lnTo>
                        <a:pt x="3029" y="1260"/>
                      </a:lnTo>
                      <a:lnTo>
                        <a:pt x="3048" y="1251"/>
                      </a:lnTo>
                      <a:lnTo>
                        <a:pt x="3067" y="1242"/>
                      </a:lnTo>
                      <a:lnTo>
                        <a:pt x="3085" y="1235"/>
                      </a:lnTo>
                      <a:lnTo>
                        <a:pt x="3104" y="1228"/>
                      </a:lnTo>
                      <a:lnTo>
                        <a:pt x="3123" y="1224"/>
                      </a:lnTo>
                      <a:lnTo>
                        <a:pt x="3142" y="1221"/>
                      </a:lnTo>
                      <a:lnTo>
                        <a:pt x="3162" y="1220"/>
                      </a:lnTo>
                      <a:lnTo>
                        <a:pt x="3171" y="1220"/>
                      </a:lnTo>
                      <a:lnTo>
                        <a:pt x="3179" y="1222"/>
                      </a:lnTo>
                      <a:lnTo>
                        <a:pt x="3189" y="1225"/>
                      </a:lnTo>
                      <a:lnTo>
                        <a:pt x="3196" y="1229"/>
                      </a:lnTo>
                      <a:lnTo>
                        <a:pt x="3204" y="1234"/>
                      </a:lnTo>
                      <a:lnTo>
                        <a:pt x="3210" y="1240"/>
                      </a:lnTo>
                      <a:lnTo>
                        <a:pt x="3213" y="1244"/>
                      </a:lnTo>
                      <a:lnTo>
                        <a:pt x="3214" y="1248"/>
                      </a:lnTo>
                      <a:lnTo>
                        <a:pt x="3215" y="1252"/>
                      </a:lnTo>
                      <a:lnTo>
                        <a:pt x="3216" y="1256"/>
                      </a:lnTo>
                      <a:lnTo>
                        <a:pt x="3215" y="1265"/>
                      </a:lnTo>
                      <a:lnTo>
                        <a:pt x="3213" y="1274"/>
                      </a:lnTo>
                      <a:lnTo>
                        <a:pt x="3208" y="1281"/>
                      </a:lnTo>
                      <a:lnTo>
                        <a:pt x="3203" y="1287"/>
                      </a:lnTo>
                      <a:lnTo>
                        <a:pt x="3197" y="1293"/>
                      </a:lnTo>
                      <a:lnTo>
                        <a:pt x="3191" y="1296"/>
                      </a:lnTo>
                      <a:lnTo>
                        <a:pt x="3183" y="1299"/>
                      </a:lnTo>
                      <a:lnTo>
                        <a:pt x="3175" y="1299"/>
                      </a:lnTo>
                      <a:lnTo>
                        <a:pt x="3165" y="1299"/>
                      </a:lnTo>
                      <a:lnTo>
                        <a:pt x="3156" y="1298"/>
                      </a:lnTo>
                      <a:lnTo>
                        <a:pt x="3146" y="1296"/>
                      </a:lnTo>
                      <a:lnTo>
                        <a:pt x="3136" y="1293"/>
                      </a:lnTo>
                      <a:lnTo>
                        <a:pt x="3126" y="1291"/>
                      </a:lnTo>
                      <a:lnTo>
                        <a:pt x="3116" y="1289"/>
                      </a:lnTo>
                      <a:lnTo>
                        <a:pt x="3106" y="1288"/>
                      </a:lnTo>
                      <a:lnTo>
                        <a:pt x="3096" y="1287"/>
                      </a:lnTo>
                      <a:lnTo>
                        <a:pt x="3089" y="1288"/>
                      </a:lnTo>
                      <a:lnTo>
                        <a:pt x="3082" y="1289"/>
                      </a:lnTo>
                      <a:lnTo>
                        <a:pt x="3077" y="1290"/>
                      </a:lnTo>
                      <a:lnTo>
                        <a:pt x="3072" y="1292"/>
                      </a:lnTo>
                      <a:lnTo>
                        <a:pt x="3068" y="1294"/>
                      </a:lnTo>
                      <a:lnTo>
                        <a:pt x="3066" y="1298"/>
                      </a:lnTo>
                      <a:lnTo>
                        <a:pt x="3063" y="1301"/>
                      </a:lnTo>
                      <a:lnTo>
                        <a:pt x="3063" y="1306"/>
                      </a:lnTo>
                      <a:lnTo>
                        <a:pt x="3129" y="1331"/>
                      </a:lnTo>
                      <a:lnTo>
                        <a:pt x="3140" y="1329"/>
                      </a:lnTo>
                      <a:lnTo>
                        <a:pt x="3152" y="1325"/>
                      </a:lnTo>
                      <a:lnTo>
                        <a:pt x="3159" y="1324"/>
                      </a:lnTo>
                      <a:lnTo>
                        <a:pt x="3164" y="1323"/>
                      </a:lnTo>
                      <a:lnTo>
                        <a:pt x="3171" y="1323"/>
                      </a:lnTo>
                      <a:lnTo>
                        <a:pt x="3175" y="1325"/>
                      </a:lnTo>
                      <a:lnTo>
                        <a:pt x="3170" y="1333"/>
                      </a:lnTo>
                      <a:lnTo>
                        <a:pt x="3164" y="1340"/>
                      </a:lnTo>
                      <a:lnTo>
                        <a:pt x="3158" y="1346"/>
                      </a:lnTo>
                      <a:lnTo>
                        <a:pt x="3151" y="1351"/>
                      </a:lnTo>
                      <a:lnTo>
                        <a:pt x="3145" y="1356"/>
                      </a:lnTo>
                      <a:lnTo>
                        <a:pt x="3140" y="1361"/>
                      </a:lnTo>
                      <a:lnTo>
                        <a:pt x="3138" y="1364"/>
                      </a:lnTo>
                      <a:lnTo>
                        <a:pt x="3137" y="1367"/>
                      </a:lnTo>
                      <a:lnTo>
                        <a:pt x="3136" y="1370"/>
                      </a:lnTo>
                      <a:lnTo>
                        <a:pt x="3136" y="1373"/>
                      </a:lnTo>
                      <a:lnTo>
                        <a:pt x="3136" y="1380"/>
                      </a:lnTo>
                      <a:lnTo>
                        <a:pt x="3137" y="1386"/>
                      </a:lnTo>
                      <a:lnTo>
                        <a:pt x="3138" y="1391"/>
                      </a:lnTo>
                      <a:lnTo>
                        <a:pt x="3140" y="1396"/>
                      </a:lnTo>
                      <a:lnTo>
                        <a:pt x="3144" y="1401"/>
                      </a:lnTo>
                      <a:lnTo>
                        <a:pt x="3146" y="1405"/>
                      </a:lnTo>
                      <a:lnTo>
                        <a:pt x="3149" y="1410"/>
                      </a:lnTo>
                      <a:lnTo>
                        <a:pt x="3153" y="1413"/>
                      </a:lnTo>
                      <a:lnTo>
                        <a:pt x="3162" y="1420"/>
                      </a:lnTo>
                      <a:lnTo>
                        <a:pt x="3173" y="1426"/>
                      </a:lnTo>
                      <a:lnTo>
                        <a:pt x="3184" y="1431"/>
                      </a:lnTo>
                      <a:lnTo>
                        <a:pt x="3196" y="1436"/>
                      </a:lnTo>
                      <a:lnTo>
                        <a:pt x="3209" y="1439"/>
                      </a:lnTo>
                      <a:lnTo>
                        <a:pt x="3224" y="1441"/>
                      </a:lnTo>
                      <a:lnTo>
                        <a:pt x="3237" y="1442"/>
                      </a:lnTo>
                      <a:lnTo>
                        <a:pt x="3251" y="1443"/>
                      </a:lnTo>
                      <a:lnTo>
                        <a:pt x="3277" y="1443"/>
                      </a:lnTo>
                      <a:lnTo>
                        <a:pt x="3302" y="1442"/>
                      </a:lnTo>
                      <a:lnTo>
                        <a:pt x="3302" y="1466"/>
                      </a:lnTo>
                      <a:lnTo>
                        <a:pt x="3292" y="1469"/>
                      </a:lnTo>
                      <a:lnTo>
                        <a:pt x="3283" y="1471"/>
                      </a:lnTo>
                      <a:lnTo>
                        <a:pt x="3274" y="1472"/>
                      </a:lnTo>
                      <a:lnTo>
                        <a:pt x="3265" y="1472"/>
                      </a:lnTo>
                      <a:lnTo>
                        <a:pt x="3257" y="1472"/>
                      </a:lnTo>
                      <a:lnTo>
                        <a:pt x="3248" y="1473"/>
                      </a:lnTo>
                      <a:lnTo>
                        <a:pt x="3239" y="1474"/>
                      </a:lnTo>
                      <a:lnTo>
                        <a:pt x="3229" y="1478"/>
                      </a:lnTo>
                      <a:lnTo>
                        <a:pt x="3213" y="1485"/>
                      </a:lnTo>
                      <a:lnTo>
                        <a:pt x="3198" y="1494"/>
                      </a:lnTo>
                      <a:lnTo>
                        <a:pt x="3184" y="1502"/>
                      </a:lnTo>
                      <a:lnTo>
                        <a:pt x="3172" y="1510"/>
                      </a:lnTo>
                      <a:lnTo>
                        <a:pt x="3158" y="1519"/>
                      </a:lnTo>
                      <a:lnTo>
                        <a:pt x="3144" y="1527"/>
                      </a:lnTo>
                      <a:lnTo>
                        <a:pt x="3128" y="1536"/>
                      </a:lnTo>
                      <a:lnTo>
                        <a:pt x="3109" y="1546"/>
                      </a:lnTo>
                      <a:lnTo>
                        <a:pt x="3099" y="1550"/>
                      </a:lnTo>
                      <a:lnTo>
                        <a:pt x="3088" y="1553"/>
                      </a:lnTo>
                      <a:lnTo>
                        <a:pt x="3077" y="1555"/>
                      </a:lnTo>
                      <a:lnTo>
                        <a:pt x="3066" y="1556"/>
                      </a:lnTo>
                      <a:lnTo>
                        <a:pt x="3056" y="1558"/>
                      </a:lnTo>
                      <a:lnTo>
                        <a:pt x="3047" y="1561"/>
                      </a:lnTo>
                      <a:lnTo>
                        <a:pt x="3044" y="1563"/>
                      </a:lnTo>
                      <a:lnTo>
                        <a:pt x="3040" y="1565"/>
                      </a:lnTo>
                      <a:lnTo>
                        <a:pt x="3038" y="1568"/>
                      </a:lnTo>
                      <a:lnTo>
                        <a:pt x="3036" y="1571"/>
                      </a:lnTo>
                      <a:lnTo>
                        <a:pt x="3026" y="1567"/>
                      </a:lnTo>
                      <a:lnTo>
                        <a:pt x="3018" y="1564"/>
                      </a:lnTo>
                      <a:lnTo>
                        <a:pt x="3015" y="1562"/>
                      </a:lnTo>
                      <a:lnTo>
                        <a:pt x="3012" y="1560"/>
                      </a:lnTo>
                      <a:lnTo>
                        <a:pt x="3011" y="1557"/>
                      </a:lnTo>
                      <a:lnTo>
                        <a:pt x="3010" y="1553"/>
                      </a:lnTo>
                      <a:lnTo>
                        <a:pt x="3010" y="1546"/>
                      </a:lnTo>
                      <a:lnTo>
                        <a:pt x="3012" y="1539"/>
                      </a:lnTo>
                      <a:lnTo>
                        <a:pt x="3013" y="1533"/>
                      </a:lnTo>
                      <a:lnTo>
                        <a:pt x="3016" y="1528"/>
                      </a:lnTo>
                      <a:lnTo>
                        <a:pt x="3019" y="1524"/>
                      </a:lnTo>
                      <a:lnTo>
                        <a:pt x="3024" y="1519"/>
                      </a:lnTo>
                      <a:lnTo>
                        <a:pt x="3028" y="1516"/>
                      </a:lnTo>
                      <a:lnTo>
                        <a:pt x="3033" y="1512"/>
                      </a:lnTo>
                      <a:lnTo>
                        <a:pt x="3045" y="1506"/>
                      </a:lnTo>
                      <a:lnTo>
                        <a:pt x="3058" y="1501"/>
                      </a:lnTo>
                      <a:lnTo>
                        <a:pt x="3072" y="1497"/>
                      </a:lnTo>
                      <a:lnTo>
                        <a:pt x="3086" y="1493"/>
                      </a:lnTo>
                      <a:lnTo>
                        <a:pt x="3117" y="1487"/>
                      </a:lnTo>
                      <a:lnTo>
                        <a:pt x="3147" y="1482"/>
                      </a:lnTo>
                      <a:lnTo>
                        <a:pt x="3160" y="1479"/>
                      </a:lnTo>
                      <a:lnTo>
                        <a:pt x="3172" y="1475"/>
                      </a:lnTo>
                      <a:lnTo>
                        <a:pt x="3182" y="1471"/>
                      </a:lnTo>
                      <a:lnTo>
                        <a:pt x="3189" y="1466"/>
                      </a:lnTo>
                      <a:lnTo>
                        <a:pt x="3178" y="1463"/>
                      </a:lnTo>
                      <a:lnTo>
                        <a:pt x="3169" y="1460"/>
                      </a:lnTo>
                      <a:lnTo>
                        <a:pt x="3160" y="1456"/>
                      </a:lnTo>
                      <a:lnTo>
                        <a:pt x="3153" y="1451"/>
                      </a:lnTo>
                      <a:lnTo>
                        <a:pt x="3147" y="1448"/>
                      </a:lnTo>
                      <a:lnTo>
                        <a:pt x="3139" y="1445"/>
                      </a:lnTo>
                      <a:lnTo>
                        <a:pt x="3131" y="1442"/>
                      </a:lnTo>
                      <a:lnTo>
                        <a:pt x="3123" y="1442"/>
                      </a:lnTo>
                      <a:lnTo>
                        <a:pt x="3117" y="1442"/>
                      </a:lnTo>
                      <a:lnTo>
                        <a:pt x="3113" y="1443"/>
                      </a:lnTo>
                      <a:lnTo>
                        <a:pt x="3107" y="1445"/>
                      </a:lnTo>
                      <a:lnTo>
                        <a:pt x="3103" y="1446"/>
                      </a:lnTo>
                      <a:lnTo>
                        <a:pt x="3093" y="1452"/>
                      </a:lnTo>
                      <a:lnTo>
                        <a:pt x="3083" y="1458"/>
                      </a:lnTo>
                      <a:lnTo>
                        <a:pt x="3074" y="1464"/>
                      </a:lnTo>
                      <a:lnTo>
                        <a:pt x="3066" y="1470"/>
                      </a:lnTo>
                      <a:lnTo>
                        <a:pt x="3057" y="1475"/>
                      </a:lnTo>
                      <a:lnTo>
                        <a:pt x="3049" y="1478"/>
                      </a:lnTo>
                      <a:lnTo>
                        <a:pt x="3044" y="1479"/>
                      </a:lnTo>
                      <a:lnTo>
                        <a:pt x="3036" y="1481"/>
                      </a:lnTo>
                      <a:lnTo>
                        <a:pt x="3026" y="1483"/>
                      </a:lnTo>
                      <a:lnTo>
                        <a:pt x="3016" y="1484"/>
                      </a:lnTo>
                      <a:lnTo>
                        <a:pt x="3010" y="1478"/>
                      </a:lnTo>
                    </a:path>
                  </a:pathLst>
                </a:custGeom>
                <a:solidFill>
                  <a:srgbClr val="00296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643" name="Freeform 434">
                <a:extLst>
                  <a:ext uri="{FF2B5EF4-FFF2-40B4-BE49-F238E27FC236}">
                    <a16:creationId xmlns:a16="http://schemas.microsoft.com/office/drawing/2014/main" id="{EADF96D8-56DB-5544-80CF-264A0493D855}"/>
                  </a:ext>
                </a:extLst>
              </p:cNvPr>
              <p:cNvSpPr>
                <a:spLocks/>
              </p:cNvSpPr>
              <p:nvPr>
                <p:custDataLst>
                  <p:tags r:id="rId275"/>
                </p:custDataLst>
              </p:nvPr>
            </p:nvSpPr>
            <p:spPr bwMode="auto">
              <a:xfrm>
                <a:off x="6281738" y="3541713"/>
                <a:ext cx="127000" cy="158750"/>
              </a:xfrm>
              <a:custGeom>
                <a:avLst/>
                <a:gdLst>
                  <a:gd name="T0" fmla="*/ 2147483646 w 292"/>
                  <a:gd name="T1" fmla="*/ 1369211019 h 308"/>
                  <a:gd name="T2" fmla="*/ 2147483646 w 292"/>
                  <a:gd name="T3" fmla="*/ 2147483646 h 308"/>
                  <a:gd name="T4" fmla="*/ 2147483646 w 292"/>
                  <a:gd name="T5" fmla="*/ 2147483646 h 308"/>
                  <a:gd name="T6" fmla="*/ 2147483646 w 292"/>
                  <a:gd name="T7" fmla="*/ 2147483646 h 308"/>
                  <a:gd name="T8" fmla="*/ 2147483646 w 292"/>
                  <a:gd name="T9" fmla="*/ 2147483646 h 308"/>
                  <a:gd name="T10" fmla="*/ 2147483646 w 292"/>
                  <a:gd name="T11" fmla="*/ 2147483646 h 308"/>
                  <a:gd name="T12" fmla="*/ 2147483646 w 292"/>
                  <a:gd name="T13" fmla="*/ 2147483646 h 308"/>
                  <a:gd name="T14" fmla="*/ 2147483646 w 292"/>
                  <a:gd name="T15" fmla="*/ 2147483646 h 308"/>
                  <a:gd name="T16" fmla="*/ 2147483646 w 292"/>
                  <a:gd name="T17" fmla="*/ 2147483646 h 308"/>
                  <a:gd name="T18" fmla="*/ 2147483646 w 292"/>
                  <a:gd name="T19" fmla="*/ 2147483646 h 308"/>
                  <a:gd name="T20" fmla="*/ 2147483646 w 292"/>
                  <a:gd name="T21" fmla="*/ 2147483646 h 308"/>
                  <a:gd name="T22" fmla="*/ 2147483646 w 292"/>
                  <a:gd name="T23" fmla="*/ 2147483646 h 308"/>
                  <a:gd name="T24" fmla="*/ 493721634 w 292"/>
                  <a:gd name="T25" fmla="*/ 2147483646 h 308"/>
                  <a:gd name="T26" fmla="*/ 740393473 w 292"/>
                  <a:gd name="T27" fmla="*/ 2147483646 h 308"/>
                  <a:gd name="T28" fmla="*/ 904967205 w 292"/>
                  <a:gd name="T29" fmla="*/ 2147483646 h 308"/>
                  <a:gd name="T30" fmla="*/ 576008500 w 292"/>
                  <a:gd name="T31" fmla="*/ 2147483646 h 308"/>
                  <a:gd name="T32" fmla="*/ 164573733 w 292"/>
                  <a:gd name="T33" fmla="*/ 2147483646 h 308"/>
                  <a:gd name="T34" fmla="*/ 0 w 292"/>
                  <a:gd name="T35" fmla="*/ 2147483646 h 308"/>
                  <a:gd name="T36" fmla="*/ 246861034 w 292"/>
                  <a:gd name="T37" fmla="*/ 2147483646 h 308"/>
                  <a:gd name="T38" fmla="*/ 987254507 w 292"/>
                  <a:gd name="T39" fmla="*/ 2147483646 h 308"/>
                  <a:gd name="T40" fmla="*/ 2139082312 w 292"/>
                  <a:gd name="T41" fmla="*/ 2147483646 h 308"/>
                  <a:gd name="T42" fmla="*/ 2147483646 w 292"/>
                  <a:gd name="T43" fmla="*/ 2147483646 h 308"/>
                  <a:gd name="T44" fmla="*/ 2147483646 w 292"/>
                  <a:gd name="T45" fmla="*/ 2147483646 h 308"/>
                  <a:gd name="T46" fmla="*/ 2147483646 w 292"/>
                  <a:gd name="T47" fmla="*/ 2147483646 h 308"/>
                  <a:gd name="T48" fmla="*/ 2147483646 w 292"/>
                  <a:gd name="T49" fmla="*/ 2147483646 h 308"/>
                  <a:gd name="T50" fmla="*/ 2147483646 w 292"/>
                  <a:gd name="T51" fmla="*/ 2147483646 h 308"/>
                  <a:gd name="T52" fmla="*/ 2147483646 w 292"/>
                  <a:gd name="T53" fmla="*/ 2147483646 h 308"/>
                  <a:gd name="T54" fmla="*/ 2147483646 w 292"/>
                  <a:gd name="T55" fmla="*/ 2147483646 h 308"/>
                  <a:gd name="T56" fmla="*/ 2147483646 w 292"/>
                  <a:gd name="T57" fmla="*/ 2147483646 h 308"/>
                  <a:gd name="T58" fmla="*/ 2147483646 w 292"/>
                  <a:gd name="T59" fmla="*/ 2147483646 h 308"/>
                  <a:gd name="T60" fmla="*/ 2147483646 w 292"/>
                  <a:gd name="T61" fmla="*/ 2147483646 h 308"/>
                  <a:gd name="T62" fmla="*/ 2147483646 w 292"/>
                  <a:gd name="T63" fmla="*/ 2147483646 h 308"/>
                  <a:gd name="T64" fmla="*/ 2147483646 w 292"/>
                  <a:gd name="T65" fmla="*/ 2147483646 h 308"/>
                  <a:gd name="T66" fmla="*/ 2147483646 w 292"/>
                  <a:gd name="T67" fmla="*/ 2147483646 h 308"/>
                  <a:gd name="T68" fmla="*/ 2147483646 w 292"/>
                  <a:gd name="T69" fmla="*/ 1643106826 h 308"/>
                  <a:gd name="T70" fmla="*/ 2147483646 w 292"/>
                  <a:gd name="T71" fmla="*/ 0 h 30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92" h="308">
                    <a:moveTo>
                      <a:pt x="259" y="0"/>
                    </a:moveTo>
                    <a:lnTo>
                      <a:pt x="265" y="10"/>
                    </a:lnTo>
                    <a:lnTo>
                      <a:pt x="271" y="23"/>
                    </a:lnTo>
                    <a:lnTo>
                      <a:pt x="276" y="37"/>
                    </a:lnTo>
                    <a:lnTo>
                      <a:pt x="280" y="54"/>
                    </a:lnTo>
                    <a:lnTo>
                      <a:pt x="286" y="91"/>
                    </a:lnTo>
                    <a:lnTo>
                      <a:pt x="292" y="135"/>
                    </a:lnTo>
                    <a:lnTo>
                      <a:pt x="292" y="144"/>
                    </a:lnTo>
                    <a:lnTo>
                      <a:pt x="292" y="153"/>
                    </a:lnTo>
                    <a:lnTo>
                      <a:pt x="291" y="161"/>
                    </a:lnTo>
                    <a:lnTo>
                      <a:pt x="289" y="168"/>
                    </a:lnTo>
                    <a:lnTo>
                      <a:pt x="286" y="179"/>
                    </a:lnTo>
                    <a:lnTo>
                      <a:pt x="281" y="189"/>
                    </a:lnTo>
                    <a:lnTo>
                      <a:pt x="269" y="206"/>
                    </a:lnTo>
                    <a:lnTo>
                      <a:pt x="258" y="225"/>
                    </a:lnTo>
                    <a:lnTo>
                      <a:pt x="231" y="185"/>
                    </a:lnTo>
                    <a:lnTo>
                      <a:pt x="192" y="222"/>
                    </a:lnTo>
                    <a:lnTo>
                      <a:pt x="165" y="258"/>
                    </a:lnTo>
                    <a:lnTo>
                      <a:pt x="152" y="246"/>
                    </a:lnTo>
                    <a:lnTo>
                      <a:pt x="132" y="278"/>
                    </a:lnTo>
                    <a:lnTo>
                      <a:pt x="132" y="296"/>
                    </a:lnTo>
                    <a:lnTo>
                      <a:pt x="59" y="296"/>
                    </a:lnTo>
                    <a:lnTo>
                      <a:pt x="46" y="302"/>
                    </a:lnTo>
                    <a:lnTo>
                      <a:pt x="32" y="308"/>
                    </a:lnTo>
                    <a:lnTo>
                      <a:pt x="19" y="308"/>
                    </a:lnTo>
                    <a:lnTo>
                      <a:pt x="6" y="308"/>
                    </a:lnTo>
                    <a:lnTo>
                      <a:pt x="8" y="302"/>
                    </a:lnTo>
                    <a:lnTo>
                      <a:pt x="9" y="297"/>
                    </a:lnTo>
                    <a:lnTo>
                      <a:pt x="11" y="291"/>
                    </a:lnTo>
                    <a:lnTo>
                      <a:pt x="11" y="286"/>
                    </a:lnTo>
                    <a:lnTo>
                      <a:pt x="9" y="276"/>
                    </a:lnTo>
                    <a:lnTo>
                      <a:pt x="7" y="265"/>
                    </a:lnTo>
                    <a:lnTo>
                      <a:pt x="5" y="256"/>
                    </a:lnTo>
                    <a:lnTo>
                      <a:pt x="2" y="246"/>
                    </a:lnTo>
                    <a:lnTo>
                      <a:pt x="0" y="237"/>
                    </a:lnTo>
                    <a:lnTo>
                      <a:pt x="0" y="228"/>
                    </a:lnTo>
                    <a:lnTo>
                      <a:pt x="0" y="216"/>
                    </a:lnTo>
                    <a:lnTo>
                      <a:pt x="3" y="205"/>
                    </a:lnTo>
                    <a:lnTo>
                      <a:pt x="6" y="196"/>
                    </a:lnTo>
                    <a:lnTo>
                      <a:pt x="12" y="188"/>
                    </a:lnTo>
                    <a:lnTo>
                      <a:pt x="18" y="180"/>
                    </a:lnTo>
                    <a:lnTo>
                      <a:pt x="26" y="174"/>
                    </a:lnTo>
                    <a:lnTo>
                      <a:pt x="34" y="167"/>
                    </a:lnTo>
                    <a:lnTo>
                      <a:pt x="42" y="161"/>
                    </a:lnTo>
                    <a:lnTo>
                      <a:pt x="60" y="148"/>
                    </a:lnTo>
                    <a:lnTo>
                      <a:pt x="77" y="135"/>
                    </a:lnTo>
                    <a:lnTo>
                      <a:pt x="85" y="128"/>
                    </a:lnTo>
                    <a:lnTo>
                      <a:pt x="93" y="119"/>
                    </a:lnTo>
                    <a:lnTo>
                      <a:pt x="99" y="110"/>
                    </a:lnTo>
                    <a:lnTo>
                      <a:pt x="105" y="98"/>
                    </a:lnTo>
                    <a:lnTo>
                      <a:pt x="102" y="98"/>
                    </a:lnTo>
                    <a:lnTo>
                      <a:pt x="98" y="96"/>
                    </a:lnTo>
                    <a:lnTo>
                      <a:pt x="95" y="94"/>
                    </a:lnTo>
                    <a:lnTo>
                      <a:pt x="92" y="91"/>
                    </a:lnTo>
                    <a:lnTo>
                      <a:pt x="86" y="83"/>
                    </a:lnTo>
                    <a:lnTo>
                      <a:pt x="82" y="73"/>
                    </a:lnTo>
                    <a:lnTo>
                      <a:pt x="77" y="62"/>
                    </a:lnTo>
                    <a:lnTo>
                      <a:pt x="74" y="50"/>
                    </a:lnTo>
                    <a:lnTo>
                      <a:pt x="73" y="36"/>
                    </a:lnTo>
                    <a:lnTo>
                      <a:pt x="72" y="24"/>
                    </a:lnTo>
                    <a:lnTo>
                      <a:pt x="82" y="21"/>
                    </a:lnTo>
                    <a:lnTo>
                      <a:pt x="90" y="19"/>
                    </a:lnTo>
                    <a:lnTo>
                      <a:pt x="97" y="19"/>
                    </a:lnTo>
                    <a:lnTo>
                      <a:pt x="105" y="20"/>
                    </a:lnTo>
                    <a:lnTo>
                      <a:pt x="118" y="23"/>
                    </a:lnTo>
                    <a:lnTo>
                      <a:pt x="132" y="24"/>
                    </a:lnTo>
                    <a:lnTo>
                      <a:pt x="149" y="23"/>
                    </a:lnTo>
                    <a:lnTo>
                      <a:pt x="169" y="21"/>
                    </a:lnTo>
                    <a:lnTo>
                      <a:pt x="189" y="17"/>
                    </a:lnTo>
                    <a:lnTo>
                      <a:pt x="210" y="12"/>
                    </a:lnTo>
                    <a:lnTo>
                      <a:pt x="244" y="4"/>
                    </a:lnTo>
                    <a:lnTo>
                      <a:pt x="259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4" name="Freeform 435">
                <a:extLst>
                  <a:ext uri="{FF2B5EF4-FFF2-40B4-BE49-F238E27FC236}">
                    <a16:creationId xmlns:a16="http://schemas.microsoft.com/office/drawing/2014/main" id="{178CDF3D-FA89-764B-BCBE-380EE73391C7}"/>
                  </a:ext>
                </a:extLst>
              </p:cNvPr>
              <p:cNvSpPr>
                <a:spLocks/>
              </p:cNvSpPr>
              <p:nvPr>
                <p:custDataLst>
                  <p:tags r:id="rId276"/>
                </p:custDataLst>
              </p:nvPr>
            </p:nvSpPr>
            <p:spPr bwMode="auto">
              <a:xfrm>
                <a:off x="6388100" y="3692525"/>
                <a:ext cx="6350" cy="57150"/>
              </a:xfrm>
              <a:custGeom>
                <a:avLst/>
                <a:gdLst>
                  <a:gd name="T0" fmla="*/ 1026372271 w 14"/>
                  <a:gd name="T1" fmla="*/ 0 h 7"/>
                  <a:gd name="T2" fmla="*/ 1212966568 w 14"/>
                  <a:gd name="T3" fmla="*/ 2147483646 h 7"/>
                  <a:gd name="T4" fmla="*/ 1306366904 w 14"/>
                  <a:gd name="T5" fmla="*/ 2147483646 h 7"/>
                  <a:gd name="T6" fmla="*/ 0 w 14"/>
                  <a:gd name="T7" fmla="*/ 2147483646 h 7"/>
                  <a:gd name="T8" fmla="*/ 1026372271 w 1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lnTo>
                      <a:pt x="13" y="3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5" name="Freeform 436">
                <a:extLst>
                  <a:ext uri="{FF2B5EF4-FFF2-40B4-BE49-F238E27FC236}">
                    <a16:creationId xmlns:a16="http://schemas.microsoft.com/office/drawing/2014/main" id="{5404C59F-20AD-9446-9779-7772CFA76D74}"/>
                  </a:ext>
                </a:extLst>
              </p:cNvPr>
              <p:cNvSpPr>
                <a:spLocks/>
              </p:cNvSpPr>
              <p:nvPr>
                <p:custDataLst>
                  <p:tags r:id="rId277"/>
                </p:custDataLst>
              </p:nvPr>
            </p:nvSpPr>
            <p:spPr bwMode="auto">
              <a:xfrm>
                <a:off x="5878513" y="2928938"/>
                <a:ext cx="249237" cy="500062"/>
              </a:xfrm>
              <a:custGeom>
                <a:avLst/>
                <a:gdLst>
                  <a:gd name="T0" fmla="*/ 2147483646 w 581"/>
                  <a:gd name="T1" fmla="*/ 2147483646 h 955"/>
                  <a:gd name="T2" fmla="*/ 2147483646 w 581"/>
                  <a:gd name="T3" fmla="*/ 2147483646 h 955"/>
                  <a:gd name="T4" fmla="*/ 2147483646 w 581"/>
                  <a:gd name="T5" fmla="*/ 2147483646 h 955"/>
                  <a:gd name="T6" fmla="*/ 2147483646 w 581"/>
                  <a:gd name="T7" fmla="*/ 2147483646 h 955"/>
                  <a:gd name="T8" fmla="*/ 2147483646 w 581"/>
                  <a:gd name="T9" fmla="*/ 2147483646 h 955"/>
                  <a:gd name="T10" fmla="*/ 2147483646 w 581"/>
                  <a:gd name="T11" fmla="*/ 2147483646 h 955"/>
                  <a:gd name="T12" fmla="*/ 2147483646 w 581"/>
                  <a:gd name="T13" fmla="*/ 2147483646 h 955"/>
                  <a:gd name="T14" fmla="*/ 2147483646 w 581"/>
                  <a:gd name="T15" fmla="*/ 2147483646 h 955"/>
                  <a:gd name="T16" fmla="*/ 2147483646 w 581"/>
                  <a:gd name="T17" fmla="*/ 2147483646 h 955"/>
                  <a:gd name="T18" fmla="*/ 1342081617 w 581"/>
                  <a:gd name="T19" fmla="*/ 2147483646 h 955"/>
                  <a:gd name="T20" fmla="*/ 157891854 w 581"/>
                  <a:gd name="T21" fmla="*/ 2147483646 h 955"/>
                  <a:gd name="T22" fmla="*/ 2147483646 w 581"/>
                  <a:gd name="T23" fmla="*/ 2147483646 h 955"/>
                  <a:gd name="T24" fmla="*/ 2147483646 w 581"/>
                  <a:gd name="T25" fmla="*/ 2147483646 h 955"/>
                  <a:gd name="T26" fmla="*/ 2147483646 w 581"/>
                  <a:gd name="T27" fmla="*/ 2147483646 h 955"/>
                  <a:gd name="T28" fmla="*/ 2147483646 w 581"/>
                  <a:gd name="T29" fmla="*/ 2147483646 h 955"/>
                  <a:gd name="T30" fmla="*/ 2147483646 w 581"/>
                  <a:gd name="T31" fmla="*/ 2147483646 h 955"/>
                  <a:gd name="T32" fmla="*/ 2147483646 w 581"/>
                  <a:gd name="T33" fmla="*/ 2147483646 h 955"/>
                  <a:gd name="T34" fmla="*/ 2147483646 w 581"/>
                  <a:gd name="T35" fmla="*/ 2147483646 h 955"/>
                  <a:gd name="T36" fmla="*/ 2147483646 w 581"/>
                  <a:gd name="T37" fmla="*/ 2147483646 h 955"/>
                  <a:gd name="T38" fmla="*/ 2147483646 w 581"/>
                  <a:gd name="T39" fmla="*/ 2147483646 h 955"/>
                  <a:gd name="T40" fmla="*/ 2147483646 w 581"/>
                  <a:gd name="T41" fmla="*/ 2147483646 h 955"/>
                  <a:gd name="T42" fmla="*/ 2147483646 w 581"/>
                  <a:gd name="T43" fmla="*/ 2147483646 h 955"/>
                  <a:gd name="T44" fmla="*/ 2147483646 w 581"/>
                  <a:gd name="T45" fmla="*/ 2147483646 h 955"/>
                  <a:gd name="T46" fmla="*/ 2147483646 w 581"/>
                  <a:gd name="T47" fmla="*/ 2147483646 h 955"/>
                  <a:gd name="T48" fmla="*/ 2147483646 w 581"/>
                  <a:gd name="T49" fmla="*/ 2147483646 h 955"/>
                  <a:gd name="T50" fmla="*/ 2147483646 w 581"/>
                  <a:gd name="T51" fmla="*/ 2147483646 h 955"/>
                  <a:gd name="T52" fmla="*/ 2147483646 w 581"/>
                  <a:gd name="T53" fmla="*/ 2147483646 h 955"/>
                  <a:gd name="T54" fmla="*/ 2147483646 w 581"/>
                  <a:gd name="T55" fmla="*/ 2147483646 h 955"/>
                  <a:gd name="T56" fmla="*/ 2147483646 w 581"/>
                  <a:gd name="T57" fmla="*/ 2147483646 h 955"/>
                  <a:gd name="T58" fmla="*/ 2147483646 w 581"/>
                  <a:gd name="T59" fmla="*/ 2147483646 h 955"/>
                  <a:gd name="T60" fmla="*/ 2147483646 w 581"/>
                  <a:gd name="T61" fmla="*/ 2147483646 h 955"/>
                  <a:gd name="T62" fmla="*/ 2147483646 w 581"/>
                  <a:gd name="T63" fmla="*/ 2147483646 h 955"/>
                  <a:gd name="T64" fmla="*/ 2147483646 w 581"/>
                  <a:gd name="T65" fmla="*/ 2147483646 h 955"/>
                  <a:gd name="T66" fmla="*/ 2147483646 w 581"/>
                  <a:gd name="T67" fmla="*/ 2147483646 h 955"/>
                  <a:gd name="T68" fmla="*/ 2147483646 w 581"/>
                  <a:gd name="T69" fmla="*/ 2147483646 h 955"/>
                  <a:gd name="T70" fmla="*/ 2147483646 w 581"/>
                  <a:gd name="T71" fmla="*/ 2147483646 h 955"/>
                  <a:gd name="T72" fmla="*/ 2147483646 w 581"/>
                  <a:gd name="T73" fmla="*/ 2147483646 h 955"/>
                  <a:gd name="T74" fmla="*/ 2147483646 w 581"/>
                  <a:gd name="T75" fmla="*/ 2147483646 h 955"/>
                  <a:gd name="T76" fmla="*/ 2147483646 w 581"/>
                  <a:gd name="T77" fmla="*/ 2147483646 h 955"/>
                  <a:gd name="T78" fmla="*/ 2147483646 w 581"/>
                  <a:gd name="T79" fmla="*/ 2147483646 h 955"/>
                  <a:gd name="T80" fmla="*/ 2147483646 w 581"/>
                  <a:gd name="T81" fmla="*/ 2147483646 h 955"/>
                  <a:gd name="T82" fmla="*/ 2147483646 w 581"/>
                  <a:gd name="T83" fmla="*/ 2147483646 h 955"/>
                  <a:gd name="T84" fmla="*/ 2147483646 w 581"/>
                  <a:gd name="T85" fmla="*/ 2147483646 h 955"/>
                  <a:gd name="T86" fmla="*/ 2147483646 w 581"/>
                  <a:gd name="T87" fmla="*/ 2147483646 h 955"/>
                  <a:gd name="T88" fmla="*/ 2147483646 w 581"/>
                  <a:gd name="T89" fmla="*/ 2147483646 h 955"/>
                  <a:gd name="T90" fmla="*/ 2147483646 w 581"/>
                  <a:gd name="T91" fmla="*/ 2147483646 h 955"/>
                  <a:gd name="T92" fmla="*/ 2147483646 w 581"/>
                  <a:gd name="T93" fmla="*/ 2147483646 h 955"/>
                  <a:gd name="T94" fmla="*/ 2147483646 w 581"/>
                  <a:gd name="T95" fmla="*/ 2147483646 h 955"/>
                  <a:gd name="T96" fmla="*/ 2147483646 w 581"/>
                  <a:gd name="T97" fmla="*/ 2147483646 h 955"/>
                  <a:gd name="T98" fmla="*/ 2147483646 w 581"/>
                  <a:gd name="T99" fmla="*/ 2147483646 h 955"/>
                  <a:gd name="T100" fmla="*/ 2147483646 w 581"/>
                  <a:gd name="T101" fmla="*/ 0 h 955"/>
                  <a:gd name="T102" fmla="*/ 2147483646 w 581"/>
                  <a:gd name="T103" fmla="*/ 717812034 h 955"/>
                  <a:gd name="T104" fmla="*/ 2147483646 w 581"/>
                  <a:gd name="T105" fmla="*/ 2147483646 h 95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81" h="955">
                    <a:moveTo>
                      <a:pt x="69" y="24"/>
                    </a:moveTo>
                    <a:lnTo>
                      <a:pt x="69" y="97"/>
                    </a:lnTo>
                    <a:lnTo>
                      <a:pt x="81" y="115"/>
                    </a:lnTo>
                    <a:lnTo>
                      <a:pt x="91" y="129"/>
                    </a:lnTo>
                    <a:lnTo>
                      <a:pt x="99" y="141"/>
                    </a:lnTo>
                    <a:lnTo>
                      <a:pt x="104" y="152"/>
                    </a:lnTo>
                    <a:lnTo>
                      <a:pt x="107" y="163"/>
                    </a:lnTo>
                    <a:lnTo>
                      <a:pt x="110" y="172"/>
                    </a:lnTo>
                    <a:lnTo>
                      <a:pt x="111" y="180"/>
                    </a:lnTo>
                    <a:lnTo>
                      <a:pt x="110" y="186"/>
                    </a:lnTo>
                    <a:lnTo>
                      <a:pt x="102" y="209"/>
                    </a:lnTo>
                    <a:lnTo>
                      <a:pt x="95" y="234"/>
                    </a:lnTo>
                    <a:lnTo>
                      <a:pt x="96" y="276"/>
                    </a:lnTo>
                    <a:lnTo>
                      <a:pt x="96" y="309"/>
                    </a:lnTo>
                    <a:lnTo>
                      <a:pt x="96" y="325"/>
                    </a:lnTo>
                    <a:lnTo>
                      <a:pt x="96" y="339"/>
                    </a:lnTo>
                    <a:lnTo>
                      <a:pt x="95" y="351"/>
                    </a:lnTo>
                    <a:lnTo>
                      <a:pt x="93" y="363"/>
                    </a:lnTo>
                    <a:lnTo>
                      <a:pt x="91" y="374"/>
                    </a:lnTo>
                    <a:lnTo>
                      <a:pt x="87" y="386"/>
                    </a:lnTo>
                    <a:lnTo>
                      <a:pt x="82" y="396"/>
                    </a:lnTo>
                    <a:lnTo>
                      <a:pt x="76" y="407"/>
                    </a:lnTo>
                    <a:lnTo>
                      <a:pt x="69" y="418"/>
                    </a:lnTo>
                    <a:lnTo>
                      <a:pt x="59" y="429"/>
                    </a:lnTo>
                    <a:lnTo>
                      <a:pt x="48" y="442"/>
                    </a:lnTo>
                    <a:lnTo>
                      <a:pt x="36" y="455"/>
                    </a:lnTo>
                    <a:lnTo>
                      <a:pt x="31" y="461"/>
                    </a:lnTo>
                    <a:lnTo>
                      <a:pt x="26" y="467"/>
                    </a:lnTo>
                    <a:lnTo>
                      <a:pt x="22" y="474"/>
                    </a:lnTo>
                    <a:lnTo>
                      <a:pt x="17" y="481"/>
                    </a:lnTo>
                    <a:lnTo>
                      <a:pt x="12" y="496"/>
                    </a:lnTo>
                    <a:lnTo>
                      <a:pt x="8" y="512"/>
                    </a:lnTo>
                    <a:lnTo>
                      <a:pt x="2" y="542"/>
                    </a:lnTo>
                    <a:lnTo>
                      <a:pt x="0" y="568"/>
                    </a:lnTo>
                    <a:lnTo>
                      <a:pt x="29" y="578"/>
                    </a:lnTo>
                    <a:lnTo>
                      <a:pt x="69" y="616"/>
                    </a:lnTo>
                    <a:lnTo>
                      <a:pt x="51" y="632"/>
                    </a:lnTo>
                    <a:lnTo>
                      <a:pt x="60" y="633"/>
                    </a:lnTo>
                    <a:lnTo>
                      <a:pt x="69" y="634"/>
                    </a:lnTo>
                    <a:lnTo>
                      <a:pt x="70" y="643"/>
                    </a:lnTo>
                    <a:lnTo>
                      <a:pt x="72" y="653"/>
                    </a:lnTo>
                    <a:lnTo>
                      <a:pt x="74" y="665"/>
                    </a:lnTo>
                    <a:lnTo>
                      <a:pt x="76" y="677"/>
                    </a:lnTo>
                    <a:lnTo>
                      <a:pt x="74" y="686"/>
                    </a:lnTo>
                    <a:lnTo>
                      <a:pt x="74" y="696"/>
                    </a:lnTo>
                    <a:lnTo>
                      <a:pt x="74" y="705"/>
                    </a:lnTo>
                    <a:lnTo>
                      <a:pt x="76" y="715"/>
                    </a:lnTo>
                    <a:lnTo>
                      <a:pt x="78" y="733"/>
                    </a:lnTo>
                    <a:lnTo>
                      <a:pt x="82" y="749"/>
                    </a:lnTo>
                    <a:lnTo>
                      <a:pt x="88" y="764"/>
                    </a:lnTo>
                    <a:lnTo>
                      <a:pt x="94" y="778"/>
                    </a:lnTo>
                    <a:lnTo>
                      <a:pt x="98" y="783"/>
                    </a:lnTo>
                    <a:lnTo>
                      <a:pt x="102" y="788"/>
                    </a:lnTo>
                    <a:lnTo>
                      <a:pt x="105" y="792"/>
                    </a:lnTo>
                    <a:lnTo>
                      <a:pt x="109" y="794"/>
                    </a:lnTo>
                    <a:lnTo>
                      <a:pt x="92" y="794"/>
                    </a:lnTo>
                    <a:lnTo>
                      <a:pt x="68" y="794"/>
                    </a:lnTo>
                    <a:lnTo>
                      <a:pt x="56" y="796"/>
                    </a:lnTo>
                    <a:lnTo>
                      <a:pt x="46" y="799"/>
                    </a:lnTo>
                    <a:lnTo>
                      <a:pt x="42" y="802"/>
                    </a:lnTo>
                    <a:lnTo>
                      <a:pt x="38" y="805"/>
                    </a:lnTo>
                    <a:lnTo>
                      <a:pt x="36" y="808"/>
                    </a:lnTo>
                    <a:lnTo>
                      <a:pt x="36" y="812"/>
                    </a:lnTo>
                    <a:lnTo>
                      <a:pt x="36" y="824"/>
                    </a:lnTo>
                    <a:lnTo>
                      <a:pt x="38" y="834"/>
                    </a:lnTo>
                    <a:lnTo>
                      <a:pt x="42" y="842"/>
                    </a:lnTo>
                    <a:lnTo>
                      <a:pt x="46" y="850"/>
                    </a:lnTo>
                    <a:lnTo>
                      <a:pt x="57" y="863"/>
                    </a:lnTo>
                    <a:lnTo>
                      <a:pt x="69" y="876"/>
                    </a:lnTo>
                    <a:lnTo>
                      <a:pt x="76" y="884"/>
                    </a:lnTo>
                    <a:lnTo>
                      <a:pt x="81" y="891"/>
                    </a:lnTo>
                    <a:lnTo>
                      <a:pt x="87" y="899"/>
                    </a:lnTo>
                    <a:lnTo>
                      <a:pt x="92" y="907"/>
                    </a:lnTo>
                    <a:lnTo>
                      <a:pt x="96" y="917"/>
                    </a:lnTo>
                    <a:lnTo>
                      <a:pt x="100" y="927"/>
                    </a:lnTo>
                    <a:lnTo>
                      <a:pt x="102" y="941"/>
                    </a:lnTo>
                    <a:lnTo>
                      <a:pt x="102" y="955"/>
                    </a:lnTo>
                    <a:lnTo>
                      <a:pt x="156" y="955"/>
                    </a:lnTo>
                    <a:lnTo>
                      <a:pt x="166" y="949"/>
                    </a:lnTo>
                    <a:lnTo>
                      <a:pt x="177" y="945"/>
                    </a:lnTo>
                    <a:lnTo>
                      <a:pt x="189" y="942"/>
                    </a:lnTo>
                    <a:lnTo>
                      <a:pt x="201" y="939"/>
                    </a:lnTo>
                    <a:lnTo>
                      <a:pt x="225" y="935"/>
                    </a:lnTo>
                    <a:lnTo>
                      <a:pt x="248" y="929"/>
                    </a:lnTo>
                    <a:lnTo>
                      <a:pt x="259" y="927"/>
                    </a:lnTo>
                    <a:lnTo>
                      <a:pt x="270" y="924"/>
                    </a:lnTo>
                    <a:lnTo>
                      <a:pt x="279" y="921"/>
                    </a:lnTo>
                    <a:lnTo>
                      <a:pt x="286" y="916"/>
                    </a:lnTo>
                    <a:lnTo>
                      <a:pt x="293" y="911"/>
                    </a:lnTo>
                    <a:lnTo>
                      <a:pt x="297" y="904"/>
                    </a:lnTo>
                    <a:lnTo>
                      <a:pt x="300" y="901"/>
                    </a:lnTo>
                    <a:lnTo>
                      <a:pt x="301" y="896"/>
                    </a:lnTo>
                    <a:lnTo>
                      <a:pt x="302" y="892"/>
                    </a:lnTo>
                    <a:lnTo>
                      <a:pt x="302" y="887"/>
                    </a:lnTo>
                    <a:lnTo>
                      <a:pt x="302" y="877"/>
                    </a:lnTo>
                    <a:lnTo>
                      <a:pt x="302" y="868"/>
                    </a:lnTo>
                    <a:lnTo>
                      <a:pt x="315" y="870"/>
                    </a:lnTo>
                    <a:lnTo>
                      <a:pt x="327" y="871"/>
                    </a:lnTo>
                    <a:lnTo>
                      <a:pt x="338" y="871"/>
                    </a:lnTo>
                    <a:lnTo>
                      <a:pt x="348" y="870"/>
                    </a:lnTo>
                    <a:lnTo>
                      <a:pt x="358" y="868"/>
                    </a:lnTo>
                    <a:lnTo>
                      <a:pt x="367" y="866"/>
                    </a:lnTo>
                    <a:lnTo>
                      <a:pt x="374" y="863"/>
                    </a:lnTo>
                    <a:lnTo>
                      <a:pt x="382" y="860"/>
                    </a:lnTo>
                    <a:lnTo>
                      <a:pt x="389" y="856"/>
                    </a:lnTo>
                    <a:lnTo>
                      <a:pt x="394" y="852"/>
                    </a:lnTo>
                    <a:lnTo>
                      <a:pt x="401" y="847"/>
                    </a:lnTo>
                    <a:lnTo>
                      <a:pt x="405" y="842"/>
                    </a:lnTo>
                    <a:lnTo>
                      <a:pt x="415" y="831"/>
                    </a:lnTo>
                    <a:lnTo>
                      <a:pt x="424" y="818"/>
                    </a:lnTo>
                    <a:lnTo>
                      <a:pt x="432" y="807"/>
                    </a:lnTo>
                    <a:lnTo>
                      <a:pt x="440" y="795"/>
                    </a:lnTo>
                    <a:lnTo>
                      <a:pt x="449" y="783"/>
                    </a:lnTo>
                    <a:lnTo>
                      <a:pt x="460" y="773"/>
                    </a:lnTo>
                    <a:lnTo>
                      <a:pt x="465" y="769"/>
                    </a:lnTo>
                    <a:lnTo>
                      <a:pt x="471" y="764"/>
                    </a:lnTo>
                    <a:lnTo>
                      <a:pt x="477" y="760"/>
                    </a:lnTo>
                    <a:lnTo>
                      <a:pt x="485" y="757"/>
                    </a:lnTo>
                    <a:lnTo>
                      <a:pt x="493" y="754"/>
                    </a:lnTo>
                    <a:lnTo>
                      <a:pt x="502" y="752"/>
                    </a:lnTo>
                    <a:lnTo>
                      <a:pt x="510" y="751"/>
                    </a:lnTo>
                    <a:lnTo>
                      <a:pt x="521" y="751"/>
                    </a:lnTo>
                    <a:lnTo>
                      <a:pt x="521" y="745"/>
                    </a:lnTo>
                    <a:lnTo>
                      <a:pt x="511" y="729"/>
                    </a:lnTo>
                    <a:lnTo>
                      <a:pt x="505" y="713"/>
                    </a:lnTo>
                    <a:lnTo>
                      <a:pt x="499" y="697"/>
                    </a:lnTo>
                    <a:lnTo>
                      <a:pt x="494" y="682"/>
                    </a:lnTo>
                    <a:lnTo>
                      <a:pt x="490" y="667"/>
                    </a:lnTo>
                    <a:lnTo>
                      <a:pt x="484" y="653"/>
                    </a:lnTo>
                    <a:lnTo>
                      <a:pt x="476" y="640"/>
                    </a:lnTo>
                    <a:lnTo>
                      <a:pt x="468" y="628"/>
                    </a:lnTo>
                    <a:lnTo>
                      <a:pt x="472" y="623"/>
                    </a:lnTo>
                    <a:lnTo>
                      <a:pt x="476" y="619"/>
                    </a:lnTo>
                    <a:lnTo>
                      <a:pt x="479" y="614"/>
                    </a:lnTo>
                    <a:lnTo>
                      <a:pt x="481" y="610"/>
                    </a:lnTo>
                    <a:lnTo>
                      <a:pt x="484" y="599"/>
                    </a:lnTo>
                    <a:lnTo>
                      <a:pt x="486" y="589"/>
                    </a:lnTo>
                    <a:lnTo>
                      <a:pt x="487" y="579"/>
                    </a:lnTo>
                    <a:lnTo>
                      <a:pt x="488" y="567"/>
                    </a:lnTo>
                    <a:lnTo>
                      <a:pt x="491" y="555"/>
                    </a:lnTo>
                    <a:lnTo>
                      <a:pt x="494" y="541"/>
                    </a:lnTo>
                    <a:lnTo>
                      <a:pt x="497" y="533"/>
                    </a:lnTo>
                    <a:lnTo>
                      <a:pt x="501" y="526"/>
                    </a:lnTo>
                    <a:lnTo>
                      <a:pt x="505" y="519"/>
                    </a:lnTo>
                    <a:lnTo>
                      <a:pt x="509" y="512"/>
                    </a:lnTo>
                    <a:lnTo>
                      <a:pt x="520" y="499"/>
                    </a:lnTo>
                    <a:lnTo>
                      <a:pt x="532" y="486"/>
                    </a:lnTo>
                    <a:lnTo>
                      <a:pt x="546" y="476"/>
                    </a:lnTo>
                    <a:lnTo>
                      <a:pt x="558" y="468"/>
                    </a:lnTo>
                    <a:lnTo>
                      <a:pt x="570" y="461"/>
                    </a:lnTo>
                    <a:lnTo>
                      <a:pt x="581" y="455"/>
                    </a:lnTo>
                    <a:lnTo>
                      <a:pt x="581" y="234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6" y="3"/>
                    </a:lnTo>
                    <a:lnTo>
                      <a:pt x="98" y="5"/>
                    </a:lnTo>
                    <a:lnTo>
                      <a:pt x="89" y="6"/>
                    </a:lnTo>
                    <a:lnTo>
                      <a:pt x="79" y="15"/>
                    </a:lnTo>
                    <a:lnTo>
                      <a:pt x="69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6" name="Freeform 437">
                <a:extLst>
                  <a:ext uri="{FF2B5EF4-FFF2-40B4-BE49-F238E27FC236}">
                    <a16:creationId xmlns:a16="http://schemas.microsoft.com/office/drawing/2014/main" id="{6F08A5FA-EF5B-8242-86DF-CD22A476F034}"/>
                  </a:ext>
                </a:extLst>
              </p:cNvPr>
              <p:cNvSpPr>
                <a:spLocks/>
              </p:cNvSpPr>
              <p:nvPr>
                <p:custDataLst>
                  <p:tags r:id="rId278"/>
                </p:custDataLst>
              </p:nvPr>
            </p:nvSpPr>
            <p:spPr bwMode="auto">
              <a:xfrm>
                <a:off x="5554663" y="2311400"/>
                <a:ext cx="15875" cy="57150"/>
              </a:xfrm>
              <a:custGeom>
                <a:avLst/>
                <a:gdLst>
                  <a:gd name="T0" fmla="*/ 1141475294 w 45"/>
                  <a:gd name="T1" fmla="*/ 0 h 36"/>
                  <a:gd name="T2" fmla="*/ 0 w 45"/>
                  <a:gd name="T3" fmla="*/ 2147483646 h 36"/>
                  <a:gd name="T4" fmla="*/ 1009804869 w 45"/>
                  <a:gd name="T5" fmla="*/ 2147483646 h 36"/>
                  <a:gd name="T6" fmla="*/ 1975677969 w 45"/>
                  <a:gd name="T7" fmla="*/ 2147483646 h 36"/>
                  <a:gd name="T8" fmla="*/ 1141475294 w 45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36">
                    <a:moveTo>
                      <a:pt x="26" y="0"/>
                    </a:moveTo>
                    <a:lnTo>
                      <a:pt x="0" y="18"/>
                    </a:lnTo>
                    <a:lnTo>
                      <a:pt x="23" y="36"/>
                    </a:lnTo>
                    <a:lnTo>
                      <a:pt x="45" y="1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" name="Group 438">
                <a:extLst>
                  <a:ext uri="{FF2B5EF4-FFF2-40B4-BE49-F238E27FC236}">
                    <a16:creationId xmlns:a16="http://schemas.microsoft.com/office/drawing/2014/main" id="{B14D5AB8-64FE-5D4C-971B-82196BE72161}"/>
                  </a:ext>
                </a:extLst>
              </p:cNvPr>
              <p:cNvGrpSpPr>
                <a:grpSpLocks/>
              </p:cNvGrpSpPr>
              <p:nvPr>
                <p:custDataLst>
                  <p:tags r:id="rId279"/>
                </p:custDataLst>
              </p:nvPr>
            </p:nvGrpSpPr>
            <p:grpSpPr bwMode="auto">
              <a:xfrm>
                <a:off x="3854450" y="4371975"/>
                <a:ext cx="384175" cy="1031875"/>
                <a:chOff x="1589" y="3126"/>
                <a:chExt cx="290" cy="657"/>
              </a:xfrm>
              <a:solidFill>
                <a:srgbClr val="002960"/>
              </a:solidFill>
            </p:grpSpPr>
            <p:sp>
              <p:nvSpPr>
                <p:cNvPr id="14726" name="Freeform 439">
                  <a:extLst>
                    <a:ext uri="{FF2B5EF4-FFF2-40B4-BE49-F238E27FC236}">
                      <a16:creationId xmlns:a16="http://schemas.microsoft.com/office/drawing/2014/main" id="{463F8B64-63F9-A342-BB19-94B9C8F7A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8" y="3531"/>
                  <a:ext cx="15" cy="17"/>
                </a:xfrm>
                <a:custGeom>
                  <a:avLst/>
                  <a:gdLst>
                    <a:gd name="T0" fmla="*/ 5 w 46"/>
                    <a:gd name="T1" fmla="*/ 1 h 51"/>
                    <a:gd name="T2" fmla="*/ 2 w 46"/>
                    <a:gd name="T3" fmla="*/ 0 h 51"/>
                    <a:gd name="T4" fmla="*/ 1 w 46"/>
                    <a:gd name="T5" fmla="*/ 1 h 51"/>
                    <a:gd name="T6" fmla="*/ 1 w 46"/>
                    <a:gd name="T7" fmla="*/ 1 h 51"/>
                    <a:gd name="T8" fmla="*/ 0 w 46"/>
                    <a:gd name="T9" fmla="*/ 1 h 51"/>
                    <a:gd name="T10" fmla="*/ 0 w 46"/>
                    <a:gd name="T11" fmla="*/ 2 h 51"/>
                    <a:gd name="T12" fmla="*/ 0 w 46"/>
                    <a:gd name="T13" fmla="*/ 2 h 51"/>
                    <a:gd name="T14" fmla="*/ 0 w 46"/>
                    <a:gd name="T15" fmla="*/ 2 h 51"/>
                    <a:gd name="T16" fmla="*/ 0 w 46"/>
                    <a:gd name="T17" fmla="*/ 3 h 51"/>
                    <a:gd name="T18" fmla="*/ 0 w 46"/>
                    <a:gd name="T19" fmla="*/ 3 h 51"/>
                    <a:gd name="T20" fmla="*/ 0 w 46"/>
                    <a:gd name="T21" fmla="*/ 4 h 51"/>
                    <a:gd name="T22" fmla="*/ 1 w 46"/>
                    <a:gd name="T23" fmla="*/ 5 h 51"/>
                    <a:gd name="T24" fmla="*/ 1 w 46"/>
                    <a:gd name="T25" fmla="*/ 5 h 51"/>
                    <a:gd name="T26" fmla="*/ 1 w 46"/>
                    <a:gd name="T27" fmla="*/ 5 h 51"/>
                    <a:gd name="T28" fmla="*/ 2 w 46"/>
                    <a:gd name="T29" fmla="*/ 6 h 51"/>
                    <a:gd name="T30" fmla="*/ 2 w 46"/>
                    <a:gd name="T31" fmla="*/ 6 h 51"/>
                    <a:gd name="T32" fmla="*/ 2 w 46"/>
                    <a:gd name="T33" fmla="*/ 6 h 51"/>
                    <a:gd name="T34" fmla="*/ 2 w 46"/>
                    <a:gd name="T35" fmla="*/ 6 h 51"/>
                    <a:gd name="T36" fmla="*/ 4 w 46"/>
                    <a:gd name="T37" fmla="*/ 6 h 51"/>
                    <a:gd name="T38" fmla="*/ 5 w 46"/>
                    <a:gd name="T39" fmla="*/ 6 h 51"/>
                    <a:gd name="T40" fmla="*/ 5 w 46"/>
                    <a:gd name="T41" fmla="*/ 4 h 51"/>
                    <a:gd name="T42" fmla="*/ 5 w 46"/>
                    <a:gd name="T43" fmla="*/ 3 h 51"/>
                    <a:gd name="T44" fmla="*/ 5 w 46"/>
                    <a:gd name="T45" fmla="*/ 2 h 51"/>
                    <a:gd name="T46" fmla="*/ 5 w 46"/>
                    <a:gd name="T47" fmla="*/ 1 h 5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6" h="51">
                      <a:moveTo>
                        <a:pt x="46" y="12"/>
                      </a:moveTo>
                      <a:lnTo>
                        <a:pt x="19" y="0"/>
                      </a:lnTo>
                      <a:lnTo>
                        <a:pt x="13" y="5"/>
                      </a:lnTo>
                      <a:lnTo>
                        <a:pt x="7" y="9"/>
                      </a:lnTo>
                      <a:lnTo>
                        <a:pt x="4" y="12"/>
                      </a:lnTo>
                      <a:lnTo>
                        <a:pt x="2" y="14"/>
                      </a:lnTo>
                      <a:lnTo>
                        <a:pt x="0" y="16"/>
                      </a:lnTo>
                      <a:lnTo>
                        <a:pt x="0" y="19"/>
                      </a:lnTo>
                      <a:lnTo>
                        <a:pt x="0" y="24"/>
                      </a:lnTo>
                      <a:lnTo>
                        <a:pt x="2" y="29"/>
                      </a:lnTo>
                      <a:lnTo>
                        <a:pt x="4" y="36"/>
                      </a:lnTo>
                      <a:lnTo>
                        <a:pt x="7" y="41"/>
                      </a:lnTo>
                      <a:lnTo>
                        <a:pt x="10" y="46"/>
                      </a:lnTo>
                      <a:lnTo>
                        <a:pt x="13" y="49"/>
                      </a:lnTo>
                      <a:lnTo>
                        <a:pt x="15" y="50"/>
                      </a:lnTo>
                      <a:lnTo>
                        <a:pt x="16" y="51"/>
                      </a:lnTo>
                      <a:lnTo>
                        <a:pt x="18" y="51"/>
                      </a:lnTo>
                      <a:lnTo>
                        <a:pt x="19" y="50"/>
                      </a:lnTo>
                      <a:lnTo>
                        <a:pt x="35" y="50"/>
                      </a:lnTo>
                      <a:lnTo>
                        <a:pt x="46" y="50"/>
                      </a:lnTo>
                      <a:lnTo>
                        <a:pt x="46" y="37"/>
                      </a:lnTo>
                      <a:lnTo>
                        <a:pt x="46" y="26"/>
                      </a:lnTo>
                      <a:lnTo>
                        <a:pt x="46" y="18"/>
                      </a:lnTo>
                      <a:lnTo>
                        <a:pt x="46" y="12"/>
                      </a:lnTo>
                    </a:path>
                  </a:pathLst>
                </a:custGeom>
                <a:grp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727" name="Freeform 440">
                  <a:extLst>
                    <a:ext uri="{FF2B5EF4-FFF2-40B4-BE49-F238E27FC236}">
                      <a16:creationId xmlns:a16="http://schemas.microsoft.com/office/drawing/2014/main" id="{945A9C7D-A12A-9E40-B654-9387C2EB4B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3730"/>
                  <a:ext cx="63" cy="53"/>
                </a:xfrm>
                <a:custGeom>
                  <a:avLst/>
                  <a:gdLst>
                    <a:gd name="T0" fmla="*/ 0 w 192"/>
                    <a:gd name="T1" fmla="*/ 0 h 158"/>
                    <a:gd name="T2" fmla="*/ 0 w 192"/>
                    <a:gd name="T3" fmla="*/ 2 h 158"/>
                    <a:gd name="T4" fmla="*/ 0 w 192"/>
                    <a:gd name="T5" fmla="*/ 3 h 158"/>
                    <a:gd name="T6" fmla="*/ 0 w 192"/>
                    <a:gd name="T7" fmla="*/ 4 h 158"/>
                    <a:gd name="T8" fmla="*/ 1 w 192"/>
                    <a:gd name="T9" fmla="*/ 6 h 158"/>
                    <a:gd name="T10" fmla="*/ 1 w 192"/>
                    <a:gd name="T11" fmla="*/ 7 h 158"/>
                    <a:gd name="T12" fmla="*/ 2 w 192"/>
                    <a:gd name="T13" fmla="*/ 8 h 158"/>
                    <a:gd name="T14" fmla="*/ 2 w 192"/>
                    <a:gd name="T15" fmla="*/ 9 h 158"/>
                    <a:gd name="T16" fmla="*/ 3 w 192"/>
                    <a:gd name="T17" fmla="*/ 10 h 158"/>
                    <a:gd name="T18" fmla="*/ 5 w 192"/>
                    <a:gd name="T19" fmla="*/ 14 h 158"/>
                    <a:gd name="T20" fmla="*/ 7 w 192"/>
                    <a:gd name="T21" fmla="*/ 17 h 158"/>
                    <a:gd name="T22" fmla="*/ 8 w 192"/>
                    <a:gd name="T23" fmla="*/ 17 h 158"/>
                    <a:gd name="T24" fmla="*/ 9 w 192"/>
                    <a:gd name="T25" fmla="*/ 17 h 158"/>
                    <a:gd name="T26" fmla="*/ 9 w 192"/>
                    <a:gd name="T27" fmla="*/ 17 h 158"/>
                    <a:gd name="T28" fmla="*/ 10 w 192"/>
                    <a:gd name="T29" fmla="*/ 17 h 158"/>
                    <a:gd name="T30" fmla="*/ 11 w 192"/>
                    <a:gd name="T31" fmla="*/ 18 h 158"/>
                    <a:gd name="T32" fmla="*/ 13 w 192"/>
                    <a:gd name="T33" fmla="*/ 18 h 158"/>
                    <a:gd name="T34" fmla="*/ 16 w 192"/>
                    <a:gd name="T35" fmla="*/ 17 h 158"/>
                    <a:gd name="T36" fmla="*/ 21 w 192"/>
                    <a:gd name="T37" fmla="*/ 17 h 158"/>
                    <a:gd name="T38" fmla="*/ 20 w 192"/>
                    <a:gd name="T39" fmla="*/ 17 h 158"/>
                    <a:gd name="T40" fmla="*/ 19 w 192"/>
                    <a:gd name="T41" fmla="*/ 17 h 158"/>
                    <a:gd name="T42" fmla="*/ 18 w 192"/>
                    <a:gd name="T43" fmla="*/ 17 h 158"/>
                    <a:gd name="T44" fmla="*/ 17 w 192"/>
                    <a:gd name="T45" fmla="*/ 17 h 158"/>
                    <a:gd name="T46" fmla="*/ 16 w 192"/>
                    <a:gd name="T47" fmla="*/ 16 h 158"/>
                    <a:gd name="T48" fmla="*/ 14 w 192"/>
                    <a:gd name="T49" fmla="*/ 15 h 158"/>
                    <a:gd name="T50" fmla="*/ 12 w 192"/>
                    <a:gd name="T51" fmla="*/ 15 h 158"/>
                    <a:gd name="T52" fmla="*/ 11 w 192"/>
                    <a:gd name="T53" fmla="*/ 13 h 158"/>
                    <a:gd name="T54" fmla="*/ 10 w 192"/>
                    <a:gd name="T55" fmla="*/ 12 h 158"/>
                    <a:gd name="T56" fmla="*/ 8 w 192"/>
                    <a:gd name="T57" fmla="*/ 11 h 158"/>
                    <a:gd name="T58" fmla="*/ 7 w 192"/>
                    <a:gd name="T59" fmla="*/ 10 h 158"/>
                    <a:gd name="T60" fmla="*/ 6 w 192"/>
                    <a:gd name="T61" fmla="*/ 8 h 158"/>
                    <a:gd name="T62" fmla="*/ 5 w 192"/>
                    <a:gd name="T63" fmla="*/ 7 h 158"/>
                    <a:gd name="T64" fmla="*/ 4 w 192"/>
                    <a:gd name="T65" fmla="*/ 6 h 158"/>
                    <a:gd name="T66" fmla="*/ 3 w 192"/>
                    <a:gd name="T67" fmla="*/ 4 h 158"/>
                    <a:gd name="T68" fmla="*/ 2 w 192"/>
                    <a:gd name="T69" fmla="*/ 3 h 158"/>
                    <a:gd name="T70" fmla="*/ 2 w 192"/>
                    <a:gd name="T71" fmla="*/ 2 h 158"/>
                    <a:gd name="T72" fmla="*/ 1 w 192"/>
                    <a:gd name="T73" fmla="*/ 1 h 158"/>
                    <a:gd name="T74" fmla="*/ 0 w 192"/>
                    <a:gd name="T75" fmla="*/ 0 h 15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192" h="158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26"/>
                      </a:lnTo>
                      <a:lnTo>
                        <a:pt x="4" y="38"/>
                      </a:lnTo>
                      <a:lnTo>
                        <a:pt x="7" y="50"/>
                      </a:lnTo>
                      <a:lnTo>
                        <a:pt x="11" y="61"/>
                      </a:lnTo>
                      <a:lnTo>
                        <a:pt x="15" y="71"/>
                      </a:lnTo>
                      <a:lnTo>
                        <a:pt x="21" y="81"/>
                      </a:lnTo>
                      <a:lnTo>
                        <a:pt x="25" y="90"/>
                      </a:lnTo>
                      <a:lnTo>
                        <a:pt x="47" y="122"/>
                      </a:lnTo>
                      <a:lnTo>
                        <a:pt x="66" y="148"/>
                      </a:lnTo>
                      <a:lnTo>
                        <a:pt x="72" y="151"/>
                      </a:lnTo>
                      <a:lnTo>
                        <a:pt x="79" y="153"/>
                      </a:lnTo>
                      <a:lnTo>
                        <a:pt x="85" y="155"/>
                      </a:lnTo>
                      <a:lnTo>
                        <a:pt x="92" y="156"/>
                      </a:lnTo>
                      <a:lnTo>
                        <a:pt x="105" y="158"/>
                      </a:lnTo>
                      <a:lnTo>
                        <a:pt x="119" y="158"/>
                      </a:lnTo>
                      <a:lnTo>
                        <a:pt x="152" y="155"/>
                      </a:lnTo>
                      <a:lnTo>
                        <a:pt x="192" y="154"/>
                      </a:lnTo>
                      <a:lnTo>
                        <a:pt x="184" y="153"/>
                      </a:lnTo>
                      <a:lnTo>
                        <a:pt x="176" y="152"/>
                      </a:lnTo>
                      <a:lnTo>
                        <a:pt x="168" y="151"/>
                      </a:lnTo>
                      <a:lnTo>
                        <a:pt x="160" y="149"/>
                      </a:lnTo>
                      <a:lnTo>
                        <a:pt x="145" y="144"/>
                      </a:lnTo>
                      <a:lnTo>
                        <a:pt x="129" y="138"/>
                      </a:lnTo>
                      <a:lnTo>
                        <a:pt x="115" y="130"/>
                      </a:lnTo>
                      <a:lnTo>
                        <a:pt x="101" y="120"/>
                      </a:lnTo>
                      <a:lnTo>
                        <a:pt x="87" y="110"/>
                      </a:lnTo>
                      <a:lnTo>
                        <a:pt x="75" y="98"/>
                      </a:lnTo>
                      <a:lnTo>
                        <a:pt x="63" y="87"/>
                      </a:lnTo>
                      <a:lnTo>
                        <a:pt x="52" y="75"/>
                      </a:lnTo>
                      <a:lnTo>
                        <a:pt x="42" y="63"/>
                      </a:lnTo>
                      <a:lnTo>
                        <a:pt x="35" y="50"/>
                      </a:lnTo>
                      <a:lnTo>
                        <a:pt x="27" y="38"/>
                      </a:lnTo>
                      <a:lnTo>
                        <a:pt x="21" y="26"/>
                      </a:lnTo>
                      <a:lnTo>
                        <a:pt x="16" y="16"/>
                      </a:lnTo>
                      <a:lnTo>
                        <a:pt x="13" y="6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728" name="Freeform 441">
                  <a:extLst>
                    <a:ext uri="{FF2B5EF4-FFF2-40B4-BE49-F238E27FC236}">
                      <a16:creationId xmlns:a16="http://schemas.microsoft.com/office/drawing/2014/main" id="{53534E45-DC77-7A4D-BB2D-120CE2636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3126"/>
                  <a:ext cx="290" cy="606"/>
                </a:xfrm>
                <a:custGeom>
                  <a:avLst/>
                  <a:gdLst>
                    <a:gd name="T0" fmla="*/ 83 w 884"/>
                    <a:gd name="T1" fmla="*/ 46 h 1818"/>
                    <a:gd name="T2" fmla="*/ 94 w 884"/>
                    <a:gd name="T3" fmla="*/ 38 h 1818"/>
                    <a:gd name="T4" fmla="*/ 95 w 884"/>
                    <a:gd name="T5" fmla="*/ 26 h 1818"/>
                    <a:gd name="T6" fmla="*/ 91 w 884"/>
                    <a:gd name="T7" fmla="*/ 21 h 1818"/>
                    <a:gd name="T8" fmla="*/ 91 w 884"/>
                    <a:gd name="T9" fmla="*/ 29 h 1818"/>
                    <a:gd name="T10" fmla="*/ 83 w 884"/>
                    <a:gd name="T11" fmla="*/ 36 h 1818"/>
                    <a:gd name="T12" fmla="*/ 72 w 884"/>
                    <a:gd name="T13" fmla="*/ 37 h 1818"/>
                    <a:gd name="T14" fmla="*/ 67 w 884"/>
                    <a:gd name="T15" fmla="*/ 32 h 1818"/>
                    <a:gd name="T16" fmla="*/ 71 w 884"/>
                    <a:gd name="T17" fmla="*/ 24 h 1818"/>
                    <a:gd name="T18" fmla="*/ 58 w 884"/>
                    <a:gd name="T19" fmla="*/ 16 h 1818"/>
                    <a:gd name="T20" fmla="*/ 46 w 884"/>
                    <a:gd name="T21" fmla="*/ 10 h 1818"/>
                    <a:gd name="T22" fmla="*/ 40 w 884"/>
                    <a:gd name="T23" fmla="*/ 1 h 1818"/>
                    <a:gd name="T24" fmla="*/ 31 w 884"/>
                    <a:gd name="T25" fmla="*/ 2 h 1818"/>
                    <a:gd name="T26" fmla="*/ 25 w 884"/>
                    <a:gd name="T27" fmla="*/ 3 h 1818"/>
                    <a:gd name="T28" fmla="*/ 18 w 884"/>
                    <a:gd name="T29" fmla="*/ 1 h 1818"/>
                    <a:gd name="T30" fmla="*/ 10 w 884"/>
                    <a:gd name="T31" fmla="*/ 6 h 1818"/>
                    <a:gd name="T32" fmla="*/ 7 w 884"/>
                    <a:gd name="T33" fmla="*/ 13 h 1818"/>
                    <a:gd name="T34" fmla="*/ 3 w 884"/>
                    <a:gd name="T35" fmla="*/ 20 h 1818"/>
                    <a:gd name="T36" fmla="*/ 6 w 884"/>
                    <a:gd name="T37" fmla="*/ 28 h 1818"/>
                    <a:gd name="T38" fmla="*/ 6 w 884"/>
                    <a:gd name="T39" fmla="*/ 35 h 1818"/>
                    <a:gd name="T40" fmla="*/ 0 w 884"/>
                    <a:gd name="T41" fmla="*/ 48 h 1818"/>
                    <a:gd name="T42" fmla="*/ 1 w 884"/>
                    <a:gd name="T43" fmla="*/ 68 h 1818"/>
                    <a:gd name="T44" fmla="*/ 8 w 884"/>
                    <a:gd name="T45" fmla="*/ 77 h 1818"/>
                    <a:gd name="T46" fmla="*/ 7 w 884"/>
                    <a:gd name="T47" fmla="*/ 84 h 1818"/>
                    <a:gd name="T48" fmla="*/ 7 w 884"/>
                    <a:gd name="T49" fmla="*/ 90 h 1818"/>
                    <a:gd name="T50" fmla="*/ 9 w 884"/>
                    <a:gd name="T51" fmla="*/ 94 h 1818"/>
                    <a:gd name="T52" fmla="*/ 6 w 884"/>
                    <a:gd name="T53" fmla="*/ 100 h 1818"/>
                    <a:gd name="T54" fmla="*/ 9 w 884"/>
                    <a:gd name="T55" fmla="*/ 109 h 1818"/>
                    <a:gd name="T56" fmla="*/ 9 w 884"/>
                    <a:gd name="T57" fmla="*/ 117 h 1818"/>
                    <a:gd name="T58" fmla="*/ 9 w 884"/>
                    <a:gd name="T59" fmla="*/ 128 h 1818"/>
                    <a:gd name="T60" fmla="*/ 15 w 884"/>
                    <a:gd name="T61" fmla="*/ 141 h 1818"/>
                    <a:gd name="T62" fmla="*/ 21 w 884"/>
                    <a:gd name="T63" fmla="*/ 155 h 1818"/>
                    <a:gd name="T64" fmla="*/ 23 w 884"/>
                    <a:gd name="T65" fmla="*/ 163 h 1818"/>
                    <a:gd name="T66" fmla="*/ 25 w 884"/>
                    <a:gd name="T67" fmla="*/ 170 h 1818"/>
                    <a:gd name="T68" fmla="*/ 23 w 884"/>
                    <a:gd name="T69" fmla="*/ 177 h 1818"/>
                    <a:gd name="T70" fmla="*/ 22 w 884"/>
                    <a:gd name="T71" fmla="*/ 183 h 1818"/>
                    <a:gd name="T72" fmla="*/ 25 w 884"/>
                    <a:gd name="T73" fmla="*/ 191 h 1818"/>
                    <a:gd name="T74" fmla="*/ 33 w 884"/>
                    <a:gd name="T75" fmla="*/ 197 h 1818"/>
                    <a:gd name="T76" fmla="*/ 42 w 884"/>
                    <a:gd name="T77" fmla="*/ 200 h 1818"/>
                    <a:gd name="T78" fmla="*/ 49 w 884"/>
                    <a:gd name="T79" fmla="*/ 198 h 1818"/>
                    <a:gd name="T80" fmla="*/ 49 w 884"/>
                    <a:gd name="T81" fmla="*/ 189 h 1818"/>
                    <a:gd name="T82" fmla="*/ 51 w 884"/>
                    <a:gd name="T83" fmla="*/ 179 h 1818"/>
                    <a:gd name="T84" fmla="*/ 53 w 884"/>
                    <a:gd name="T85" fmla="*/ 168 h 1818"/>
                    <a:gd name="T86" fmla="*/ 45 w 884"/>
                    <a:gd name="T87" fmla="*/ 165 h 1818"/>
                    <a:gd name="T88" fmla="*/ 43 w 884"/>
                    <a:gd name="T89" fmla="*/ 159 h 1818"/>
                    <a:gd name="T90" fmla="*/ 49 w 884"/>
                    <a:gd name="T91" fmla="*/ 155 h 1818"/>
                    <a:gd name="T92" fmla="*/ 52 w 884"/>
                    <a:gd name="T93" fmla="*/ 148 h 1818"/>
                    <a:gd name="T94" fmla="*/ 49 w 884"/>
                    <a:gd name="T95" fmla="*/ 136 h 1818"/>
                    <a:gd name="T96" fmla="*/ 46 w 884"/>
                    <a:gd name="T97" fmla="*/ 127 h 1818"/>
                    <a:gd name="T98" fmla="*/ 56 w 884"/>
                    <a:gd name="T99" fmla="*/ 130 h 1818"/>
                    <a:gd name="T100" fmla="*/ 61 w 884"/>
                    <a:gd name="T101" fmla="*/ 128 h 1818"/>
                    <a:gd name="T102" fmla="*/ 60 w 884"/>
                    <a:gd name="T103" fmla="*/ 120 h 1818"/>
                    <a:gd name="T104" fmla="*/ 61 w 884"/>
                    <a:gd name="T105" fmla="*/ 114 h 1818"/>
                    <a:gd name="T106" fmla="*/ 73 w 884"/>
                    <a:gd name="T107" fmla="*/ 114 h 1818"/>
                    <a:gd name="T108" fmla="*/ 86 w 884"/>
                    <a:gd name="T109" fmla="*/ 108 h 1818"/>
                    <a:gd name="T110" fmla="*/ 88 w 884"/>
                    <a:gd name="T111" fmla="*/ 98 h 1818"/>
                    <a:gd name="T112" fmla="*/ 84 w 884"/>
                    <a:gd name="T113" fmla="*/ 95 h 1818"/>
                    <a:gd name="T114" fmla="*/ 82 w 884"/>
                    <a:gd name="T115" fmla="*/ 90 h 1818"/>
                    <a:gd name="T116" fmla="*/ 74 w 884"/>
                    <a:gd name="T117" fmla="*/ 84 h 1818"/>
                    <a:gd name="T118" fmla="*/ 75 w 884"/>
                    <a:gd name="T119" fmla="*/ 59 h 1818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884" h="1818">
                      <a:moveTo>
                        <a:pt x="725" y="493"/>
                      </a:moveTo>
                      <a:lnTo>
                        <a:pt x="726" y="484"/>
                      </a:lnTo>
                      <a:lnTo>
                        <a:pt x="729" y="474"/>
                      </a:lnTo>
                      <a:lnTo>
                        <a:pt x="735" y="462"/>
                      </a:lnTo>
                      <a:lnTo>
                        <a:pt x="742" y="450"/>
                      </a:lnTo>
                      <a:lnTo>
                        <a:pt x="750" y="438"/>
                      </a:lnTo>
                      <a:lnTo>
                        <a:pt x="761" y="427"/>
                      </a:lnTo>
                      <a:lnTo>
                        <a:pt x="772" y="415"/>
                      </a:lnTo>
                      <a:lnTo>
                        <a:pt x="784" y="402"/>
                      </a:lnTo>
                      <a:lnTo>
                        <a:pt x="798" y="391"/>
                      </a:lnTo>
                      <a:lnTo>
                        <a:pt x="811" y="381"/>
                      </a:lnTo>
                      <a:lnTo>
                        <a:pt x="824" y="371"/>
                      </a:lnTo>
                      <a:lnTo>
                        <a:pt x="837" y="362"/>
                      </a:lnTo>
                      <a:lnTo>
                        <a:pt x="849" y="353"/>
                      </a:lnTo>
                      <a:lnTo>
                        <a:pt x="862" y="347"/>
                      </a:lnTo>
                      <a:lnTo>
                        <a:pt x="873" y="342"/>
                      </a:lnTo>
                      <a:lnTo>
                        <a:pt x="884" y="339"/>
                      </a:lnTo>
                      <a:lnTo>
                        <a:pt x="884" y="329"/>
                      </a:lnTo>
                      <a:lnTo>
                        <a:pt x="884" y="310"/>
                      </a:lnTo>
                      <a:lnTo>
                        <a:pt x="884" y="289"/>
                      </a:lnTo>
                      <a:lnTo>
                        <a:pt x="884" y="272"/>
                      </a:lnTo>
                      <a:lnTo>
                        <a:pt x="884" y="259"/>
                      </a:lnTo>
                      <a:lnTo>
                        <a:pt x="884" y="247"/>
                      </a:lnTo>
                      <a:lnTo>
                        <a:pt x="884" y="232"/>
                      </a:lnTo>
                      <a:lnTo>
                        <a:pt x="884" y="216"/>
                      </a:lnTo>
                      <a:lnTo>
                        <a:pt x="874" y="216"/>
                      </a:lnTo>
                      <a:lnTo>
                        <a:pt x="867" y="214"/>
                      </a:lnTo>
                      <a:lnTo>
                        <a:pt x="859" y="211"/>
                      </a:lnTo>
                      <a:lnTo>
                        <a:pt x="854" y="208"/>
                      </a:lnTo>
                      <a:lnTo>
                        <a:pt x="848" y="203"/>
                      </a:lnTo>
                      <a:lnTo>
                        <a:pt x="844" y="198"/>
                      </a:lnTo>
                      <a:lnTo>
                        <a:pt x="840" y="192"/>
                      </a:lnTo>
                      <a:lnTo>
                        <a:pt x="837" y="185"/>
                      </a:lnTo>
                      <a:lnTo>
                        <a:pt x="837" y="222"/>
                      </a:lnTo>
                      <a:lnTo>
                        <a:pt x="840" y="227"/>
                      </a:lnTo>
                      <a:lnTo>
                        <a:pt x="843" y="231"/>
                      </a:lnTo>
                      <a:lnTo>
                        <a:pt x="844" y="236"/>
                      </a:lnTo>
                      <a:lnTo>
                        <a:pt x="845" y="241"/>
                      </a:lnTo>
                      <a:lnTo>
                        <a:pt x="844" y="252"/>
                      </a:lnTo>
                      <a:lnTo>
                        <a:pt x="841" y="262"/>
                      </a:lnTo>
                      <a:lnTo>
                        <a:pt x="837" y="271"/>
                      </a:lnTo>
                      <a:lnTo>
                        <a:pt x="832" y="281"/>
                      </a:lnTo>
                      <a:lnTo>
                        <a:pt x="824" y="290"/>
                      </a:lnTo>
                      <a:lnTo>
                        <a:pt x="815" y="299"/>
                      </a:lnTo>
                      <a:lnTo>
                        <a:pt x="805" y="308"/>
                      </a:lnTo>
                      <a:lnTo>
                        <a:pt x="795" y="316"/>
                      </a:lnTo>
                      <a:lnTo>
                        <a:pt x="785" y="322"/>
                      </a:lnTo>
                      <a:lnTo>
                        <a:pt x="774" y="328"/>
                      </a:lnTo>
                      <a:lnTo>
                        <a:pt x="765" y="333"/>
                      </a:lnTo>
                      <a:lnTo>
                        <a:pt x="755" y="336"/>
                      </a:lnTo>
                      <a:lnTo>
                        <a:pt x="746" y="338"/>
                      </a:lnTo>
                      <a:lnTo>
                        <a:pt x="738" y="339"/>
                      </a:lnTo>
                      <a:lnTo>
                        <a:pt x="722" y="339"/>
                      </a:lnTo>
                      <a:lnTo>
                        <a:pt x="703" y="338"/>
                      </a:lnTo>
                      <a:lnTo>
                        <a:pt x="684" y="335"/>
                      </a:lnTo>
                      <a:lnTo>
                        <a:pt x="667" y="331"/>
                      </a:lnTo>
                      <a:lnTo>
                        <a:pt x="658" y="328"/>
                      </a:lnTo>
                      <a:lnTo>
                        <a:pt x="650" y="325"/>
                      </a:lnTo>
                      <a:lnTo>
                        <a:pt x="643" y="321"/>
                      </a:lnTo>
                      <a:lnTo>
                        <a:pt x="637" y="316"/>
                      </a:lnTo>
                      <a:lnTo>
                        <a:pt x="632" y="311"/>
                      </a:lnTo>
                      <a:lnTo>
                        <a:pt x="628" y="305"/>
                      </a:lnTo>
                      <a:lnTo>
                        <a:pt x="625" y="297"/>
                      </a:lnTo>
                      <a:lnTo>
                        <a:pt x="625" y="290"/>
                      </a:lnTo>
                      <a:lnTo>
                        <a:pt x="625" y="283"/>
                      </a:lnTo>
                      <a:lnTo>
                        <a:pt x="626" y="277"/>
                      </a:lnTo>
                      <a:lnTo>
                        <a:pt x="628" y="270"/>
                      </a:lnTo>
                      <a:lnTo>
                        <a:pt x="631" y="264"/>
                      </a:lnTo>
                      <a:lnTo>
                        <a:pt x="636" y="252"/>
                      </a:lnTo>
                      <a:lnTo>
                        <a:pt x="643" y="240"/>
                      </a:lnTo>
                      <a:lnTo>
                        <a:pt x="650" y="228"/>
                      </a:lnTo>
                      <a:lnTo>
                        <a:pt x="658" y="215"/>
                      </a:lnTo>
                      <a:lnTo>
                        <a:pt x="666" y="201"/>
                      </a:lnTo>
                      <a:lnTo>
                        <a:pt x="671" y="185"/>
                      </a:lnTo>
                      <a:lnTo>
                        <a:pt x="654" y="178"/>
                      </a:lnTo>
                      <a:lnTo>
                        <a:pt x="637" y="172"/>
                      </a:lnTo>
                      <a:lnTo>
                        <a:pt x="621" y="166"/>
                      </a:lnTo>
                      <a:lnTo>
                        <a:pt x="605" y="162"/>
                      </a:lnTo>
                      <a:lnTo>
                        <a:pt x="574" y="155"/>
                      </a:lnTo>
                      <a:lnTo>
                        <a:pt x="544" y="148"/>
                      </a:lnTo>
                      <a:lnTo>
                        <a:pt x="529" y="144"/>
                      </a:lnTo>
                      <a:lnTo>
                        <a:pt x="514" y="139"/>
                      </a:lnTo>
                      <a:lnTo>
                        <a:pt x="499" y="133"/>
                      </a:lnTo>
                      <a:lnTo>
                        <a:pt x="485" y="127"/>
                      </a:lnTo>
                      <a:lnTo>
                        <a:pt x="470" y="119"/>
                      </a:lnTo>
                      <a:lnTo>
                        <a:pt x="455" y="110"/>
                      </a:lnTo>
                      <a:lnTo>
                        <a:pt x="441" y="100"/>
                      </a:lnTo>
                      <a:lnTo>
                        <a:pt x="425" y="87"/>
                      </a:lnTo>
                      <a:lnTo>
                        <a:pt x="417" y="76"/>
                      </a:lnTo>
                      <a:lnTo>
                        <a:pt x="410" y="66"/>
                      </a:lnTo>
                      <a:lnTo>
                        <a:pt x="403" y="55"/>
                      </a:lnTo>
                      <a:lnTo>
                        <a:pt x="398" y="44"/>
                      </a:lnTo>
                      <a:lnTo>
                        <a:pt x="390" y="32"/>
                      </a:lnTo>
                      <a:lnTo>
                        <a:pt x="383" y="20"/>
                      </a:lnTo>
                      <a:lnTo>
                        <a:pt x="378" y="15"/>
                      </a:lnTo>
                      <a:lnTo>
                        <a:pt x="373" y="10"/>
                      </a:lnTo>
                      <a:lnTo>
                        <a:pt x="366" y="5"/>
                      </a:lnTo>
                      <a:lnTo>
                        <a:pt x="359" y="0"/>
                      </a:lnTo>
                      <a:lnTo>
                        <a:pt x="332" y="6"/>
                      </a:lnTo>
                      <a:lnTo>
                        <a:pt x="308" y="11"/>
                      </a:lnTo>
                      <a:lnTo>
                        <a:pt x="302" y="13"/>
                      </a:lnTo>
                      <a:lnTo>
                        <a:pt x="297" y="15"/>
                      </a:lnTo>
                      <a:lnTo>
                        <a:pt x="291" y="19"/>
                      </a:lnTo>
                      <a:lnTo>
                        <a:pt x="286" y="22"/>
                      </a:lnTo>
                      <a:lnTo>
                        <a:pt x="281" y="28"/>
                      </a:lnTo>
                      <a:lnTo>
                        <a:pt x="276" y="34"/>
                      </a:lnTo>
                      <a:lnTo>
                        <a:pt x="272" y="41"/>
                      </a:lnTo>
                      <a:lnTo>
                        <a:pt x="266" y="50"/>
                      </a:lnTo>
                      <a:lnTo>
                        <a:pt x="257" y="44"/>
                      </a:lnTo>
                      <a:lnTo>
                        <a:pt x="249" y="38"/>
                      </a:lnTo>
                      <a:lnTo>
                        <a:pt x="242" y="31"/>
                      </a:lnTo>
                      <a:lnTo>
                        <a:pt x="234" y="24"/>
                      </a:lnTo>
                      <a:lnTo>
                        <a:pt x="225" y="17"/>
                      </a:lnTo>
                      <a:lnTo>
                        <a:pt x="215" y="11"/>
                      </a:lnTo>
                      <a:lnTo>
                        <a:pt x="209" y="9"/>
                      </a:lnTo>
                      <a:lnTo>
                        <a:pt x="202" y="8"/>
                      </a:lnTo>
                      <a:lnTo>
                        <a:pt x="195" y="7"/>
                      </a:lnTo>
                      <a:lnTo>
                        <a:pt x="186" y="6"/>
                      </a:lnTo>
                      <a:lnTo>
                        <a:pt x="178" y="7"/>
                      </a:lnTo>
                      <a:lnTo>
                        <a:pt x="171" y="8"/>
                      </a:lnTo>
                      <a:lnTo>
                        <a:pt x="163" y="11"/>
                      </a:lnTo>
                      <a:lnTo>
                        <a:pt x="156" y="14"/>
                      </a:lnTo>
                      <a:lnTo>
                        <a:pt x="143" y="22"/>
                      </a:lnTo>
                      <a:lnTo>
                        <a:pt x="132" y="32"/>
                      </a:lnTo>
                      <a:lnTo>
                        <a:pt x="120" y="41"/>
                      </a:lnTo>
                      <a:lnTo>
                        <a:pt x="110" y="48"/>
                      </a:lnTo>
                      <a:lnTo>
                        <a:pt x="105" y="51"/>
                      </a:lnTo>
                      <a:lnTo>
                        <a:pt x="98" y="54"/>
                      </a:lnTo>
                      <a:lnTo>
                        <a:pt x="93" y="55"/>
                      </a:lnTo>
                      <a:lnTo>
                        <a:pt x="87" y="56"/>
                      </a:lnTo>
                      <a:lnTo>
                        <a:pt x="86" y="69"/>
                      </a:lnTo>
                      <a:lnTo>
                        <a:pt x="84" y="81"/>
                      </a:lnTo>
                      <a:lnTo>
                        <a:pt x="82" y="91"/>
                      </a:lnTo>
                      <a:lnTo>
                        <a:pt x="77" y="100"/>
                      </a:lnTo>
                      <a:lnTo>
                        <a:pt x="73" y="109"/>
                      </a:lnTo>
                      <a:lnTo>
                        <a:pt x="67" y="116"/>
                      </a:lnTo>
                      <a:lnTo>
                        <a:pt x="62" y="123"/>
                      </a:lnTo>
                      <a:lnTo>
                        <a:pt x="56" y="129"/>
                      </a:lnTo>
                      <a:lnTo>
                        <a:pt x="45" y="141"/>
                      </a:lnTo>
                      <a:lnTo>
                        <a:pt x="37" y="152"/>
                      </a:lnTo>
                      <a:lnTo>
                        <a:pt x="32" y="158"/>
                      </a:lnTo>
                      <a:lnTo>
                        <a:pt x="30" y="164"/>
                      </a:lnTo>
                      <a:lnTo>
                        <a:pt x="28" y="171"/>
                      </a:lnTo>
                      <a:lnTo>
                        <a:pt x="27" y="179"/>
                      </a:lnTo>
                      <a:lnTo>
                        <a:pt x="28" y="186"/>
                      </a:lnTo>
                      <a:lnTo>
                        <a:pt x="28" y="194"/>
                      </a:lnTo>
                      <a:lnTo>
                        <a:pt x="30" y="201"/>
                      </a:lnTo>
                      <a:lnTo>
                        <a:pt x="32" y="207"/>
                      </a:lnTo>
                      <a:lnTo>
                        <a:pt x="38" y="218"/>
                      </a:lnTo>
                      <a:lnTo>
                        <a:pt x="43" y="228"/>
                      </a:lnTo>
                      <a:lnTo>
                        <a:pt x="50" y="239"/>
                      </a:lnTo>
                      <a:lnTo>
                        <a:pt x="55" y="251"/>
                      </a:lnTo>
                      <a:lnTo>
                        <a:pt x="57" y="257"/>
                      </a:lnTo>
                      <a:lnTo>
                        <a:pt x="59" y="263"/>
                      </a:lnTo>
                      <a:lnTo>
                        <a:pt x="60" y="270"/>
                      </a:lnTo>
                      <a:lnTo>
                        <a:pt x="60" y="278"/>
                      </a:lnTo>
                      <a:lnTo>
                        <a:pt x="60" y="289"/>
                      </a:lnTo>
                      <a:lnTo>
                        <a:pt x="57" y="299"/>
                      </a:lnTo>
                      <a:lnTo>
                        <a:pt x="54" y="310"/>
                      </a:lnTo>
                      <a:lnTo>
                        <a:pt x="51" y="319"/>
                      </a:lnTo>
                      <a:lnTo>
                        <a:pt x="41" y="337"/>
                      </a:lnTo>
                      <a:lnTo>
                        <a:pt x="30" y="354"/>
                      </a:lnTo>
                      <a:lnTo>
                        <a:pt x="19" y="372"/>
                      </a:lnTo>
                      <a:lnTo>
                        <a:pt x="9" y="390"/>
                      </a:lnTo>
                      <a:lnTo>
                        <a:pt x="6" y="400"/>
                      </a:lnTo>
                      <a:lnTo>
                        <a:pt x="3" y="410"/>
                      </a:lnTo>
                      <a:lnTo>
                        <a:pt x="2" y="421"/>
                      </a:lnTo>
                      <a:lnTo>
                        <a:pt x="0" y="432"/>
                      </a:lnTo>
                      <a:lnTo>
                        <a:pt x="0" y="471"/>
                      </a:lnTo>
                      <a:lnTo>
                        <a:pt x="0" y="501"/>
                      </a:lnTo>
                      <a:lnTo>
                        <a:pt x="0" y="529"/>
                      </a:lnTo>
                      <a:lnTo>
                        <a:pt x="0" y="561"/>
                      </a:lnTo>
                      <a:lnTo>
                        <a:pt x="2" y="574"/>
                      </a:lnTo>
                      <a:lnTo>
                        <a:pt x="4" y="587"/>
                      </a:lnTo>
                      <a:lnTo>
                        <a:pt x="8" y="598"/>
                      </a:lnTo>
                      <a:lnTo>
                        <a:pt x="12" y="609"/>
                      </a:lnTo>
                      <a:lnTo>
                        <a:pt x="19" y="618"/>
                      </a:lnTo>
                      <a:lnTo>
                        <a:pt x="26" y="627"/>
                      </a:lnTo>
                      <a:lnTo>
                        <a:pt x="33" y="637"/>
                      </a:lnTo>
                      <a:lnTo>
                        <a:pt x="40" y="645"/>
                      </a:lnTo>
                      <a:lnTo>
                        <a:pt x="55" y="662"/>
                      </a:lnTo>
                      <a:lnTo>
                        <a:pt x="67" y="678"/>
                      </a:lnTo>
                      <a:lnTo>
                        <a:pt x="73" y="686"/>
                      </a:lnTo>
                      <a:lnTo>
                        <a:pt x="76" y="696"/>
                      </a:lnTo>
                      <a:lnTo>
                        <a:pt x="79" y="705"/>
                      </a:lnTo>
                      <a:lnTo>
                        <a:pt x="81" y="715"/>
                      </a:lnTo>
                      <a:lnTo>
                        <a:pt x="79" y="722"/>
                      </a:lnTo>
                      <a:lnTo>
                        <a:pt x="78" y="728"/>
                      </a:lnTo>
                      <a:lnTo>
                        <a:pt x="75" y="733"/>
                      </a:lnTo>
                      <a:lnTo>
                        <a:pt x="73" y="738"/>
                      </a:lnTo>
                      <a:lnTo>
                        <a:pt x="66" y="747"/>
                      </a:lnTo>
                      <a:lnTo>
                        <a:pt x="60" y="753"/>
                      </a:lnTo>
                      <a:lnTo>
                        <a:pt x="71" y="753"/>
                      </a:lnTo>
                      <a:lnTo>
                        <a:pt x="81" y="753"/>
                      </a:lnTo>
                      <a:lnTo>
                        <a:pt x="79" y="760"/>
                      </a:lnTo>
                      <a:lnTo>
                        <a:pt x="77" y="768"/>
                      </a:lnTo>
                      <a:lnTo>
                        <a:pt x="74" y="776"/>
                      </a:lnTo>
                      <a:lnTo>
                        <a:pt x="71" y="784"/>
                      </a:lnTo>
                      <a:lnTo>
                        <a:pt x="63" y="799"/>
                      </a:lnTo>
                      <a:lnTo>
                        <a:pt x="60" y="808"/>
                      </a:lnTo>
                      <a:lnTo>
                        <a:pt x="61" y="813"/>
                      </a:lnTo>
                      <a:lnTo>
                        <a:pt x="63" y="817"/>
                      </a:lnTo>
                      <a:lnTo>
                        <a:pt x="66" y="822"/>
                      </a:lnTo>
                      <a:lnTo>
                        <a:pt x="71" y="827"/>
                      </a:lnTo>
                      <a:lnTo>
                        <a:pt x="74" y="832"/>
                      </a:lnTo>
                      <a:lnTo>
                        <a:pt x="77" y="838"/>
                      </a:lnTo>
                      <a:lnTo>
                        <a:pt x="79" y="844"/>
                      </a:lnTo>
                      <a:lnTo>
                        <a:pt x="81" y="850"/>
                      </a:lnTo>
                      <a:lnTo>
                        <a:pt x="79" y="858"/>
                      </a:lnTo>
                      <a:lnTo>
                        <a:pt x="76" y="864"/>
                      </a:lnTo>
                      <a:lnTo>
                        <a:pt x="72" y="870"/>
                      </a:lnTo>
                      <a:lnTo>
                        <a:pt x="67" y="876"/>
                      </a:lnTo>
                      <a:lnTo>
                        <a:pt x="62" y="881"/>
                      </a:lnTo>
                      <a:lnTo>
                        <a:pt x="57" y="887"/>
                      </a:lnTo>
                      <a:lnTo>
                        <a:pt x="54" y="893"/>
                      </a:lnTo>
                      <a:lnTo>
                        <a:pt x="53" y="900"/>
                      </a:lnTo>
                      <a:lnTo>
                        <a:pt x="54" y="909"/>
                      </a:lnTo>
                      <a:lnTo>
                        <a:pt x="55" y="918"/>
                      </a:lnTo>
                      <a:lnTo>
                        <a:pt x="56" y="925"/>
                      </a:lnTo>
                      <a:lnTo>
                        <a:pt x="59" y="932"/>
                      </a:lnTo>
                      <a:lnTo>
                        <a:pt x="64" y="945"/>
                      </a:lnTo>
                      <a:lnTo>
                        <a:pt x="71" y="958"/>
                      </a:lnTo>
                      <a:lnTo>
                        <a:pt x="76" y="970"/>
                      </a:lnTo>
                      <a:lnTo>
                        <a:pt x="82" y="983"/>
                      </a:lnTo>
                      <a:lnTo>
                        <a:pt x="84" y="989"/>
                      </a:lnTo>
                      <a:lnTo>
                        <a:pt x="85" y="996"/>
                      </a:lnTo>
                      <a:lnTo>
                        <a:pt x="86" y="1003"/>
                      </a:lnTo>
                      <a:lnTo>
                        <a:pt x="87" y="1011"/>
                      </a:lnTo>
                      <a:lnTo>
                        <a:pt x="86" y="1022"/>
                      </a:lnTo>
                      <a:lnTo>
                        <a:pt x="85" y="1034"/>
                      </a:lnTo>
                      <a:lnTo>
                        <a:pt x="83" y="1044"/>
                      </a:lnTo>
                      <a:lnTo>
                        <a:pt x="81" y="1055"/>
                      </a:lnTo>
                      <a:lnTo>
                        <a:pt x="77" y="1066"/>
                      </a:lnTo>
                      <a:lnTo>
                        <a:pt x="75" y="1077"/>
                      </a:lnTo>
                      <a:lnTo>
                        <a:pt x="74" y="1090"/>
                      </a:lnTo>
                      <a:lnTo>
                        <a:pt x="74" y="1103"/>
                      </a:lnTo>
                      <a:lnTo>
                        <a:pt x="74" y="1116"/>
                      </a:lnTo>
                      <a:lnTo>
                        <a:pt x="75" y="1128"/>
                      </a:lnTo>
                      <a:lnTo>
                        <a:pt x="76" y="1141"/>
                      </a:lnTo>
                      <a:lnTo>
                        <a:pt x="78" y="1152"/>
                      </a:lnTo>
                      <a:lnTo>
                        <a:pt x="82" y="1163"/>
                      </a:lnTo>
                      <a:lnTo>
                        <a:pt x="85" y="1174"/>
                      </a:lnTo>
                      <a:lnTo>
                        <a:pt x="89" y="1184"/>
                      </a:lnTo>
                      <a:lnTo>
                        <a:pt x="94" y="1195"/>
                      </a:lnTo>
                      <a:lnTo>
                        <a:pt x="103" y="1213"/>
                      </a:lnTo>
                      <a:lnTo>
                        <a:pt x="113" y="1231"/>
                      </a:lnTo>
                      <a:lnTo>
                        <a:pt x="124" y="1249"/>
                      </a:lnTo>
                      <a:lnTo>
                        <a:pt x="137" y="1265"/>
                      </a:lnTo>
                      <a:lnTo>
                        <a:pt x="149" y="1282"/>
                      </a:lnTo>
                      <a:lnTo>
                        <a:pt x="160" y="1298"/>
                      </a:lnTo>
                      <a:lnTo>
                        <a:pt x="171" y="1316"/>
                      </a:lnTo>
                      <a:lnTo>
                        <a:pt x="180" y="1334"/>
                      </a:lnTo>
                      <a:lnTo>
                        <a:pt x="188" y="1352"/>
                      </a:lnTo>
                      <a:lnTo>
                        <a:pt x="195" y="1373"/>
                      </a:lnTo>
                      <a:lnTo>
                        <a:pt x="197" y="1383"/>
                      </a:lnTo>
                      <a:lnTo>
                        <a:pt x="198" y="1394"/>
                      </a:lnTo>
                      <a:lnTo>
                        <a:pt x="199" y="1405"/>
                      </a:lnTo>
                      <a:lnTo>
                        <a:pt x="200" y="1418"/>
                      </a:lnTo>
                      <a:lnTo>
                        <a:pt x="200" y="1425"/>
                      </a:lnTo>
                      <a:lnTo>
                        <a:pt x="201" y="1431"/>
                      </a:lnTo>
                      <a:lnTo>
                        <a:pt x="202" y="1437"/>
                      </a:lnTo>
                      <a:lnTo>
                        <a:pt x="205" y="1442"/>
                      </a:lnTo>
                      <a:lnTo>
                        <a:pt x="210" y="1453"/>
                      </a:lnTo>
                      <a:lnTo>
                        <a:pt x="217" y="1463"/>
                      </a:lnTo>
                      <a:lnTo>
                        <a:pt x="222" y="1475"/>
                      </a:lnTo>
                      <a:lnTo>
                        <a:pt x="228" y="1485"/>
                      </a:lnTo>
                      <a:lnTo>
                        <a:pt x="230" y="1491"/>
                      </a:lnTo>
                      <a:lnTo>
                        <a:pt x="231" y="1497"/>
                      </a:lnTo>
                      <a:lnTo>
                        <a:pt x="232" y="1503"/>
                      </a:lnTo>
                      <a:lnTo>
                        <a:pt x="233" y="1510"/>
                      </a:lnTo>
                      <a:lnTo>
                        <a:pt x="232" y="1518"/>
                      </a:lnTo>
                      <a:lnTo>
                        <a:pt x="230" y="1526"/>
                      </a:lnTo>
                      <a:lnTo>
                        <a:pt x="227" y="1532"/>
                      </a:lnTo>
                      <a:lnTo>
                        <a:pt x="223" y="1537"/>
                      </a:lnTo>
                      <a:lnTo>
                        <a:pt x="219" y="1542"/>
                      </a:lnTo>
                      <a:lnTo>
                        <a:pt x="216" y="1547"/>
                      </a:lnTo>
                      <a:lnTo>
                        <a:pt x="213" y="1553"/>
                      </a:lnTo>
                      <a:lnTo>
                        <a:pt x="213" y="1559"/>
                      </a:lnTo>
                      <a:lnTo>
                        <a:pt x="213" y="1578"/>
                      </a:lnTo>
                      <a:lnTo>
                        <a:pt x="213" y="1590"/>
                      </a:lnTo>
                      <a:lnTo>
                        <a:pt x="213" y="1598"/>
                      </a:lnTo>
                      <a:lnTo>
                        <a:pt x="213" y="1603"/>
                      </a:lnTo>
                      <a:lnTo>
                        <a:pt x="212" y="1609"/>
                      </a:lnTo>
                      <a:lnTo>
                        <a:pt x="211" y="1615"/>
                      </a:lnTo>
                      <a:lnTo>
                        <a:pt x="209" y="1622"/>
                      </a:lnTo>
                      <a:lnTo>
                        <a:pt x="207" y="1628"/>
                      </a:lnTo>
                      <a:lnTo>
                        <a:pt x="204" y="1635"/>
                      </a:lnTo>
                      <a:lnTo>
                        <a:pt x="201" y="1644"/>
                      </a:lnTo>
                      <a:lnTo>
                        <a:pt x="200" y="1654"/>
                      </a:lnTo>
                      <a:lnTo>
                        <a:pt x="200" y="1664"/>
                      </a:lnTo>
                      <a:lnTo>
                        <a:pt x="200" y="1672"/>
                      </a:lnTo>
                      <a:lnTo>
                        <a:pt x="204" y="1681"/>
                      </a:lnTo>
                      <a:lnTo>
                        <a:pt x="207" y="1690"/>
                      </a:lnTo>
                      <a:lnTo>
                        <a:pt x="213" y="1700"/>
                      </a:lnTo>
                      <a:lnTo>
                        <a:pt x="220" y="1709"/>
                      </a:lnTo>
                      <a:lnTo>
                        <a:pt x="228" y="1718"/>
                      </a:lnTo>
                      <a:lnTo>
                        <a:pt x="236" y="1727"/>
                      </a:lnTo>
                      <a:lnTo>
                        <a:pt x="246" y="1735"/>
                      </a:lnTo>
                      <a:lnTo>
                        <a:pt x="256" y="1743"/>
                      </a:lnTo>
                      <a:lnTo>
                        <a:pt x="267" y="1752"/>
                      </a:lnTo>
                      <a:lnTo>
                        <a:pt x="278" y="1758"/>
                      </a:lnTo>
                      <a:lnTo>
                        <a:pt x="289" y="1764"/>
                      </a:lnTo>
                      <a:lnTo>
                        <a:pt x="300" y="1769"/>
                      </a:lnTo>
                      <a:lnTo>
                        <a:pt x="311" y="1772"/>
                      </a:lnTo>
                      <a:lnTo>
                        <a:pt x="322" y="1774"/>
                      </a:lnTo>
                      <a:lnTo>
                        <a:pt x="333" y="1775"/>
                      </a:lnTo>
                      <a:lnTo>
                        <a:pt x="342" y="1776"/>
                      </a:lnTo>
                      <a:lnTo>
                        <a:pt x="351" y="1779"/>
                      </a:lnTo>
                      <a:lnTo>
                        <a:pt x="358" y="1781"/>
                      </a:lnTo>
                      <a:lnTo>
                        <a:pt x="366" y="1784"/>
                      </a:lnTo>
                      <a:lnTo>
                        <a:pt x="380" y="1791"/>
                      </a:lnTo>
                      <a:lnTo>
                        <a:pt x="392" y="1798"/>
                      </a:lnTo>
                      <a:lnTo>
                        <a:pt x="404" y="1807"/>
                      </a:lnTo>
                      <a:lnTo>
                        <a:pt x="419" y="1813"/>
                      </a:lnTo>
                      <a:lnTo>
                        <a:pt x="426" y="1815"/>
                      </a:lnTo>
                      <a:lnTo>
                        <a:pt x="434" y="1817"/>
                      </a:lnTo>
                      <a:lnTo>
                        <a:pt x="443" y="1818"/>
                      </a:lnTo>
                      <a:lnTo>
                        <a:pt x="452" y="1818"/>
                      </a:lnTo>
                      <a:lnTo>
                        <a:pt x="452" y="1803"/>
                      </a:lnTo>
                      <a:lnTo>
                        <a:pt x="451" y="1786"/>
                      </a:lnTo>
                      <a:lnTo>
                        <a:pt x="448" y="1772"/>
                      </a:lnTo>
                      <a:lnTo>
                        <a:pt x="445" y="1758"/>
                      </a:lnTo>
                      <a:lnTo>
                        <a:pt x="441" y="1736"/>
                      </a:lnTo>
                      <a:lnTo>
                        <a:pt x="439" y="1726"/>
                      </a:lnTo>
                      <a:lnTo>
                        <a:pt x="440" y="1721"/>
                      </a:lnTo>
                      <a:lnTo>
                        <a:pt x="443" y="1715"/>
                      </a:lnTo>
                      <a:lnTo>
                        <a:pt x="448" y="1709"/>
                      </a:lnTo>
                      <a:lnTo>
                        <a:pt x="454" y="1703"/>
                      </a:lnTo>
                      <a:lnTo>
                        <a:pt x="460" y="1698"/>
                      </a:lnTo>
                      <a:lnTo>
                        <a:pt x="467" y="1693"/>
                      </a:lnTo>
                      <a:lnTo>
                        <a:pt x="474" y="1689"/>
                      </a:lnTo>
                      <a:lnTo>
                        <a:pt x="479" y="1688"/>
                      </a:lnTo>
                      <a:lnTo>
                        <a:pt x="466" y="1633"/>
                      </a:lnTo>
                      <a:lnTo>
                        <a:pt x="459" y="1633"/>
                      </a:lnTo>
                      <a:lnTo>
                        <a:pt x="459" y="1615"/>
                      </a:lnTo>
                      <a:lnTo>
                        <a:pt x="470" y="1612"/>
                      </a:lnTo>
                      <a:lnTo>
                        <a:pt x="479" y="1610"/>
                      </a:lnTo>
                      <a:lnTo>
                        <a:pt x="487" y="1608"/>
                      </a:lnTo>
                      <a:lnTo>
                        <a:pt x="493" y="1605"/>
                      </a:lnTo>
                      <a:lnTo>
                        <a:pt x="505" y="1599"/>
                      </a:lnTo>
                      <a:lnTo>
                        <a:pt x="519" y="1590"/>
                      </a:lnTo>
                      <a:lnTo>
                        <a:pt x="519" y="1510"/>
                      </a:lnTo>
                      <a:lnTo>
                        <a:pt x="507" y="1510"/>
                      </a:lnTo>
                      <a:lnTo>
                        <a:pt x="495" y="1509"/>
                      </a:lnTo>
                      <a:lnTo>
                        <a:pt x="482" y="1508"/>
                      </a:lnTo>
                      <a:lnTo>
                        <a:pt x="471" y="1506"/>
                      </a:lnTo>
                      <a:lnTo>
                        <a:pt x="462" y="1504"/>
                      </a:lnTo>
                      <a:lnTo>
                        <a:pt x="452" y="1502"/>
                      </a:lnTo>
                      <a:lnTo>
                        <a:pt x="443" y="1498"/>
                      </a:lnTo>
                      <a:lnTo>
                        <a:pt x="434" y="1495"/>
                      </a:lnTo>
                      <a:lnTo>
                        <a:pt x="426" y="1490"/>
                      </a:lnTo>
                      <a:lnTo>
                        <a:pt x="420" y="1486"/>
                      </a:lnTo>
                      <a:lnTo>
                        <a:pt x="413" y="1480"/>
                      </a:lnTo>
                      <a:lnTo>
                        <a:pt x="409" y="1474"/>
                      </a:lnTo>
                      <a:lnTo>
                        <a:pt x="404" y="1466"/>
                      </a:lnTo>
                      <a:lnTo>
                        <a:pt x="401" y="1459"/>
                      </a:lnTo>
                      <a:lnTo>
                        <a:pt x="400" y="1451"/>
                      </a:lnTo>
                      <a:lnTo>
                        <a:pt x="399" y="1442"/>
                      </a:lnTo>
                      <a:lnTo>
                        <a:pt x="400" y="1436"/>
                      </a:lnTo>
                      <a:lnTo>
                        <a:pt x="401" y="1430"/>
                      </a:lnTo>
                      <a:lnTo>
                        <a:pt x="404" y="1424"/>
                      </a:lnTo>
                      <a:lnTo>
                        <a:pt x="408" y="1419"/>
                      </a:lnTo>
                      <a:lnTo>
                        <a:pt x="412" y="1415"/>
                      </a:lnTo>
                      <a:lnTo>
                        <a:pt x="417" y="1410"/>
                      </a:lnTo>
                      <a:lnTo>
                        <a:pt x="422" y="1407"/>
                      </a:lnTo>
                      <a:lnTo>
                        <a:pt x="429" y="1403"/>
                      </a:lnTo>
                      <a:lnTo>
                        <a:pt x="441" y="1399"/>
                      </a:lnTo>
                      <a:lnTo>
                        <a:pt x="453" y="1395"/>
                      </a:lnTo>
                      <a:lnTo>
                        <a:pt x="464" y="1393"/>
                      </a:lnTo>
                      <a:lnTo>
                        <a:pt x="473" y="1393"/>
                      </a:lnTo>
                      <a:lnTo>
                        <a:pt x="473" y="1384"/>
                      </a:lnTo>
                      <a:lnTo>
                        <a:pt x="474" y="1374"/>
                      </a:lnTo>
                      <a:lnTo>
                        <a:pt x="476" y="1364"/>
                      </a:lnTo>
                      <a:lnTo>
                        <a:pt x="479" y="1353"/>
                      </a:lnTo>
                      <a:lnTo>
                        <a:pt x="481" y="1342"/>
                      </a:lnTo>
                      <a:lnTo>
                        <a:pt x="484" y="1332"/>
                      </a:lnTo>
                      <a:lnTo>
                        <a:pt x="485" y="1323"/>
                      </a:lnTo>
                      <a:lnTo>
                        <a:pt x="486" y="1313"/>
                      </a:lnTo>
                      <a:lnTo>
                        <a:pt x="485" y="1301"/>
                      </a:lnTo>
                      <a:lnTo>
                        <a:pt x="482" y="1290"/>
                      </a:lnTo>
                      <a:lnTo>
                        <a:pt x="480" y="1278"/>
                      </a:lnTo>
                      <a:lnTo>
                        <a:pt x="476" y="1267"/>
                      </a:lnTo>
                      <a:lnTo>
                        <a:pt x="466" y="1245"/>
                      </a:lnTo>
                      <a:lnTo>
                        <a:pt x="455" y="1224"/>
                      </a:lnTo>
                      <a:lnTo>
                        <a:pt x="444" y="1205"/>
                      </a:lnTo>
                      <a:lnTo>
                        <a:pt x="435" y="1187"/>
                      </a:lnTo>
                      <a:lnTo>
                        <a:pt x="431" y="1179"/>
                      </a:lnTo>
                      <a:lnTo>
                        <a:pt x="429" y="1172"/>
                      </a:lnTo>
                      <a:lnTo>
                        <a:pt x="426" y="1165"/>
                      </a:lnTo>
                      <a:lnTo>
                        <a:pt x="425" y="1159"/>
                      </a:lnTo>
                      <a:lnTo>
                        <a:pt x="425" y="1148"/>
                      </a:lnTo>
                      <a:lnTo>
                        <a:pt x="425" y="1141"/>
                      </a:lnTo>
                      <a:lnTo>
                        <a:pt x="433" y="1141"/>
                      </a:lnTo>
                      <a:lnTo>
                        <a:pt x="441" y="1142"/>
                      </a:lnTo>
                      <a:lnTo>
                        <a:pt x="448" y="1144"/>
                      </a:lnTo>
                      <a:lnTo>
                        <a:pt x="456" y="1145"/>
                      </a:lnTo>
                      <a:lnTo>
                        <a:pt x="473" y="1150"/>
                      </a:lnTo>
                      <a:lnTo>
                        <a:pt x="488" y="1156"/>
                      </a:lnTo>
                      <a:lnTo>
                        <a:pt x="503" y="1161"/>
                      </a:lnTo>
                      <a:lnTo>
                        <a:pt x="518" y="1166"/>
                      </a:lnTo>
                      <a:lnTo>
                        <a:pt x="532" y="1170"/>
                      </a:lnTo>
                      <a:lnTo>
                        <a:pt x="545" y="1171"/>
                      </a:lnTo>
                      <a:lnTo>
                        <a:pt x="549" y="1171"/>
                      </a:lnTo>
                      <a:lnTo>
                        <a:pt x="554" y="1169"/>
                      </a:lnTo>
                      <a:lnTo>
                        <a:pt x="557" y="1168"/>
                      </a:lnTo>
                      <a:lnTo>
                        <a:pt x="560" y="1165"/>
                      </a:lnTo>
                      <a:lnTo>
                        <a:pt x="565" y="1159"/>
                      </a:lnTo>
                      <a:lnTo>
                        <a:pt x="568" y="1151"/>
                      </a:lnTo>
                      <a:lnTo>
                        <a:pt x="570" y="1142"/>
                      </a:lnTo>
                      <a:lnTo>
                        <a:pt x="571" y="1132"/>
                      </a:lnTo>
                      <a:lnTo>
                        <a:pt x="571" y="1123"/>
                      </a:lnTo>
                      <a:lnTo>
                        <a:pt x="571" y="1116"/>
                      </a:lnTo>
                      <a:lnTo>
                        <a:pt x="569" y="1112"/>
                      </a:lnTo>
                      <a:lnTo>
                        <a:pt x="565" y="1102"/>
                      </a:lnTo>
                      <a:lnTo>
                        <a:pt x="560" y="1090"/>
                      </a:lnTo>
                      <a:lnTo>
                        <a:pt x="558" y="1078"/>
                      </a:lnTo>
                      <a:lnTo>
                        <a:pt x="552" y="1066"/>
                      </a:lnTo>
                      <a:lnTo>
                        <a:pt x="545" y="1054"/>
                      </a:lnTo>
                      <a:lnTo>
                        <a:pt x="546" y="1049"/>
                      </a:lnTo>
                      <a:lnTo>
                        <a:pt x="548" y="1044"/>
                      </a:lnTo>
                      <a:lnTo>
                        <a:pt x="551" y="1040"/>
                      </a:lnTo>
                      <a:lnTo>
                        <a:pt x="555" y="1036"/>
                      </a:lnTo>
                      <a:lnTo>
                        <a:pt x="559" y="1032"/>
                      </a:lnTo>
                      <a:lnTo>
                        <a:pt x="565" y="1030"/>
                      </a:lnTo>
                      <a:lnTo>
                        <a:pt x="571" y="1027"/>
                      </a:lnTo>
                      <a:lnTo>
                        <a:pt x="578" y="1025"/>
                      </a:lnTo>
                      <a:lnTo>
                        <a:pt x="591" y="1022"/>
                      </a:lnTo>
                      <a:lnTo>
                        <a:pt x="604" y="1021"/>
                      </a:lnTo>
                      <a:lnTo>
                        <a:pt x="615" y="1021"/>
                      </a:lnTo>
                      <a:lnTo>
                        <a:pt x="625" y="1023"/>
                      </a:lnTo>
                      <a:lnTo>
                        <a:pt x="652" y="1023"/>
                      </a:lnTo>
                      <a:lnTo>
                        <a:pt x="676" y="1023"/>
                      </a:lnTo>
                      <a:lnTo>
                        <a:pt x="697" y="1021"/>
                      </a:lnTo>
                      <a:lnTo>
                        <a:pt x="716" y="1017"/>
                      </a:lnTo>
                      <a:lnTo>
                        <a:pt x="734" y="1013"/>
                      </a:lnTo>
                      <a:lnTo>
                        <a:pt x="750" y="1007"/>
                      </a:lnTo>
                      <a:lnTo>
                        <a:pt x="764" y="1001"/>
                      </a:lnTo>
                      <a:lnTo>
                        <a:pt x="776" y="993"/>
                      </a:lnTo>
                      <a:lnTo>
                        <a:pt x="787" y="984"/>
                      </a:lnTo>
                      <a:lnTo>
                        <a:pt x="795" y="973"/>
                      </a:lnTo>
                      <a:lnTo>
                        <a:pt x="802" y="961"/>
                      </a:lnTo>
                      <a:lnTo>
                        <a:pt x="809" y="949"/>
                      </a:lnTo>
                      <a:lnTo>
                        <a:pt x="812" y="935"/>
                      </a:lnTo>
                      <a:lnTo>
                        <a:pt x="815" y="921"/>
                      </a:lnTo>
                      <a:lnTo>
                        <a:pt x="817" y="904"/>
                      </a:lnTo>
                      <a:lnTo>
                        <a:pt x="817" y="888"/>
                      </a:lnTo>
                      <a:lnTo>
                        <a:pt x="817" y="884"/>
                      </a:lnTo>
                      <a:lnTo>
                        <a:pt x="816" y="882"/>
                      </a:lnTo>
                      <a:lnTo>
                        <a:pt x="815" y="879"/>
                      </a:lnTo>
                      <a:lnTo>
                        <a:pt x="813" y="877"/>
                      </a:lnTo>
                      <a:lnTo>
                        <a:pt x="809" y="874"/>
                      </a:lnTo>
                      <a:lnTo>
                        <a:pt x="803" y="871"/>
                      </a:lnTo>
                      <a:lnTo>
                        <a:pt x="792" y="867"/>
                      </a:lnTo>
                      <a:lnTo>
                        <a:pt x="784" y="863"/>
                      </a:lnTo>
                      <a:lnTo>
                        <a:pt x="782" y="859"/>
                      </a:lnTo>
                      <a:lnTo>
                        <a:pt x="781" y="852"/>
                      </a:lnTo>
                      <a:lnTo>
                        <a:pt x="780" y="847"/>
                      </a:lnTo>
                      <a:lnTo>
                        <a:pt x="779" y="841"/>
                      </a:lnTo>
                      <a:lnTo>
                        <a:pt x="780" y="836"/>
                      </a:lnTo>
                      <a:lnTo>
                        <a:pt x="781" y="830"/>
                      </a:lnTo>
                      <a:lnTo>
                        <a:pt x="782" y="825"/>
                      </a:lnTo>
                      <a:lnTo>
                        <a:pt x="784" y="820"/>
                      </a:lnTo>
                      <a:lnTo>
                        <a:pt x="772" y="816"/>
                      </a:lnTo>
                      <a:lnTo>
                        <a:pt x="758" y="810"/>
                      </a:lnTo>
                      <a:lnTo>
                        <a:pt x="742" y="800"/>
                      </a:lnTo>
                      <a:lnTo>
                        <a:pt x="725" y="789"/>
                      </a:lnTo>
                      <a:lnTo>
                        <a:pt x="717" y="783"/>
                      </a:lnTo>
                      <a:lnTo>
                        <a:pt x="711" y="777"/>
                      </a:lnTo>
                      <a:lnTo>
                        <a:pt x="704" y="771"/>
                      </a:lnTo>
                      <a:lnTo>
                        <a:pt x="700" y="765"/>
                      </a:lnTo>
                      <a:lnTo>
                        <a:pt x="695" y="758"/>
                      </a:lnTo>
                      <a:lnTo>
                        <a:pt x="692" y="752"/>
                      </a:lnTo>
                      <a:lnTo>
                        <a:pt x="691" y="745"/>
                      </a:lnTo>
                      <a:lnTo>
                        <a:pt x="691" y="739"/>
                      </a:lnTo>
                      <a:lnTo>
                        <a:pt x="698" y="616"/>
                      </a:lnTo>
                      <a:lnTo>
                        <a:pt x="697" y="585"/>
                      </a:lnTo>
                      <a:lnTo>
                        <a:pt x="697" y="553"/>
                      </a:lnTo>
                      <a:lnTo>
                        <a:pt x="698" y="546"/>
                      </a:lnTo>
                      <a:lnTo>
                        <a:pt x="699" y="539"/>
                      </a:lnTo>
                      <a:lnTo>
                        <a:pt x="701" y="532"/>
                      </a:lnTo>
                      <a:lnTo>
                        <a:pt x="703" y="525"/>
                      </a:lnTo>
                      <a:lnTo>
                        <a:pt x="708" y="518"/>
                      </a:lnTo>
                      <a:lnTo>
                        <a:pt x="712" y="511"/>
                      </a:lnTo>
                      <a:lnTo>
                        <a:pt x="717" y="505"/>
                      </a:lnTo>
                      <a:lnTo>
                        <a:pt x="725" y="499"/>
                      </a:lnTo>
                      <a:lnTo>
                        <a:pt x="725" y="493"/>
                      </a:lnTo>
                    </a:path>
                  </a:pathLst>
                </a:custGeom>
                <a:grp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14648" name="Freeform 442">
                <a:extLst>
                  <a:ext uri="{FF2B5EF4-FFF2-40B4-BE49-F238E27FC236}">
                    <a16:creationId xmlns:a16="http://schemas.microsoft.com/office/drawing/2014/main" id="{BE34866A-3DD8-A942-8E26-9EA4FC3D4272}"/>
                  </a:ext>
                </a:extLst>
              </p:cNvPr>
              <p:cNvSpPr>
                <a:spLocks/>
              </p:cNvSpPr>
              <p:nvPr>
                <p:custDataLst>
                  <p:tags r:id="rId280"/>
                </p:custDataLst>
              </p:nvPr>
            </p:nvSpPr>
            <p:spPr bwMode="auto">
              <a:xfrm>
                <a:off x="6564313" y="2324100"/>
                <a:ext cx="123825" cy="109538"/>
              </a:xfrm>
              <a:custGeom>
                <a:avLst/>
                <a:gdLst>
                  <a:gd name="T0" fmla="*/ 2147483646 w 279"/>
                  <a:gd name="T1" fmla="*/ 2147483646 h 204"/>
                  <a:gd name="T2" fmla="*/ 2147483646 w 279"/>
                  <a:gd name="T3" fmla="*/ 2147483646 h 204"/>
                  <a:gd name="T4" fmla="*/ 2147483646 w 279"/>
                  <a:gd name="T5" fmla="*/ 2147483646 h 204"/>
                  <a:gd name="T6" fmla="*/ 2147483646 w 279"/>
                  <a:gd name="T7" fmla="*/ 2147483646 h 204"/>
                  <a:gd name="T8" fmla="*/ 2147483646 w 279"/>
                  <a:gd name="T9" fmla="*/ 2147483646 h 204"/>
                  <a:gd name="T10" fmla="*/ 2147483646 w 279"/>
                  <a:gd name="T11" fmla="*/ 2147483646 h 204"/>
                  <a:gd name="T12" fmla="*/ 2147483646 w 279"/>
                  <a:gd name="T13" fmla="*/ 2147483646 h 204"/>
                  <a:gd name="T14" fmla="*/ 2147483646 w 279"/>
                  <a:gd name="T15" fmla="*/ 2147483646 h 204"/>
                  <a:gd name="T16" fmla="*/ 2147483646 w 279"/>
                  <a:gd name="T17" fmla="*/ 2147483646 h 204"/>
                  <a:gd name="T18" fmla="*/ 2147483646 w 279"/>
                  <a:gd name="T19" fmla="*/ 2147483646 h 204"/>
                  <a:gd name="T20" fmla="*/ 2147483646 w 279"/>
                  <a:gd name="T21" fmla="*/ 2147483646 h 204"/>
                  <a:gd name="T22" fmla="*/ 2147483646 w 279"/>
                  <a:gd name="T23" fmla="*/ 2147483646 h 204"/>
                  <a:gd name="T24" fmla="*/ 2147483646 w 279"/>
                  <a:gd name="T25" fmla="*/ 2147483646 h 204"/>
                  <a:gd name="T26" fmla="*/ 2147483646 w 279"/>
                  <a:gd name="T27" fmla="*/ 2147483646 h 204"/>
                  <a:gd name="T28" fmla="*/ 2147483646 w 279"/>
                  <a:gd name="T29" fmla="*/ 2147483646 h 204"/>
                  <a:gd name="T30" fmla="*/ 2147483646 w 279"/>
                  <a:gd name="T31" fmla="*/ 2147483646 h 204"/>
                  <a:gd name="T32" fmla="*/ 2147483646 w 279"/>
                  <a:gd name="T33" fmla="*/ 2147483646 h 204"/>
                  <a:gd name="T34" fmla="*/ 2147483646 w 279"/>
                  <a:gd name="T35" fmla="*/ 2147483646 h 204"/>
                  <a:gd name="T36" fmla="*/ 2147483646 w 279"/>
                  <a:gd name="T37" fmla="*/ 2147483646 h 204"/>
                  <a:gd name="T38" fmla="*/ 2147483646 w 279"/>
                  <a:gd name="T39" fmla="*/ 2147483646 h 204"/>
                  <a:gd name="T40" fmla="*/ 2147483646 w 279"/>
                  <a:gd name="T41" fmla="*/ 2147483646 h 204"/>
                  <a:gd name="T42" fmla="*/ 2147483646 w 279"/>
                  <a:gd name="T43" fmla="*/ 2147483646 h 204"/>
                  <a:gd name="T44" fmla="*/ 2147483646 w 279"/>
                  <a:gd name="T45" fmla="*/ 2147483646 h 204"/>
                  <a:gd name="T46" fmla="*/ 2147483646 w 279"/>
                  <a:gd name="T47" fmla="*/ 2147483646 h 204"/>
                  <a:gd name="T48" fmla="*/ 2147483646 w 279"/>
                  <a:gd name="T49" fmla="*/ 2147483646 h 204"/>
                  <a:gd name="T50" fmla="*/ 2147483646 w 279"/>
                  <a:gd name="T51" fmla="*/ 2147483646 h 204"/>
                  <a:gd name="T52" fmla="*/ 2147483646 w 279"/>
                  <a:gd name="T53" fmla="*/ 2147483646 h 204"/>
                  <a:gd name="T54" fmla="*/ 2147483646 w 279"/>
                  <a:gd name="T55" fmla="*/ 2147483646 h 204"/>
                  <a:gd name="T56" fmla="*/ 2147483646 w 279"/>
                  <a:gd name="T57" fmla="*/ 2147483646 h 204"/>
                  <a:gd name="T58" fmla="*/ 2147483646 w 279"/>
                  <a:gd name="T59" fmla="*/ 2147483646 h 204"/>
                  <a:gd name="T60" fmla="*/ 2147483646 w 279"/>
                  <a:gd name="T61" fmla="*/ 1857622188 h 204"/>
                  <a:gd name="T62" fmla="*/ 2147483646 w 279"/>
                  <a:gd name="T63" fmla="*/ 2147483646 h 204"/>
                  <a:gd name="T64" fmla="*/ 0 w 279"/>
                  <a:gd name="T65" fmla="*/ 2147483646 h 20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79" h="204">
                    <a:moveTo>
                      <a:pt x="0" y="56"/>
                    </a:moveTo>
                    <a:lnTo>
                      <a:pt x="33" y="87"/>
                    </a:lnTo>
                    <a:lnTo>
                      <a:pt x="46" y="123"/>
                    </a:lnTo>
                    <a:lnTo>
                      <a:pt x="59" y="142"/>
                    </a:lnTo>
                    <a:lnTo>
                      <a:pt x="59" y="173"/>
                    </a:lnTo>
                    <a:lnTo>
                      <a:pt x="59" y="179"/>
                    </a:lnTo>
                    <a:lnTo>
                      <a:pt x="80" y="188"/>
                    </a:lnTo>
                    <a:lnTo>
                      <a:pt x="102" y="196"/>
                    </a:lnTo>
                    <a:lnTo>
                      <a:pt x="112" y="199"/>
                    </a:lnTo>
                    <a:lnTo>
                      <a:pt x="122" y="202"/>
                    </a:lnTo>
                    <a:lnTo>
                      <a:pt x="130" y="203"/>
                    </a:lnTo>
                    <a:lnTo>
                      <a:pt x="139" y="204"/>
                    </a:lnTo>
                    <a:lnTo>
                      <a:pt x="142" y="203"/>
                    </a:lnTo>
                    <a:lnTo>
                      <a:pt x="146" y="201"/>
                    </a:lnTo>
                    <a:lnTo>
                      <a:pt x="148" y="198"/>
                    </a:lnTo>
                    <a:lnTo>
                      <a:pt x="151" y="194"/>
                    </a:lnTo>
                    <a:lnTo>
                      <a:pt x="156" y="183"/>
                    </a:lnTo>
                    <a:lnTo>
                      <a:pt x="160" y="172"/>
                    </a:lnTo>
                    <a:lnTo>
                      <a:pt x="165" y="160"/>
                    </a:lnTo>
                    <a:lnTo>
                      <a:pt x="172" y="149"/>
                    </a:lnTo>
                    <a:lnTo>
                      <a:pt x="176" y="145"/>
                    </a:lnTo>
                    <a:lnTo>
                      <a:pt x="181" y="141"/>
                    </a:lnTo>
                    <a:lnTo>
                      <a:pt x="186" y="138"/>
                    </a:lnTo>
                    <a:lnTo>
                      <a:pt x="192" y="136"/>
                    </a:lnTo>
                    <a:lnTo>
                      <a:pt x="201" y="137"/>
                    </a:lnTo>
                    <a:lnTo>
                      <a:pt x="209" y="138"/>
                    </a:lnTo>
                    <a:lnTo>
                      <a:pt x="215" y="140"/>
                    </a:lnTo>
                    <a:lnTo>
                      <a:pt x="220" y="142"/>
                    </a:lnTo>
                    <a:lnTo>
                      <a:pt x="225" y="145"/>
                    </a:lnTo>
                    <a:lnTo>
                      <a:pt x="228" y="148"/>
                    </a:lnTo>
                    <a:lnTo>
                      <a:pt x="230" y="151"/>
                    </a:lnTo>
                    <a:lnTo>
                      <a:pt x="231" y="154"/>
                    </a:lnTo>
                    <a:lnTo>
                      <a:pt x="234" y="160"/>
                    </a:lnTo>
                    <a:lnTo>
                      <a:pt x="234" y="164"/>
                    </a:lnTo>
                    <a:lnTo>
                      <a:pt x="232" y="167"/>
                    </a:lnTo>
                    <a:lnTo>
                      <a:pt x="231" y="167"/>
                    </a:lnTo>
                    <a:lnTo>
                      <a:pt x="232" y="160"/>
                    </a:lnTo>
                    <a:lnTo>
                      <a:pt x="234" y="153"/>
                    </a:lnTo>
                    <a:lnTo>
                      <a:pt x="236" y="147"/>
                    </a:lnTo>
                    <a:lnTo>
                      <a:pt x="238" y="140"/>
                    </a:lnTo>
                    <a:lnTo>
                      <a:pt x="243" y="127"/>
                    </a:lnTo>
                    <a:lnTo>
                      <a:pt x="245" y="117"/>
                    </a:lnTo>
                    <a:lnTo>
                      <a:pt x="250" y="117"/>
                    </a:lnTo>
                    <a:lnTo>
                      <a:pt x="254" y="115"/>
                    </a:lnTo>
                    <a:lnTo>
                      <a:pt x="260" y="113"/>
                    </a:lnTo>
                    <a:lnTo>
                      <a:pt x="264" y="110"/>
                    </a:lnTo>
                    <a:lnTo>
                      <a:pt x="272" y="104"/>
                    </a:lnTo>
                    <a:lnTo>
                      <a:pt x="279" y="99"/>
                    </a:lnTo>
                    <a:lnTo>
                      <a:pt x="265" y="87"/>
                    </a:lnTo>
                    <a:lnTo>
                      <a:pt x="252" y="75"/>
                    </a:lnTo>
                    <a:lnTo>
                      <a:pt x="239" y="66"/>
                    </a:lnTo>
                    <a:lnTo>
                      <a:pt x="227" y="58"/>
                    </a:lnTo>
                    <a:lnTo>
                      <a:pt x="215" y="51"/>
                    </a:lnTo>
                    <a:lnTo>
                      <a:pt x="204" y="44"/>
                    </a:lnTo>
                    <a:lnTo>
                      <a:pt x="194" y="38"/>
                    </a:lnTo>
                    <a:lnTo>
                      <a:pt x="185" y="31"/>
                    </a:lnTo>
                    <a:lnTo>
                      <a:pt x="172" y="31"/>
                    </a:lnTo>
                    <a:lnTo>
                      <a:pt x="146" y="68"/>
                    </a:lnTo>
                    <a:lnTo>
                      <a:pt x="112" y="50"/>
                    </a:lnTo>
                    <a:lnTo>
                      <a:pt x="79" y="25"/>
                    </a:lnTo>
                    <a:lnTo>
                      <a:pt x="33" y="0"/>
                    </a:lnTo>
                    <a:lnTo>
                      <a:pt x="52" y="12"/>
                    </a:lnTo>
                    <a:lnTo>
                      <a:pt x="72" y="74"/>
                    </a:lnTo>
                    <a:lnTo>
                      <a:pt x="46" y="62"/>
                    </a:lnTo>
                    <a:lnTo>
                      <a:pt x="19" y="50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9" name="Freeform 443">
                <a:extLst>
                  <a:ext uri="{FF2B5EF4-FFF2-40B4-BE49-F238E27FC236}">
                    <a16:creationId xmlns:a16="http://schemas.microsoft.com/office/drawing/2014/main" id="{4702BE97-CC89-774F-8DF8-AF1719E1A945}"/>
                  </a:ext>
                </a:extLst>
              </p:cNvPr>
              <p:cNvSpPr>
                <a:spLocks/>
              </p:cNvSpPr>
              <p:nvPr>
                <p:custDataLst>
                  <p:tags r:id="rId281"/>
                </p:custDataLst>
              </p:nvPr>
            </p:nvSpPr>
            <p:spPr bwMode="auto">
              <a:xfrm>
                <a:off x="6030913" y="1897063"/>
                <a:ext cx="209550" cy="150812"/>
              </a:xfrm>
              <a:custGeom>
                <a:avLst/>
                <a:gdLst>
                  <a:gd name="T0" fmla="*/ 2147483646 w 485"/>
                  <a:gd name="T1" fmla="*/ 2147483646 h 291"/>
                  <a:gd name="T2" fmla="*/ 2147483646 w 485"/>
                  <a:gd name="T3" fmla="*/ 2147483646 h 291"/>
                  <a:gd name="T4" fmla="*/ 2147483646 w 485"/>
                  <a:gd name="T5" fmla="*/ 2147483646 h 291"/>
                  <a:gd name="T6" fmla="*/ 2147483646 w 485"/>
                  <a:gd name="T7" fmla="*/ 2147483646 h 291"/>
                  <a:gd name="T8" fmla="*/ 2147483646 w 485"/>
                  <a:gd name="T9" fmla="*/ 2147483646 h 291"/>
                  <a:gd name="T10" fmla="*/ 2147483646 w 485"/>
                  <a:gd name="T11" fmla="*/ 2147483646 h 291"/>
                  <a:gd name="T12" fmla="*/ 2147483646 w 485"/>
                  <a:gd name="T13" fmla="*/ 2147483646 h 291"/>
                  <a:gd name="T14" fmla="*/ 2147483646 w 485"/>
                  <a:gd name="T15" fmla="*/ 2147483646 h 291"/>
                  <a:gd name="T16" fmla="*/ 2147483646 w 485"/>
                  <a:gd name="T17" fmla="*/ 2147483646 h 291"/>
                  <a:gd name="T18" fmla="*/ 2147483646 w 485"/>
                  <a:gd name="T19" fmla="*/ 2147483646 h 291"/>
                  <a:gd name="T20" fmla="*/ 2147483646 w 485"/>
                  <a:gd name="T21" fmla="*/ 2147483646 h 291"/>
                  <a:gd name="T22" fmla="*/ 2147483646 w 485"/>
                  <a:gd name="T23" fmla="*/ 2147483646 h 291"/>
                  <a:gd name="T24" fmla="*/ 1209856584 w 485"/>
                  <a:gd name="T25" fmla="*/ 2147483646 h 291"/>
                  <a:gd name="T26" fmla="*/ 645157355 w 485"/>
                  <a:gd name="T27" fmla="*/ 2147483646 h 291"/>
                  <a:gd name="T28" fmla="*/ 241933900 w 485"/>
                  <a:gd name="T29" fmla="*/ 2147483646 h 291"/>
                  <a:gd name="T30" fmla="*/ 0 w 485"/>
                  <a:gd name="T31" fmla="*/ 2147483646 h 291"/>
                  <a:gd name="T32" fmla="*/ 403223455 w 485"/>
                  <a:gd name="T33" fmla="*/ 2147483646 h 291"/>
                  <a:gd name="T34" fmla="*/ 1129211806 w 485"/>
                  <a:gd name="T35" fmla="*/ 2147483646 h 291"/>
                  <a:gd name="T36" fmla="*/ 1855013939 w 485"/>
                  <a:gd name="T37" fmla="*/ 2147483646 h 291"/>
                  <a:gd name="T38" fmla="*/ 2147483646 w 485"/>
                  <a:gd name="T39" fmla="*/ 2147483646 h 291"/>
                  <a:gd name="T40" fmla="*/ 2147483646 w 485"/>
                  <a:gd name="T41" fmla="*/ 2147483646 h 291"/>
                  <a:gd name="T42" fmla="*/ 2147483646 w 485"/>
                  <a:gd name="T43" fmla="*/ 2147483646 h 291"/>
                  <a:gd name="T44" fmla="*/ 2147483646 w 485"/>
                  <a:gd name="T45" fmla="*/ 2147483646 h 291"/>
                  <a:gd name="T46" fmla="*/ 2147483646 w 485"/>
                  <a:gd name="T47" fmla="*/ 2147483646 h 291"/>
                  <a:gd name="T48" fmla="*/ 2147483646 w 485"/>
                  <a:gd name="T49" fmla="*/ 2147483646 h 291"/>
                  <a:gd name="T50" fmla="*/ 2147483646 w 485"/>
                  <a:gd name="T51" fmla="*/ 2147483646 h 291"/>
                  <a:gd name="T52" fmla="*/ 2147483646 w 485"/>
                  <a:gd name="T53" fmla="*/ 2147483646 h 291"/>
                  <a:gd name="T54" fmla="*/ 2147483646 w 485"/>
                  <a:gd name="T55" fmla="*/ 2147483646 h 291"/>
                  <a:gd name="T56" fmla="*/ 2147483646 w 485"/>
                  <a:gd name="T57" fmla="*/ 2147483646 h 291"/>
                  <a:gd name="T58" fmla="*/ 2147483646 w 485"/>
                  <a:gd name="T59" fmla="*/ 2147483646 h 291"/>
                  <a:gd name="T60" fmla="*/ 2147483646 w 485"/>
                  <a:gd name="T61" fmla="*/ 2147483646 h 291"/>
                  <a:gd name="T62" fmla="*/ 2147483646 w 485"/>
                  <a:gd name="T63" fmla="*/ 2147483646 h 291"/>
                  <a:gd name="T64" fmla="*/ 2147483646 w 485"/>
                  <a:gd name="T65" fmla="*/ 2147483646 h 291"/>
                  <a:gd name="T66" fmla="*/ 2147483646 w 485"/>
                  <a:gd name="T67" fmla="*/ 2147483646 h 291"/>
                  <a:gd name="T68" fmla="*/ 2147483646 w 485"/>
                  <a:gd name="T69" fmla="*/ 2147483646 h 291"/>
                  <a:gd name="T70" fmla="*/ 2147483646 w 485"/>
                  <a:gd name="T71" fmla="*/ 2147483646 h 291"/>
                  <a:gd name="T72" fmla="*/ 2147483646 w 485"/>
                  <a:gd name="T73" fmla="*/ 2147483646 h 291"/>
                  <a:gd name="T74" fmla="*/ 2147483646 w 485"/>
                  <a:gd name="T75" fmla="*/ 0 h 2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85" h="291">
                    <a:moveTo>
                      <a:pt x="206" y="6"/>
                    </a:moveTo>
                    <a:lnTo>
                      <a:pt x="252" y="20"/>
                    </a:lnTo>
                    <a:lnTo>
                      <a:pt x="292" y="20"/>
                    </a:lnTo>
                    <a:lnTo>
                      <a:pt x="300" y="44"/>
                    </a:lnTo>
                    <a:lnTo>
                      <a:pt x="339" y="32"/>
                    </a:lnTo>
                    <a:lnTo>
                      <a:pt x="372" y="44"/>
                    </a:lnTo>
                    <a:lnTo>
                      <a:pt x="379" y="93"/>
                    </a:lnTo>
                    <a:lnTo>
                      <a:pt x="425" y="131"/>
                    </a:lnTo>
                    <a:lnTo>
                      <a:pt x="459" y="149"/>
                    </a:lnTo>
                    <a:lnTo>
                      <a:pt x="485" y="167"/>
                    </a:lnTo>
                    <a:lnTo>
                      <a:pt x="459" y="186"/>
                    </a:lnTo>
                    <a:lnTo>
                      <a:pt x="412" y="173"/>
                    </a:lnTo>
                    <a:lnTo>
                      <a:pt x="418" y="198"/>
                    </a:lnTo>
                    <a:lnTo>
                      <a:pt x="433" y="210"/>
                    </a:lnTo>
                    <a:lnTo>
                      <a:pt x="433" y="241"/>
                    </a:lnTo>
                    <a:lnTo>
                      <a:pt x="392" y="241"/>
                    </a:lnTo>
                    <a:lnTo>
                      <a:pt x="385" y="266"/>
                    </a:lnTo>
                    <a:lnTo>
                      <a:pt x="385" y="291"/>
                    </a:lnTo>
                    <a:lnTo>
                      <a:pt x="339" y="278"/>
                    </a:lnTo>
                    <a:lnTo>
                      <a:pt x="285" y="266"/>
                    </a:lnTo>
                    <a:lnTo>
                      <a:pt x="239" y="272"/>
                    </a:lnTo>
                    <a:lnTo>
                      <a:pt x="173" y="254"/>
                    </a:lnTo>
                    <a:lnTo>
                      <a:pt x="113" y="254"/>
                    </a:lnTo>
                    <a:lnTo>
                      <a:pt x="60" y="266"/>
                    </a:lnTo>
                    <a:lnTo>
                      <a:pt x="20" y="278"/>
                    </a:lnTo>
                    <a:lnTo>
                      <a:pt x="15" y="271"/>
                    </a:lnTo>
                    <a:lnTo>
                      <a:pt x="11" y="264"/>
                    </a:lnTo>
                    <a:lnTo>
                      <a:pt x="8" y="257"/>
                    </a:lnTo>
                    <a:lnTo>
                      <a:pt x="5" y="251"/>
                    </a:lnTo>
                    <a:lnTo>
                      <a:pt x="3" y="244"/>
                    </a:lnTo>
                    <a:lnTo>
                      <a:pt x="1" y="237"/>
                    </a:lnTo>
                    <a:lnTo>
                      <a:pt x="0" y="229"/>
                    </a:lnTo>
                    <a:lnTo>
                      <a:pt x="0" y="222"/>
                    </a:lnTo>
                    <a:lnTo>
                      <a:pt x="5" y="219"/>
                    </a:lnTo>
                    <a:lnTo>
                      <a:pt x="10" y="214"/>
                    </a:lnTo>
                    <a:lnTo>
                      <a:pt x="14" y="207"/>
                    </a:lnTo>
                    <a:lnTo>
                      <a:pt x="20" y="198"/>
                    </a:lnTo>
                    <a:lnTo>
                      <a:pt x="23" y="189"/>
                    </a:lnTo>
                    <a:lnTo>
                      <a:pt x="27" y="178"/>
                    </a:lnTo>
                    <a:lnTo>
                      <a:pt x="31" y="166"/>
                    </a:lnTo>
                    <a:lnTo>
                      <a:pt x="33" y="155"/>
                    </a:lnTo>
                    <a:lnTo>
                      <a:pt x="41" y="137"/>
                    </a:lnTo>
                    <a:lnTo>
                      <a:pt x="44" y="131"/>
                    </a:lnTo>
                    <a:lnTo>
                      <a:pt x="48" y="126"/>
                    </a:lnTo>
                    <a:lnTo>
                      <a:pt x="54" y="123"/>
                    </a:lnTo>
                    <a:lnTo>
                      <a:pt x="60" y="119"/>
                    </a:lnTo>
                    <a:lnTo>
                      <a:pt x="75" y="115"/>
                    </a:lnTo>
                    <a:lnTo>
                      <a:pt x="87" y="111"/>
                    </a:lnTo>
                    <a:lnTo>
                      <a:pt x="87" y="109"/>
                    </a:lnTo>
                    <a:lnTo>
                      <a:pt x="89" y="106"/>
                    </a:lnTo>
                    <a:lnTo>
                      <a:pt x="91" y="103"/>
                    </a:lnTo>
                    <a:lnTo>
                      <a:pt x="94" y="100"/>
                    </a:lnTo>
                    <a:lnTo>
                      <a:pt x="98" y="97"/>
                    </a:lnTo>
                    <a:lnTo>
                      <a:pt x="101" y="95"/>
                    </a:lnTo>
                    <a:lnTo>
                      <a:pt x="103" y="94"/>
                    </a:lnTo>
                    <a:lnTo>
                      <a:pt x="106" y="93"/>
                    </a:lnTo>
                    <a:lnTo>
                      <a:pt x="106" y="81"/>
                    </a:lnTo>
                    <a:lnTo>
                      <a:pt x="106" y="76"/>
                    </a:lnTo>
                    <a:lnTo>
                      <a:pt x="107" y="72"/>
                    </a:lnTo>
                    <a:lnTo>
                      <a:pt x="109" y="70"/>
                    </a:lnTo>
                    <a:lnTo>
                      <a:pt x="110" y="68"/>
                    </a:lnTo>
                    <a:lnTo>
                      <a:pt x="113" y="67"/>
                    </a:lnTo>
                    <a:lnTo>
                      <a:pt x="117" y="68"/>
                    </a:lnTo>
                    <a:lnTo>
                      <a:pt x="122" y="69"/>
                    </a:lnTo>
                    <a:lnTo>
                      <a:pt x="126" y="69"/>
                    </a:lnTo>
                    <a:lnTo>
                      <a:pt x="128" y="69"/>
                    </a:lnTo>
                    <a:lnTo>
                      <a:pt x="129" y="68"/>
                    </a:lnTo>
                    <a:lnTo>
                      <a:pt x="132" y="66"/>
                    </a:lnTo>
                    <a:lnTo>
                      <a:pt x="133" y="62"/>
                    </a:lnTo>
                    <a:lnTo>
                      <a:pt x="134" y="56"/>
                    </a:lnTo>
                    <a:lnTo>
                      <a:pt x="137" y="48"/>
                    </a:lnTo>
                    <a:lnTo>
                      <a:pt x="139" y="44"/>
                    </a:lnTo>
                    <a:lnTo>
                      <a:pt x="142" y="41"/>
                    </a:lnTo>
                    <a:lnTo>
                      <a:pt x="144" y="39"/>
                    </a:lnTo>
                    <a:lnTo>
                      <a:pt x="146" y="38"/>
                    </a:lnTo>
                    <a:lnTo>
                      <a:pt x="213" y="0"/>
                    </a:lnTo>
                    <a:lnTo>
                      <a:pt x="20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0" name="Freeform 444">
                <a:extLst>
                  <a:ext uri="{FF2B5EF4-FFF2-40B4-BE49-F238E27FC236}">
                    <a16:creationId xmlns:a16="http://schemas.microsoft.com/office/drawing/2014/main" id="{355BD3EE-FD2E-5547-95D1-CB00CE07D8D9}"/>
                  </a:ext>
                </a:extLst>
              </p:cNvPr>
              <p:cNvSpPr>
                <a:spLocks/>
              </p:cNvSpPr>
              <p:nvPr>
                <p:custDataLst>
                  <p:tags r:id="rId282"/>
                </p:custDataLst>
              </p:nvPr>
            </p:nvSpPr>
            <p:spPr bwMode="auto">
              <a:xfrm>
                <a:off x="5888038" y="2228850"/>
                <a:ext cx="82550" cy="87313"/>
              </a:xfrm>
              <a:custGeom>
                <a:avLst/>
                <a:gdLst>
                  <a:gd name="T0" fmla="*/ 2147483646 w 186"/>
                  <a:gd name="T1" fmla="*/ 2147483646 h 166"/>
                  <a:gd name="T2" fmla="*/ 2147483646 w 186"/>
                  <a:gd name="T3" fmla="*/ 2147483646 h 166"/>
                  <a:gd name="T4" fmla="*/ 2147483646 w 186"/>
                  <a:gd name="T5" fmla="*/ 2147483646 h 166"/>
                  <a:gd name="T6" fmla="*/ 2147483646 w 186"/>
                  <a:gd name="T7" fmla="*/ 2147483646 h 166"/>
                  <a:gd name="T8" fmla="*/ 2147483646 w 186"/>
                  <a:gd name="T9" fmla="*/ 2147483646 h 166"/>
                  <a:gd name="T10" fmla="*/ 2147483646 w 186"/>
                  <a:gd name="T11" fmla="*/ 2147483646 h 166"/>
                  <a:gd name="T12" fmla="*/ 2147483646 w 186"/>
                  <a:gd name="T13" fmla="*/ 2147483646 h 166"/>
                  <a:gd name="T14" fmla="*/ 2147483646 w 186"/>
                  <a:gd name="T15" fmla="*/ 2147483646 h 166"/>
                  <a:gd name="T16" fmla="*/ 2147483646 w 186"/>
                  <a:gd name="T17" fmla="*/ 2147483646 h 166"/>
                  <a:gd name="T18" fmla="*/ 1136538192 w 186"/>
                  <a:gd name="T19" fmla="*/ 2147483646 h 166"/>
                  <a:gd name="T20" fmla="*/ 0 w 186"/>
                  <a:gd name="T21" fmla="*/ 2147483646 h 166"/>
                  <a:gd name="T22" fmla="*/ 0 w 186"/>
                  <a:gd name="T23" fmla="*/ 0 h 166"/>
                  <a:gd name="T24" fmla="*/ 611997296 w 186"/>
                  <a:gd name="T25" fmla="*/ 291043158 h 166"/>
                  <a:gd name="T26" fmla="*/ 1223797537 w 186"/>
                  <a:gd name="T27" fmla="*/ 436564474 h 166"/>
                  <a:gd name="T28" fmla="*/ 1748338877 w 186"/>
                  <a:gd name="T29" fmla="*/ 582086316 h 166"/>
                  <a:gd name="T30" fmla="*/ 2147483646 w 186"/>
                  <a:gd name="T31" fmla="*/ 582086316 h 166"/>
                  <a:gd name="T32" fmla="*/ 2147483646 w 186"/>
                  <a:gd name="T33" fmla="*/ 582086316 h 166"/>
                  <a:gd name="T34" fmla="*/ 2147483646 w 186"/>
                  <a:gd name="T35" fmla="*/ 436564474 h 166"/>
                  <a:gd name="T36" fmla="*/ 2147483646 w 186"/>
                  <a:gd name="T37" fmla="*/ 291043158 h 166"/>
                  <a:gd name="T38" fmla="*/ 2147483646 w 186"/>
                  <a:gd name="T39" fmla="*/ 0 h 166"/>
                  <a:gd name="T40" fmla="*/ 2147483646 w 186"/>
                  <a:gd name="T41" fmla="*/ 1746258948 h 166"/>
                  <a:gd name="T42" fmla="*/ 2147483646 w 186"/>
                  <a:gd name="T43" fmla="*/ 2147483646 h 166"/>
                  <a:gd name="T44" fmla="*/ 2147483646 w 186"/>
                  <a:gd name="T45" fmla="*/ 2147483646 h 166"/>
                  <a:gd name="T46" fmla="*/ 2147483646 w 186"/>
                  <a:gd name="T47" fmla="*/ 2147483646 h 166"/>
                  <a:gd name="T48" fmla="*/ 2147483646 w 186"/>
                  <a:gd name="T49" fmla="*/ 2147483646 h 166"/>
                  <a:gd name="T50" fmla="*/ 2147483646 w 186"/>
                  <a:gd name="T51" fmla="*/ 2147483646 h 166"/>
                  <a:gd name="T52" fmla="*/ 2147483646 w 186"/>
                  <a:gd name="T53" fmla="*/ 2147483646 h 166"/>
                  <a:gd name="T54" fmla="*/ 2147483646 w 186"/>
                  <a:gd name="T55" fmla="*/ 2147483646 h 166"/>
                  <a:gd name="T56" fmla="*/ 2147483646 w 186"/>
                  <a:gd name="T57" fmla="*/ 2147483646 h 166"/>
                  <a:gd name="T58" fmla="*/ 2147483646 w 186"/>
                  <a:gd name="T59" fmla="*/ 2147483646 h 166"/>
                  <a:gd name="T60" fmla="*/ 2147483646 w 186"/>
                  <a:gd name="T61" fmla="*/ 2147483646 h 16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86" h="166">
                    <a:moveTo>
                      <a:pt x="86" y="147"/>
                    </a:moveTo>
                    <a:lnTo>
                      <a:pt x="83" y="136"/>
                    </a:lnTo>
                    <a:lnTo>
                      <a:pt x="78" y="127"/>
                    </a:lnTo>
                    <a:lnTo>
                      <a:pt x="74" y="118"/>
                    </a:lnTo>
                    <a:lnTo>
                      <a:pt x="70" y="110"/>
                    </a:lnTo>
                    <a:lnTo>
                      <a:pt x="60" y="95"/>
                    </a:lnTo>
                    <a:lnTo>
                      <a:pt x="49" y="82"/>
                    </a:lnTo>
                    <a:lnTo>
                      <a:pt x="37" y="70"/>
                    </a:lnTo>
                    <a:lnTo>
                      <a:pt x="25" y="56"/>
                    </a:lnTo>
                    <a:lnTo>
                      <a:pt x="13" y="3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2"/>
                    </a:lnTo>
                    <a:lnTo>
                      <a:pt x="14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3" y="4"/>
                    </a:lnTo>
                    <a:lnTo>
                      <a:pt x="40" y="3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140" y="12"/>
                    </a:lnTo>
                    <a:lnTo>
                      <a:pt x="186" y="91"/>
                    </a:lnTo>
                    <a:lnTo>
                      <a:pt x="171" y="112"/>
                    </a:lnTo>
                    <a:lnTo>
                      <a:pt x="155" y="129"/>
                    </a:lnTo>
                    <a:lnTo>
                      <a:pt x="149" y="137"/>
                    </a:lnTo>
                    <a:lnTo>
                      <a:pt x="144" y="145"/>
                    </a:lnTo>
                    <a:lnTo>
                      <a:pt x="142" y="150"/>
                    </a:lnTo>
                    <a:lnTo>
                      <a:pt x="141" y="156"/>
                    </a:lnTo>
                    <a:lnTo>
                      <a:pt x="140" y="161"/>
                    </a:lnTo>
                    <a:lnTo>
                      <a:pt x="140" y="166"/>
                    </a:lnTo>
                    <a:lnTo>
                      <a:pt x="86" y="1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1" name="Freeform 445">
                <a:extLst>
                  <a:ext uri="{FF2B5EF4-FFF2-40B4-BE49-F238E27FC236}">
                    <a16:creationId xmlns:a16="http://schemas.microsoft.com/office/drawing/2014/main" id="{05F57309-C2A6-A941-AC99-44BC92BC24D6}"/>
                  </a:ext>
                </a:extLst>
              </p:cNvPr>
              <p:cNvSpPr>
                <a:spLocks/>
              </p:cNvSpPr>
              <p:nvPr>
                <p:custDataLst>
                  <p:tags r:id="rId283"/>
                </p:custDataLst>
              </p:nvPr>
            </p:nvSpPr>
            <p:spPr bwMode="auto">
              <a:xfrm>
                <a:off x="4252913" y="3665538"/>
                <a:ext cx="82550" cy="57150"/>
              </a:xfrm>
              <a:custGeom>
                <a:avLst/>
                <a:gdLst>
                  <a:gd name="T0" fmla="*/ 2147483646 w 186"/>
                  <a:gd name="T1" fmla="*/ 2147483646 h 104"/>
                  <a:gd name="T2" fmla="*/ 2147483646 w 186"/>
                  <a:gd name="T3" fmla="*/ 2147483646 h 104"/>
                  <a:gd name="T4" fmla="*/ 2147483646 w 186"/>
                  <a:gd name="T5" fmla="*/ 2147483646 h 104"/>
                  <a:gd name="T6" fmla="*/ 2147483646 w 186"/>
                  <a:gd name="T7" fmla="*/ 2147483646 h 104"/>
                  <a:gd name="T8" fmla="*/ 2147483646 w 186"/>
                  <a:gd name="T9" fmla="*/ 2147483646 h 104"/>
                  <a:gd name="T10" fmla="*/ 2147483646 w 186"/>
                  <a:gd name="T11" fmla="*/ 2147483646 h 104"/>
                  <a:gd name="T12" fmla="*/ 2147483646 w 186"/>
                  <a:gd name="T13" fmla="*/ 1825417160 h 104"/>
                  <a:gd name="T14" fmla="*/ 2147483646 w 186"/>
                  <a:gd name="T15" fmla="*/ 1659332665 h 104"/>
                  <a:gd name="T16" fmla="*/ 2147483646 w 186"/>
                  <a:gd name="T17" fmla="*/ 1493550407 h 104"/>
                  <a:gd name="T18" fmla="*/ 2147483646 w 186"/>
                  <a:gd name="T19" fmla="*/ 1327466462 h 104"/>
                  <a:gd name="T20" fmla="*/ 2147483646 w 186"/>
                  <a:gd name="T21" fmla="*/ 995599709 h 104"/>
                  <a:gd name="T22" fmla="*/ 2147483646 w 186"/>
                  <a:gd name="T23" fmla="*/ 497950698 h 104"/>
                  <a:gd name="T24" fmla="*/ 2147483646 w 186"/>
                  <a:gd name="T25" fmla="*/ 166084494 h 104"/>
                  <a:gd name="T26" fmla="*/ 2147483646 w 186"/>
                  <a:gd name="T27" fmla="*/ 0 h 104"/>
                  <a:gd name="T28" fmla="*/ 2147483646 w 186"/>
                  <a:gd name="T29" fmla="*/ 0 h 104"/>
                  <a:gd name="T30" fmla="*/ 2147483646 w 186"/>
                  <a:gd name="T31" fmla="*/ 166084494 h 104"/>
                  <a:gd name="T32" fmla="*/ 2147483646 w 186"/>
                  <a:gd name="T33" fmla="*/ 331866753 h 104"/>
                  <a:gd name="T34" fmla="*/ 2147483646 w 186"/>
                  <a:gd name="T35" fmla="*/ 663732956 h 104"/>
                  <a:gd name="T36" fmla="*/ 2147483646 w 186"/>
                  <a:gd name="T37" fmla="*/ 995599709 h 104"/>
                  <a:gd name="T38" fmla="*/ 2147483646 w 186"/>
                  <a:gd name="T39" fmla="*/ 1659332665 h 104"/>
                  <a:gd name="T40" fmla="*/ 2147483646 w 186"/>
                  <a:gd name="T41" fmla="*/ 2147483646 h 104"/>
                  <a:gd name="T42" fmla="*/ 2147483646 w 186"/>
                  <a:gd name="T43" fmla="*/ 2147483646 h 104"/>
                  <a:gd name="T44" fmla="*/ 1748338877 w 186"/>
                  <a:gd name="T45" fmla="*/ 2147483646 h 104"/>
                  <a:gd name="T46" fmla="*/ 611997296 w 186"/>
                  <a:gd name="T47" fmla="*/ 2147483646 h 104"/>
                  <a:gd name="T48" fmla="*/ 0 w 186"/>
                  <a:gd name="T49" fmla="*/ 2147483646 h 104"/>
                  <a:gd name="T50" fmla="*/ 699453695 w 186"/>
                  <a:gd name="T51" fmla="*/ 2147483646 h 104"/>
                  <a:gd name="T52" fmla="*/ 1398710335 w 186"/>
                  <a:gd name="T53" fmla="*/ 2147483646 h 104"/>
                  <a:gd name="T54" fmla="*/ 1835794832 w 186"/>
                  <a:gd name="T55" fmla="*/ 2147483646 h 104"/>
                  <a:gd name="T56" fmla="*/ 2147483646 w 186"/>
                  <a:gd name="T57" fmla="*/ 2147483646 h 104"/>
                  <a:gd name="T58" fmla="*/ 2147483646 w 186"/>
                  <a:gd name="T59" fmla="*/ 2147483646 h 104"/>
                  <a:gd name="T60" fmla="*/ 2147483646 w 186"/>
                  <a:gd name="T61" fmla="*/ 2147483646 h 104"/>
                  <a:gd name="T62" fmla="*/ 2147483646 w 186"/>
                  <a:gd name="T63" fmla="*/ 2147483646 h 104"/>
                  <a:gd name="T64" fmla="*/ 2147483646 w 186"/>
                  <a:gd name="T65" fmla="*/ 2147483646 h 104"/>
                  <a:gd name="T66" fmla="*/ 2147483646 w 186"/>
                  <a:gd name="T67" fmla="*/ 2147483646 h 104"/>
                  <a:gd name="T68" fmla="*/ 2147483646 w 186"/>
                  <a:gd name="T69" fmla="*/ 2147483646 h 104"/>
                  <a:gd name="T70" fmla="*/ 2147483646 w 186"/>
                  <a:gd name="T71" fmla="*/ 2147483646 h 104"/>
                  <a:gd name="T72" fmla="*/ 2147483646 w 186"/>
                  <a:gd name="T73" fmla="*/ 2147483646 h 104"/>
                  <a:gd name="T74" fmla="*/ 2147483646 w 186"/>
                  <a:gd name="T75" fmla="*/ 2147483646 h 104"/>
                  <a:gd name="T76" fmla="*/ 2147483646 w 186"/>
                  <a:gd name="T77" fmla="*/ 2147483646 h 104"/>
                  <a:gd name="T78" fmla="*/ 2147483646 w 186"/>
                  <a:gd name="T79" fmla="*/ 2147483646 h 104"/>
                  <a:gd name="T80" fmla="*/ 2147483646 w 186"/>
                  <a:gd name="T81" fmla="*/ 2147483646 h 104"/>
                  <a:gd name="T82" fmla="*/ 2147483646 w 186"/>
                  <a:gd name="T83" fmla="*/ 2147483646 h 104"/>
                  <a:gd name="T84" fmla="*/ 2147483646 w 186"/>
                  <a:gd name="T85" fmla="*/ 2147483646 h 104"/>
                  <a:gd name="T86" fmla="*/ 2147483646 w 186"/>
                  <a:gd name="T87" fmla="*/ 2147483646 h 104"/>
                  <a:gd name="T88" fmla="*/ 2147483646 w 186"/>
                  <a:gd name="T89" fmla="*/ 2147483646 h 104"/>
                  <a:gd name="T90" fmla="*/ 2147483646 w 186"/>
                  <a:gd name="T91" fmla="*/ 2147483646 h 104"/>
                  <a:gd name="T92" fmla="*/ 2147483646 w 186"/>
                  <a:gd name="T93" fmla="*/ 2147483646 h 104"/>
                  <a:gd name="T94" fmla="*/ 2147483646 w 186"/>
                  <a:gd name="T95" fmla="*/ 2147483646 h 104"/>
                  <a:gd name="T96" fmla="*/ 2147483646 w 186"/>
                  <a:gd name="T97" fmla="*/ 2147483646 h 1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86" h="104">
                    <a:moveTo>
                      <a:pt x="153" y="21"/>
                    </a:moveTo>
                    <a:lnTo>
                      <a:pt x="146" y="21"/>
                    </a:lnTo>
                    <a:lnTo>
                      <a:pt x="141" y="20"/>
                    </a:lnTo>
                    <a:lnTo>
                      <a:pt x="136" y="18"/>
                    </a:lnTo>
                    <a:lnTo>
                      <a:pt x="133" y="15"/>
                    </a:lnTo>
                    <a:lnTo>
                      <a:pt x="130" y="13"/>
                    </a:lnTo>
                    <a:lnTo>
                      <a:pt x="125" y="11"/>
                    </a:lnTo>
                    <a:lnTo>
                      <a:pt x="120" y="10"/>
                    </a:lnTo>
                    <a:lnTo>
                      <a:pt x="113" y="9"/>
                    </a:lnTo>
                    <a:lnTo>
                      <a:pt x="100" y="8"/>
                    </a:lnTo>
                    <a:lnTo>
                      <a:pt x="88" y="6"/>
                    </a:lnTo>
                    <a:lnTo>
                      <a:pt x="75" y="3"/>
                    </a:lnTo>
                    <a:lnTo>
                      <a:pt x="64" y="1"/>
                    </a:lnTo>
                    <a:lnTo>
                      <a:pt x="60" y="0"/>
                    </a:lnTo>
                    <a:lnTo>
                      <a:pt x="54" y="0"/>
                    </a:lnTo>
                    <a:lnTo>
                      <a:pt x="51" y="1"/>
                    </a:lnTo>
                    <a:lnTo>
                      <a:pt x="46" y="2"/>
                    </a:lnTo>
                    <a:lnTo>
                      <a:pt x="44" y="4"/>
                    </a:lnTo>
                    <a:lnTo>
                      <a:pt x="42" y="6"/>
                    </a:lnTo>
                    <a:lnTo>
                      <a:pt x="41" y="10"/>
                    </a:lnTo>
                    <a:lnTo>
                      <a:pt x="40" y="15"/>
                    </a:lnTo>
                    <a:lnTo>
                      <a:pt x="34" y="27"/>
                    </a:lnTo>
                    <a:lnTo>
                      <a:pt x="20" y="47"/>
                    </a:lnTo>
                    <a:lnTo>
                      <a:pt x="7" y="66"/>
                    </a:lnTo>
                    <a:lnTo>
                      <a:pt x="0" y="77"/>
                    </a:lnTo>
                    <a:lnTo>
                      <a:pt x="8" y="77"/>
                    </a:lnTo>
                    <a:lnTo>
                      <a:pt x="16" y="78"/>
                    </a:lnTo>
                    <a:lnTo>
                      <a:pt x="21" y="79"/>
                    </a:lnTo>
                    <a:lnTo>
                      <a:pt x="25" y="81"/>
                    </a:lnTo>
                    <a:lnTo>
                      <a:pt x="33" y="85"/>
                    </a:lnTo>
                    <a:lnTo>
                      <a:pt x="40" y="89"/>
                    </a:lnTo>
                    <a:lnTo>
                      <a:pt x="45" y="94"/>
                    </a:lnTo>
                    <a:lnTo>
                      <a:pt x="52" y="98"/>
                    </a:lnTo>
                    <a:lnTo>
                      <a:pt x="56" y="100"/>
                    </a:lnTo>
                    <a:lnTo>
                      <a:pt x="61" y="101"/>
                    </a:lnTo>
                    <a:lnTo>
                      <a:pt x="66" y="102"/>
                    </a:lnTo>
                    <a:lnTo>
                      <a:pt x="74" y="102"/>
                    </a:lnTo>
                    <a:lnTo>
                      <a:pt x="107" y="103"/>
                    </a:lnTo>
                    <a:lnTo>
                      <a:pt x="131" y="104"/>
                    </a:lnTo>
                    <a:lnTo>
                      <a:pt x="135" y="103"/>
                    </a:lnTo>
                    <a:lnTo>
                      <a:pt x="139" y="102"/>
                    </a:lnTo>
                    <a:lnTo>
                      <a:pt x="142" y="100"/>
                    </a:lnTo>
                    <a:lnTo>
                      <a:pt x="145" y="97"/>
                    </a:lnTo>
                    <a:lnTo>
                      <a:pt x="147" y="94"/>
                    </a:lnTo>
                    <a:lnTo>
                      <a:pt x="150" y="88"/>
                    </a:lnTo>
                    <a:lnTo>
                      <a:pt x="152" y="83"/>
                    </a:lnTo>
                    <a:lnTo>
                      <a:pt x="153" y="77"/>
                    </a:lnTo>
                    <a:lnTo>
                      <a:pt x="186" y="27"/>
                    </a:lnTo>
                    <a:lnTo>
                      <a:pt x="153" y="2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2" name="Freeform 446">
                <a:extLst>
                  <a:ext uri="{FF2B5EF4-FFF2-40B4-BE49-F238E27FC236}">
                    <a16:creationId xmlns:a16="http://schemas.microsoft.com/office/drawing/2014/main" id="{188AAD79-E1EB-AD49-8D93-357CED3A94CC}"/>
                  </a:ext>
                </a:extLst>
              </p:cNvPr>
              <p:cNvSpPr>
                <a:spLocks/>
              </p:cNvSpPr>
              <p:nvPr>
                <p:custDataLst>
                  <p:tags r:id="rId284"/>
                </p:custDataLst>
              </p:nvPr>
            </p:nvSpPr>
            <p:spPr bwMode="auto">
              <a:xfrm>
                <a:off x="6046788" y="2263775"/>
                <a:ext cx="133350" cy="96838"/>
              </a:xfrm>
              <a:custGeom>
                <a:avLst/>
                <a:gdLst>
                  <a:gd name="T0" fmla="*/ 2147483646 w 311"/>
                  <a:gd name="T1" fmla="*/ 2147483646 h 179"/>
                  <a:gd name="T2" fmla="*/ 2147483646 w 311"/>
                  <a:gd name="T3" fmla="*/ 2147483646 h 179"/>
                  <a:gd name="T4" fmla="*/ 2147483646 w 311"/>
                  <a:gd name="T5" fmla="*/ 2147483646 h 179"/>
                  <a:gd name="T6" fmla="*/ 2147483646 w 311"/>
                  <a:gd name="T7" fmla="*/ 633348652 h 179"/>
                  <a:gd name="T8" fmla="*/ 2147483646 w 311"/>
                  <a:gd name="T9" fmla="*/ 0 h 179"/>
                  <a:gd name="T10" fmla="*/ 2147483646 w 311"/>
                  <a:gd name="T11" fmla="*/ 316674326 h 179"/>
                  <a:gd name="T12" fmla="*/ 2147483646 w 311"/>
                  <a:gd name="T13" fmla="*/ 950022978 h 179"/>
                  <a:gd name="T14" fmla="*/ 2147483646 w 311"/>
                  <a:gd name="T15" fmla="*/ 1900045955 h 179"/>
                  <a:gd name="T16" fmla="*/ 2147483646 w 311"/>
                  <a:gd name="T17" fmla="*/ 2147483646 h 179"/>
                  <a:gd name="T18" fmla="*/ 2147483646 w 311"/>
                  <a:gd name="T19" fmla="*/ 2147483646 h 179"/>
                  <a:gd name="T20" fmla="*/ 2147483646 w 311"/>
                  <a:gd name="T21" fmla="*/ 2147483646 h 179"/>
                  <a:gd name="T22" fmla="*/ 2147483646 w 311"/>
                  <a:gd name="T23" fmla="*/ 2147483646 h 179"/>
                  <a:gd name="T24" fmla="*/ 2147483646 w 311"/>
                  <a:gd name="T25" fmla="*/ 2147483646 h 179"/>
                  <a:gd name="T26" fmla="*/ 2147483646 w 311"/>
                  <a:gd name="T27" fmla="*/ 2147483646 h 179"/>
                  <a:gd name="T28" fmla="*/ 2147483646 w 311"/>
                  <a:gd name="T29" fmla="*/ 2147483646 h 179"/>
                  <a:gd name="T30" fmla="*/ 2147483646 w 311"/>
                  <a:gd name="T31" fmla="*/ 2147483646 h 179"/>
                  <a:gd name="T32" fmla="*/ 2147483646 w 311"/>
                  <a:gd name="T33" fmla="*/ 2147483646 h 179"/>
                  <a:gd name="T34" fmla="*/ 2147483646 w 311"/>
                  <a:gd name="T35" fmla="*/ 2147483646 h 179"/>
                  <a:gd name="T36" fmla="*/ 2147483646 w 311"/>
                  <a:gd name="T37" fmla="*/ 2147483646 h 179"/>
                  <a:gd name="T38" fmla="*/ 2147483646 w 311"/>
                  <a:gd name="T39" fmla="*/ 2147483646 h 179"/>
                  <a:gd name="T40" fmla="*/ 2147483646 w 311"/>
                  <a:gd name="T41" fmla="*/ 2147483646 h 179"/>
                  <a:gd name="T42" fmla="*/ 2147483646 w 311"/>
                  <a:gd name="T43" fmla="*/ 2147483646 h 179"/>
                  <a:gd name="T44" fmla="*/ 2147483646 w 311"/>
                  <a:gd name="T45" fmla="*/ 2147483646 h 179"/>
                  <a:gd name="T46" fmla="*/ 2147483646 w 311"/>
                  <a:gd name="T47" fmla="*/ 2147483646 h 179"/>
                  <a:gd name="T48" fmla="*/ 2147483646 w 311"/>
                  <a:gd name="T49" fmla="*/ 2147483646 h 179"/>
                  <a:gd name="T50" fmla="*/ 2147483646 w 311"/>
                  <a:gd name="T51" fmla="*/ 2147483646 h 179"/>
                  <a:gd name="T52" fmla="*/ 2147483646 w 311"/>
                  <a:gd name="T53" fmla="*/ 2147483646 h 179"/>
                  <a:gd name="T54" fmla="*/ 2147483646 w 311"/>
                  <a:gd name="T55" fmla="*/ 2147483646 h 179"/>
                  <a:gd name="T56" fmla="*/ 2147483646 w 311"/>
                  <a:gd name="T57" fmla="*/ 2147483646 h 179"/>
                  <a:gd name="T58" fmla="*/ 2147483646 w 311"/>
                  <a:gd name="T59" fmla="*/ 2147483646 h 179"/>
                  <a:gd name="T60" fmla="*/ 2147483646 w 311"/>
                  <a:gd name="T61" fmla="*/ 2147483646 h 179"/>
                  <a:gd name="T62" fmla="*/ 2147483646 w 311"/>
                  <a:gd name="T63" fmla="*/ 2147483646 h 179"/>
                  <a:gd name="T64" fmla="*/ 2147483646 w 311"/>
                  <a:gd name="T65" fmla="*/ 2147483646 h 179"/>
                  <a:gd name="T66" fmla="*/ 1655391464 w 311"/>
                  <a:gd name="T67" fmla="*/ 2147483646 h 179"/>
                  <a:gd name="T68" fmla="*/ 1024783602 w 311"/>
                  <a:gd name="T69" fmla="*/ 2147483646 h 179"/>
                  <a:gd name="T70" fmla="*/ 551735839 w 311"/>
                  <a:gd name="T71" fmla="*/ 2147483646 h 179"/>
                  <a:gd name="T72" fmla="*/ 236432123 w 311"/>
                  <a:gd name="T73" fmla="*/ 2147483646 h 179"/>
                  <a:gd name="T74" fmla="*/ 0 w 311"/>
                  <a:gd name="T75" fmla="*/ 2147483646 h 179"/>
                  <a:gd name="T76" fmla="*/ 0 w 311"/>
                  <a:gd name="T77" fmla="*/ 2147483646 h 179"/>
                  <a:gd name="T78" fmla="*/ 236432123 w 311"/>
                  <a:gd name="T79" fmla="*/ 2147483646 h 179"/>
                  <a:gd name="T80" fmla="*/ 1024783602 w 311"/>
                  <a:gd name="T81" fmla="*/ 2147483646 h 179"/>
                  <a:gd name="T82" fmla="*/ 1655391464 w 311"/>
                  <a:gd name="T83" fmla="*/ 2147483646 h 179"/>
                  <a:gd name="T84" fmla="*/ 1970695609 w 311"/>
                  <a:gd name="T85" fmla="*/ 2147483646 h 179"/>
                  <a:gd name="T86" fmla="*/ 2049567632 w 311"/>
                  <a:gd name="T87" fmla="*/ 2147483646 h 179"/>
                  <a:gd name="T88" fmla="*/ 1892007532 w 311"/>
                  <a:gd name="T89" fmla="*/ 2147483646 h 179"/>
                  <a:gd name="T90" fmla="*/ 1497831364 w 311"/>
                  <a:gd name="T91" fmla="*/ 2147483646 h 179"/>
                  <a:gd name="T92" fmla="*/ 630607862 w 311"/>
                  <a:gd name="T93" fmla="*/ 2147483646 h 179"/>
                  <a:gd name="T94" fmla="*/ 78872023 w 311"/>
                  <a:gd name="T95" fmla="*/ 2147483646 h 179"/>
                  <a:gd name="T96" fmla="*/ 78872023 w 311"/>
                  <a:gd name="T97" fmla="*/ 2058383118 h 179"/>
                  <a:gd name="T98" fmla="*/ 473047762 w 311"/>
                  <a:gd name="T99" fmla="*/ 950022978 h 179"/>
                  <a:gd name="T100" fmla="*/ 0 w 311"/>
                  <a:gd name="T101" fmla="*/ 950022978 h 17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11" h="179">
                    <a:moveTo>
                      <a:pt x="0" y="6"/>
                    </a:moveTo>
                    <a:lnTo>
                      <a:pt x="79" y="38"/>
                    </a:lnTo>
                    <a:lnTo>
                      <a:pt x="97" y="33"/>
                    </a:lnTo>
                    <a:lnTo>
                      <a:pt x="115" y="26"/>
                    </a:lnTo>
                    <a:lnTo>
                      <a:pt x="132" y="20"/>
                    </a:lnTo>
                    <a:lnTo>
                      <a:pt x="148" y="14"/>
                    </a:lnTo>
                    <a:lnTo>
                      <a:pt x="163" y="9"/>
                    </a:lnTo>
                    <a:lnTo>
                      <a:pt x="178" y="4"/>
                    </a:lnTo>
                    <a:lnTo>
                      <a:pt x="195" y="1"/>
                    </a:lnTo>
                    <a:lnTo>
                      <a:pt x="211" y="0"/>
                    </a:lnTo>
                    <a:lnTo>
                      <a:pt x="224" y="1"/>
                    </a:lnTo>
                    <a:lnTo>
                      <a:pt x="236" y="2"/>
                    </a:lnTo>
                    <a:lnTo>
                      <a:pt x="247" y="4"/>
                    </a:lnTo>
                    <a:lnTo>
                      <a:pt x="256" y="6"/>
                    </a:lnTo>
                    <a:lnTo>
                      <a:pt x="275" y="10"/>
                    </a:lnTo>
                    <a:lnTo>
                      <a:pt x="292" y="12"/>
                    </a:lnTo>
                    <a:lnTo>
                      <a:pt x="290" y="21"/>
                    </a:lnTo>
                    <a:lnTo>
                      <a:pt x="287" y="28"/>
                    </a:lnTo>
                    <a:lnTo>
                      <a:pt x="283" y="36"/>
                    </a:lnTo>
                    <a:lnTo>
                      <a:pt x="278" y="42"/>
                    </a:lnTo>
                    <a:lnTo>
                      <a:pt x="273" y="48"/>
                    </a:lnTo>
                    <a:lnTo>
                      <a:pt x="269" y="53"/>
                    </a:lnTo>
                    <a:lnTo>
                      <a:pt x="266" y="57"/>
                    </a:lnTo>
                    <a:lnTo>
                      <a:pt x="265" y="62"/>
                    </a:lnTo>
                    <a:lnTo>
                      <a:pt x="265" y="64"/>
                    </a:lnTo>
                    <a:lnTo>
                      <a:pt x="266" y="66"/>
                    </a:lnTo>
                    <a:lnTo>
                      <a:pt x="269" y="69"/>
                    </a:lnTo>
                    <a:lnTo>
                      <a:pt x="271" y="71"/>
                    </a:lnTo>
                    <a:lnTo>
                      <a:pt x="277" y="75"/>
                    </a:lnTo>
                    <a:lnTo>
                      <a:pt x="285" y="79"/>
                    </a:lnTo>
                    <a:lnTo>
                      <a:pt x="301" y="87"/>
                    </a:lnTo>
                    <a:lnTo>
                      <a:pt x="311" y="93"/>
                    </a:lnTo>
                    <a:lnTo>
                      <a:pt x="298" y="100"/>
                    </a:lnTo>
                    <a:lnTo>
                      <a:pt x="287" y="107"/>
                    </a:lnTo>
                    <a:lnTo>
                      <a:pt x="283" y="110"/>
                    </a:lnTo>
                    <a:lnTo>
                      <a:pt x="281" y="115"/>
                    </a:lnTo>
                    <a:lnTo>
                      <a:pt x="278" y="121"/>
                    </a:lnTo>
                    <a:lnTo>
                      <a:pt x="278" y="129"/>
                    </a:lnTo>
                    <a:lnTo>
                      <a:pt x="271" y="131"/>
                    </a:lnTo>
                    <a:lnTo>
                      <a:pt x="252" y="136"/>
                    </a:lnTo>
                    <a:lnTo>
                      <a:pt x="230" y="143"/>
                    </a:lnTo>
                    <a:lnTo>
                      <a:pt x="211" y="148"/>
                    </a:lnTo>
                    <a:lnTo>
                      <a:pt x="202" y="158"/>
                    </a:lnTo>
                    <a:lnTo>
                      <a:pt x="191" y="168"/>
                    </a:lnTo>
                    <a:lnTo>
                      <a:pt x="185" y="172"/>
                    </a:lnTo>
                    <a:lnTo>
                      <a:pt x="178" y="176"/>
                    </a:lnTo>
                    <a:lnTo>
                      <a:pt x="172" y="178"/>
                    </a:lnTo>
                    <a:lnTo>
                      <a:pt x="165" y="179"/>
                    </a:lnTo>
                    <a:lnTo>
                      <a:pt x="158" y="178"/>
                    </a:lnTo>
                    <a:lnTo>
                      <a:pt x="151" y="175"/>
                    </a:lnTo>
                    <a:lnTo>
                      <a:pt x="144" y="171"/>
                    </a:lnTo>
                    <a:lnTo>
                      <a:pt x="137" y="167"/>
                    </a:lnTo>
                    <a:lnTo>
                      <a:pt x="129" y="162"/>
                    </a:lnTo>
                    <a:lnTo>
                      <a:pt x="120" y="158"/>
                    </a:lnTo>
                    <a:lnTo>
                      <a:pt x="110" y="156"/>
                    </a:lnTo>
                    <a:lnTo>
                      <a:pt x="98" y="155"/>
                    </a:lnTo>
                    <a:lnTo>
                      <a:pt x="83" y="155"/>
                    </a:lnTo>
                    <a:lnTo>
                      <a:pt x="66" y="155"/>
                    </a:lnTo>
                    <a:lnTo>
                      <a:pt x="59" y="156"/>
                    </a:lnTo>
                    <a:lnTo>
                      <a:pt x="51" y="157"/>
                    </a:lnTo>
                    <a:lnTo>
                      <a:pt x="45" y="159"/>
                    </a:lnTo>
                    <a:lnTo>
                      <a:pt x="39" y="161"/>
                    </a:lnTo>
                    <a:lnTo>
                      <a:pt x="38" y="151"/>
                    </a:lnTo>
                    <a:lnTo>
                      <a:pt x="36" y="142"/>
                    </a:lnTo>
                    <a:lnTo>
                      <a:pt x="34" y="132"/>
                    </a:lnTo>
                    <a:lnTo>
                      <a:pt x="32" y="123"/>
                    </a:lnTo>
                    <a:lnTo>
                      <a:pt x="26" y="126"/>
                    </a:lnTo>
                    <a:lnTo>
                      <a:pt x="21" y="128"/>
                    </a:lnTo>
                    <a:lnTo>
                      <a:pt x="17" y="129"/>
                    </a:lnTo>
                    <a:lnTo>
                      <a:pt x="13" y="129"/>
                    </a:lnTo>
                    <a:lnTo>
                      <a:pt x="9" y="128"/>
                    </a:lnTo>
                    <a:lnTo>
                      <a:pt x="7" y="126"/>
                    </a:lnTo>
                    <a:lnTo>
                      <a:pt x="5" y="124"/>
                    </a:lnTo>
                    <a:lnTo>
                      <a:pt x="3" y="121"/>
                    </a:lnTo>
                    <a:lnTo>
                      <a:pt x="1" y="114"/>
                    </a:lnTo>
                    <a:lnTo>
                      <a:pt x="0" y="105"/>
                    </a:lnTo>
                    <a:lnTo>
                      <a:pt x="0" y="96"/>
                    </a:lnTo>
                    <a:lnTo>
                      <a:pt x="0" y="87"/>
                    </a:lnTo>
                    <a:lnTo>
                      <a:pt x="1" y="84"/>
                    </a:lnTo>
                    <a:lnTo>
                      <a:pt x="3" y="82"/>
                    </a:lnTo>
                    <a:lnTo>
                      <a:pt x="7" y="80"/>
                    </a:lnTo>
                    <a:lnTo>
                      <a:pt x="13" y="78"/>
                    </a:lnTo>
                    <a:lnTo>
                      <a:pt x="17" y="76"/>
                    </a:lnTo>
                    <a:lnTo>
                      <a:pt x="21" y="72"/>
                    </a:lnTo>
                    <a:lnTo>
                      <a:pt x="23" y="70"/>
                    </a:lnTo>
                    <a:lnTo>
                      <a:pt x="25" y="68"/>
                    </a:lnTo>
                    <a:lnTo>
                      <a:pt x="25" y="65"/>
                    </a:lnTo>
                    <a:lnTo>
                      <a:pt x="26" y="62"/>
                    </a:lnTo>
                    <a:lnTo>
                      <a:pt x="25" y="56"/>
                    </a:lnTo>
                    <a:lnTo>
                      <a:pt x="24" y="51"/>
                    </a:lnTo>
                    <a:lnTo>
                      <a:pt x="21" y="47"/>
                    </a:lnTo>
                    <a:lnTo>
                      <a:pt x="19" y="43"/>
                    </a:lnTo>
                    <a:lnTo>
                      <a:pt x="14" y="36"/>
                    </a:lnTo>
                    <a:lnTo>
                      <a:pt x="8" y="29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6"/>
                    </a:lnTo>
                    <a:lnTo>
                      <a:pt x="1" y="13"/>
                    </a:lnTo>
                    <a:lnTo>
                      <a:pt x="3" y="10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3" name="Freeform 447">
                <a:extLst>
                  <a:ext uri="{FF2B5EF4-FFF2-40B4-BE49-F238E27FC236}">
                    <a16:creationId xmlns:a16="http://schemas.microsoft.com/office/drawing/2014/main" id="{4F7D03CB-E959-D24F-B42F-DDD15E8F28A6}"/>
                  </a:ext>
                </a:extLst>
              </p:cNvPr>
              <p:cNvSpPr>
                <a:spLocks/>
              </p:cNvSpPr>
              <p:nvPr>
                <p:custDataLst>
                  <p:tags r:id="rId285"/>
                </p:custDataLst>
              </p:nvPr>
            </p:nvSpPr>
            <p:spPr bwMode="auto">
              <a:xfrm>
                <a:off x="5402263" y="3190875"/>
                <a:ext cx="177800" cy="165100"/>
              </a:xfrm>
              <a:custGeom>
                <a:avLst/>
                <a:gdLst>
                  <a:gd name="T0" fmla="*/ 507655877 w 405"/>
                  <a:gd name="T1" fmla="*/ 2147483646 h 314"/>
                  <a:gd name="T2" fmla="*/ 1099920408 w 405"/>
                  <a:gd name="T3" fmla="*/ 2147483646 h 314"/>
                  <a:gd name="T4" fmla="*/ 1438357660 w 405"/>
                  <a:gd name="T5" fmla="*/ 2147483646 h 314"/>
                  <a:gd name="T6" fmla="*/ 1946013537 w 405"/>
                  <a:gd name="T7" fmla="*/ 2147483646 h 314"/>
                  <a:gd name="T8" fmla="*/ 2147483646 w 405"/>
                  <a:gd name="T9" fmla="*/ 2147483646 h 314"/>
                  <a:gd name="T10" fmla="*/ 2147483646 w 405"/>
                  <a:gd name="T11" fmla="*/ 2147483646 h 314"/>
                  <a:gd name="T12" fmla="*/ 2147483646 w 405"/>
                  <a:gd name="T13" fmla="*/ 2147483646 h 314"/>
                  <a:gd name="T14" fmla="*/ 2147483646 w 405"/>
                  <a:gd name="T15" fmla="*/ 2147483646 h 314"/>
                  <a:gd name="T16" fmla="*/ 2147483646 w 405"/>
                  <a:gd name="T17" fmla="*/ 2147483646 h 314"/>
                  <a:gd name="T18" fmla="*/ 2147483646 w 405"/>
                  <a:gd name="T19" fmla="*/ 2147483646 h 314"/>
                  <a:gd name="T20" fmla="*/ 2147483646 w 405"/>
                  <a:gd name="T21" fmla="*/ 2147483646 h 314"/>
                  <a:gd name="T22" fmla="*/ 2147483646 w 405"/>
                  <a:gd name="T23" fmla="*/ 2147483646 h 314"/>
                  <a:gd name="T24" fmla="*/ 2147483646 w 405"/>
                  <a:gd name="T25" fmla="*/ 2147483646 h 314"/>
                  <a:gd name="T26" fmla="*/ 2147483646 w 405"/>
                  <a:gd name="T27" fmla="*/ 2147483646 h 314"/>
                  <a:gd name="T28" fmla="*/ 2147483646 w 405"/>
                  <a:gd name="T29" fmla="*/ 2147483646 h 314"/>
                  <a:gd name="T30" fmla="*/ 2147483646 w 405"/>
                  <a:gd name="T31" fmla="*/ 2147483646 h 314"/>
                  <a:gd name="T32" fmla="*/ 2147483646 w 405"/>
                  <a:gd name="T33" fmla="*/ 2147483646 h 314"/>
                  <a:gd name="T34" fmla="*/ 2147483646 w 405"/>
                  <a:gd name="T35" fmla="*/ 2147483646 h 314"/>
                  <a:gd name="T36" fmla="*/ 2147483646 w 405"/>
                  <a:gd name="T37" fmla="*/ 1599053967 h 314"/>
                  <a:gd name="T38" fmla="*/ 2147483646 w 405"/>
                  <a:gd name="T39" fmla="*/ 581398598 h 314"/>
                  <a:gd name="T40" fmla="*/ 2147483646 w 405"/>
                  <a:gd name="T41" fmla="*/ 0 h 314"/>
                  <a:gd name="T42" fmla="*/ 2147483646 w 405"/>
                  <a:gd name="T43" fmla="*/ 2035034168 h 314"/>
                  <a:gd name="T44" fmla="*/ 2147483646 w 405"/>
                  <a:gd name="T45" fmla="*/ 2147483646 h 314"/>
                  <a:gd name="T46" fmla="*/ 2147483646 w 405"/>
                  <a:gd name="T47" fmla="*/ 2147483646 h 314"/>
                  <a:gd name="T48" fmla="*/ 2147483646 w 405"/>
                  <a:gd name="T49" fmla="*/ 2147483646 h 314"/>
                  <a:gd name="T50" fmla="*/ 2147483646 w 405"/>
                  <a:gd name="T51" fmla="*/ 2147483646 h 314"/>
                  <a:gd name="T52" fmla="*/ 2147483646 w 405"/>
                  <a:gd name="T53" fmla="*/ 2147483646 h 314"/>
                  <a:gd name="T54" fmla="*/ 2147483646 w 405"/>
                  <a:gd name="T55" fmla="*/ 2147483646 h 314"/>
                  <a:gd name="T56" fmla="*/ 2147483646 w 405"/>
                  <a:gd name="T57" fmla="*/ 2147483646 h 314"/>
                  <a:gd name="T58" fmla="*/ 2147483646 w 405"/>
                  <a:gd name="T59" fmla="*/ 2147483646 h 314"/>
                  <a:gd name="T60" fmla="*/ 2147483646 w 405"/>
                  <a:gd name="T61" fmla="*/ 2147483646 h 314"/>
                  <a:gd name="T62" fmla="*/ 2147483646 w 405"/>
                  <a:gd name="T63" fmla="*/ 2147483646 h 314"/>
                  <a:gd name="T64" fmla="*/ 2147483646 w 405"/>
                  <a:gd name="T65" fmla="*/ 2147483646 h 314"/>
                  <a:gd name="T66" fmla="*/ 2147483646 w 405"/>
                  <a:gd name="T67" fmla="*/ 2147483646 h 314"/>
                  <a:gd name="T68" fmla="*/ 2147483646 w 405"/>
                  <a:gd name="T69" fmla="*/ 2147483646 h 314"/>
                  <a:gd name="T70" fmla="*/ 2147483646 w 405"/>
                  <a:gd name="T71" fmla="*/ 2147483646 h 314"/>
                  <a:gd name="T72" fmla="*/ 2147483646 w 405"/>
                  <a:gd name="T73" fmla="*/ 2147483646 h 314"/>
                  <a:gd name="T74" fmla="*/ 2147483646 w 405"/>
                  <a:gd name="T75" fmla="*/ 2147483646 h 314"/>
                  <a:gd name="T76" fmla="*/ 2147483646 w 405"/>
                  <a:gd name="T77" fmla="*/ 2147483646 h 314"/>
                  <a:gd name="T78" fmla="*/ 2147483646 w 405"/>
                  <a:gd name="T79" fmla="*/ 2147483646 h 314"/>
                  <a:gd name="T80" fmla="*/ 2147483646 w 405"/>
                  <a:gd name="T81" fmla="*/ 2147483646 h 314"/>
                  <a:gd name="T82" fmla="*/ 2147483646 w 405"/>
                  <a:gd name="T83" fmla="*/ 2147483646 h 314"/>
                  <a:gd name="T84" fmla="*/ 2147483646 w 405"/>
                  <a:gd name="T85" fmla="*/ 2147483646 h 314"/>
                  <a:gd name="T86" fmla="*/ 2147483646 w 405"/>
                  <a:gd name="T87" fmla="*/ 2147483646 h 314"/>
                  <a:gd name="T88" fmla="*/ 2147483646 w 405"/>
                  <a:gd name="T89" fmla="*/ 2147483646 h 314"/>
                  <a:gd name="T90" fmla="*/ 2147483646 w 405"/>
                  <a:gd name="T91" fmla="*/ 2147483646 h 314"/>
                  <a:gd name="T92" fmla="*/ 2147483646 w 405"/>
                  <a:gd name="T93" fmla="*/ 2147483646 h 314"/>
                  <a:gd name="T94" fmla="*/ 2147483646 w 405"/>
                  <a:gd name="T95" fmla="*/ 2147483646 h 314"/>
                  <a:gd name="T96" fmla="*/ 2147483646 w 405"/>
                  <a:gd name="T97" fmla="*/ 2147483646 h 314"/>
                  <a:gd name="T98" fmla="*/ 2147483646 w 405"/>
                  <a:gd name="T99" fmla="*/ 2147483646 h 314"/>
                  <a:gd name="T100" fmla="*/ 2147483646 w 405"/>
                  <a:gd name="T101" fmla="*/ 2147483646 h 314"/>
                  <a:gd name="T102" fmla="*/ 2147483646 w 405"/>
                  <a:gd name="T103" fmla="*/ 2147483646 h 314"/>
                  <a:gd name="T104" fmla="*/ 0 w 405"/>
                  <a:gd name="T105" fmla="*/ 2147483646 h 31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405" h="314">
                    <a:moveTo>
                      <a:pt x="0" y="272"/>
                    </a:moveTo>
                    <a:lnTo>
                      <a:pt x="6" y="260"/>
                    </a:lnTo>
                    <a:lnTo>
                      <a:pt x="11" y="248"/>
                    </a:lnTo>
                    <a:lnTo>
                      <a:pt x="13" y="237"/>
                    </a:lnTo>
                    <a:lnTo>
                      <a:pt x="15" y="226"/>
                    </a:lnTo>
                    <a:lnTo>
                      <a:pt x="17" y="202"/>
                    </a:lnTo>
                    <a:lnTo>
                      <a:pt x="20" y="179"/>
                    </a:lnTo>
                    <a:lnTo>
                      <a:pt x="23" y="173"/>
                    </a:lnTo>
                    <a:lnTo>
                      <a:pt x="26" y="167"/>
                    </a:lnTo>
                    <a:lnTo>
                      <a:pt x="32" y="162"/>
                    </a:lnTo>
                    <a:lnTo>
                      <a:pt x="36" y="158"/>
                    </a:lnTo>
                    <a:lnTo>
                      <a:pt x="48" y="150"/>
                    </a:lnTo>
                    <a:lnTo>
                      <a:pt x="60" y="145"/>
                    </a:lnTo>
                    <a:lnTo>
                      <a:pt x="72" y="141"/>
                    </a:lnTo>
                    <a:lnTo>
                      <a:pt x="83" y="137"/>
                    </a:lnTo>
                    <a:lnTo>
                      <a:pt x="93" y="134"/>
                    </a:lnTo>
                    <a:lnTo>
                      <a:pt x="100" y="130"/>
                    </a:lnTo>
                    <a:lnTo>
                      <a:pt x="104" y="125"/>
                    </a:lnTo>
                    <a:lnTo>
                      <a:pt x="109" y="120"/>
                    </a:lnTo>
                    <a:lnTo>
                      <a:pt x="113" y="114"/>
                    </a:lnTo>
                    <a:lnTo>
                      <a:pt x="116" y="107"/>
                    </a:lnTo>
                    <a:lnTo>
                      <a:pt x="123" y="93"/>
                    </a:lnTo>
                    <a:lnTo>
                      <a:pt x="129" y="81"/>
                    </a:lnTo>
                    <a:lnTo>
                      <a:pt x="136" y="69"/>
                    </a:lnTo>
                    <a:lnTo>
                      <a:pt x="143" y="59"/>
                    </a:lnTo>
                    <a:lnTo>
                      <a:pt x="147" y="55"/>
                    </a:lnTo>
                    <a:lnTo>
                      <a:pt x="150" y="53"/>
                    </a:lnTo>
                    <a:lnTo>
                      <a:pt x="155" y="51"/>
                    </a:lnTo>
                    <a:lnTo>
                      <a:pt x="159" y="50"/>
                    </a:lnTo>
                    <a:lnTo>
                      <a:pt x="170" y="51"/>
                    </a:lnTo>
                    <a:lnTo>
                      <a:pt x="180" y="50"/>
                    </a:lnTo>
                    <a:lnTo>
                      <a:pt x="189" y="48"/>
                    </a:lnTo>
                    <a:lnTo>
                      <a:pt x="196" y="44"/>
                    </a:lnTo>
                    <a:lnTo>
                      <a:pt x="213" y="35"/>
                    </a:lnTo>
                    <a:lnTo>
                      <a:pt x="228" y="25"/>
                    </a:lnTo>
                    <a:lnTo>
                      <a:pt x="237" y="20"/>
                    </a:lnTo>
                    <a:lnTo>
                      <a:pt x="247" y="15"/>
                    </a:lnTo>
                    <a:lnTo>
                      <a:pt x="257" y="11"/>
                    </a:lnTo>
                    <a:lnTo>
                      <a:pt x="269" y="7"/>
                    </a:lnTo>
                    <a:lnTo>
                      <a:pt x="282" y="4"/>
                    </a:lnTo>
                    <a:lnTo>
                      <a:pt x="296" y="1"/>
                    </a:lnTo>
                    <a:lnTo>
                      <a:pt x="314" y="0"/>
                    </a:lnTo>
                    <a:lnTo>
                      <a:pt x="332" y="1"/>
                    </a:lnTo>
                    <a:lnTo>
                      <a:pt x="332" y="14"/>
                    </a:lnTo>
                    <a:lnTo>
                      <a:pt x="335" y="25"/>
                    </a:lnTo>
                    <a:lnTo>
                      <a:pt x="337" y="34"/>
                    </a:lnTo>
                    <a:lnTo>
                      <a:pt x="340" y="43"/>
                    </a:lnTo>
                    <a:lnTo>
                      <a:pt x="343" y="50"/>
                    </a:lnTo>
                    <a:lnTo>
                      <a:pt x="348" y="56"/>
                    </a:lnTo>
                    <a:lnTo>
                      <a:pt x="352" y="62"/>
                    </a:lnTo>
                    <a:lnTo>
                      <a:pt x="357" y="66"/>
                    </a:lnTo>
                    <a:lnTo>
                      <a:pt x="368" y="74"/>
                    </a:lnTo>
                    <a:lnTo>
                      <a:pt x="378" y="81"/>
                    </a:lnTo>
                    <a:lnTo>
                      <a:pt x="382" y="85"/>
                    </a:lnTo>
                    <a:lnTo>
                      <a:pt x="385" y="89"/>
                    </a:lnTo>
                    <a:lnTo>
                      <a:pt x="390" y="93"/>
                    </a:lnTo>
                    <a:lnTo>
                      <a:pt x="392" y="100"/>
                    </a:lnTo>
                    <a:lnTo>
                      <a:pt x="396" y="115"/>
                    </a:lnTo>
                    <a:lnTo>
                      <a:pt x="398" y="129"/>
                    </a:lnTo>
                    <a:lnTo>
                      <a:pt x="398" y="143"/>
                    </a:lnTo>
                    <a:lnTo>
                      <a:pt x="398" y="157"/>
                    </a:lnTo>
                    <a:lnTo>
                      <a:pt x="398" y="170"/>
                    </a:lnTo>
                    <a:lnTo>
                      <a:pt x="399" y="183"/>
                    </a:lnTo>
                    <a:lnTo>
                      <a:pt x="402" y="196"/>
                    </a:lnTo>
                    <a:lnTo>
                      <a:pt x="405" y="211"/>
                    </a:lnTo>
                    <a:lnTo>
                      <a:pt x="398" y="217"/>
                    </a:lnTo>
                    <a:lnTo>
                      <a:pt x="390" y="221"/>
                    </a:lnTo>
                    <a:lnTo>
                      <a:pt x="382" y="226"/>
                    </a:lnTo>
                    <a:lnTo>
                      <a:pt x="374" y="233"/>
                    </a:lnTo>
                    <a:lnTo>
                      <a:pt x="365" y="241"/>
                    </a:lnTo>
                    <a:lnTo>
                      <a:pt x="365" y="239"/>
                    </a:lnTo>
                    <a:lnTo>
                      <a:pt x="363" y="237"/>
                    </a:lnTo>
                    <a:lnTo>
                      <a:pt x="361" y="235"/>
                    </a:lnTo>
                    <a:lnTo>
                      <a:pt x="358" y="233"/>
                    </a:lnTo>
                    <a:lnTo>
                      <a:pt x="351" y="230"/>
                    </a:lnTo>
                    <a:lnTo>
                      <a:pt x="342" y="227"/>
                    </a:lnTo>
                    <a:lnTo>
                      <a:pt x="326" y="224"/>
                    </a:lnTo>
                    <a:lnTo>
                      <a:pt x="319" y="223"/>
                    </a:lnTo>
                    <a:lnTo>
                      <a:pt x="300" y="241"/>
                    </a:lnTo>
                    <a:lnTo>
                      <a:pt x="152" y="241"/>
                    </a:lnTo>
                    <a:lnTo>
                      <a:pt x="151" y="249"/>
                    </a:lnTo>
                    <a:lnTo>
                      <a:pt x="150" y="257"/>
                    </a:lnTo>
                    <a:lnTo>
                      <a:pt x="150" y="266"/>
                    </a:lnTo>
                    <a:lnTo>
                      <a:pt x="150" y="274"/>
                    </a:lnTo>
                    <a:lnTo>
                      <a:pt x="152" y="291"/>
                    </a:lnTo>
                    <a:lnTo>
                      <a:pt x="152" y="314"/>
                    </a:lnTo>
                    <a:lnTo>
                      <a:pt x="146" y="314"/>
                    </a:lnTo>
                    <a:lnTo>
                      <a:pt x="139" y="312"/>
                    </a:lnTo>
                    <a:lnTo>
                      <a:pt x="133" y="308"/>
                    </a:lnTo>
                    <a:lnTo>
                      <a:pt x="126" y="305"/>
                    </a:lnTo>
                    <a:lnTo>
                      <a:pt x="114" y="297"/>
                    </a:lnTo>
                    <a:lnTo>
                      <a:pt x="100" y="290"/>
                    </a:lnTo>
                    <a:lnTo>
                      <a:pt x="94" y="299"/>
                    </a:lnTo>
                    <a:lnTo>
                      <a:pt x="89" y="307"/>
                    </a:lnTo>
                    <a:lnTo>
                      <a:pt x="85" y="310"/>
                    </a:lnTo>
                    <a:lnTo>
                      <a:pt x="82" y="312"/>
                    </a:lnTo>
                    <a:lnTo>
                      <a:pt x="78" y="314"/>
                    </a:lnTo>
                    <a:lnTo>
                      <a:pt x="73" y="314"/>
                    </a:lnTo>
                    <a:lnTo>
                      <a:pt x="66" y="313"/>
                    </a:lnTo>
                    <a:lnTo>
                      <a:pt x="60" y="311"/>
                    </a:lnTo>
                    <a:lnTo>
                      <a:pt x="54" y="306"/>
                    </a:lnTo>
                    <a:lnTo>
                      <a:pt x="47" y="302"/>
                    </a:lnTo>
                    <a:lnTo>
                      <a:pt x="38" y="296"/>
                    </a:lnTo>
                    <a:lnTo>
                      <a:pt x="28" y="291"/>
                    </a:lnTo>
                    <a:lnTo>
                      <a:pt x="16" y="287"/>
                    </a:lnTo>
                    <a:lnTo>
                      <a:pt x="0" y="284"/>
                    </a:lnTo>
                    <a:lnTo>
                      <a:pt x="0" y="27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4" name="Freeform 448">
                <a:extLst>
                  <a:ext uri="{FF2B5EF4-FFF2-40B4-BE49-F238E27FC236}">
                    <a16:creationId xmlns:a16="http://schemas.microsoft.com/office/drawing/2014/main" id="{E8EC88E0-43CF-824C-8882-D1AA0A31626E}"/>
                  </a:ext>
                </a:extLst>
              </p:cNvPr>
              <p:cNvSpPr>
                <a:spLocks/>
              </p:cNvSpPr>
              <p:nvPr>
                <p:custDataLst>
                  <p:tags r:id="rId286"/>
                </p:custDataLst>
              </p:nvPr>
            </p:nvSpPr>
            <p:spPr bwMode="auto">
              <a:xfrm>
                <a:off x="5749925" y="3259138"/>
                <a:ext cx="193675" cy="349250"/>
              </a:xfrm>
              <a:custGeom>
                <a:avLst/>
                <a:gdLst>
                  <a:gd name="T0" fmla="*/ 2147483646 w 453"/>
                  <a:gd name="T1" fmla="*/ 2147483646 h 661"/>
                  <a:gd name="T2" fmla="*/ 2147483646 w 453"/>
                  <a:gd name="T3" fmla="*/ 2147483646 h 661"/>
                  <a:gd name="T4" fmla="*/ 2147483646 w 453"/>
                  <a:gd name="T5" fmla="*/ 2147483646 h 661"/>
                  <a:gd name="T6" fmla="*/ 2147483646 w 453"/>
                  <a:gd name="T7" fmla="*/ 2147483646 h 661"/>
                  <a:gd name="T8" fmla="*/ 2147483646 w 453"/>
                  <a:gd name="T9" fmla="*/ 2147483646 h 661"/>
                  <a:gd name="T10" fmla="*/ 2147483646 w 453"/>
                  <a:gd name="T11" fmla="*/ 2147483646 h 661"/>
                  <a:gd name="T12" fmla="*/ 2147483646 w 453"/>
                  <a:gd name="T13" fmla="*/ 2147483646 h 661"/>
                  <a:gd name="T14" fmla="*/ 2147483646 w 453"/>
                  <a:gd name="T15" fmla="*/ 2147483646 h 661"/>
                  <a:gd name="T16" fmla="*/ 2147483646 w 453"/>
                  <a:gd name="T17" fmla="*/ 2147483646 h 661"/>
                  <a:gd name="T18" fmla="*/ 2147483646 w 453"/>
                  <a:gd name="T19" fmla="*/ 2147483646 h 661"/>
                  <a:gd name="T20" fmla="*/ 2147483646 w 453"/>
                  <a:gd name="T21" fmla="*/ 2147483646 h 661"/>
                  <a:gd name="T22" fmla="*/ 2147483646 w 453"/>
                  <a:gd name="T23" fmla="*/ 2147483646 h 661"/>
                  <a:gd name="T24" fmla="*/ 2147483646 w 453"/>
                  <a:gd name="T25" fmla="*/ 2147483646 h 661"/>
                  <a:gd name="T26" fmla="*/ 2147483646 w 453"/>
                  <a:gd name="T27" fmla="*/ 2147483646 h 661"/>
                  <a:gd name="T28" fmla="*/ 1641082239 w 453"/>
                  <a:gd name="T29" fmla="*/ 2147483646 h 661"/>
                  <a:gd name="T30" fmla="*/ 547088266 w 453"/>
                  <a:gd name="T31" fmla="*/ 2147483646 h 661"/>
                  <a:gd name="T32" fmla="*/ 78234012 w 453"/>
                  <a:gd name="T33" fmla="*/ 2147483646 h 661"/>
                  <a:gd name="T34" fmla="*/ 625139291 w 453"/>
                  <a:gd name="T35" fmla="*/ 2147483646 h 661"/>
                  <a:gd name="T36" fmla="*/ 1563031214 w 453"/>
                  <a:gd name="T37" fmla="*/ 2147483646 h 661"/>
                  <a:gd name="T38" fmla="*/ 2147483646 w 453"/>
                  <a:gd name="T39" fmla="*/ 2147483646 h 661"/>
                  <a:gd name="T40" fmla="*/ 2147483646 w 453"/>
                  <a:gd name="T41" fmla="*/ 2147483646 h 661"/>
                  <a:gd name="T42" fmla="*/ 2147483646 w 453"/>
                  <a:gd name="T43" fmla="*/ 2147483646 h 661"/>
                  <a:gd name="T44" fmla="*/ 2147483646 w 453"/>
                  <a:gd name="T45" fmla="*/ 2147483646 h 661"/>
                  <a:gd name="T46" fmla="*/ 2147483646 w 453"/>
                  <a:gd name="T47" fmla="*/ 2147483646 h 661"/>
                  <a:gd name="T48" fmla="*/ 2147483646 w 453"/>
                  <a:gd name="T49" fmla="*/ 2147483646 h 661"/>
                  <a:gd name="T50" fmla="*/ 2147483646 w 453"/>
                  <a:gd name="T51" fmla="*/ 2147483646 h 661"/>
                  <a:gd name="T52" fmla="*/ 2147483646 w 453"/>
                  <a:gd name="T53" fmla="*/ 2147483646 h 661"/>
                  <a:gd name="T54" fmla="*/ 2147483646 w 453"/>
                  <a:gd name="T55" fmla="*/ 2147483646 h 661"/>
                  <a:gd name="T56" fmla="*/ 2147483646 w 453"/>
                  <a:gd name="T57" fmla="*/ 2147483646 h 661"/>
                  <a:gd name="T58" fmla="*/ 2147483646 w 453"/>
                  <a:gd name="T59" fmla="*/ 2147483646 h 661"/>
                  <a:gd name="T60" fmla="*/ 2147483646 w 453"/>
                  <a:gd name="T61" fmla="*/ 2147483646 h 661"/>
                  <a:gd name="T62" fmla="*/ 2147483646 w 453"/>
                  <a:gd name="T63" fmla="*/ 2147483646 h 661"/>
                  <a:gd name="T64" fmla="*/ 2147483646 w 453"/>
                  <a:gd name="T65" fmla="*/ 2147483646 h 661"/>
                  <a:gd name="T66" fmla="*/ 2147483646 w 453"/>
                  <a:gd name="T67" fmla="*/ 2147483646 h 661"/>
                  <a:gd name="T68" fmla="*/ 2147483646 w 453"/>
                  <a:gd name="T69" fmla="*/ 2147483646 h 661"/>
                  <a:gd name="T70" fmla="*/ 2147483646 w 453"/>
                  <a:gd name="T71" fmla="*/ 2147483646 h 661"/>
                  <a:gd name="T72" fmla="*/ 2147483646 w 453"/>
                  <a:gd name="T73" fmla="*/ 2147483646 h 661"/>
                  <a:gd name="T74" fmla="*/ 2147483646 w 453"/>
                  <a:gd name="T75" fmla="*/ 2147483646 h 661"/>
                  <a:gd name="T76" fmla="*/ 2147483646 w 453"/>
                  <a:gd name="T77" fmla="*/ 2147483646 h 661"/>
                  <a:gd name="T78" fmla="*/ 2147483646 w 453"/>
                  <a:gd name="T79" fmla="*/ 2147483646 h 661"/>
                  <a:gd name="T80" fmla="*/ 2147483646 w 453"/>
                  <a:gd name="T81" fmla="*/ 2147483646 h 661"/>
                  <a:gd name="T82" fmla="*/ 2147483646 w 453"/>
                  <a:gd name="T83" fmla="*/ 2147483646 h 661"/>
                  <a:gd name="T84" fmla="*/ 2147483646 w 453"/>
                  <a:gd name="T85" fmla="*/ 2147483646 h 661"/>
                  <a:gd name="T86" fmla="*/ 2147483646 w 453"/>
                  <a:gd name="T87" fmla="*/ 2147483646 h 661"/>
                  <a:gd name="T88" fmla="*/ 2147483646 w 453"/>
                  <a:gd name="T89" fmla="*/ 2147483646 h 661"/>
                  <a:gd name="T90" fmla="*/ 2147483646 w 453"/>
                  <a:gd name="T91" fmla="*/ 2147483646 h 661"/>
                  <a:gd name="T92" fmla="*/ 2147483646 w 453"/>
                  <a:gd name="T93" fmla="*/ 2147483646 h 661"/>
                  <a:gd name="T94" fmla="*/ 2147483646 w 453"/>
                  <a:gd name="T95" fmla="*/ 1622540472 h 661"/>
                  <a:gd name="T96" fmla="*/ 2147483646 w 453"/>
                  <a:gd name="T97" fmla="*/ 0 h 66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453" h="661">
                    <a:moveTo>
                      <a:pt x="330" y="9"/>
                    </a:moveTo>
                    <a:lnTo>
                      <a:pt x="332" y="23"/>
                    </a:lnTo>
                    <a:lnTo>
                      <a:pt x="335" y="36"/>
                    </a:lnTo>
                    <a:lnTo>
                      <a:pt x="340" y="50"/>
                    </a:lnTo>
                    <a:lnTo>
                      <a:pt x="346" y="63"/>
                    </a:lnTo>
                    <a:lnTo>
                      <a:pt x="321" y="98"/>
                    </a:lnTo>
                    <a:lnTo>
                      <a:pt x="298" y="129"/>
                    </a:lnTo>
                    <a:lnTo>
                      <a:pt x="287" y="145"/>
                    </a:lnTo>
                    <a:lnTo>
                      <a:pt x="277" y="162"/>
                    </a:lnTo>
                    <a:lnTo>
                      <a:pt x="268" y="179"/>
                    </a:lnTo>
                    <a:lnTo>
                      <a:pt x="259" y="200"/>
                    </a:lnTo>
                    <a:lnTo>
                      <a:pt x="253" y="219"/>
                    </a:lnTo>
                    <a:lnTo>
                      <a:pt x="245" y="237"/>
                    </a:lnTo>
                    <a:lnTo>
                      <a:pt x="239" y="255"/>
                    </a:lnTo>
                    <a:lnTo>
                      <a:pt x="232" y="272"/>
                    </a:lnTo>
                    <a:lnTo>
                      <a:pt x="225" y="289"/>
                    </a:lnTo>
                    <a:lnTo>
                      <a:pt x="218" y="309"/>
                    </a:lnTo>
                    <a:lnTo>
                      <a:pt x="209" y="329"/>
                    </a:lnTo>
                    <a:lnTo>
                      <a:pt x="200" y="353"/>
                    </a:lnTo>
                    <a:lnTo>
                      <a:pt x="199" y="356"/>
                    </a:lnTo>
                    <a:lnTo>
                      <a:pt x="196" y="362"/>
                    </a:lnTo>
                    <a:lnTo>
                      <a:pt x="191" y="368"/>
                    </a:lnTo>
                    <a:lnTo>
                      <a:pt x="186" y="374"/>
                    </a:lnTo>
                    <a:lnTo>
                      <a:pt x="180" y="380"/>
                    </a:lnTo>
                    <a:lnTo>
                      <a:pt x="175" y="385"/>
                    </a:lnTo>
                    <a:lnTo>
                      <a:pt x="171" y="389"/>
                    </a:lnTo>
                    <a:lnTo>
                      <a:pt x="167" y="390"/>
                    </a:lnTo>
                    <a:lnTo>
                      <a:pt x="157" y="389"/>
                    </a:lnTo>
                    <a:lnTo>
                      <a:pt x="149" y="386"/>
                    </a:lnTo>
                    <a:lnTo>
                      <a:pt x="141" y="382"/>
                    </a:lnTo>
                    <a:lnTo>
                      <a:pt x="134" y="378"/>
                    </a:lnTo>
                    <a:lnTo>
                      <a:pt x="128" y="374"/>
                    </a:lnTo>
                    <a:lnTo>
                      <a:pt x="121" y="370"/>
                    </a:lnTo>
                    <a:lnTo>
                      <a:pt x="115" y="367"/>
                    </a:lnTo>
                    <a:lnTo>
                      <a:pt x="107" y="366"/>
                    </a:lnTo>
                    <a:lnTo>
                      <a:pt x="94" y="367"/>
                    </a:lnTo>
                    <a:lnTo>
                      <a:pt x="83" y="370"/>
                    </a:lnTo>
                    <a:lnTo>
                      <a:pt x="73" y="374"/>
                    </a:lnTo>
                    <a:lnTo>
                      <a:pt x="64" y="380"/>
                    </a:lnTo>
                    <a:lnTo>
                      <a:pt x="56" y="387"/>
                    </a:lnTo>
                    <a:lnTo>
                      <a:pt x="50" y="395"/>
                    </a:lnTo>
                    <a:lnTo>
                      <a:pt x="44" y="403"/>
                    </a:lnTo>
                    <a:lnTo>
                      <a:pt x="39" y="413"/>
                    </a:lnTo>
                    <a:lnTo>
                      <a:pt x="30" y="434"/>
                    </a:lnTo>
                    <a:lnTo>
                      <a:pt x="21" y="454"/>
                    </a:lnTo>
                    <a:lnTo>
                      <a:pt x="17" y="463"/>
                    </a:lnTo>
                    <a:lnTo>
                      <a:pt x="11" y="473"/>
                    </a:lnTo>
                    <a:lnTo>
                      <a:pt x="7" y="482"/>
                    </a:lnTo>
                    <a:lnTo>
                      <a:pt x="0" y="489"/>
                    </a:lnTo>
                    <a:lnTo>
                      <a:pt x="1" y="494"/>
                    </a:lnTo>
                    <a:lnTo>
                      <a:pt x="1" y="500"/>
                    </a:lnTo>
                    <a:lnTo>
                      <a:pt x="4" y="506"/>
                    </a:lnTo>
                    <a:lnTo>
                      <a:pt x="6" y="512"/>
                    </a:lnTo>
                    <a:lnTo>
                      <a:pt x="8" y="517"/>
                    </a:lnTo>
                    <a:lnTo>
                      <a:pt x="11" y="521"/>
                    </a:lnTo>
                    <a:lnTo>
                      <a:pt x="16" y="524"/>
                    </a:lnTo>
                    <a:lnTo>
                      <a:pt x="20" y="526"/>
                    </a:lnTo>
                    <a:lnTo>
                      <a:pt x="28" y="526"/>
                    </a:lnTo>
                    <a:lnTo>
                      <a:pt x="40" y="526"/>
                    </a:lnTo>
                    <a:lnTo>
                      <a:pt x="55" y="526"/>
                    </a:lnTo>
                    <a:lnTo>
                      <a:pt x="74" y="526"/>
                    </a:lnTo>
                    <a:lnTo>
                      <a:pt x="72" y="537"/>
                    </a:lnTo>
                    <a:lnTo>
                      <a:pt x="71" y="548"/>
                    </a:lnTo>
                    <a:lnTo>
                      <a:pt x="71" y="558"/>
                    </a:lnTo>
                    <a:lnTo>
                      <a:pt x="72" y="569"/>
                    </a:lnTo>
                    <a:lnTo>
                      <a:pt x="73" y="590"/>
                    </a:lnTo>
                    <a:lnTo>
                      <a:pt x="74" y="612"/>
                    </a:lnTo>
                    <a:lnTo>
                      <a:pt x="71" y="621"/>
                    </a:lnTo>
                    <a:lnTo>
                      <a:pt x="67" y="630"/>
                    </a:lnTo>
                    <a:lnTo>
                      <a:pt x="167" y="630"/>
                    </a:lnTo>
                    <a:lnTo>
                      <a:pt x="273" y="630"/>
                    </a:lnTo>
                    <a:lnTo>
                      <a:pt x="433" y="661"/>
                    </a:lnTo>
                    <a:lnTo>
                      <a:pt x="453" y="594"/>
                    </a:lnTo>
                    <a:lnTo>
                      <a:pt x="447" y="588"/>
                    </a:lnTo>
                    <a:lnTo>
                      <a:pt x="442" y="582"/>
                    </a:lnTo>
                    <a:lnTo>
                      <a:pt x="435" y="577"/>
                    </a:lnTo>
                    <a:lnTo>
                      <a:pt x="430" y="573"/>
                    </a:lnTo>
                    <a:lnTo>
                      <a:pt x="415" y="568"/>
                    </a:lnTo>
                    <a:lnTo>
                      <a:pt x="402" y="564"/>
                    </a:lnTo>
                    <a:lnTo>
                      <a:pt x="387" y="561"/>
                    </a:lnTo>
                    <a:lnTo>
                      <a:pt x="373" y="557"/>
                    </a:lnTo>
                    <a:lnTo>
                      <a:pt x="366" y="555"/>
                    </a:lnTo>
                    <a:lnTo>
                      <a:pt x="359" y="552"/>
                    </a:lnTo>
                    <a:lnTo>
                      <a:pt x="353" y="549"/>
                    </a:lnTo>
                    <a:lnTo>
                      <a:pt x="346" y="544"/>
                    </a:lnTo>
                    <a:lnTo>
                      <a:pt x="343" y="541"/>
                    </a:lnTo>
                    <a:lnTo>
                      <a:pt x="340" y="537"/>
                    </a:lnTo>
                    <a:lnTo>
                      <a:pt x="337" y="532"/>
                    </a:lnTo>
                    <a:lnTo>
                      <a:pt x="335" y="527"/>
                    </a:lnTo>
                    <a:lnTo>
                      <a:pt x="333" y="515"/>
                    </a:lnTo>
                    <a:lnTo>
                      <a:pt x="332" y="504"/>
                    </a:lnTo>
                    <a:lnTo>
                      <a:pt x="332" y="482"/>
                    </a:lnTo>
                    <a:lnTo>
                      <a:pt x="333" y="464"/>
                    </a:lnTo>
                    <a:lnTo>
                      <a:pt x="333" y="451"/>
                    </a:lnTo>
                    <a:lnTo>
                      <a:pt x="335" y="439"/>
                    </a:lnTo>
                    <a:lnTo>
                      <a:pt x="337" y="428"/>
                    </a:lnTo>
                    <a:lnTo>
                      <a:pt x="342" y="417"/>
                    </a:lnTo>
                    <a:lnTo>
                      <a:pt x="345" y="406"/>
                    </a:lnTo>
                    <a:lnTo>
                      <a:pt x="351" y="397"/>
                    </a:lnTo>
                    <a:lnTo>
                      <a:pt x="355" y="389"/>
                    </a:lnTo>
                    <a:lnTo>
                      <a:pt x="362" y="380"/>
                    </a:lnTo>
                    <a:lnTo>
                      <a:pt x="373" y="364"/>
                    </a:lnTo>
                    <a:lnTo>
                      <a:pt x="384" y="347"/>
                    </a:lnTo>
                    <a:lnTo>
                      <a:pt x="388" y="338"/>
                    </a:lnTo>
                    <a:lnTo>
                      <a:pt x="392" y="330"/>
                    </a:lnTo>
                    <a:lnTo>
                      <a:pt x="397" y="320"/>
                    </a:lnTo>
                    <a:lnTo>
                      <a:pt x="399" y="310"/>
                    </a:lnTo>
                    <a:lnTo>
                      <a:pt x="399" y="297"/>
                    </a:lnTo>
                    <a:lnTo>
                      <a:pt x="397" y="286"/>
                    </a:lnTo>
                    <a:lnTo>
                      <a:pt x="393" y="276"/>
                    </a:lnTo>
                    <a:lnTo>
                      <a:pt x="389" y="267"/>
                    </a:lnTo>
                    <a:lnTo>
                      <a:pt x="384" y="260"/>
                    </a:lnTo>
                    <a:lnTo>
                      <a:pt x="378" y="253"/>
                    </a:lnTo>
                    <a:lnTo>
                      <a:pt x="373" y="246"/>
                    </a:lnTo>
                    <a:lnTo>
                      <a:pt x="366" y="240"/>
                    </a:lnTo>
                    <a:lnTo>
                      <a:pt x="354" y="229"/>
                    </a:lnTo>
                    <a:lnTo>
                      <a:pt x="343" y="217"/>
                    </a:lnTo>
                    <a:lnTo>
                      <a:pt x="339" y="209"/>
                    </a:lnTo>
                    <a:lnTo>
                      <a:pt x="335" y="201"/>
                    </a:lnTo>
                    <a:lnTo>
                      <a:pt x="333" y="192"/>
                    </a:lnTo>
                    <a:lnTo>
                      <a:pt x="333" y="180"/>
                    </a:lnTo>
                    <a:lnTo>
                      <a:pt x="333" y="176"/>
                    </a:lnTo>
                    <a:lnTo>
                      <a:pt x="335" y="173"/>
                    </a:lnTo>
                    <a:lnTo>
                      <a:pt x="339" y="170"/>
                    </a:lnTo>
                    <a:lnTo>
                      <a:pt x="343" y="167"/>
                    </a:lnTo>
                    <a:lnTo>
                      <a:pt x="353" y="164"/>
                    </a:lnTo>
                    <a:lnTo>
                      <a:pt x="365" y="162"/>
                    </a:lnTo>
                    <a:lnTo>
                      <a:pt x="389" y="162"/>
                    </a:lnTo>
                    <a:lnTo>
                      <a:pt x="406" y="162"/>
                    </a:lnTo>
                    <a:lnTo>
                      <a:pt x="402" y="160"/>
                    </a:lnTo>
                    <a:lnTo>
                      <a:pt x="399" y="156"/>
                    </a:lnTo>
                    <a:lnTo>
                      <a:pt x="395" y="151"/>
                    </a:lnTo>
                    <a:lnTo>
                      <a:pt x="391" y="146"/>
                    </a:lnTo>
                    <a:lnTo>
                      <a:pt x="385" y="132"/>
                    </a:lnTo>
                    <a:lnTo>
                      <a:pt x="379" y="117"/>
                    </a:lnTo>
                    <a:lnTo>
                      <a:pt x="375" y="101"/>
                    </a:lnTo>
                    <a:lnTo>
                      <a:pt x="373" y="83"/>
                    </a:lnTo>
                    <a:lnTo>
                      <a:pt x="371" y="73"/>
                    </a:lnTo>
                    <a:lnTo>
                      <a:pt x="371" y="64"/>
                    </a:lnTo>
                    <a:lnTo>
                      <a:pt x="371" y="54"/>
                    </a:lnTo>
                    <a:lnTo>
                      <a:pt x="373" y="45"/>
                    </a:lnTo>
                    <a:lnTo>
                      <a:pt x="371" y="33"/>
                    </a:lnTo>
                    <a:lnTo>
                      <a:pt x="369" y="21"/>
                    </a:lnTo>
                    <a:lnTo>
                      <a:pt x="367" y="11"/>
                    </a:lnTo>
                    <a:lnTo>
                      <a:pt x="366" y="2"/>
                    </a:lnTo>
                    <a:lnTo>
                      <a:pt x="357" y="1"/>
                    </a:lnTo>
                    <a:lnTo>
                      <a:pt x="347" y="0"/>
                    </a:lnTo>
                    <a:lnTo>
                      <a:pt x="346" y="2"/>
                    </a:lnTo>
                    <a:lnTo>
                      <a:pt x="330" y="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5" name="Freeform 449">
                <a:extLst>
                  <a:ext uri="{FF2B5EF4-FFF2-40B4-BE49-F238E27FC236}">
                    <a16:creationId xmlns:a16="http://schemas.microsoft.com/office/drawing/2014/main" id="{3B925CDA-3C7C-A24C-B2EF-D92FE4B6E6D2}"/>
                  </a:ext>
                </a:extLst>
              </p:cNvPr>
              <p:cNvSpPr>
                <a:spLocks/>
              </p:cNvSpPr>
              <p:nvPr>
                <p:custDataLst>
                  <p:tags r:id="rId287"/>
                </p:custDataLst>
              </p:nvPr>
            </p:nvSpPr>
            <p:spPr bwMode="auto">
              <a:xfrm>
                <a:off x="8201025" y="3017838"/>
                <a:ext cx="55563" cy="57150"/>
              </a:xfrm>
              <a:custGeom>
                <a:avLst/>
                <a:gdLst>
                  <a:gd name="T0" fmla="*/ 0 w 126"/>
                  <a:gd name="T1" fmla="*/ 2147483646 h 105"/>
                  <a:gd name="T2" fmla="*/ 343027441 w 126"/>
                  <a:gd name="T3" fmla="*/ 2147483646 h 105"/>
                  <a:gd name="T4" fmla="*/ 857568603 w 126"/>
                  <a:gd name="T5" fmla="*/ 2147483646 h 105"/>
                  <a:gd name="T6" fmla="*/ 1372109764 w 126"/>
                  <a:gd name="T7" fmla="*/ 2147483646 h 105"/>
                  <a:gd name="T8" fmla="*/ 2057970176 w 126"/>
                  <a:gd name="T9" fmla="*/ 2147483646 h 105"/>
                  <a:gd name="T10" fmla="*/ 2147483646 w 126"/>
                  <a:gd name="T11" fmla="*/ 1773630656 h 105"/>
                  <a:gd name="T12" fmla="*/ 2147483646 w 126"/>
                  <a:gd name="T13" fmla="*/ 0 h 105"/>
                  <a:gd name="T14" fmla="*/ 2147483646 w 126"/>
                  <a:gd name="T15" fmla="*/ 0 h 105"/>
                  <a:gd name="T16" fmla="*/ 2147483646 w 126"/>
                  <a:gd name="T17" fmla="*/ 644929586 h 105"/>
                  <a:gd name="T18" fmla="*/ 2147483646 w 126"/>
                  <a:gd name="T19" fmla="*/ 1289859171 h 105"/>
                  <a:gd name="T20" fmla="*/ 2147483646 w 126"/>
                  <a:gd name="T21" fmla="*/ 1934788757 h 105"/>
                  <a:gd name="T22" fmla="*/ 2147483646 w 126"/>
                  <a:gd name="T23" fmla="*/ 2147483646 h 105"/>
                  <a:gd name="T24" fmla="*/ 2147483646 w 126"/>
                  <a:gd name="T25" fmla="*/ 2147483646 h 105"/>
                  <a:gd name="T26" fmla="*/ 2147483646 w 126"/>
                  <a:gd name="T27" fmla="*/ 2147483646 h 105"/>
                  <a:gd name="T28" fmla="*/ 2147483646 w 126"/>
                  <a:gd name="T29" fmla="*/ 2147483646 h 105"/>
                  <a:gd name="T30" fmla="*/ 2147483646 w 126"/>
                  <a:gd name="T31" fmla="*/ 2147483646 h 105"/>
                  <a:gd name="T32" fmla="*/ 2147483646 w 126"/>
                  <a:gd name="T33" fmla="*/ 2147483646 h 105"/>
                  <a:gd name="T34" fmla="*/ 2147483646 w 126"/>
                  <a:gd name="T35" fmla="*/ 2147483646 h 105"/>
                  <a:gd name="T36" fmla="*/ 2147483646 w 126"/>
                  <a:gd name="T37" fmla="*/ 2147483646 h 105"/>
                  <a:gd name="T38" fmla="*/ 2147483646 w 126"/>
                  <a:gd name="T39" fmla="*/ 2147483646 h 105"/>
                  <a:gd name="T40" fmla="*/ 2147483646 w 126"/>
                  <a:gd name="T41" fmla="*/ 2147483646 h 105"/>
                  <a:gd name="T42" fmla="*/ 2147483646 w 126"/>
                  <a:gd name="T43" fmla="*/ 2147483646 h 105"/>
                  <a:gd name="T44" fmla="*/ 2147483646 w 126"/>
                  <a:gd name="T45" fmla="*/ 2147483646 h 105"/>
                  <a:gd name="T46" fmla="*/ 2147483646 w 126"/>
                  <a:gd name="T47" fmla="*/ 2147483646 h 105"/>
                  <a:gd name="T48" fmla="*/ 2147483646 w 126"/>
                  <a:gd name="T49" fmla="*/ 2147483646 h 105"/>
                  <a:gd name="T50" fmla="*/ 2147483646 w 126"/>
                  <a:gd name="T51" fmla="*/ 2147483646 h 105"/>
                  <a:gd name="T52" fmla="*/ 2147483646 w 126"/>
                  <a:gd name="T53" fmla="*/ 2147483646 h 105"/>
                  <a:gd name="T54" fmla="*/ 2147483646 w 126"/>
                  <a:gd name="T55" fmla="*/ 2147483646 h 105"/>
                  <a:gd name="T56" fmla="*/ 2147483646 w 126"/>
                  <a:gd name="T57" fmla="*/ 2147483646 h 105"/>
                  <a:gd name="T58" fmla="*/ 2147483646 w 126"/>
                  <a:gd name="T59" fmla="*/ 2147483646 h 105"/>
                  <a:gd name="T60" fmla="*/ 2147483646 w 126"/>
                  <a:gd name="T61" fmla="*/ 2147483646 h 105"/>
                  <a:gd name="T62" fmla="*/ 2147483646 w 126"/>
                  <a:gd name="T63" fmla="*/ 2147483646 h 105"/>
                  <a:gd name="T64" fmla="*/ 2147483646 w 126"/>
                  <a:gd name="T65" fmla="*/ 2147483646 h 105"/>
                  <a:gd name="T66" fmla="*/ 2057970176 w 126"/>
                  <a:gd name="T67" fmla="*/ 2147483646 h 105"/>
                  <a:gd name="T68" fmla="*/ 1715137205 w 126"/>
                  <a:gd name="T69" fmla="*/ 2147483646 h 105"/>
                  <a:gd name="T70" fmla="*/ 1372109764 w 126"/>
                  <a:gd name="T71" fmla="*/ 2147483646 h 105"/>
                  <a:gd name="T72" fmla="*/ 1200596044 w 126"/>
                  <a:gd name="T73" fmla="*/ 2147483646 h 105"/>
                  <a:gd name="T74" fmla="*/ 1114839404 w 126"/>
                  <a:gd name="T75" fmla="*/ 2147483646 h 105"/>
                  <a:gd name="T76" fmla="*/ 0 w 126"/>
                  <a:gd name="T77" fmla="*/ 2147483646 h 10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6" h="105">
                    <a:moveTo>
                      <a:pt x="0" y="56"/>
                    </a:moveTo>
                    <a:lnTo>
                      <a:pt x="4" y="49"/>
                    </a:lnTo>
                    <a:lnTo>
                      <a:pt x="10" y="41"/>
                    </a:lnTo>
                    <a:lnTo>
                      <a:pt x="16" y="33"/>
                    </a:lnTo>
                    <a:lnTo>
                      <a:pt x="24" y="25"/>
                    </a:lnTo>
                    <a:lnTo>
                      <a:pt x="37" y="11"/>
                    </a:lnTo>
                    <a:lnTo>
                      <a:pt x="47" y="0"/>
                    </a:lnTo>
                    <a:lnTo>
                      <a:pt x="113" y="0"/>
                    </a:lnTo>
                    <a:lnTo>
                      <a:pt x="114" y="4"/>
                    </a:lnTo>
                    <a:lnTo>
                      <a:pt x="115" y="8"/>
                    </a:lnTo>
                    <a:lnTo>
                      <a:pt x="117" y="12"/>
                    </a:lnTo>
                    <a:lnTo>
                      <a:pt x="119" y="14"/>
                    </a:lnTo>
                    <a:lnTo>
                      <a:pt x="124" y="20"/>
                    </a:lnTo>
                    <a:lnTo>
                      <a:pt x="126" y="24"/>
                    </a:lnTo>
                    <a:lnTo>
                      <a:pt x="126" y="32"/>
                    </a:lnTo>
                    <a:lnTo>
                      <a:pt x="125" y="41"/>
                    </a:lnTo>
                    <a:lnTo>
                      <a:pt x="124" y="48"/>
                    </a:lnTo>
                    <a:lnTo>
                      <a:pt x="122" y="55"/>
                    </a:lnTo>
                    <a:lnTo>
                      <a:pt x="119" y="62"/>
                    </a:lnTo>
                    <a:lnTo>
                      <a:pt x="116" y="69"/>
                    </a:lnTo>
                    <a:lnTo>
                      <a:pt x="112" y="75"/>
                    </a:lnTo>
                    <a:lnTo>
                      <a:pt x="108" y="81"/>
                    </a:lnTo>
                    <a:lnTo>
                      <a:pt x="104" y="86"/>
                    </a:lnTo>
                    <a:lnTo>
                      <a:pt x="99" y="90"/>
                    </a:lnTo>
                    <a:lnTo>
                      <a:pt x="93" y="94"/>
                    </a:lnTo>
                    <a:lnTo>
                      <a:pt x="88" y="99"/>
                    </a:lnTo>
                    <a:lnTo>
                      <a:pt x="81" y="101"/>
                    </a:lnTo>
                    <a:lnTo>
                      <a:pt x="74" y="103"/>
                    </a:lnTo>
                    <a:lnTo>
                      <a:pt x="67" y="105"/>
                    </a:lnTo>
                    <a:lnTo>
                      <a:pt x="60" y="105"/>
                    </a:lnTo>
                    <a:lnTo>
                      <a:pt x="48" y="104"/>
                    </a:lnTo>
                    <a:lnTo>
                      <a:pt x="38" y="102"/>
                    </a:lnTo>
                    <a:lnTo>
                      <a:pt x="31" y="98"/>
                    </a:lnTo>
                    <a:lnTo>
                      <a:pt x="24" y="92"/>
                    </a:lnTo>
                    <a:lnTo>
                      <a:pt x="20" y="86"/>
                    </a:lnTo>
                    <a:lnTo>
                      <a:pt x="16" y="78"/>
                    </a:lnTo>
                    <a:lnTo>
                      <a:pt x="14" y="70"/>
                    </a:lnTo>
                    <a:lnTo>
                      <a:pt x="13" y="62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6" name="Freeform 450">
                <a:extLst>
                  <a:ext uri="{FF2B5EF4-FFF2-40B4-BE49-F238E27FC236}">
                    <a16:creationId xmlns:a16="http://schemas.microsoft.com/office/drawing/2014/main" id="{99EB0475-FBE8-9042-AA2B-9C88ACCCF9A9}"/>
                  </a:ext>
                </a:extLst>
              </p:cNvPr>
              <p:cNvSpPr>
                <a:spLocks/>
              </p:cNvSpPr>
              <p:nvPr>
                <p:custDataLst>
                  <p:tags r:id="rId288"/>
                </p:custDataLst>
              </p:nvPr>
            </p:nvSpPr>
            <p:spPr bwMode="auto">
              <a:xfrm>
                <a:off x="3556000" y="3281363"/>
                <a:ext cx="298450" cy="523875"/>
              </a:xfrm>
              <a:custGeom>
                <a:avLst/>
                <a:gdLst>
                  <a:gd name="T0" fmla="*/ 2147483646 w 684"/>
                  <a:gd name="T1" fmla="*/ 2147483646 h 998"/>
                  <a:gd name="T2" fmla="*/ 2147483646 w 684"/>
                  <a:gd name="T3" fmla="*/ 2147483646 h 998"/>
                  <a:gd name="T4" fmla="*/ 2147483646 w 684"/>
                  <a:gd name="T5" fmla="*/ 2147483646 h 998"/>
                  <a:gd name="T6" fmla="*/ 2147483646 w 684"/>
                  <a:gd name="T7" fmla="*/ 2147483646 h 998"/>
                  <a:gd name="T8" fmla="*/ 2147483646 w 684"/>
                  <a:gd name="T9" fmla="*/ 2147483646 h 998"/>
                  <a:gd name="T10" fmla="*/ 2147483646 w 684"/>
                  <a:gd name="T11" fmla="*/ 2147483646 h 998"/>
                  <a:gd name="T12" fmla="*/ 2147483646 w 684"/>
                  <a:gd name="T13" fmla="*/ 2147483646 h 998"/>
                  <a:gd name="T14" fmla="*/ 2147483646 w 684"/>
                  <a:gd name="T15" fmla="*/ 2147483646 h 998"/>
                  <a:gd name="T16" fmla="*/ 2147483646 w 684"/>
                  <a:gd name="T17" fmla="*/ 2147483646 h 998"/>
                  <a:gd name="T18" fmla="*/ 2147483646 w 684"/>
                  <a:gd name="T19" fmla="*/ 2147483646 h 998"/>
                  <a:gd name="T20" fmla="*/ 2147483646 w 684"/>
                  <a:gd name="T21" fmla="*/ 2147483646 h 998"/>
                  <a:gd name="T22" fmla="*/ 2147483646 w 684"/>
                  <a:gd name="T23" fmla="*/ 2147483646 h 998"/>
                  <a:gd name="T24" fmla="*/ 2147483646 w 684"/>
                  <a:gd name="T25" fmla="*/ 2147483646 h 998"/>
                  <a:gd name="T26" fmla="*/ 2147483646 w 684"/>
                  <a:gd name="T27" fmla="*/ 1591003126 h 998"/>
                  <a:gd name="T28" fmla="*/ 2147483646 w 684"/>
                  <a:gd name="T29" fmla="*/ 2147483646 h 998"/>
                  <a:gd name="T30" fmla="*/ 2147483646 w 684"/>
                  <a:gd name="T31" fmla="*/ 2147483646 h 998"/>
                  <a:gd name="T32" fmla="*/ 2147483646 w 684"/>
                  <a:gd name="T33" fmla="*/ 2147483646 h 998"/>
                  <a:gd name="T34" fmla="*/ 2147483646 w 684"/>
                  <a:gd name="T35" fmla="*/ 2147483646 h 998"/>
                  <a:gd name="T36" fmla="*/ 2147483646 w 684"/>
                  <a:gd name="T37" fmla="*/ 2147483646 h 998"/>
                  <a:gd name="T38" fmla="*/ 2147483646 w 684"/>
                  <a:gd name="T39" fmla="*/ 2147483646 h 998"/>
                  <a:gd name="T40" fmla="*/ 2147483646 w 684"/>
                  <a:gd name="T41" fmla="*/ 2147483646 h 998"/>
                  <a:gd name="T42" fmla="*/ 2147483646 w 684"/>
                  <a:gd name="T43" fmla="*/ 2147483646 h 998"/>
                  <a:gd name="T44" fmla="*/ 2147483646 w 684"/>
                  <a:gd name="T45" fmla="*/ 2147483646 h 998"/>
                  <a:gd name="T46" fmla="*/ 2147483646 w 684"/>
                  <a:gd name="T47" fmla="*/ 2147483646 h 998"/>
                  <a:gd name="T48" fmla="*/ 2147483646 w 684"/>
                  <a:gd name="T49" fmla="*/ 2147483646 h 998"/>
                  <a:gd name="T50" fmla="*/ 2147483646 w 684"/>
                  <a:gd name="T51" fmla="*/ 2147483646 h 998"/>
                  <a:gd name="T52" fmla="*/ 2147483646 w 684"/>
                  <a:gd name="T53" fmla="*/ 2147483646 h 998"/>
                  <a:gd name="T54" fmla="*/ 2147483646 w 684"/>
                  <a:gd name="T55" fmla="*/ 2147483646 h 998"/>
                  <a:gd name="T56" fmla="*/ 2147483646 w 684"/>
                  <a:gd name="T57" fmla="*/ 2147483646 h 998"/>
                  <a:gd name="T58" fmla="*/ 2147483646 w 684"/>
                  <a:gd name="T59" fmla="*/ 2147483646 h 998"/>
                  <a:gd name="T60" fmla="*/ 913844301 w 684"/>
                  <a:gd name="T61" fmla="*/ 2147483646 h 998"/>
                  <a:gd name="T62" fmla="*/ 2147483646 w 684"/>
                  <a:gd name="T63" fmla="*/ 2147483646 h 998"/>
                  <a:gd name="T64" fmla="*/ 2147483646 w 684"/>
                  <a:gd name="T65" fmla="*/ 2147483646 h 998"/>
                  <a:gd name="T66" fmla="*/ 2147483646 w 684"/>
                  <a:gd name="T67" fmla="*/ 2147483646 h 998"/>
                  <a:gd name="T68" fmla="*/ 2147483646 w 684"/>
                  <a:gd name="T69" fmla="*/ 2147483646 h 998"/>
                  <a:gd name="T70" fmla="*/ 2147483646 w 684"/>
                  <a:gd name="T71" fmla="*/ 2147483646 h 998"/>
                  <a:gd name="T72" fmla="*/ 2147483646 w 684"/>
                  <a:gd name="T73" fmla="*/ 2147483646 h 998"/>
                  <a:gd name="T74" fmla="*/ 2147483646 w 684"/>
                  <a:gd name="T75" fmla="*/ 2147483646 h 998"/>
                  <a:gd name="T76" fmla="*/ 2147483646 w 684"/>
                  <a:gd name="T77" fmla="*/ 2147483646 h 998"/>
                  <a:gd name="T78" fmla="*/ 2147483646 w 684"/>
                  <a:gd name="T79" fmla="*/ 2147483646 h 998"/>
                  <a:gd name="T80" fmla="*/ 2147483646 w 684"/>
                  <a:gd name="T81" fmla="*/ 2147483646 h 998"/>
                  <a:gd name="T82" fmla="*/ 2147483646 w 684"/>
                  <a:gd name="T83" fmla="*/ 2147483646 h 998"/>
                  <a:gd name="T84" fmla="*/ 2147483646 w 684"/>
                  <a:gd name="T85" fmla="*/ 2147483646 h 998"/>
                  <a:gd name="T86" fmla="*/ 2147483646 w 684"/>
                  <a:gd name="T87" fmla="*/ 2147483646 h 998"/>
                  <a:gd name="T88" fmla="*/ 2147483646 w 684"/>
                  <a:gd name="T89" fmla="*/ 2147483646 h 998"/>
                  <a:gd name="T90" fmla="*/ 2147483646 w 684"/>
                  <a:gd name="T91" fmla="*/ 2147483646 h 998"/>
                  <a:gd name="T92" fmla="*/ 2147483646 w 684"/>
                  <a:gd name="T93" fmla="*/ 2147483646 h 998"/>
                  <a:gd name="T94" fmla="*/ 2147483646 w 684"/>
                  <a:gd name="T95" fmla="*/ 2147483646 h 998"/>
                  <a:gd name="T96" fmla="*/ 2147483646 w 684"/>
                  <a:gd name="T97" fmla="*/ 2147483646 h 998"/>
                  <a:gd name="T98" fmla="*/ 2147483646 w 684"/>
                  <a:gd name="T99" fmla="*/ 2147483646 h 998"/>
                  <a:gd name="T100" fmla="*/ 2147483646 w 684"/>
                  <a:gd name="T101" fmla="*/ 2147483646 h 998"/>
                  <a:gd name="T102" fmla="*/ 2147483646 w 684"/>
                  <a:gd name="T103" fmla="*/ 2147483646 h 998"/>
                  <a:gd name="T104" fmla="*/ 2147483646 w 684"/>
                  <a:gd name="T105" fmla="*/ 2147483646 h 998"/>
                  <a:gd name="T106" fmla="*/ 2147483646 w 684"/>
                  <a:gd name="T107" fmla="*/ 2147483646 h 998"/>
                  <a:gd name="T108" fmla="*/ 2147483646 w 684"/>
                  <a:gd name="T109" fmla="*/ 2147483646 h 998"/>
                  <a:gd name="T110" fmla="*/ 2147483646 w 684"/>
                  <a:gd name="T111" fmla="*/ 2147483646 h 99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84" h="998">
                    <a:moveTo>
                      <a:pt x="684" y="622"/>
                    </a:moveTo>
                    <a:lnTo>
                      <a:pt x="680" y="609"/>
                    </a:lnTo>
                    <a:lnTo>
                      <a:pt x="676" y="596"/>
                    </a:lnTo>
                    <a:lnTo>
                      <a:pt x="672" y="583"/>
                    </a:lnTo>
                    <a:lnTo>
                      <a:pt x="671" y="573"/>
                    </a:lnTo>
                    <a:lnTo>
                      <a:pt x="671" y="568"/>
                    </a:lnTo>
                    <a:lnTo>
                      <a:pt x="673" y="564"/>
                    </a:lnTo>
                    <a:lnTo>
                      <a:pt x="676" y="559"/>
                    </a:lnTo>
                    <a:lnTo>
                      <a:pt x="678" y="555"/>
                    </a:lnTo>
                    <a:lnTo>
                      <a:pt x="680" y="550"/>
                    </a:lnTo>
                    <a:lnTo>
                      <a:pt x="682" y="546"/>
                    </a:lnTo>
                    <a:lnTo>
                      <a:pt x="683" y="541"/>
                    </a:lnTo>
                    <a:lnTo>
                      <a:pt x="684" y="537"/>
                    </a:lnTo>
                    <a:lnTo>
                      <a:pt x="680" y="519"/>
                    </a:lnTo>
                    <a:lnTo>
                      <a:pt x="671" y="491"/>
                    </a:lnTo>
                    <a:lnTo>
                      <a:pt x="666" y="475"/>
                    </a:lnTo>
                    <a:lnTo>
                      <a:pt x="662" y="459"/>
                    </a:lnTo>
                    <a:lnTo>
                      <a:pt x="659" y="444"/>
                    </a:lnTo>
                    <a:lnTo>
                      <a:pt x="658" y="432"/>
                    </a:lnTo>
                    <a:lnTo>
                      <a:pt x="659" y="423"/>
                    </a:lnTo>
                    <a:lnTo>
                      <a:pt x="661" y="415"/>
                    </a:lnTo>
                    <a:lnTo>
                      <a:pt x="665" y="409"/>
                    </a:lnTo>
                    <a:lnTo>
                      <a:pt x="669" y="403"/>
                    </a:lnTo>
                    <a:lnTo>
                      <a:pt x="673" y="396"/>
                    </a:lnTo>
                    <a:lnTo>
                      <a:pt x="678" y="389"/>
                    </a:lnTo>
                    <a:lnTo>
                      <a:pt x="681" y="381"/>
                    </a:lnTo>
                    <a:lnTo>
                      <a:pt x="684" y="370"/>
                    </a:lnTo>
                    <a:lnTo>
                      <a:pt x="571" y="370"/>
                    </a:lnTo>
                    <a:lnTo>
                      <a:pt x="564" y="366"/>
                    </a:lnTo>
                    <a:lnTo>
                      <a:pt x="557" y="361"/>
                    </a:lnTo>
                    <a:lnTo>
                      <a:pt x="550" y="355"/>
                    </a:lnTo>
                    <a:lnTo>
                      <a:pt x="544" y="347"/>
                    </a:lnTo>
                    <a:lnTo>
                      <a:pt x="539" y="340"/>
                    </a:lnTo>
                    <a:lnTo>
                      <a:pt x="535" y="333"/>
                    </a:lnTo>
                    <a:lnTo>
                      <a:pt x="533" y="326"/>
                    </a:lnTo>
                    <a:lnTo>
                      <a:pt x="532" y="321"/>
                    </a:lnTo>
                    <a:lnTo>
                      <a:pt x="512" y="320"/>
                    </a:lnTo>
                    <a:lnTo>
                      <a:pt x="494" y="318"/>
                    </a:lnTo>
                    <a:lnTo>
                      <a:pt x="477" y="315"/>
                    </a:lnTo>
                    <a:lnTo>
                      <a:pt x="462" y="310"/>
                    </a:lnTo>
                    <a:lnTo>
                      <a:pt x="447" y="304"/>
                    </a:lnTo>
                    <a:lnTo>
                      <a:pt x="434" y="298"/>
                    </a:lnTo>
                    <a:lnTo>
                      <a:pt x="423" y="290"/>
                    </a:lnTo>
                    <a:lnTo>
                      <a:pt x="412" y="281"/>
                    </a:lnTo>
                    <a:lnTo>
                      <a:pt x="402" y="270"/>
                    </a:lnTo>
                    <a:lnTo>
                      <a:pt x="395" y="259"/>
                    </a:lnTo>
                    <a:lnTo>
                      <a:pt x="388" y="246"/>
                    </a:lnTo>
                    <a:lnTo>
                      <a:pt x="382" y="232"/>
                    </a:lnTo>
                    <a:lnTo>
                      <a:pt x="378" y="218"/>
                    </a:lnTo>
                    <a:lnTo>
                      <a:pt x="375" y="201"/>
                    </a:lnTo>
                    <a:lnTo>
                      <a:pt x="373" y="184"/>
                    </a:lnTo>
                    <a:lnTo>
                      <a:pt x="373" y="167"/>
                    </a:lnTo>
                    <a:lnTo>
                      <a:pt x="373" y="155"/>
                    </a:lnTo>
                    <a:lnTo>
                      <a:pt x="374" y="144"/>
                    </a:lnTo>
                    <a:lnTo>
                      <a:pt x="375" y="133"/>
                    </a:lnTo>
                    <a:lnTo>
                      <a:pt x="377" y="123"/>
                    </a:lnTo>
                    <a:lnTo>
                      <a:pt x="380" y="113"/>
                    </a:lnTo>
                    <a:lnTo>
                      <a:pt x="385" y="103"/>
                    </a:lnTo>
                    <a:lnTo>
                      <a:pt x="389" y="94"/>
                    </a:lnTo>
                    <a:lnTo>
                      <a:pt x="395" y="84"/>
                    </a:lnTo>
                    <a:lnTo>
                      <a:pt x="401" y="76"/>
                    </a:lnTo>
                    <a:lnTo>
                      <a:pt x="408" y="68"/>
                    </a:lnTo>
                    <a:lnTo>
                      <a:pt x="416" y="61"/>
                    </a:lnTo>
                    <a:lnTo>
                      <a:pt x="425" y="54"/>
                    </a:lnTo>
                    <a:lnTo>
                      <a:pt x="435" y="48"/>
                    </a:lnTo>
                    <a:lnTo>
                      <a:pt x="446" y="42"/>
                    </a:lnTo>
                    <a:lnTo>
                      <a:pt x="458" y="36"/>
                    </a:lnTo>
                    <a:lnTo>
                      <a:pt x="471" y="31"/>
                    </a:lnTo>
                    <a:lnTo>
                      <a:pt x="471" y="18"/>
                    </a:lnTo>
                    <a:lnTo>
                      <a:pt x="463" y="11"/>
                    </a:lnTo>
                    <a:lnTo>
                      <a:pt x="455" y="7"/>
                    </a:lnTo>
                    <a:lnTo>
                      <a:pt x="447" y="4"/>
                    </a:lnTo>
                    <a:lnTo>
                      <a:pt x="438" y="0"/>
                    </a:lnTo>
                    <a:lnTo>
                      <a:pt x="414" y="19"/>
                    </a:lnTo>
                    <a:lnTo>
                      <a:pt x="389" y="39"/>
                    </a:lnTo>
                    <a:lnTo>
                      <a:pt x="378" y="48"/>
                    </a:lnTo>
                    <a:lnTo>
                      <a:pt x="367" y="56"/>
                    </a:lnTo>
                    <a:lnTo>
                      <a:pt x="356" y="63"/>
                    </a:lnTo>
                    <a:lnTo>
                      <a:pt x="345" y="68"/>
                    </a:lnTo>
                    <a:lnTo>
                      <a:pt x="335" y="68"/>
                    </a:lnTo>
                    <a:lnTo>
                      <a:pt x="326" y="68"/>
                    </a:lnTo>
                    <a:lnTo>
                      <a:pt x="319" y="68"/>
                    </a:lnTo>
                    <a:lnTo>
                      <a:pt x="312" y="68"/>
                    </a:lnTo>
                    <a:lnTo>
                      <a:pt x="309" y="74"/>
                    </a:lnTo>
                    <a:lnTo>
                      <a:pt x="304" y="78"/>
                    </a:lnTo>
                    <a:lnTo>
                      <a:pt x="299" y="81"/>
                    </a:lnTo>
                    <a:lnTo>
                      <a:pt x="295" y="83"/>
                    </a:lnTo>
                    <a:lnTo>
                      <a:pt x="289" y="85"/>
                    </a:lnTo>
                    <a:lnTo>
                      <a:pt x="284" y="85"/>
                    </a:lnTo>
                    <a:lnTo>
                      <a:pt x="278" y="84"/>
                    </a:lnTo>
                    <a:lnTo>
                      <a:pt x="273" y="84"/>
                    </a:lnTo>
                    <a:lnTo>
                      <a:pt x="262" y="82"/>
                    </a:lnTo>
                    <a:lnTo>
                      <a:pt x="251" y="81"/>
                    </a:lnTo>
                    <a:lnTo>
                      <a:pt x="245" y="81"/>
                    </a:lnTo>
                    <a:lnTo>
                      <a:pt x="241" y="81"/>
                    </a:lnTo>
                    <a:lnTo>
                      <a:pt x="236" y="83"/>
                    </a:lnTo>
                    <a:lnTo>
                      <a:pt x="233" y="86"/>
                    </a:lnTo>
                    <a:lnTo>
                      <a:pt x="225" y="94"/>
                    </a:lnTo>
                    <a:lnTo>
                      <a:pt x="221" y="101"/>
                    </a:lnTo>
                    <a:lnTo>
                      <a:pt x="217" y="108"/>
                    </a:lnTo>
                    <a:lnTo>
                      <a:pt x="213" y="114"/>
                    </a:lnTo>
                    <a:lnTo>
                      <a:pt x="209" y="128"/>
                    </a:lnTo>
                    <a:lnTo>
                      <a:pt x="206" y="143"/>
                    </a:lnTo>
                    <a:lnTo>
                      <a:pt x="201" y="159"/>
                    </a:lnTo>
                    <a:lnTo>
                      <a:pt x="196" y="175"/>
                    </a:lnTo>
                    <a:lnTo>
                      <a:pt x="192" y="183"/>
                    </a:lnTo>
                    <a:lnTo>
                      <a:pt x="187" y="191"/>
                    </a:lnTo>
                    <a:lnTo>
                      <a:pt x="180" y="200"/>
                    </a:lnTo>
                    <a:lnTo>
                      <a:pt x="173" y="210"/>
                    </a:lnTo>
                    <a:lnTo>
                      <a:pt x="157" y="227"/>
                    </a:lnTo>
                    <a:lnTo>
                      <a:pt x="140" y="244"/>
                    </a:lnTo>
                    <a:lnTo>
                      <a:pt x="131" y="253"/>
                    </a:lnTo>
                    <a:lnTo>
                      <a:pt x="122" y="263"/>
                    </a:lnTo>
                    <a:lnTo>
                      <a:pt x="115" y="273"/>
                    </a:lnTo>
                    <a:lnTo>
                      <a:pt x="107" y="284"/>
                    </a:lnTo>
                    <a:lnTo>
                      <a:pt x="102" y="288"/>
                    </a:lnTo>
                    <a:lnTo>
                      <a:pt x="98" y="294"/>
                    </a:lnTo>
                    <a:lnTo>
                      <a:pt x="96" y="299"/>
                    </a:lnTo>
                    <a:lnTo>
                      <a:pt x="94" y="305"/>
                    </a:lnTo>
                    <a:lnTo>
                      <a:pt x="90" y="317"/>
                    </a:lnTo>
                    <a:lnTo>
                      <a:pt x="86" y="327"/>
                    </a:lnTo>
                    <a:lnTo>
                      <a:pt x="85" y="331"/>
                    </a:lnTo>
                    <a:lnTo>
                      <a:pt x="84" y="338"/>
                    </a:lnTo>
                    <a:lnTo>
                      <a:pt x="84" y="347"/>
                    </a:lnTo>
                    <a:lnTo>
                      <a:pt x="86" y="356"/>
                    </a:lnTo>
                    <a:lnTo>
                      <a:pt x="88" y="366"/>
                    </a:lnTo>
                    <a:lnTo>
                      <a:pt x="91" y="375"/>
                    </a:lnTo>
                    <a:lnTo>
                      <a:pt x="93" y="378"/>
                    </a:lnTo>
                    <a:lnTo>
                      <a:pt x="95" y="380"/>
                    </a:lnTo>
                    <a:lnTo>
                      <a:pt x="97" y="382"/>
                    </a:lnTo>
                    <a:lnTo>
                      <a:pt x="100" y="382"/>
                    </a:lnTo>
                    <a:lnTo>
                      <a:pt x="98" y="397"/>
                    </a:lnTo>
                    <a:lnTo>
                      <a:pt x="97" y="414"/>
                    </a:lnTo>
                    <a:lnTo>
                      <a:pt x="97" y="433"/>
                    </a:lnTo>
                    <a:lnTo>
                      <a:pt x="97" y="451"/>
                    </a:lnTo>
                    <a:lnTo>
                      <a:pt x="99" y="484"/>
                    </a:lnTo>
                    <a:lnTo>
                      <a:pt x="100" y="505"/>
                    </a:lnTo>
                    <a:lnTo>
                      <a:pt x="99" y="511"/>
                    </a:lnTo>
                    <a:lnTo>
                      <a:pt x="98" y="518"/>
                    </a:lnTo>
                    <a:lnTo>
                      <a:pt x="95" y="525"/>
                    </a:lnTo>
                    <a:lnTo>
                      <a:pt x="91" y="532"/>
                    </a:lnTo>
                    <a:lnTo>
                      <a:pt x="88" y="541"/>
                    </a:lnTo>
                    <a:lnTo>
                      <a:pt x="83" y="548"/>
                    </a:lnTo>
                    <a:lnTo>
                      <a:pt x="77" y="556"/>
                    </a:lnTo>
                    <a:lnTo>
                      <a:pt x="72" y="563"/>
                    </a:lnTo>
                    <a:lnTo>
                      <a:pt x="65" y="570"/>
                    </a:lnTo>
                    <a:lnTo>
                      <a:pt x="59" y="576"/>
                    </a:lnTo>
                    <a:lnTo>
                      <a:pt x="51" y="582"/>
                    </a:lnTo>
                    <a:lnTo>
                      <a:pt x="43" y="587"/>
                    </a:lnTo>
                    <a:lnTo>
                      <a:pt x="37" y="592"/>
                    </a:lnTo>
                    <a:lnTo>
                      <a:pt x="29" y="596"/>
                    </a:lnTo>
                    <a:lnTo>
                      <a:pt x="21" y="598"/>
                    </a:lnTo>
                    <a:lnTo>
                      <a:pt x="14" y="598"/>
                    </a:lnTo>
                    <a:lnTo>
                      <a:pt x="12" y="605"/>
                    </a:lnTo>
                    <a:lnTo>
                      <a:pt x="11" y="612"/>
                    </a:lnTo>
                    <a:lnTo>
                      <a:pt x="9" y="618"/>
                    </a:lnTo>
                    <a:lnTo>
                      <a:pt x="7" y="625"/>
                    </a:lnTo>
                    <a:lnTo>
                      <a:pt x="3" y="637"/>
                    </a:lnTo>
                    <a:lnTo>
                      <a:pt x="0" y="648"/>
                    </a:lnTo>
                    <a:lnTo>
                      <a:pt x="30" y="668"/>
                    </a:lnTo>
                    <a:lnTo>
                      <a:pt x="67" y="694"/>
                    </a:lnTo>
                    <a:lnTo>
                      <a:pt x="87" y="707"/>
                    </a:lnTo>
                    <a:lnTo>
                      <a:pt x="106" y="718"/>
                    </a:lnTo>
                    <a:lnTo>
                      <a:pt x="115" y="722"/>
                    </a:lnTo>
                    <a:lnTo>
                      <a:pt x="123" y="725"/>
                    </a:lnTo>
                    <a:lnTo>
                      <a:pt x="132" y="727"/>
                    </a:lnTo>
                    <a:lnTo>
                      <a:pt x="140" y="727"/>
                    </a:lnTo>
                    <a:lnTo>
                      <a:pt x="153" y="727"/>
                    </a:lnTo>
                    <a:lnTo>
                      <a:pt x="166" y="727"/>
                    </a:lnTo>
                    <a:lnTo>
                      <a:pt x="175" y="728"/>
                    </a:lnTo>
                    <a:lnTo>
                      <a:pt x="184" y="729"/>
                    </a:lnTo>
                    <a:lnTo>
                      <a:pt x="192" y="730"/>
                    </a:lnTo>
                    <a:lnTo>
                      <a:pt x="201" y="732"/>
                    </a:lnTo>
                    <a:lnTo>
                      <a:pt x="218" y="738"/>
                    </a:lnTo>
                    <a:lnTo>
                      <a:pt x="234" y="746"/>
                    </a:lnTo>
                    <a:lnTo>
                      <a:pt x="250" y="755"/>
                    </a:lnTo>
                    <a:lnTo>
                      <a:pt x="265" y="767"/>
                    </a:lnTo>
                    <a:lnTo>
                      <a:pt x="279" y="778"/>
                    </a:lnTo>
                    <a:lnTo>
                      <a:pt x="292" y="789"/>
                    </a:lnTo>
                    <a:lnTo>
                      <a:pt x="299" y="795"/>
                    </a:lnTo>
                    <a:lnTo>
                      <a:pt x="306" y="802"/>
                    </a:lnTo>
                    <a:lnTo>
                      <a:pt x="312" y="809"/>
                    </a:lnTo>
                    <a:lnTo>
                      <a:pt x="318" y="818"/>
                    </a:lnTo>
                    <a:lnTo>
                      <a:pt x="328" y="834"/>
                    </a:lnTo>
                    <a:lnTo>
                      <a:pt x="337" y="850"/>
                    </a:lnTo>
                    <a:lnTo>
                      <a:pt x="342" y="857"/>
                    </a:lnTo>
                    <a:lnTo>
                      <a:pt x="347" y="864"/>
                    </a:lnTo>
                    <a:lnTo>
                      <a:pt x="354" y="871"/>
                    </a:lnTo>
                    <a:lnTo>
                      <a:pt x="359" y="877"/>
                    </a:lnTo>
                    <a:lnTo>
                      <a:pt x="367" y="881"/>
                    </a:lnTo>
                    <a:lnTo>
                      <a:pt x="374" y="885"/>
                    </a:lnTo>
                    <a:lnTo>
                      <a:pt x="382" y="887"/>
                    </a:lnTo>
                    <a:lnTo>
                      <a:pt x="392" y="888"/>
                    </a:lnTo>
                    <a:lnTo>
                      <a:pt x="402" y="887"/>
                    </a:lnTo>
                    <a:lnTo>
                      <a:pt x="412" y="886"/>
                    </a:lnTo>
                    <a:lnTo>
                      <a:pt x="422" y="884"/>
                    </a:lnTo>
                    <a:lnTo>
                      <a:pt x="432" y="882"/>
                    </a:lnTo>
                    <a:lnTo>
                      <a:pt x="442" y="879"/>
                    </a:lnTo>
                    <a:lnTo>
                      <a:pt x="452" y="877"/>
                    </a:lnTo>
                    <a:lnTo>
                      <a:pt x="462" y="876"/>
                    </a:lnTo>
                    <a:lnTo>
                      <a:pt x="471" y="875"/>
                    </a:lnTo>
                    <a:lnTo>
                      <a:pt x="478" y="876"/>
                    </a:lnTo>
                    <a:lnTo>
                      <a:pt x="485" y="878"/>
                    </a:lnTo>
                    <a:lnTo>
                      <a:pt x="489" y="878"/>
                    </a:lnTo>
                    <a:lnTo>
                      <a:pt x="492" y="878"/>
                    </a:lnTo>
                    <a:lnTo>
                      <a:pt x="496" y="877"/>
                    </a:lnTo>
                    <a:lnTo>
                      <a:pt x="499" y="875"/>
                    </a:lnTo>
                    <a:lnTo>
                      <a:pt x="501" y="883"/>
                    </a:lnTo>
                    <a:lnTo>
                      <a:pt x="509" y="894"/>
                    </a:lnTo>
                    <a:lnTo>
                      <a:pt x="515" y="904"/>
                    </a:lnTo>
                    <a:lnTo>
                      <a:pt x="519" y="912"/>
                    </a:lnTo>
                    <a:lnTo>
                      <a:pt x="518" y="915"/>
                    </a:lnTo>
                    <a:lnTo>
                      <a:pt x="516" y="918"/>
                    </a:lnTo>
                    <a:lnTo>
                      <a:pt x="515" y="920"/>
                    </a:lnTo>
                    <a:lnTo>
                      <a:pt x="513" y="922"/>
                    </a:lnTo>
                    <a:lnTo>
                      <a:pt x="508" y="927"/>
                    </a:lnTo>
                    <a:lnTo>
                      <a:pt x="502" y="930"/>
                    </a:lnTo>
                    <a:lnTo>
                      <a:pt x="496" y="933"/>
                    </a:lnTo>
                    <a:lnTo>
                      <a:pt x="490" y="936"/>
                    </a:lnTo>
                    <a:lnTo>
                      <a:pt x="488" y="937"/>
                    </a:lnTo>
                    <a:lnTo>
                      <a:pt x="487" y="939"/>
                    </a:lnTo>
                    <a:lnTo>
                      <a:pt x="486" y="941"/>
                    </a:lnTo>
                    <a:lnTo>
                      <a:pt x="485" y="943"/>
                    </a:lnTo>
                    <a:lnTo>
                      <a:pt x="486" y="954"/>
                    </a:lnTo>
                    <a:lnTo>
                      <a:pt x="488" y="963"/>
                    </a:lnTo>
                    <a:lnTo>
                      <a:pt x="490" y="970"/>
                    </a:lnTo>
                    <a:lnTo>
                      <a:pt x="494" y="977"/>
                    </a:lnTo>
                    <a:lnTo>
                      <a:pt x="499" y="984"/>
                    </a:lnTo>
                    <a:lnTo>
                      <a:pt x="504" y="989"/>
                    </a:lnTo>
                    <a:lnTo>
                      <a:pt x="511" y="994"/>
                    </a:lnTo>
                    <a:lnTo>
                      <a:pt x="519" y="998"/>
                    </a:lnTo>
                    <a:lnTo>
                      <a:pt x="538" y="998"/>
                    </a:lnTo>
                    <a:lnTo>
                      <a:pt x="538" y="986"/>
                    </a:lnTo>
                    <a:lnTo>
                      <a:pt x="539" y="973"/>
                    </a:lnTo>
                    <a:lnTo>
                      <a:pt x="542" y="962"/>
                    </a:lnTo>
                    <a:lnTo>
                      <a:pt x="544" y="950"/>
                    </a:lnTo>
                    <a:lnTo>
                      <a:pt x="548" y="928"/>
                    </a:lnTo>
                    <a:lnTo>
                      <a:pt x="555" y="906"/>
                    </a:lnTo>
                    <a:lnTo>
                      <a:pt x="561" y="884"/>
                    </a:lnTo>
                    <a:lnTo>
                      <a:pt x="566" y="861"/>
                    </a:lnTo>
                    <a:lnTo>
                      <a:pt x="568" y="850"/>
                    </a:lnTo>
                    <a:lnTo>
                      <a:pt x="570" y="838"/>
                    </a:lnTo>
                    <a:lnTo>
                      <a:pt x="571" y="826"/>
                    </a:lnTo>
                    <a:lnTo>
                      <a:pt x="571" y="813"/>
                    </a:lnTo>
                    <a:lnTo>
                      <a:pt x="571" y="803"/>
                    </a:lnTo>
                    <a:lnTo>
                      <a:pt x="569" y="794"/>
                    </a:lnTo>
                    <a:lnTo>
                      <a:pt x="567" y="786"/>
                    </a:lnTo>
                    <a:lnTo>
                      <a:pt x="564" y="780"/>
                    </a:lnTo>
                    <a:lnTo>
                      <a:pt x="559" y="775"/>
                    </a:lnTo>
                    <a:lnTo>
                      <a:pt x="555" y="771"/>
                    </a:lnTo>
                    <a:lnTo>
                      <a:pt x="549" y="768"/>
                    </a:lnTo>
                    <a:lnTo>
                      <a:pt x="545" y="765"/>
                    </a:lnTo>
                    <a:lnTo>
                      <a:pt x="535" y="759"/>
                    </a:lnTo>
                    <a:lnTo>
                      <a:pt x="526" y="752"/>
                    </a:lnTo>
                    <a:lnTo>
                      <a:pt x="523" y="749"/>
                    </a:lnTo>
                    <a:lnTo>
                      <a:pt x="521" y="745"/>
                    </a:lnTo>
                    <a:lnTo>
                      <a:pt x="519" y="740"/>
                    </a:lnTo>
                    <a:lnTo>
                      <a:pt x="519" y="733"/>
                    </a:lnTo>
                    <a:lnTo>
                      <a:pt x="519" y="728"/>
                    </a:lnTo>
                    <a:lnTo>
                      <a:pt x="521" y="723"/>
                    </a:lnTo>
                    <a:lnTo>
                      <a:pt x="523" y="719"/>
                    </a:lnTo>
                    <a:lnTo>
                      <a:pt x="526" y="716"/>
                    </a:lnTo>
                    <a:lnTo>
                      <a:pt x="535" y="710"/>
                    </a:lnTo>
                    <a:lnTo>
                      <a:pt x="546" y="706"/>
                    </a:lnTo>
                    <a:lnTo>
                      <a:pt x="566" y="700"/>
                    </a:lnTo>
                    <a:lnTo>
                      <a:pt x="578" y="696"/>
                    </a:lnTo>
                    <a:lnTo>
                      <a:pt x="578" y="678"/>
                    </a:lnTo>
                    <a:lnTo>
                      <a:pt x="568" y="673"/>
                    </a:lnTo>
                    <a:lnTo>
                      <a:pt x="560" y="668"/>
                    </a:lnTo>
                    <a:lnTo>
                      <a:pt x="556" y="665"/>
                    </a:lnTo>
                    <a:lnTo>
                      <a:pt x="554" y="662"/>
                    </a:lnTo>
                    <a:lnTo>
                      <a:pt x="552" y="658"/>
                    </a:lnTo>
                    <a:lnTo>
                      <a:pt x="552" y="654"/>
                    </a:lnTo>
                    <a:lnTo>
                      <a:pt x="553" y="651"/>
                    </a:lnTo>
                    <a:lnTo>
                      <a:pt x="556" y="649"/>
                    </a:lnTo>
                    <a:lnTo>
                      <a:pt x="563" y="646"/>
                    </a:lnTo>
                    <a:lnTo>
                      <a:pt x="569" y="644"/>
                    </a:lnTo>
                    <a:lnTo>
                      <a:pt x="588" y="639"/>
                    </a:lnTo>
                    <a:lnTo>
                      <a:pt x="611" y="635"/>
                    </a:lnTo>
                    <a:lnTo>
                      <a:pt x="655" y="628"/>
                    </a:lnTo>
                    <a:lnTo>
                      <a:pt x="684" y="62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7" name="Freeform 451">
                <a:extLst>
                  <a:ext uri="{FF2B5EF4-FFF2-40B4-BE49-F238E27FC236}">
                    <a16:creationId xmlns:a16="http://schemas.microsoft.com/office/drawing/2014/main" id="{14B72C9F-5842-9F46-9BA4-9E6A71B64C62}"/>
                  </a:ext>
                </a:extLst>
              </p:cNvPr>
              <p:cNvSpPr>
                <a:spLocks/>
              </p:cNvSpPr>
              <p:nvPr>
                <p:custDataLst>
                  <p:tags r:id="rId289"/>
                </p:custDataLst>
              </p:nvPr>
            </p:nvSpPr>
            <p:spPr bwMode="auto">
              <a:xfrm>
                <a:off x="5808663" y="3549650"/>
                <a:ext cx="187325" cy="274638"/>
              </a:xfrm>
              <a:custGeom>
                <a:avLst/>
                <a:gdLst>
                  <a:gd name="T0" fmla="*/ 2147483646 w 429"/>
                  <a:gd name="T1" fmla="*/ 2147483646 h 524"/>
                  <a:gd name="T2" fmla="*/ 2147483646 w 429"/>
                  <a:gd name="T3" fmla="*/ 2147483646 h 524"/>
                  <a:gd name="T4" fmla="*/ 2147483646 w 429"/>
                  <a:gd name="T5" fmla="*/ 2147483646 h 524"/>
                  <a:gd name="T6" fmla="*/ 2147483646 w 429"/>
                  <a:gd name="T7" fmla="*/ 2147483646 h 524"/>
                  <a:gd name="T8" fmla="*/ 2147483646 w 429"/>
                  <a:gd name="T9" fmla="*/ 2147483646 h 524"/>
                  <a:gd name="T10" fmla="*/ 2147483646 w 429"/>
                  <a:gd name="T11" fmla="*/ 2147483646 h 524"/>
                  <a:gd name="T12" fmla="*/ 2147483646 w 429"/>
                  <a:gd name="T13" fmla="*/ 2147483646 h 524"/>
                  <a:gd name="T14" fmla="*/ 2147483646 w 429"/>
                  <a:gd name="T15" fmla="*/ 2147483646 h 524"/>
                  <a:gd name="T16" fmla="*/ 2147483646 w 429"/>
                  <a:gd name="T17" fmla="*/ 2147483646 h 524"/>
                  <a:gd name="T18" fmla="*/ 2147483646 w 429"/>
                  <a:gd name="T19" fmla="*/ 2147483646 h 524"/>
                  <a:gd name="T20" fmla="*/ 2147483646 w 429"/>
                  <a:gd name="T21" fmla="*/ 2147483646 h 524"/>
                  <a:gd name="T22" fmla="*/ 2147483646 w 429"/>
                  <a:gd name="T23" fmla="*/ 2147483646 h 524"/>
                  <a:gd name="T24" fmla="*/ 2147483646 w 429"/>
                  <a:gd name="T25" fmla="*/ 2147483646 h 524"/>
                  <a:gd name="T26" fmla="*/ 2147483646 w 429"/>
                  <a:gd name="T27" fmla="*/ 2147483646 h 524"/>
                  <a:gd name="T28" fmla="*/ 2147483646 w 429"/>
                  <a:gd name="T29" fmla="*/ 2147483646 h 524"/>
                  <a:gd name="T30" fmla="*/ 2147483646 w 429"/>
                  <a:gd name="T31" fmla="*/ 2147483646 h 524"/>
                  <a:gd name="T32" fmla="*/ 2147483646 w 429"/>
                  <a:gd name="T33" fmla="*/ 2147483646 h 524"/>
                  <a:gd name="T34" fmla="*/ 2147483646 w 429"/>
                  <a:gd name="T35" fmla="*/ 2147483646 h 524"/>
                  <a:gd name="T36" fmla="*/ 2147483646 w 429"/>
                  <a:gd name="T37" fmla="*/ 2147483646 h 524"/>
                  <a:gd name="T38" fmla="*/ 2147483646 w 429"/>
                  <a:gd name="T39" fmla="*/ 2147483646 h 524"/>
                  <a:gd name="T40" fmla="*/ 2147483646 w 429"/>
                  <a:gd name="T41" fmla="*/ 2147483646 h 524"/>
                  <a:gd name="T42" fmla="*/ 2147483646 w 429"/>
                  <a:gd name="T43" fmla="*/ 2147483646 h 524"/>
                  <a:gd name="T44" fmla="*/ 2147483646 w 429"/>
                  <a:gd name="T45" fmla="*/ 2147483646 h 524"/>
                  <a:gd name="T46" fmla="*/ 2147483646 w 429"/>
                  <a:gd name="T47" fmla="*/ 2147483646 h 524"/>
                  <a:gd name="T48" fmla="*/ 2147483646 w 429"/>
                  <a:gd name="T49" fmla="*/ 2147483646 h 524"/>
                  <a:gd name="T50" fmla="*/ 2147483646 w 429"/>
                  <a:gd name="T51" fmla="*/ 2147483646 h 524"/>
                  <a:gd name="T52" fmla="*/ 2147483646 w 429"/>
                  <a:gd name="T53" fmla="*/ 2147483646 h 524"/>
                  <a:gd name="T54" fmla="*/ 499549053 w 429"/>
                  <a:gd name="T55" fmla="*/ 2147483646 h 524"/>
                  <a:gd name="T56" fmla="*/ 2081327466 w 429"/>
                  <a:gd name="T57" fmla="*/ 2147483646 h 524"/>
                  <a:gd name="T58" fmla="*/ 2147483646 w 429"/>
                  <a:gd name="T59" fmla="*/ 2147483646 h 524"/>
                  <a:gd name="T60" fmla="*/ 2147483646 w 429"/>
                  <a:gd name="T61" fmla="*/ 2147483646 h 524"/>
                  <a:gd name="T62" fmla="*/ 2147483646 w 429"/>
                  <a:gd name="T63" fmla="*/ 2147483646 h 524"/>
                  <a:gd name="T64" fmla="*/ 2147483646 w 429"/>
                  <a:gd name="T65" fmla="*/ 2147483646 h 524"/>
                  <a:gd name="T66" fmla="*/ 2147483646 w 429"/>
                  <a:gd name="T67" fmla="*/ 2147483646 h 524"/>
                  <a:gd name="T68" fmla="*/ 2147483646 w 429"/>
                  <a:gd name="T69" fmla="*/ 2147483646 h 524"/>
                  <a:gd name="T70" fmla="*/ 2147483646 w 429"/>
                  <a:gd name="T71" fmla="*/ 2147483646 h 524"/>
                  <a:gd name="T72" fmla="*/ 2147483646 w 429"/>
                  <a:gd name="T73" fmla="*/ 2147483646 h 524"/>
                  <a:gd name="T74" fmla="*/ 2147483646 w 429"/>
                  <a:gd name="T75" fmla="*/ 2147483646 h 524"/>
                  <a:gd name="T76" fmla="*/ 2147483646 w 429"/>
                  <a:gd name="T77" fmla="*/ 2147483646 h 524"/>
                  <a:gd name="T78" fmla="*/ 2147483646 w 429"/>
                  <a:gd name="T79" fmla="*/ 2147483646 h 524"/>
                  <a:gd name="T80" fmla="*/ 2147483646 w 429"/>
                  <a:gd name="T81" fmla="*/ 2147483646 h 524"/>
                  <a:gd name="T82" fmla="*/ 2147483646 w 429"/>
                  <a:gd name="T83" fmla="*/ 2147483646 h 524"/>
                  <a:gd name="T84" fmla="*/ 2147483646 w 429"/>
                  <a:gd name="T85" fmla="*/ 2147483646 h 524"/>
                  <a:gd name="T86" fmla="*/ 2147483646 w 429"/>
                  <a:gd name="T87" fmla="*/ 2147483646 h 524"/>
                  <a:gd name="T88" fmla="*/ 2147483646 w 429"/>
                  <a:gd name="T89" fmla="*/ 2147483646 h 524"/>
                  <a:gd name="T90" fmla="*/ 2147483646 w 429"/>
                  <a:gd name="T91" fmla="*/ 2147483646 h 524"/>
                  <a:gd name="T92" fmla="*/ 2147483646 w 429"/>
                  <a:gd name="T93" fmla="*/ 2147483646 h 524"/>
                  <a:gd name="T94" fmla="*/ 2147483646 w 429"/>
                  <a:gd name="T95" fmla="*/ 2147483646 h 524"/>
                  <a:gd name="T96" fmla="*/ 2147483646 w 429"/>
                  <a:gd name="T97" fmla="*/ 2147483646 h 524"/>
                  <a:gd name="T98" fmla="*/ 2147483646 w 429"/>
                  <a:gd name="T99" fmla="*/ 2147483646 h 524"/>
                  <a:gd name="T100" fmla="*/ 2147483646 w 429"/>
                  <a:gd name="T101" fmla="*/ 2147483646 h 524"/>
                  <a:gd name="T102" fmla="*/ 2147483646 w 429"/>
                  <a:gd name="T103" fmla="*/ 2147483646 h 524"/>
                  <a:gd name="T104" fmla="*/ 2147483646 w 429"/>
                  <a:gd name="T105" fmla="*/ 2147483646 h 524"/>
                  <a:gd name="T106" fmla="*/ 2147483646 w 429"/>
                  <a:gd name="T107" fmla="*/ 2147483646 h 524"/>
                  <a:gd name="T108" fmla="*/ 2147483646 w 429"/>
                  <a:gd name="T109" fmla="*/ 2147483646 h 524"/>
                  <a:gd name="T110" fmla="*/ 2147483646 w 429"/>
                  <a:gd name="T111" fmla="*/ 2147483646 h 524"/>
                  <a:gd name="T112" fmla="*/ 2147483646 w 429"/>
                  <a:gd name="T113" fmla="*/ 2147483646 h 524"/>
                  <a:gd name="T114" fmla="*/ 2147483646 w 429"/>
                  <a:gd name="T115" fmla="*/ 2147483646 h 524"/>
                  <a:gd name="T116" fmla="*/ 2147483646 w 429"/>
                  <a:gd name="T117" fmla="*/ 2147483646 h 524"/>
                  <a:gd name="T118" fmla="*/ 2147483646 w 429"/>
                  <a:gd name="T119" fmla="*/ 2147483646 h 524"/>
                  <a:gd name="T120" fmla="*/ 2147483646 w 429"/>
                  <a:gd name="T121" fmla="*/ 1007874289 h 524"/>
                  <a:gd name="T122" fmla="*/ 2147483646 w 429"/>
                  <a:gd name="T123" fmla="*/ 719988675 h 524"/>
                  <a:gd name="T124" fmla="*/ 2147483646 w 429"/>
                  <a:gd name="T125" fmla="*/ 575771229 h 52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29" h="524">
                    <a:moveTo>
                      <a:pt x="426" y="0"/>
                    </a:moveTo>
                    <a:lnTo>
                      <a:pt x="427" y="12"/>
                    </a:lnTo>
                    <a:lnTo>
                      <a:pt x="429" y="22"/>
                    </a:lnTo>
                    <a:lnTo>
                      <a:pt x="429" y="31"/>
                    </a:lnTo>
                    <a:lnTo>
                      <a:pt x="429" y="38"/>
                    </a:lnTo>
                    <a:lnTo>
                      <a:pt x="428" y="43"/>
                    </a:lnTo>
                    <a:lnTo>
                      <a:pt x="427" y="48"/>
                    </a:lnTo>
                    <a:lnTo>
                      <a:pt x="426" y="51"/>
                    </a:lnTo>
                    <a:lnTo>
                      <a:pt x="424" y="54"/>
                    </a:lnTo>
                    <a:lnTo>
                      <a:pt x="419" y="60"/>
                    </a:lnTo>
                    <a:lnTo>
                      <a:pt x="416" y="64"/>
                    </a:lnTo>
                    <a:lnTo>
                      <a:pt x="415" y="67"/>
                    </a:lnTo>
                    <a:lnTo>
                      <a:pt x="413" y="71"/>
                    </a:lnTo>
                    <a:lnTo>
                      <a:pt x="413" y="75"/>
                    </a:lnTo>
                    <a:lnTo>
                      <a:pt x="413" y="81"/>
                    </a:lnTo>
                    <a:lnTo>
                      <a:pt x="413" y="109"/>
                    </a:lnTo>
                    <a:lnTo>
                      <a:pt x="414" y="135"/>
                    </a:lnTo>
                    <a:lnTo>
                      <a:pt x="414" y="160"/>
                    </a:lnTo>
                    <a:lnTo>
                      <a:pt x="413" y="183"/>
                    </a:lnTo>
                    <a:lnTo>
                      <a:pt x="410" y="196"/>
                    </a:lnTo>
                    <a:lnTo>
                      <a:pt x="408" y="207"/>
                    </a:lnTo>
                    <a:lnTo>
                      <a:pt x="405" y="218"/>
                    </a:lnTo>
                    <a:lnTo>
                      <a:pt x="401" y="229"/>
                    </a:lnTo>
                    <a:lnTo>
                      <a:pt x="396" y="241"/>
                    </a:lnTo>
                    <a:lnTo>
                      <a:pt x="390" y="254"/>
                    </a:lnTo>
                    <a:lnTo>
                      <a:pt x="382" y="266"/>
                    </a:lnTo>
                    <a:lnTo>
                      <a:pt x="372" y="278"/>
                    </a:lnTo>
                    <a:lnTo>
                      <a:pt x="360" y="288"/>
                    </a:lnTo>
                    <a:lnTo>
                      <a:pt x="346" y="300"/>
                    </a:lnTo>
                    <a:lnTo>
                      <a:pt x="338" y="309"/>
                    </a:lnTo>
                    <a:lnTo>
                      <a:pt x="331" y="316"/>
                    </a:lnTo>
                    <a:lnTo>
                      <a:pt x="325" y="324"/>
                    </a:lnTo>
                    <a:lnTo>
                      <a:pt x="319" y="333"/>
                    </a:lnTo>
                    <a:lnTo>
                      <a:pt x="318" y="361"/>
                    </a:lnTo>
                    <a:lnTo>
                      <a:pt x="314" y="395"/>
                    </a:lnTo>
                    <a:lnTo>
                      <a:pt x="312" y="412"/>
                    </a:lnTo>
                    <a:lnTo>
                      <a:pt x="308" y="428"/>
                    </a:lnTo>
                    <a:lnTo>
                      <a:pt x="306" y="434"/>
                    </a:lnTo>
                    <a:lnTo>
                      <a:pt x="304" y="439"/>
                    </a:lnTo>
                    <a:lnTo>
                      <a:pt x="302" y="442"/>
                    </a:lnTo>
                    <a:lnTo>
                      <a:pt x="300" y="444"/>
                    </a:lnTo>
                    <a:lnTo>
                      <a:pt x="290" y="448"/>
                    </a:lnTo>
                    <a:lnTo>
                      <a:pt x="280" y="451"/>
                    </a:lnTo>
                    <a:lnTo>
                      <a:pt x="274" y="453"/>
                    </a:lnTo>
                    <a:lnTo>
                      <a:pt x="269" y="455"/>
                    </a:lnTo>
                    <a:lnTo>
                      <a:pt x="264" y="458"/>
                    </a:lnTo>
                    <a:lnTo>
                      <a:pt x="259" y="462"/>
                    </a:lnTo>
                    <a:lnTo>
                      <a:pt x="253" y="472"/>
                    </a:lnTo>
                    <a:lnTo>
                      <a:pt x="245" y="487"/>
                    </a:lnTo>
                    <a:lnTo>
                      <a:pt x="239" y="494"/>
                    </a:lnTo>
                    <a:lnTo>
                      <a:pt x="234" y="500"/>
                    </a:lnTo>
                    <a:lnTo>
                      <a:pt x="230" y="502"/>
                    </a:lnTo>
                    <a:lnTo>
                      <a:pt x="227" y="504"/>
                    </a:lnTo>
                    <a:lnTo>
                      <a:pt x="223" y="505"/>
                    </a:lnTo>
                    <a:lnTo>
                      <a:pt x="219" y="506"/>
                    </a:lnTo>
                    <a:lnTo>
                      <a:pt x="210" y="505"/>
                    </a:lnTo>
                    <a:lnTo>
                      <a:pt x="201" y="504"/>
                    </a:lnTo>
                    <a:lnTo>
                      <a:pt x="196" y="503"/>
                    </a:lnTo>
                    <a:lnTo>
                      <a:pt x="192" y="501"/>
                    </a:lnTo>
                    <a:lnTo>
                      <a:pt x="189" y="498"/>
                    </a:lnTo>
                    <a:lnTo>
                      <a:pt x="186" y="494"/>
                    </a:lnTo>
                    <a:lnTo>
                      <a:pt x="166" y="496"/>
                    </a:lnTo>
                    <a:lnTo>
                      <a:pt x="145" y="500"/>
                    </a:lnTo>
                    <a:lnTo>
                      <a:pt x="135" y="502"/>
                    </a:lnTo>
                    <a:lnTo>
                      <a:pt x="126" y="501"/>
                    </a:lnTo>
                    <a:lnTo>
                      <a:pt x="123" y="500"/>
                    </a:lnTo>
                    <a:lnTo>
                      <a:pt x="119" y="499"/>
                    </a:lnTo>
                    <a:lnTo>
                      <a:pt x="116" y="497"/>
                    </a:lnTo>
                    <a:lnTo>
                      <a:pt x="113" y="494"/>
                    </a:lnTo>
                    <a:lnTo>
                      <a:pt x="106" y="493"/>
                    </a:lnTo>
                    <a:lnTo>
                      <a:pt x="100" y="493"/>
                    </a:lnTo>
                    <a:lnTo>
                      <a:pt x="95" y="493"/>
                    </a:lnTo>
                    <a:lnTo>
                      <a:pt x="91" y="494"/>
                    </a:lnTo>
                    <a:lnTo>
                      <a:pt x="83" y="497"/>
                    </a:lnTo>
                    <a:lnTo>
                      <a:pt x="78" y="502"/>
                    </a:lnTo>
                    <a:lnTo>
                      <a:pt x="73" y="507"/>
                    </a:lnTo>
                    <a:lnTo>
                      <a:pt x="68" y="513"/>
                    </a:lnTo>
                    <a:lnTo>
                      <a:pt x="62" y="519"/>
                    </a:lnTo>
                    <a:lnTo>
                      <a:pt x="54" y="524"/>
                    </a:lnTo>
                    <a:lnTo>
                      <a:pt x="39" y="507"/>
                    </a:lnTo>
                    <a:lnTo>
                      <a:pt x="27" y="491"/>
                    </a:lnTo>
                    <a:lnTo>
                      <a:pt x="14" y="474"/>
                    </a:lnTo>
                    <a:lnTo>
                      <a:pt x="0" y="456"/>
                    </a:lnTo>
                    <a:lnTo>
                      <a:pt x="6" y="447"/>
                    </a:lnTo>
                    <a:lnTo>
                      <a:pt x="13" y="440"/>
                    </a:lnTo>
                    <a:lnTo>
                      <a:pt x="18" y="434"/>
                    </a:lnTo>
                    <a:lnTo>
                      <a:pt x="25" y="430"/>
                    </a:lnTo>
                    <a:lnTo>
                      <a:pt x="31" y="427"/>
                    </a:lnTo>
                    <a:lnTo>
                      <a:pt x="36" y="425"/>
                    </a:lnTo>
                    <a:lnTo>
                      <a:pt x="42" y="424"/>
                    </a:lnTo>
                    <a:lnTo>
                      <a:pt x="46" y="424"/>
                    </a:lnTo>
                    <a:lnTo>
                      <a:pt x="55" y="425"/>
                    </a:lnTo>
                    <a:lnTo>
                      <a:pt x="61" y="428"/>
                    </a:lnTo>
                    <a:lnTo>
                      <a:pt x="65" y="431"/>
                    </a:lnTo>
                    <a:lnTo>
                      <a:pt x="67" y="432"/>
                    </a:lnTo>
                    <a:lnTo>
                      <a:pt x="58" y="418"/>
                    </a:lnTo>
                    <a:lnTo>
                      <a:pt x="51" y="405"/>
                    </a:lnTo>
                    <a:lnTo>
                      <a:pt x="47" y="395"/>
                    </a:lnTo>
                    <a:lnTo>
                      <a:pt x="45" y="386"/>
                    </a:lnTo>
                    <a:lnTo>
                      <a:pt x="45" y="378"/>
                    </a:lnTo>
                    <a:lnTo>
                      <a:pt x="45" y="372"/>
                    </a:lnTo>
                    <a:lnTo>
                      <a:pt x="47" y="366"/>
                    </a:lnTo>
                    <a:lnTo>
                      <a:pt x="50" y="362"/>
                    </a:lnTo>
                    <a:lnTo>
                      <a:pt x="54" y="359"/>
                    </a:lnTo>
                    <a:lnTo>
                      <a:pt x="57" y="356"/>
                    </a:lnTo>
                    <a:lnTo>
                      <a:pt x="61" y="354"/>
                    </a:lnTo>
                    <a:lnTo>
                      <a:pt x="65" y="353"/>
                    </a:lnTo>
                    <a:lnTo>
                      <a:pt x="71" y="352"/>
                    </a:lnTo>
                    <a:lnTo>
                      <a:pt x="73" y="351"/>
                    </a:lnTo>
                    <a:lnTo>
                      <a:pt x="81" y="343"/>
                    </a:lnTo>
                    <a:lnTo>
                      <a:pt x="89" y="337"/>
                    </a:lnTo>
                    <a:lnTo>
                      <a:pt x="94" y="334"/>
                    </a:lnTo>
                    <a:lnTo>
                      <a:pt x="100" y="333"/>
                    </a:lnTo>
                    <a:lnTo>
                      <a:pt x="104" y="333"/>
                    </a:lnTo>
                    <a:lnTo>
                      <a:pt x="109" y="335"/>
                    </a:lnTo>
                    <a:lnTo>
                      <a:pt x="112" y="339"/>
                    </a:lnTo>
                    <a:lnTo>
                      <a:pt x="115" y="342"/>
                    </a:lnTo>
                    <a:lnTo>
                      <a:pt x="123" y="350"/>
                    </a:lnTo>
                    <a:lnTo>
                      <a:pt x="130" y="356"/>
                    </a:lnTo>
                    <a:lnTo>
                      <a:pt x="135" y="359"/>
                    </a:lnTo>
                    <a:lnTo>
                      <a:pt x="140" y="359"/>
                    </a:lnTo>
                    <a:lnTo>
                      <a:pt x="146" y="356"/>
                    </a:lnTo>
                    <a:lnTo>
                      <a:pt x="154" y="351"/>
                    </a:lnTo>
                    <a:lnTo>
                      <a:pt x="163" y="354"/>
                    </a:lnTo>
                    <a:lnTo>
                      <a:pt x="172" y="354"/>
                    </a:lnTo>
                    <a:lnTo>
                      <a:pt x="181" y="353"/>
                    </a:lnTo>
                    <a:lnTo>
                      <a:pt x="188" y="350"/>
                    </a:lnTo>
                    <a:lnTo>
                      <a:pt x="193" y="345"/>
                    </a:lnTo>
                    <a:lnTo>
                      <a:pt x="199" y="340"/>
                    </a:lnTo>
                    <a:lnTo>
                      <a:pt x="202" y="334"/>
                    </a:lnTo>
                    <a:lnTo>
                      <a:pt x="205" y="328"/>
                    </a:lnTo>
                    <a:lnTo>
                      <a:pt x="210" y="315"/>
                    </a:lnTo>
                    <a:lnTo>
                      <a:pt x="212" y="302"/>
                    </a:lnTo>
                    <a:lnTo>
                      <a:pt x="213" y="293"/>
                    </a:lnTo>
                    <a:lnTo>
                      <a:pt x="213" y="290"/>
                    </a:lnTo>
                    <a:lnTo>
                      <a:pt x="215" y="283"/>
                    </a:lnTo>
                    <a:lnTo>
                      <a:pt x="215" y="276"/>
                    </a:lnTo>
                    <a:lnTo>
                      <a:pt x="215" y="269"/>
                    </a:lnTo>
                    <a:lnTo>
                      <a:pt x="213" y="262"/>
                    </a:lnTo>
                    <a:lnTo>
                      <a:pt x="208" y="249"/>
                    </a:lnTo>
                    <a:lnTo>
                      <a:pt x="201" y="236"/>
                    </a:lnTo>
                    <a:lnTo>
                      <a:pt x="186" y="217"/>
                    </a:lnTo>
                    <a:lnTo>
                      <a:pt x="180" y="210"/>
                    </a:lnTo>
                    <a:lnTo>
                      <a:pt x="188" y="203"/>
                    </a:lnTo>
                    <a:lnTo>
                      <a:pt x="202" y="187"/>
                    </a:lnTo>
                    <a:lnTo>
                      <a:pt x="205" y="182"/>
                    </a:lnTo>
                    <a:lnTo>
                      <a:pt x="207" y="177"/>
                    </a:lnTo>
                    <a:lnTo>
                      <a:pt x="210" y="173"/>
                    </a:lnTo>
                    <a:lnTo>
                      <a:pt x="211" y="168"/>
                    </a:lnTo>
                    <a:lnTo>
                      <a:pt x="210" y="164"/>
                    </a:lnTo>
                    <a:lnTo>
                      <a:pt x="208" y="161"/>
                    </a:lnTo>
                    <a:lnTo>
                      <a:pt x="205" y="157"/>
                    </a:lnTo>
                    <a:lnTo>
                      <a:pt x="200" y="155"/>
                    </a:lnTo>
                    <a:lnTo>
                      <a:pt x="200" y="148"/>
                    </a:lnTo>
                    <a:lnTo>
                      <a:pt x="200" y="142"/>
                    </a:lnTo>
                    <a:lnTo>
                      <a:pt x="197" y="137"/>
                    </a:lnTo>
                    <a:lnTo>
                      <a:pt x="195" y="133"/>
                    </a:lnTo>
                    <a:lnTo>
                      <a:pt x="192" y="131"/>
                    </a:lnTo>
                    <a:lnTo>
                      <a:pt x="188" y="129"/>
                    </a:lnTo>
                    <a:lnTo>
                      <a:pt x="183" y="129"/>
                    </a:lnTo>
                    <a:lnTo>
                      <a:pt x="179" y="129"/>
                    </a:lnTo>
                    <a:lnTo>
                      <a:pt x="161" y="132"/>
                    </a:lnTo>
                    <a:lnTo>
                      <a:pt x="154" y="137"/>
                    </a:lnTo>
                    <a:lnTo>
                      <a:pt x="144" y="134"/>
                    </a:lnTo>
                    <a:lnTo>
                      <a:pt x="137" y="131"/>
                    </a:lnTo>
                    <a:lnTo>
                      <a:pt x="132" y="128"/>
                    </a:lnTo>
                    <a:lnTo>
                      <a:pt x="127" y="124"/>
                    </a:lnTo>
                    <a:lnTo>
                      <a:pt x="125" y="119"/>
                    </a:lnTo>
                    <a:lnTo>
                      <a:pt x="123" y="114"/>
                    </a:lnTo>
                    <a:lnTo>
                      <a:pt x="123" y="109"/>
                    </a:lnTo>
                    <a:lnTo>
                      <a:pt x="123" y="103"/>
                    </a:lnTo>
                    <a:lnTo>
                      <a:pt x="125" y="93"/>
                    </a:lnTo>
                    <a:lnTo>
                      <a:pt x="128" y="84"/>
                    </a:lnTo>
                    <a:lnTo>
                      <a:pt x="132" y="76"/>
                    </a:lnTo>
                    <a:lnTo>
                      <a:pt x="133" y="74"/>
                    </a:lnTo>
                    <a:lnTo>
                      <a:pt x="293" y="105"/>
                    </a:lnTo>
                    <a:lnTo>
                      <a:pt x="306" y="38"/>
                    </a:lnTo>
                    <a:lnTo>
                      <a:pt x="311" y="30"/>
                    </a:lnTo>
                    <a:lnTo>
                      <a:pt x="317" y="22"/>
                    </a:lnTo>
                    <a:lnTo>
                      <a:pt x="323" y="17"/>
                    </a:lnTo>
                    <a:lnTo>
                      <a:pt x="329" y="12"/>
                    </a:lnTo>
                    <a:lnTo>
                      <a:pt x="336" y="9"/>
                    </a:lnTo>
                    <a:lnTo>
                      <a:pt x="343" y="7"/>
                    </a:lnTo>
                    <a:lnTo>
                      <a:pt x="350" y="6"/>
                    </a:lnTo>
                    <a:lnTo>
                      <a:pt x="358" y="5"/>
                    </a:lnTo>
                    <a:lnTo>
                      <a:pt x="374" y="5"/>
                    </a:lnTo>
                    <a:lnTo>
                      <a:pt x="391" y="4"/>
                    </a:lnTo>
                    <a:lnTo>
                      <a:pt x="399" y="4"/>
                    </a:lnTo>
                    <a:lnTo>
                      <a:pt x="408" y="4"/>
                    </a:lnTo>
                    <a:lnTo>
                      <a:pt x="417" y="2"/>
                    </a:lnTo>
                    <a:lnTo>
                      <a:pt x="4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8" name="Freeform 452">
                <a:extLst>
                  <a:ext uri="{FF2B5EF4-FFF2-40B4-BE49-F238E27FC236}">
                    <a16:creationId xmlns:a16="http://schemas.microsoft.com/office/drawing/2014/main" id="{88D91D11-358B-C74C-B45B-CA063A76E26A}"/>
                  </a:ext>
                </a:extLst>
              </p:cNvPr>
              <p:cNvSpPr>
                <a:spLocks/>
              </p:cNvSpPr>
              <p:nvPr>
                <p:custDataLst>
                  <p:tags r:id="rId290"/>
                </p:custDataLst>
              </p:nvPr>
            </p:nvSpPr>
            <p:spPr bwMode="auto">
              <a:xfrm>
                <a:off x="5840413" y="2192338"/>
                <a:ext cx="127000" cy="114300"/>
              </a:xfrm>
              <a:custGeom>
                <a:avLst/>
                <a:gdLst>
                  <a:gd name="T0" fmla="*/ 2147483646 w 292"/>
                  <a:gd name="T1" fmla="*/ 2147483646 h 223"/>
                  <a:gd name="T2" fmla="*/ 2147483646 w 292"/>
                  <a:gd name="T3" fmla="*/ 2147483646 h 223"/>
                  <a:gd name="T4" fmla="*/ 2147483646 w 292"/>
                  <a:gd name="T5" fmla="*/ 2147483646 h 223"/>
                  <a:gd name="T6" fmla="*/ 2147483646 w 292"/>
                  <a:gd name="T7" fmla="*/ 2147483646 h 223"/>
                  <a:gd name="T8" fmla="*/ 2147483646 w 292"/>
                  <a:gd name="T9" fmla="*/ 2147483646 h 223"/>
                  <a:gd name="T10" fmla="*/ 2147483646 w 292"/>
                  <a:gd name="T11" fmla="*/ 2147483646 h 223"/>
                  <a:gd name="T12" fmla="*/ 2147483646 w 292"/>
                  <a:gd name="T13" fmla="*/ 2147483646 h 223"/>
                  <a:gd name="T14" fmla="*/ 2147483646 w 292"/>
                  <a:gd name="T15" fmla="*/ 2147483646 h 223"/>
                  <a:gd name="T16" fmla="*/ 2147483646 w 292"/>
                  <a:gd name="T17" fmla="*/ 2147483646 h 223"/>
                  <a:gd name="T18" fmla="*/ 2147483646 w 292"/>
                  <a:gd name="T19" fmla="*/ 2147483646 h 223"/>
                  <a:gd name="T20" fmla="*/ 2147483646 w 292"/>
                  <a:gd name="T21" fmla="*/ 2147483646 h 223"/>
                  <a:gd name="T22" fmla="*/ 2147483646 w 292"/>
                  <a:gd name="T23" fmla="*/ 2147483646 h 223"/>
                  <a:gd name="T24" fmla="*/ 2147483646 w 292"/>
                  <a:gd name="T25" fmla="*/ 2147483646 h 223"/>
                  <a:gd name="T26" fmla="*/ 2147483646 w 292"/>
                  <a:gd name="T27" fmla="*/ 2147483646 h 223"/>
                  <a:gd name="T28" fmla="*/ 2147483646 w 292"/>
                  <a:gd name="T29" fmla="*/ 2147483646 h 223"/>
                  <a:gd name="T30" fmla="*/ 2147483646 w 292"/>
                  <a:gd name="T31" fmla="*/ 2147483646 h 223"/>
                  <a:gd name="T32" fmla="*/ 2147483646 w 292"/>
                  <a:gd name="T33" fmla="*/ 2147483646 h 223"/>
                  <a:gd name="T34" fmla="*/ 2147483646 w 292"/>
                  <a:gd name="T35" fmla="*/ 2147483646 h 223"/>
                  <a:gd name="T36" fmla="*/ 2147483646 w 292"/>
                  <a:gd name="T37" fmla="*/ 2147483646 h 223"/>
                  <a:gd name="T38" fmla="*/ 2147483646 w 292"/>
                  <a:gd name="T39" fmla="*/ 2147483646 h 223"/>
                  <a:gd name="T40" fmla="*/ 2147483646 w 292"/>
                  <a:gd name="T41" fmla="*/ 2147483646 h 223"/>
                  <a:gd name="T42" fmla="*/ 2147483646 w 292"/>
                  <a:gd name="T43" fmla="*/ 2147483646 h 223"/>
                  <a:gd name="T44" fmla="*/ 2147483646 w 292"/>
                  <a:gd name="T45" fmla="*/ 2147483646 h 223"/>
                  <a:gd name="T46" fmla="*/ 1069541373 w 292"/>
                  <a:gd name="T47" fmla="*/ 2147483646 h 223"/>
                  <a:gd name="T48" fmla="*/ 329147901 w 292"/>
                  <a:gd name="T49" fmla="*/ 2147483646 h 223"/>
                  <a:gd name="T50" fmla="*/ 82286866 w 292"/>
                  <a:gd name="T51" fmla="*/ 2147483646 h 223"/>
                  <a:gd name="T52" fmla="*/ 0 w 292"/>
                  <a:gd name="T53" fmla="*/ 2147483646 h 223"/>
                  <a:gd name="T54" fmla="*/ 2147483646 w 292"/>
                  <a:gd name="T55" fmla="*/ 2147483646 h 223"/>
                  <a:gd name="T56" fmla="*/ 2147483646 w 292"/>
                  <a:gd name="T57" fmla="*/ 2147483646 h 223"/>
                  <a:gd name="T58" fmla="*/ 2147483646 w 292"/>
                  <a:gd name="T59" fmla="*/ 2147483646 h 223"/>
                  <a:gd name="T60" fmla="*/ 2147483646 w 292"/>
                  <a:gd name="T61" fmla="*/ 2147483646 h 223"/>
                  <a:gd name="T62" fmla="*/ 2147483646 w 292"/>
                  <a:gd name="T63" fmla="*/ 2147483646 h 223"/>
                  <a:gd name="T64" fmla="*/ 2147483646 w 292"/>
                  <a:gd name="T65" fmla="*/ 1211898297 h 223"/>
                  <a:gd name="T66" fmla="*/ 2147483646 w 292"/>
                  <a:gd name="T67" fmla="*/ 0 h 223"/>
                  <a:gd name="T68" fmla="*/ 2147483646 w 292"/>
                  <a:gd name="T69" fmla="*/ 1885233447 h 223"/>
                  <a:gd name="T70" fmla="*/ 2147483646 w 292"/>
                  <a:gd name="T71" fmla="*/ 2147483646 h 223"/>
                  <a:gd name="T72" fmla="*/ 2147483646 w 292"/>
                  <a:gd name="T73" fmla="*/ 2147483646 h 223"/>
                  <a:gd name="T74" fmla="*/ 2147483646 w 292"/>
                  <a:gd name="T75" fmla="*/ 2147483646 h 223"/>
                  <a:gd name="T76" fmla="*/ 2147483646 w 292"/>
                  <a:gd name="T77" fmla="*/ 2147483646 h 223"/>
                  <a:gd name="T78" fmla="*/ 2147483646 w 292"/>
                  <a:gd name="T79" fmla="*/ 2147483646 h 223"/>
                  <a:gd name="T80" fmla="*/ 2147483646 w 292"/>
                  <a:gd name="T81" fmla="*/ 2147483646 h 223"/>
                  <a:gd name="T82" fmla="*/ 2147483646 w 292"/>
                  <a:gd name="T83" fmla="*/ 2147483646 h 223"/>
                  <a:gd name="T84" fmla="*/ 2147483646 w 292"/>
                  <a:gd name="T85" fmla="*/ 2147483646 h 22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92" h="223">
                    <a:moveTo>
                      <a:pt x="292" y="69"/>
                    </a:moveTo>
                    <a:lnTo>
                      <a:pt x="259" y="93"/>
                    </a:lnTo>
                    <a:lnTo>
                      <a:pt x="172" y="75"/>
                    </a:lnTo>
                    <a:lnTo>
                      <a:pt x="166" y="77"/>
                    </a:lnTo>
                    <a:lnTo>
                      <a:pt x="159" y="78"/>
                    </a:lnTo>
                    <a:lnTo>
                      <a:pt x="152" y="79"/>
                    </a:lnTo>
                    <a:lnTo>
                      <a:pt x="146" y="79"/>
                    </a:lnTo>
                    <a:lnTo>
                      <a:pt x="139" y="79"/>
                    </a:lnTo>
                    <a:lnTo>
                      <a:pt x="133" y="78"/>
                    </a:lnTo>
                    <a:lnTo>
                      <a:pt x="126" y="77"/>
                    </a:lnTo>
                    <a:lnTo>
                      <a:pt x="119" y="75"/>
                    </a:lnTo>
                    <a:lnTo>
                      <a:pt x="119" y="93"/>
                    </a:lnTo>
                    <a:lnTo>
                      <a:pt x="132" y="113"/>
                    </a:lnTo>
                    <a:lnTo>
                      <a:pt x="144" y="131"/>
                    </a:lnTo>
                    <a:lnTo>
                      <a:pt x="156" y="145"/>
                    </a:lnTo>
                    <a:lnTo>
                      <a:pt x="168" y="157"/>
                    </a:lnTo>
                    <a:lnTo>
                      <a:pt x="179" y="170"/>
                    </a:lnTo>
                    <a:lnTo>
                      <a:pt x="189" y="185"/>
                    </a:lnTo>
                    <a:lnTo>
                      <a:pt x="193" y="193"/>
                    </a:lnTo>
                    <a:lnTo>
                      <a:pt x="197" y="202"/>
                    </a:lnTo>
                    <a:lnTo>
                      <a:pt x="202" y="211"/>
                    </a:lnTo>
                    <a:lnTo>
                      <a:pt x="205" y="222"/>
                    </a:lnTo>
                    <a:lnTo>
                      <a:pt x="191" y="223"/>
                    </a:lnTo>
                    <a:lnTo>
                      <a:pt x="175" y="223"/>
                    </a:lnTo>
                    <a:lnTo>
                      <a:pt x="168" y="223"/>
                    </a:lnTo>
                    <a:lnTo>
                      <a:pt x="161" y="222"/>
                    </a:lnTo>
                    <a:lnTo>
                      <a:pt x="154" y="220"/>
                    </a:lnTo>
                    <a:lnTo>
                      <a:pt x="146" y="216"/>
                    </a:lnTo>
                    <a:lnTo>
                      <a:pt x="139" y="213"/>
                    </a:lnTo>
                    <a:lnTo>
                      <a:pt x="134" y="209"/>
                    </a:lnTo>
                    <a:lnTo>
                      <a:pt x="130" y="203"/>
                    </a:lnTo>
                    <a:lnTo>
                      <a:pt x="127" y="198"/>
                    </a:lnTo>
                    <a:lnTo>
                      <a:pt x="124" y="192"/>
                    </a:lnTo>
                    <a:lnTo>
                      <a:pt x="121" y="187"/>
                    </a:lnTo>
                    <a:lnTo>
                      <a:pt x="117" y="183"/>
                    </a:lnTo>
                    <a:lnTo>
                      <a:pt x="113" y="180"/>
                    </a:lnTo>
                    <a:lnTo>
                      <a:pt x="102" y="162"/>
                    </a:lnTo>
                    <a:lnTo>
                      <a:pt x="91" y="145"/>
                    </a:lnTo>
                    <a:lnTo>
                      <a:pt x="80" y="129"/>
                    </a:lnTo>
                    <a:lnTo>
                      <a:pt x="68" y="113"/>
                    </a:lnTo>
                    <a:lnTo>
                      <a:pt x="61" y="105"/>
                    </a:lnTo>
                    <a:lnTo>
                      <a:pt x="55" y="99"/>
                    </a:lnTo>
                    <a:lnTo>
                      <a:pt x="48" y="93"/>
                    </a:lnTo>
                    <a:lnTo>
                      <a:pt x="42" y="87"/>
                    </a:lnTo>
                    <a:lnTo>
                      <a:pt x="35" y="83"/>
                    </a:lnTo>
                    <a:lnTo>
                      <a:pt x="27" y="79"/>
                    </a:lnTo>
                    <a:lnTo>
                      <a:pt x="21" y="76"/>
                    </a:lnTo>
                    <a:lnTo>
                      <a:pt x="13" y="75"/>
                    </a:lnTo>
                    <a:lnTo>
                      <a:pt x="9" y="70"/>
                    </a:lnTo>
                    <a:lnTo>
                      <a:pt x="4" y="65"/>
                    </a:lnTo>
                    <a:lnTo>
                      <a:pt x="2" y="62"/>
                    </a:lnTo>
                    <a:lnTo>
                      <a:pt x="1" y="58"/>
                    </a:lnTo>
                    <a:lnTo>
                      <a:pt x="0" y="54"/>
                    </a:lnTo>
                    <a:lnTo>
                      <a:pt x="0" y="49"/>
                    </a:lnTo>
                    <a:lnTo>
                      <a:pt x="22" y="53"/>
                    </a:lnTo>
                    <a:lnTo>
                      <a:pt x="40" y="55"/>
                    </a:lnTo>
                    <a:lnTo>
                      <a:pt x="57" y="56"/>
                    </a:lnTo>
                    <a:lnTo>
                      <a:pt x="70" y="55"/>
                    </a:lnTo>
                    <a:lnTo>
                      <a:pt x="82" y="53"/>
                    </a:lnTo>
                    <a:lnTo>
                      <a:pt x="91" y="50"/>
                    </a:lnTo>
                    <a:lnTo>
                      <a:pt x="99" y="46"/>
                    </a:lnTo>
                    <a:lnTo>
                      <a:pt x="106" y="41"/>
                    </a:lnTo>
                    <a:lnTo>
                      <a:pt x="117" y="31"/>
                    </a:lnTo>
                    <a:lnTo>
                      <a:pt x="127" y="20"/>
                    </a:lnTo>
                    <a:lnTo>
                      <a:pt x="132" y="14"/>
                    </a:lnTo>
                    <a:lnTo>
                      <a:pt x="138" y="9"/>
                    </a:lnTo>
                    <a:lnTo>
                      <a:pt x="145" y="4"/>
                    </a:lnTo>
                    <a:lnTo>
                      <a:pt x="152" y="0"/>
                    </a:lnTo>
                    <a:lnTo>
                      <a:pt x="162" y="8"/>
                    </a:lnTo>
                    <a:lnTo>
                      <a:pt x="172" y="14"/>
                    </a:lnTo>
                    <a:lnTo>
                      <a:pt x="183" y="21"/>
                    </a:lnTo>
                    <a:lnTo>
                      <a:pt x="194" y="26"/>
                    </a:lnTo>
                    <a:lnTo>
                      <a:pt x="205" y="31"/>
                    </a:lnTo>
                    <a:lnTo>
                      <a:pt x="218" y="34"/>
                    </a:lnTo>
                    <a:lnTo>
                      <a:pt x="231" y="37"/>
                    </a:lnTo>
                    <a:lnTo>
                      <a:pt x="246" y="37"/>
                    </a:lnTo>
                    <a:lnTo>
                      <a:pt x="255" y="36"/>
                    </a:lnTo>
                    <a:lnTo>
                      <a:pt x="262" y="34"/>
                    </a:lnTo>
                    <a:lnTo>
                      <a:pt x="270" y="32"/>
                    </a:lnTo>
                    <a:lnTo>
                      <a:pt x="279" y="31"/>
                    </a:lnTo>
                    <a:lnTo>
                      <a:pt x="283" y="42"/>
                    </a:lnTo>
                    <a:lnTo>
                      <a:pt x="285" y="47"/>
                    </a:lnTo>
                    <a:lnTo>
                      <a:pt x="287" y="49"/>
                    </a:lnTo>
                    <a:lnTo>
                      <a:pt x="289" y="52"/>
                    </a:lnTo>
                    <a:lnTo>
                      <a:pt x="292" y="6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9" name="Freeform 453">
                <a:extLst>
                  <a:ext uri="{FF2B5EF4-FFF2-40B4-BE49-F238E27FC236}">
                    <a16:creationId xmlns:a16="http://schemas.microsoft.com/office/drawing/2014/main" id="{77DAC1AF-84CC-7149-BDA8-3B126FDD0E5A}"/>
                  </a:ext>
                </a:extLst>
              </p:cNvPr>
              <p:cNvSpPr>
                <a:spLocks/>
              </p:cNvSpPr>
              <p:nvPr>
                <p:custDataLst>
                  <p:tags r:id="rId291"/>
                </p:custDataLst>
              </p:nvPr>
            </p:nvSpPr>
            <p:spPr bwMode="auto">
              <a:xfrm>
                <a:off x="5791200" y="2051050"/>
                <a:ext cx="168275" cy="77788"/>
              </a:xfrm>
              <a:custGeom>
                <a:avLst/>
                <a:gdLst>
                  <a:gd name="T0" fmla="*/ 2147483646 w 379"/>
                  <a:gd name="T1" fmla="*/ 2147483646 h 147"/>
                  <a:gd name="T2" fmla="*/ 2147483646 w 379"/>
                  <a:gd name="T3" fmla="*/ 2147483646 h 147"/>
                  <a:gd name="T4" fmla="*/ 2147483646 w 379"/>
                  <a:gd name="T5" fmla="*/ 2147483646 h 147"/>
                  <a:gd name="T6" fmla="*/ 2147483646 w 379"/>
                  <a:gd name="T7" fmla="*/ 2147483646 h 147"/>
                  <a:gd name="T8" fmla="*/ 2147483646 w 379"/>
                  <a:gd name="T9" fmla="*/ 2147483646 h 147"/>
                  <a:gd name="T10" fmla="*/ 2147483646 w 379"/>
                  <a:gd name="T11" fmla="*/ 2147483646 h 147"/>
                  <a:gd name="T12" fmla="*/ 2147483646 w 379"/>
                  <a:gd name="T13" fmla="*/ 2147483646 h 147"/>
                  <a:gd name="T14" fmla="*/ 2147483646 w 379"/>
                  <a:gd name="T15" fmla="*/ 2147483646 h 147"/>
                  <a:gd name="T16" fmla="*/ 2147483646 w 379"/>
                  <a:gd name="T17" fmla="*/ 2147483646 h 147"/>
                  <a:gd name="T18" fmla="*/ 2147483646 w 379"/>
                  <a:gd name="T19" fmla="*/ 2147483646 h 147"/>
                  <a:gd name="T20" fmla="*/ 2147483646 w 379"/>
                  <a:gd name="T21" fmla="*/ 2147483646 h 147"/>
                  <a:gd name="T22" fmla="*/ 2147483646 w 379"/>
                  <a:gd name="T23" fmla="*/ 2147483646 h 147"/>
                  <a:gd name="T24" fmla="*/ 2147483646 w 379"/>
                  <a:gd name="T25" fmla="*/ 2147483646 h 147"/>
                  <a:gd name="T26" fmla="*/ 2147483646 w 379"/>
                  <a:gd name="T27" fmla="*/ 2147483646 h 147"/>
                  <a:gd name="T28" fmla="*/ 2147483646 w 379"/>
                  <a:gd name="T29" fmla="*/ 2147483646 h 147"/>
                  <a:gd name="T30" fmla="*/ 2147483646 w 379"/>
                  <a:gd name="T31" fmla="*/ 2147483646 h 147"/>
                  <a:gd name="T32" fmla="*/ 2147483646 w 379"/>
                  <a:gd name="T33" fmla="*/ 2147483646 h 147"/>
                  <a:gd name="T34" fmla="*/ 2147483646 w 379"/>
                  <a:gd name="T35" fmla="*/ 2147483646 h 147"/>
                  <a:gd name="T36" fmla="*/ 2147483646 w 379"/>
                  <a:gd name="T37" fmla="*/ 2147483646 h 147"/>
                  <a:gd name="T38" fmla="*/ 2147483646 w 379"/>
                  <a:gd name="T39" fmla="*/ 2147483646 h 147"/>
                  <a:gd name="T40" fmla="*/ 2147483646 w 379"/>
                  <a:gd name="T41" fmla="*/ 2147483646 h 147"/>
                  <a:gd name="T42" fmla="*/ 2147483646 w 379"/>
                  <a:gd name="T43" fmla="*/ 2147483646 h 147"/>
                  <a:gd name="T44" fmla="*/ 2147483646 w 379"/>
                  <a:gd name="T45" fmla="*/ 2147483646 h 147"/>
                  <a:gd name="T46" fmla="*/ 1400437386 w 379"/>
                  <a:gd name="T47" fmla="*/ 2147483646 h 147"/>
                  <a:gd name="T48" fmla="*/ 0 w 379"/>
                  <a:gd name="T49" fmla="*/ 2147483646 h 147"/>
                  <a:gd name="T50" fmla="*/ 2147483646 w 379"/>
                  <a:gd name="T51" fmla="*/ 2147483646 h 147"/>
                  <a:gd name="T52" fmla="*/ 2147483646 w 379"/>
                  <a:gd name="T53" fmla="*/ 2147483646 h 147"/>
                  <a:gd name="T54" fmla="*/ 2147483646 w 379"/>
                  <a:gd name="T55" fmla="*/ 2147483646 h 147"/>
                  <a:gd name="T56" fmla="*/ 2147483646 w 379"/>
                  <a:gd name="T57" fmla="*/ 2147483646 h 147"/>
                  <a:gd name="T58" fmla="*/ 2147483646 w 379"/>
                  <a:gd name="T59" fmla="*/ 1185328781 h 147"/>
                  <a:gd name="T60" fmla="*/ 2147483646 w 379"/>
                  <a:gd name="T61" fmla="*/ 296262213 h 147"/>
                  <a:gd name="T62" fmla="*/ 2147483646 w 379"/>
                  <a:gd name="T63" fmla="*/ 0 h 147"/>
                  <a:gd name="T64" fmla="*/ 2147483646 w 379"/>
                  <a:gd name="T65" fmla="*/ 2147483646 h 147"/>
                  <a:gd name="T66" fmla="*/ 2147483646 w 379"/>
                  <a:gd name="T67" fmla="*/ 2147483646 h 147"/>
                  <a:gd name="T68" fmla="*/ 2147483646 w 379"/>
                  <a:gd name="T69" fmla="*/ 2147483646 h 147"/>
                  <a:gd name="T70" fmla="*/ 2147483646 w 379"/>
                  <a:gd name="T71" fmla="*/ 2147483646 h 147"/>
                  <a:gd name="T72" fmla="*/ 2147483646 w 379"/>
                  <a:gd name="T73" fmla="*/ 2147483646 h 147"/>
                  <a:gd name="T74" fmla="*/ 2147483646 w 379"/>
                  <a:gd name="T75" fmla="*/ 2147483646 h 1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79" h="147">
                    <a:moveTo>
                      <a:pt x="379" y="92"/>
                    </a:moveTo>
                    <a:lnTo>
                      <a:pt x="375" y="94"/>
                    </a:lnTo>
                    <a:lnTo>
                      <a:pt x="366" y="98"/>
                    </a:lnTo>
                    <a:lnTo>
                      <a:pt x="360" y="101"/>
                    </a:lnTo>
                    <a:lnTo>
                      <a:pt x="357" y="105"/>
                    </a:lnTo>
                    <a:lnTo>
                      <a:pt x="354" y="108"/>
                    </a:lnTo>
                    <a:lnTo>
                      <a:pt x="353" y="111"/>
                    </a:lnTo>
                    <a:lnTo>
                      <a:pt x="347" y="117"/>
                    </a:lnTo>
                    <a:lnTo>
                      <a:pt x="341" y="123"/>
                    </a:lnTo>
                    <a:lnTo>
                      <a:pt x="333" y="127"/>
                    </a:lnTo>
                    <a:lnTo>
                      <a:pt x="324" y="130"/>
                    </a:lnTo>
                    <a:lnTo>
                      <a:pt x="320" y="131"/>
                    </a:lnTo>
                    <a:lnTo>
                      <a:pt x="315" y="132"/>
                    </a:lnTo>
                    <a:lnTo>
                      <a:pt x="311" y="132"/>
                    </a:lnTo>
                    <a:lnTo>
                      <a:pt x="306" y="131"/>
                    </a:lnTo>
                    <a:lnTo>
                      <a:pt x="301" y="130"/>
                    </a:lnTo>
                    <a:lnTo>
                      <a:pt x="296" y="128"/>
                    </a:lnTo>
                    <a:lnTo>
                      <a:pt x="291" y="126"/>
                    </a:lnTo>
                    <a:lnTo>
                      <a:pt x="286" y="123"/>
                    </a:lnTo>
                    <a:lnTo>
                      <a:pt x="281" y="119"/>
                    </a:lnTo>
                    <a:lnTo>
                      <a:pt x="277" y="117"/>
                    </a:lnTo>
                    <a:lnTo>
                      <a:pt x="275" y="116"/>
                    </a:lnTo>
                    <a:lnTo>
                      <a:pt x="271" y="116"/>
                    </a:lnTo>
                    <a:lnTo>
                      <a:pt x="269" y="118"/>
                    </a:lnTo>
                    <a:lnTo>
                      <a:pt x="268" y="120"/>
                    </a:lnTo>
                    <a:lnTo>
                      <a:pt x="267" y="123"/>
                    </a:lnTo>
                    <a:lnTo>
                      <a:pt x="266" y="126"/>
                    </a:lnTo>
                    <a:lnTo>
                      <a:pt x="266" y="140"/>
                    </a:lnTo>
                    <a:lnTo>
                      <a:pt x="266" y="147"/>
                    </a:lnTo>
                    <a:lnTo>
                      <a:pt x="257" y="145"/>
                    </a:lnTo>
                    <a:lnTo>
                      <a:pt x="251" y="143"/>
                    </a:lnTo>
                    <a:lnTo>
                      <a:pt x="244" y="140"/>
                    </a:lnTo>
                    <a:lnTo>
                      <a:pt x="240" y="137"/>
                    </a:lnTo>
                    <a:lnTo>
                      <a:pt x="229" y="131"/>
                    </a:lnTo>
                    <a:lnTo>
                      <a:pt x="213" y="123"/>
                    </a:lnTo>
                    <a:lnTo>
                      <a:pt x="113" y="141"/>
                    </a:lnTo>
                    <a:lnTo>
                      <a:pt x="95" y="132"/>
                    </a:lnTo>
                    <a:lnTo>
                      <a:pt x="80" y="124"/>
                    </a:lnTo>
                    <a:lnTo>
                      <a:pt x="68" y="116"/>
                    </a:lnTo>
                    <a:lnTo>
                      <a:pt x="58" y="109"/>
                    </a:lnTo>
                    <a:lnTo>
                      <a:pt x="51" y="101"/>
                    </a:lnTo>
                    <a:lnTo>
                      <a:pt x="45" y="94"/>
                    </a:lnTo>
                    <a:lnTo>
                      <a:pt x="40" y="88"/>
                    </a:lnTo>
                    <a:lnTo>
                      <a:pt x="37" y="82"/>
                    </a:lnTo>
                    <a:lnTo>
                      <a:pt x="31" y="70"/>
                    </a:lnTo>
                    <a:lnTo>
                      <a:pt x="26" y="59"/>
                    </a:lnTo>
                    <a:lnTo>
                      <a:pt x="21" y="54"/>
                    </a:lnTo>
                    <a:lnTo>
                      <a:pt x="16" y="48"/>
                    </a:lnTo>
                    <a:lnTo>
                      <a:pt x="9" y="42"/>
                    </a:lnTo>
                    <a:lnTo>
                      <a:pt x="0" y="36"/>
                    </a:lnTo>
                    <a:lnTo>
                      <a:pt x="16" y="39"/>
                    </a:lnTo>
                    <a:lnTo>
                      <a:pt x="29" y="40"/>
                    </a:lnTo>
                    <a:lnTo>
                      <a:pt x="41" y="40"/>
                    </a:lnTo>
                    <a:lnTo>
                      <a:pt x="52" y="38"/>
                    </a:lnTo>
                    <a:lnTo>
                      <a:pt x="62" y="36"/>
                    </a:lnTo>
                    <a:lnTo>
                      <a:pt x="72" y="33"/>
                    </a:lnTo>
                    <a:lnTo>
                      <a:pt x="79" y="29"/>
                    </a:lnTo>
                    <a:lnTo>
                      <a:pt x="87" y="25"/>
                    </a:lnTo>
                    <a:lnTo>
                      <a:pt x="102" y="16"/>
                    </a:lnTo>
                    <a:lnTo>
                      <a:pt x="119" y="8"/>
                    </a:lnTo>
                    <a:lnTo>
                      <a:pt x="128" y="5"/>
                    </a:lnTo>
                    <a:lnTo>
                      <a:pt x="138" y="2"/>
                    </a:lnTo>
                    <a:lnTo>
                      <a:pt x="149" y="1"/>
                    </a:lnTo>
                    <a:lnTo>
                      <a:pt x="159" y="0"/>
                    </a:lnTo>
                    <a:lnTo>
                      <a:pt x="179" y="11"/>
                    </a:lnTo>
                    <a:lnTo>
                      <a:pt x="200" y="23"/>
                    </a:lnTo>
                    <a:lnTo>
                      <a:pt x="222" y="34"/>
                    </a:lnTo>
                    <a:lnTo>
                      <a:pt x="244" y="45"/>
                    </a:lnTo>
                    <a:lnTo>
                      <a:pt x="278" y="61"/>
                    </a:lnTo>
                    <a:lnTo>
                      <a:pt x="292" y="67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43" y="83"/>
                    </a:lnTo>
                    <a:lnTo>
                      <a:pt x="354" y="86"/>
                    </a:lnTo>
                    <a:lnTo>
                      <a:pt x="365" y="89"/>
                    </a:lnTo>
                    <a:lnTo>
                      <a:pt x="379" y="9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0" name="Freeform 454">
                <a:extLst>
                  <a:ext uri="{FF2B5EF4-FFF2-40B4-BE49-F238E27FC236}">
                    <a16:creationId xmlns:a16="http://schemas.microsoft.com/office/drawing/2014/main" id="{8278763B-67F6-5C48-B2AF-636A39C2EEF4}"/>
                  </a:ext>
                </a:extLst>
              </p:cNvPr>
              <p:cNvSpPr>
                <a:spLocks/>
              </p:cNvSpPr>
              <p:nvPr>
                <p:custDataLst>
                  <p:tags r:id="rId292"/>
                </p:custDataLst>
              </p:nvPr>
            </p:nvSpPr>
            <p:spPr bwMode="auto">
              <a:xfrm>
                <a:off x="5754688" y="1906588"/>
                <a:ext cx="30162" cy="60325"/>
              </a:xfrm>
              <a:custGeom>
                <a:avLst/>
                <a:gdLst>
                  <a:gd name="T0" fmla="*/ 0 w 61"/>
                  <a:gd name="T1" fmla="*/ 0 h 67"/>
                  <a:gd name="T2" fmla="*/ 0 w 61"/>
                  <a:gd name="T3" fmla="*/ 2147483646 h 67"/>
                  <a:gd name="T4" fmla="*/ 0 w 61"/>
                  <a:gd name="T5" fmla="*/ 2147483646 h 67"/>
                  <a:gd name="T6" fmla="*/ 120778043 w 61"/>
                  <a:gd name="T7" fmla="*/ 2147483646 h 67"/>
                  <a:gd name="T8" fmla="*/ 241800348 w 61"/>
                  <a:gd name="T9" fmla="*/ 2147483646 h 67"/>
                  <a:gd name="T10" fmla="*/ 362578391 w 61"/>
                  <a:gd name="T11" fmla="*/ 2147483646 h 67"/>
                  <a:gd name="T12" fmla="*/ 725401045 w 61"/>
                  <a:gd name="T13" fmla="*/ 2147483646 h 67"/>
                  <a:gd name="T14" fmla="*/ 1450802089 w 61"/>
                  <a:gd name="T15" fmla="*/ 2147483646 h 67"/>
                  <a:gd name="T16" fmla="*/ 2147483646 w 61"/>
                  <a:gd name="T17" fmla="*/ 2147483646 h 67"/>
                  <a:gd name="T18" fmla="*/ 2147483646 w 61"/>
                  <a:gd name="T19" fmla="*/ 2147483646 h 67"/>
                  <a:gd name="T20" fmla="*/ 2147483646 w 61"/>
                  <a:gd name="T21" fmla="*/ 2147483646 h 67"/>
                  <a:gd name="T22" fmla="*/ 2147483646 w 61"/>
                  <a:gd name="T23" fmla="*/ 2147483646 h 67"/>
                  <a:gd name="T24" fmla="*/ 2147483646 w 61"/>
                  <a:gd name="T25" fmla="*/ 2147483646 h 67"/>
                  <a:gd name="T26" fmla="*/ 2147483646 w 61"/>
                  <a:gd name="T27" fmla="*/ 2147483646 h 67"/>
                  <a:gd name="T28" fmla="*/ 2147483646 w 61"/>
                  <a:gd name="T29" fmla="*/ 2147483646 h 67"/>
                  <a:gd name="T30" fmla="*/ 2147483646 w 61"/>
                  <a:gd name="T31" fmla="*/ 2147483646 h 67"/>
                  <a:gd name="T32" fmla="*/ 2147483646 w 61"/>
                  <a:gd name="T33" fmla="*/ 2147483646 h 67"/>
                  <a:gd name="T34" fmla="*/ 2147483646 w 61"/>
                  <a:gd name="T35" fmla="*/ 2147483646 h 67"/>
                  <a:gd name="T36" fmla="*/ 2147483646 w 61"/>
                  <a:gd name="T37" fmla="*/ 0 h 67"/>
                  <a:gd name="T38" fmla="*/ 2147483646 w 61"/>
                  <a:gd name="T39" fmla="*/ 2147483646 h 67"/>
                  <a:gd name="T40" fmla="*/ 2147483646 w 61"/>
                  <a:gd name="T41" fmla="*/ 2147483646 h 67"/>
                  <a:gd name="T42" fmla="*/ 1571580132 w 61"/>
                  <a:gd name="T43" fmla="*/ 2147483646 h 67"/>
                  <a:gd name="T44" fmla="*/ 1209001741 w 61"/>
                  <a:gd name="T45" fmla="*/ 2147483646 h 67"/>
                  <a:gd name="T46" fmla="*/ 725401045 w 61"/>
                  <a:gd name="T47" fmla="*/ 1460019864 h 67"/>
                  <a:gd name="T48" fmla="*/ 0 w 61"/>
                  <a:gd name="T49" fmla="*/ 0 h 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" h="67">
                    <a:moveTo>
                      <a:pt x="0" y="0"/>
                    </a:moveTo>
                    <a:lnTo>
                      <a:pt x="0" y="9"/>
                    </a:lnTo>
                    <a:lnTo>
                      <a:pt x="0" y="18"/>
                    </a:lnTo>
                    <a:lnTo>
                      <a:pt x="1" y="24"/>
                    </a:lnTo>
                    <a:lnTo>
                      <a:pt x="2" y="30"/>
                    </a:lnTo>
                    <a:lnTo>
                      <a:pt x="3" y="36"/>
                    </a:lnTo>
                    <a:lnTo>
                      <a:pt x="6" y="42"/>
                    </a:lnTo>
                    <a:lnTo>
                      <a:pt x="12" y="55"/>
                    </a:lnTo>
                    <a:lnTo>
                      <a:pt x="21" y="67"/>
                    </a:lnTo>
                    <a:lnTo>
                      <a:pt x="28" y="65"/>
                    </a:lnTo>
                    <a:lnTo>
                      <a:pt x="35" y="61"/>
                    </a:lnTo>
                    <a:lnTo>
                      <a:pt x="42" y="58"/>
                    </a:lnTo>
                    <a:lnTo>
                      <a:pt x="48" y="53"/>
                    </a:lnTo>
                    <a:lnTo>
                      <a:pt x="53" y="47"/>
                    </a:lnTo>
                    <a:lnTo>
                      <a:pt x="57" y="40"/>
                    </a:lnTo>
                    <a:lnTo>
                      <a:pt x="59" y="32"/>
                    </a:lnTo>
                    <a:lnTo>
                      <a:pt x="61" y="24"/>
                    </a:lnTo>
                    <a:lnTo>
                      <a:pt x="53" y="14"/>
                    </a:lnTo>
                    <a:lnTo>
                      <a:pt x="41" y="0"/>
                    </a:lnTo>
                    <a:lnTo>
                      <a:pt x="28" y="3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10" y="3"/>
                    </a:lnTo>
                    <a:lnTo>
                      <a:pt x="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1" name="Freeform 455">
                <a:extLst>
                  <a:ext uri="{FF2B5EF4-FFF2-40B4-BE49-F238E27FC236}">
                    <a16:creationId xmlns:a16="http://schemas.microsoft.com/office/drawing/2014/main" id="{5ED6FC4C-DE04-5C4D-8263-F1AFDEEE0C94}"/>
                  </a:ext>
                </a:extLst>
              </p:cNvPr>
              <p:cNvSpPr>
                <a:spLocks/>
              </p:cNvSpPr>
              <p:nvPr>
                <p:custDataLst>
                  <p:tags r:id="rId293"/>
                </p:custDataLst>
              </p:nvPr>
            </p:nvSpPr>
            <p:spPr bwMode="auto">
              <a:xfrm>
                <a:off x="5726113" y="1911350"/>
                <a:ext cx="25400" cy="58738"/>
              </a:xfrm>
              <a:custGeom>
                <a:avLst/>
                <a:gdLst>
                  <a:gd name="T0" fmla="*/ 0 w 60"/>
                  <a:gd name="T1" fmla="*/ 2147483646 h 55"/>
                  <a:gd name="T2" fmla="*/ 0 w 60"/>
                  <a:gd name="T3" fmla="*/ 2147483646 h 55"/>
                  <a:gd name="T4" fmla="*/ 379390063 w 60"/>
                  <a:gd name="T5" fmla="*/ 2147483646 h 55"/>
                  <a:gd name="T6" fmla="*/ 758600633 w 60"/>
                  <a:gd name="T7" fmla="*/ 2147483646 h 55"/>
                  <a:gd name="T8" fmla="*/ 1213796997 w 60"/>
                  <a:gd name="T9" fmla="*/ 2147483646 h 55"/>
                  <a:gd name="T10" fmla="*/ 1593186637 w 60"/>
                  <a:gd name="T11" fmla="*/ 2147483646 h 55"/>
                  <a:gd name="T12" fmla="*/ 2048383000 w 60"/>
                  <a:gd name="T13" fmla="*/ 2147483646 h 55"/>
                  <a:gd name="T14" fmla="*/ 2147483646 w 60"/>
                  <a:gd name="T15" fmla="*/ 2147483646 h 55"/>
                  <a:gd name="T16" fmla="*/ 2147483646 w 60"/>
                  <a:gd name="T17" fmla="*/ 2147483646 h 55"/>
                  <a:gd name="T18" fmla="*/ 2147483646 w 60"/>
                  <a:gd name="T19" fmla="*/ 2147483646 h 55"/>
                  <a:gd name="T20" fmla="*/ 2147483646 w 60"/>
                  <a:gd name="T21" fmla="*/ 2147483646 h 55"/>
                  <a:gd name="T22" fmla="*/ 2147483646 w 60"/>
                  <a:gd name="T23" fmla="*/ 2147483646 h 55"/>
                  <a:gd name="T24" fmla="*/ 2147483646 w 60"/>
                  <a:gd name="T25" fmla="*/ 2147483646 h 55"/>
                  <a:gd name="T26" fmla="*/ 2147483646 w 60"/>
                  <a:gd name="T27" fmla="*/ 2147483646 h 55"/>
                  <a:gd name="T28" fmla="*/ 2147483646 w 60"/>
                  <a:gd name="T29" fmla="*/ 2147483646 h 55"/>
                  <a:gd name="T30" fmla="*/ 2147483646 w 60"/>
                  <a:gd name="T31" fmla="*/ 2147483646 h 55"/>
                  <a:gd name="T32" fmla="*/ 2147483646 w 60"/>
                  <a:gd name="T33" fmla="*/ 2147483646 h 55"/>
                  <a:gd name="T34" fmla="*/ 2147483646 w 60"/>
                  <a:gd name="T35" fmla="*/ 0 h 55"/>
                  <a:gd name="T36" fmla="*/ 1744978730 w 60"/>
                  <a:gd name="T37" fmla="*/ 1218103304 h 55"/>
                  <a:gd name="T38" fmla="*/ 1137990697 w 60"/>
                  <a:gd name="T39" fmla="*/ 2147483646 h 55"/>
                  <a:gd name="T40" fmla="*/ 531002663 w 60"/>
                  <a:gd name="T41" fmla="*/ 2147483646 h 55"/>
                  <a:gd name="T42" fmla="*/ 0 w 60"/>
                  <a:gd name="T43" fmla="*/ 2147483646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0" h="55">
                    <a:moveTo>
                      <a:pt x="0" y="6"/>
                    </a:moveTo>
                    <a:lnTo>
                      <a:pt x="0" y="24"/>
                    </a:lnTo>
                    <a:lnTo>
                      <a:pt x="5" y="32"/>
                    </a:lnTo>
                    <a:lnTo>
                      <a:pt x="10" y="40"/>
                    </a:lnTo>
                    <a:lnTo>
                      <a:pt x="16" y="45"/>
                    </a:lnTo>
                    <a:lnTo>
                      <a:pt x="21" y="49"/>
                    </a:lnTo>
                    <a:lnTo>
                      <a:pt x="27" y="52"/>
                    </a:lnTo>
                    <a:lnTo>
                      <a:pt x="33" y="54"/>
                    </a:lnTo>
                    <a:lnTo>
                      <a:pt x="40" y="55"/>
                    </a:lnTo>
                    <a:lnTo>
                      <a:pt x="46" y="55"/>
                    </a:lnTo>
                    <a:lnTo>
                      <a:pt x="53" y="52"/>
                    </a:lnTo>
                    <a:lnTo>
                      <a:pt x="60" y="49"/>
                    </a:lnTo>
                    <a:lnTo>
                      <a:pt x="50" y="34"/>
                    </a:lnTo>
                    <a:lnTo>
                      <a:pt x="42" y="22"/>
                    </a:lnTo>
                    <a:lnTo>
                      <a:pt x="39" y="17"/>
                    </a:lnTo>
                    <a:lnTo>
                      <a:pt x="35" y="12"/>
                    </a:lnTo>
                    <a:lnTo>
                      <a:pt x="34" y="6"/>
                    </a:lnTo>
                    <a:lnTo>
                      <a:pt x="33" y="0"/>
                    </a:lnTo>
                    <a:lnTo>
                      <a:pt x="23" y="1"/>
                    </a:lnTo>
                    <a:lnTo>
                      <a:pt x="15" y="3"/>
                    </a:lnTo>
                    <a:lnTo>
                      <a:pt x="7" y="5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2" name="Freeform 456">
                <a:extLst>
                  <a:ext uri="{FF2B5EF4-FFF2-40B4-BE49-F238E27FC236}">
                    <a16:creationId xmlns:a16="http://schemas.microsoft.com/office/drawing/2014/main" id="{B559AC7C-CF7E-374B-B61D-4F77734C571A}"/>
                  </a:ext>
                </a:extLst>
              </p:cNvPr>
              <p:cNvSpPr>
                <a:spLocks/>
              </p:cNvSpPr>
              <p:nvPr>
                <p:custDataLst>
                  <p:tags r:id="rId294"/>
                </p:custDataLst>
              </p:nvPr>
            </p:nvSpPr>
            <p:spPr bwMode="auto">
              <a:xfrm>
                <a:off x="5695950" y="1857375"/>
                <a:ext cx="52388" cy="77788"/>
              </a:xfrm>
              <a:custGeom>
                <a:avLst/>
                <a:gdLst>
                  <a:gd name="T0" fmla="*/ 2147483646 w 120"/>
                  <a:gd name="T1" fmla="*/ 2147483646 h 148"/>
                  <a:gd name="T2" fmla="*/ 2147483646 w 120"/>
                  <a:gd name="T3" fmla="*/ 2147483646 h 148"/>
                  <a:gd name="T4" fmla="*/ 2147483646 w 120"/>
                  <a:gd name="T5" fmla="*/ 2147483646 h 148"/>
                  <a:gd name="T6" fmla="*/ 2147483646 w 120"/>
                  <a:gd name="T7" fmla="*/ 2147483646 h 148"/>
                  <a:gd name="T8" fmla="*/ 2147483646 w 120"/>
                  <a:gd name="T9" fmla="*/ 2147483646 h 148"/>
                  <a:gd name="T10" fmla="*/ 2147483646 w 120"/>
                  <a:gd name="T11" fmla="*/ 2147483646 h 148"/>
                  <a:gd name="T12" fmla="*/ 2147483646 w 120"/>
                  <a:gd name="T13" fmla="*/ 2147483646 h 148"/>
                  <a:gd name="T14" fmla="*/ 2147483646 w 120"/>
                  <a:gd name="T15" fmla="*/ 2147483646 h 148"/>
                  <a:gd name="T16" fmla="*/ 2147483646 w 120"/>
                  <a:gd name="T17" fmla="*/ 2147483646 h 148"/>
                  <a:gd name="T18" fmla="*/ 2147483646 w 120"/>
                  <a:gd name="T19" fmla="*/ 2147483646 h 148"/>
                  <a:gd name="T20" fmla="*/ 2147483646 w 120"/>
                  <a:gd name="T21" fmla="*/ 2147483646 h 148"/>
                  <a:gd name="T22" fmla="*/ 2147483646 w 120"/>
                  <a:gd name="T23" fmla="*/ 2147483646 h 148"/>
                  <a:gd name="T24" fmla="*/ 1580948038 w 120"/>
                  <a:gd name="T25" fmla="*/ 2147483646 h 148"/>
                  <a:gd name="T26" fmla="*/ 915215304 w 120"/>
                  <a:gd name="T27" fmla="*/ 2147483646 h 148"/>
                  <a:gd name="T28" fmla="*/ 499156357 w 120"/>
                  <a:gd name="T29" fmla="*/ 2147483646 h 148"/>
                  <a:gd name="T30" fmla="*/ 249673350 w 120"/>
                  <a:gd name="T31" fmla="*/ 2147483646 h 148"/>
                  <a:gd name="T32" fmla="*/ 166385598 w 120"/>
                  <a:gd name="T33" fmla="*/ 2147483646 h 148"/>
                  <a:gd name="T34" fmla="*/ 83288189 w 120"/>
                  <a:gd name="T35" fmla="*/ 2147483646 h 148"/>
                  <a:gd name="T36" fmla="*/ 0 w 120"/>
                  <a:gd name="T37" fmla="*/ 2147483646 h 148"/>
                  <a:gd name="T38" fmla="*/ 166385598 w 120"/>
                  <a:gd name="T39" fmla="*/ 2147483646 h 148"/>
                  <a:gd name="T40" fmla="*/ 665732297 w 120"/>
                  <a:gd name="T41" fmla="*/ 2147483646 h 148"/>
                  <a:gd name="T42" fmla="*/ 1164888654 w 120"/>
                  <a:gd name="T43" fmla="*/ 2147483646 h 148"/>
                  <a:gd name="T44" fmla="*/ 1664045447 w 120"/>
                  <a:gd name="T45" fmla="*/ 2147483646 h 148"/>
                  <a:gd name="T46" fmla="*/ 2147483646 w 120"/>
                  <a:gd name="T47" fmla="*/ 2147483646 h 148"/>
                  <a:gd name="T48" fmla="*/ 2147483646 w 120"/>
                  <a:gd name="T49" fmla="*/ 2147483646 h 148"/>
                  <a:gd name="T50" fmla="*/ 2147483646 w 120"/>
                  <a:gd name="T51" fmla="*/ 2032645116 h 148"/>
                  <a:gd name="T52" fmla="*/ 2147483646 w 120"/>
                  <a:gd name="T53" fmla="*/ 1597275666 h 148"/>
                  <a:gd name="T54" fmla="*/ 2147483646 w 120"/>
                  <a:gd name="T55" fmla="*/ 725984367 h 148"/>
                  <a:gd name="T56" fmla="*/ 2147483646 w 120"/>
                  <a:gd name="T57" fmla="*/ 0 h 148"/>
                  <a:gd name="T58" fmla="*/ 2147483646 w 120"/>
                  <a:gd name="T59" fmla="*/ 290338454 h 148"/>
                  <a:gd name="T60" fmla="*/ 2147483646 w 120"/>
                  <a:gd name="T61" fmla="*/ 1016322821 h 148"/>
                  <a:gd name="T62" fmla="*/ 2147483646 w 120"/>
                  <a:gd name="T63" fmla="*/ 1451968207 h 148"/>
                  <a:gd name="T64" fmla="*/ 2147483646 w 120"/>
                  <a:gd name="T65" fmla="*/ 1887614120 h 148"/>
                  <a:gd name="T66" fmla="*/ 2147483646 w 120"/>
                  <a:gd name="T67" fmla="*/ 2147483646 h 148"/>
                  <a:gd name="T68" fmla="*/ 2147483646 w 120"/>
                  <a:gd name="T69" fmla="*/ 2147483646 h 148"/>
                  <a:gd name="T70" fmla="*/ 2147483646 w 120"/>
                  <a:gd name="T71" fmla="*/ 2147483646 h 148"/>
                  <a:gd name="T72" fmla="*/ 2147483646 w 120"/>
                  <a:gd name="T73" fmla="*/ 2147483646 h 148"/>
                  <a:gd name="T74" fmla="*/ 2147483646 w 120"/>
                  <a:gd name="T75" fmla="*/ 2147483646 h 148"/>
                  <a:gd name="T76" fmla="*/ 2147483646 w 120"/>
                  <a:gd name="T77" fmla="*/ 2147483646 h 148"/>
                  <a:gd name="T78" fmla="*/ 2147483646 w 120"/>
                  <a:gd name="T79" fmla="*/ 2147483646 h 148"/>
                  <a:gd name="T80" fmla="*/ 2147483646 w 120"/>
                  <a:gd name="T81" fmla="*/ 2147483646 h 148"/>
                  <a:gd name="T82" fmla="*/ 2147483646 w 120"/>
                  <a:gd name="T83" fmla="*/ 2147483646 h 148"/>
                  <a:gd name="T84" fmla="*/ 2147483646 w 120"/>
                  <a:gd name="T85" fmla="*/ 2147483646 h 148"/>
                  <a:gd name="T86" fmla="*/ 2147483646 w 120"/>
                  <a:gd name="T87" fmla="*/ 2147483646 h 148"/>
                  <a:gd name="T88" fmla="*/ 2147483646 w 120"/>
                  <a:gd name="T89" fmla="*/ 2147483646 h 148"/>
                  <a:gd name="T90" fmla="*/ 2147483646 w 120"/>
                  <a:gd name="T91" fmla="*/ 2147483646 h 148"/>
                  <a:gd name="T92" fmla="*/ 2147483646 w 120"/>
                  <a:gd name="T93" fmla="*/ 2147483646 h 148"/>
                  <a:gd name="T94" fmla="*/ 2147483646 w 120"/>
                  <a:gd name="T95" fmla="*/ 2147483646 h 148"/>
                  <a:gd name="T96" fmla="*/ 2147483646 w 120"/>
                  <a:gd name="T97" fmla="*/ 2147483646 h 148"/>
                  <a:gd name="T98" fmla="*/ 2147483646 w 120"/>
                  <a:gd name="T99" fmla="*/ 2147483646 h 148"/>
                  <a:gd name="T100" fmla="*/ 2147483646 w 120"/>
                  <a:gd name="T101" fmla="*/ 2147483646 h 148"/>
                  <a:gd name="T102" fmla="*/ 2147483646 w 120"/>
                  <a:gd name="T103" fmla="*/ 2147483646 h 148"/>
                  <a:gd name="T104" fmla="*/ 2147483646 w 120"/>
                  <a:gd name="T105" fmla="*/ 2147483646 h 148"/>
                  <a:gd name="T106" fmla="*/ 2147483646 w 120"/>
                  <a:gd name="T107" fmla="*/ 2147483646 h 148"/>
                  <a:gd name="T108" fmla="*/ 2147483646 w 120"/>
                  <a:gd name="T109" fmla="*/ 2147483646 h 148"/>
                  <a:gd name="T110" fmla="*/ 2147483646 w 120"/>
                  <a:gd name="T111" fmla="*/ 2147483646 h 148"/>
                  <a:gd name="T112" fmla="*/ 2147483646 w 120"/>
                  <a:gd name="T113" fmla="*/ 2147483646 h 148"/>
                  <a:gd name="T114" fmla="*/ 2147483646 w 120"/>
                  <a:gd name="T115" fmla="*/ 2147483646 h 148"/>
                  <a:gd name="T116" fmla="*/ 2147483646 w 120"/>
                  <a:gd name="T117" fmla="*/ 2147483646 h 148"/>
                  <a:gd name="T118" fmla="*/ 2147483646 w 120"/>
                  <a:gd name="T119" fmla="*/ 2147483646 h 14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20" h="148">
                    <a:moveTo>
                      <a:pt x="74" y="129"/>
                    </a:moveTo>
                    <a:lnTo>
                      <a:pt x="70" y="131"/>
                    </a:lnTo>
                    <a:lnTo>
                      <a:pt x="67" y="132"/>
                    </a:lnTo>
                    <a:lnTo>
                      <a:pt x="64" y="133"/>
                    </a:lnTo>
                    <a:lnTo>
                      <a:pt x="60" y="133"/>
                    </a:lnTo>
                    <a:lnTo>
                      <a:pt x="56" y="133"/>
                    </a:lnTo>
                    <a:lnTo>
                      <a:pt x="53" y="132"/>
                    </a:lnTo>
                    <a:lnTo>
                      <a:pt x="50" y="131"/>
                    </a:lnTo>
                    <a:lnTo>
                      <a:pt x="47" y="129"/>
                    </a:lnTo>
                    <a:lnTo>
                      <a:pt x="41" y="128"/>
                    </a:lnTo>
                    <a:lnTo>
                      <a:pt x="34" y="125"/>
                    </a:lnTo>
                    <a:lnTo>
                      <a:pt x="26" y="120"/>
                    </a:lnTo>
                    <a:lnTo>
                      <a:pt x="19" y="115"/>
                    </a:lnTo>
                    <a:lnTo>
                      <a:pt x="11" y="108"/>
                    </a:lnTo>
                    <a:lnTo>
                      <a:pt x="6" y="101"/>
                    </a:lnTo>
                    <a:lnTo>
                      <a:pt x="3" y="97"/>
                    </a:lnTo>
                    <a:lnTo>
                      <a:pt x="2" y="94"/>
                    </a:lnTo>
                    <a:lnTo>
                      <a:pt x="1" y="90"/>
                    </a:lnTo>
                    <a:lnTo>
                      <a:pt x="0" y="87"/>
                    </a:lnTo>
                    <a:lnTo>
                      <a:pt x="2" y="73"/>
                    </a:lnTo>
                    <a:lnTo>
                      <a:pt x="8" y="55"/>
                    </a:lnTo>
                    <a:lnTo>
                      <a:pt x="14" y="35"/>
                    </a:lnTo>
                    <a:lnTo>
                      <a:pt x="20" y="18"/>
                    </a:lnTo>
                    <a:lnTo>
                      <a:pt x="32" y="17"/>
                    </a:lnTo>
                    <a:lnTo>
                      <a:pt x="42" y="16"/>
                    </a:lnTo>
                    <a:lnTo>
                      <a:pt x="51" y="14"/>
                    </a:lnTo>
                    <a:lnTo>
                      <a:pt x="58" y="11"/>
                    </a:lnTo>
                    <a:lnTo>
                      <a:pt x="70" y="5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93" y="7"/>
                    </a:lnTo>
                    <a:lnTo>
                      <a:pt x="98" y="10"/>
                    </a:lnTo>
                    <a:lnTo>
                      <a:pt x="102" y="13"/>
                    </a:lnTo>
                    <a:lnTo>
                      <a:pt x="106" y="16"/>
                    </a:lnTo>
                    <a:lnTo>
                      <a:pt x="107" y="18"/>
                    </a:lnTo>
                    <a:lnTo>
                      <a:pt x="100" y="28"/>
                    </a:lnTo>
                    <a:lnTo>
                      <a:pt x="93" y="37"/>
                    </a:lnTo>
                    <a:lnTo>
                      <a:pt x="95" y="42"/>
                    </a:lnTo>
                    <a:lnTo>
                      <a:pt x="98" y="49"/>
                    </a:lnTo>
                    <a:lnTo>
                      <a:pt x="102" y="56"/>
                    </a:lnTo>
                    <a:lnTo>
                      <a:pt x="107" y="63"/>
                    </a:lnTo>
                    <a:lnTo>
                      <a:pt x="115" y="75"/>
                    </a:lnTo>
                    <a:lnTo>
                      <a:pt x="120" y="79"/>
                    </a:lnTo>
                    <a:lnTo>
                      <a:pt x="113" y="81"/>
                    </a:lnTo>
                    <a:lnTo>
                      <a:pt x="107" y="84"/>
                    </a:lnTo>
                    <a:lnTo>
                      <a:pt x="100" y="87"/>
                    </a:lnTo>
                    <a:lnTo>
                      <a:pt x="96" y="91"/>
                    </a:lnTo>
                    <a:lnTo>
                      <a:pt x="90" y="95"/>
                    </a:lnTo>
                    <a:lnTo>
                      <a:pt x="87" y="99"/>
                    </a:lnTo>
                    <a:lnTo>
                      <a:pt x="82" y="104"/>
                    </a:lnTo>
                    <a:lnTo>
                      <a:pt x="80" y="109"/>
                    </a:lnTo>
                    <a:lnTo>
                      <a:pt x="78" y="114"/>
                    </a:lnTo>
                    <a:lnTo>
                      <a:pt x="77" y="120"/>
                    </a:lnTo>
                    <a:lnTo>
                      <a:pt x="76" y="125"/>
                    </a:lnTo>
                    <a:lnTo>
                      <a:pt x="75" y="130"/>
                    </a:lnTo>
                    <a:lnTo>
                      <a:pt x="76" y="135"/>
                    </a:lnTo>
                    <a:lnTo>
                      <a:pt x="77" y="140"/>
                    </a:lnTo>
                    <a:lnTo>
                      <a:pt x="78" y="144"/>
                    </a:lnTo>
                    <a:lnTo>
                      <a:pt x="80" y="148"/>
                    </a:lnTo>
                    <a:lnTo>
                      <a:pt x="74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3" name="Freeform 457">
                <a:extLst>
                  <a:ext uri="{FF2B5EF4-FFF2-40B4-BE49-F238E27FC236}">
                    <a16:creationId xmlns:a16="http://schemas.microsoft.com/office/drawing/2014/main" id="{5BC5AA46-16CD-6146-8B27-CE4832FCF5EA}"/>
                  </a:ext>
                </a:extLst>
              </p:cNvPr>
              <p:cNvSpPr>
                <a:spLocks/>
              </p:cNvSpPr>
              <p:nvPr>
                <p:custDataLst>
                  <p:tags r:id="rId295"/>
                </p:custDataLst>
              </p:nvPr>
            </p:nvSpPr>
            <p:spPr bwMode="auto">
              <a:xfrm>
                <a:off x="6127750" y="2662238"/>
                <a:ext cx="273050" cy="307975"/>
              </a:xfrm>
              <a:custGeom>
                <a:avLst/>
                <a:gdLst>
                  <a:gd name="T0" fmla="*/ 1701555862 w 631"/>
                  <a:gd name="T1" fmla="*/ 281462618 h 592"/>
                  <a:gd name="T2" fmla="*/ 2147483646 w 631"/>
                  <a:gd name="T3" fmla="*/ 563196276 h 592"/>
                  <a:gd name="T4" fmla="*/ 2147483646 w 631"/>
                  <a:gd name="T5" fmla="*/ 1126392031 h 592"/>
                  <a:gd name="T6" fmla="*/ 2147483646 w 631"/>
                  <a:gd name="T7" fmla="*/ 1548856737 h 592"/>
                  <a:gd name="T8" fmla="*/ 2147483646 w 631"/>
                  <a:gd name="T9" fmla="*/ 2147483646 h 592"/>
                  <a:gd name="T10" fmla="*/ 2147483646 w 631"/>
                  <a:gd name="T11" fmla="*/ 2147483646 h 592"/>
                  <a:gd name="T12" fmla="*/ 2147483646 w 631"/>
                  <a:gd name="T13" fmla="*/ 2147483646 h 592"/>
                  <a:gd name="T14" fmla="*/ 2147483646 w 631"/>
                  <a:gd name="T15" fmla="*/ 2147483646 h 592"/>
                  <a:gd name="T16" fmla="*/ 2147483646 w 631"/>
                  <a:gd name="T17" fmla="*/ 2147483646 h 592"/>
                  <a:gd name="T18" fmla="*/ 2147483646 w 631"/>
                  <a:gd name="T19" fmla="*/ 2147483646 h 592"/>
                  <a:gd name="T20" fmla="*/ 2147483646 w 631"/>
                  <a:gd name="T21" fmla="*/ 2147483646 h 592"/>
                  <a:gd name="T22" fmla="*/ 2147483646 w 631"/>
                  <a:gd name="T23" fmla="*/ 2147483646 h 592"/>
                  <a:gd name="T24" fmla="*/ 2147483646 w 631"/>
                  <a:gd name="T25" fmla="*/ 2147483646 h 592"/>
                  <a:gd name="T26" fmla="*/ 2147483646 w 631"/>
                  <a:gd name="T27" fmla="*/ 2147483646 h 592"/>
                  <a:gd name="T28" fmla="*/ 2147483646 w 631"/>
                  <a:gd name="T29" fmla="*/ 2147483646 h 592"/>
                  <a:gd name="T30" fmla="*/ 2147483646 w 631"/>
                  <a:gd name="T31" fmla="*/ 2147483646 h 592"/>
                  <a:gd name="T32" fmla="*/ 2147483646 w 631"/>
                  <a:gd name="T33" fmla="*/ 2147483646 h 592"/>
                  <a:gd name="T34" fmla="*/ 2147483646 w 631"/>
                  <a:gd name="T35" fmla="*/ 2147483646 h 592"/>
                  <a:gd name="T36" fmla="*/ 2147483646 w 631"/>
                  <a:gd name="T37" fmla="*/ 2147483646 h 592"/>
                  <a:gd name="T38" fmla="*/ 2147483646 w 631"/>
                  <a:gd name="T39" fmla="*/ 2147483646 h 592"/>
                  <a:gd name="T40" fmla="*/ 2147483646 w 631"/>
                  <a:gd name="T41" fmla="*/ 2147483646 h 592"/>
                  <a:gd name="T42" fmla="*/ 2147483646 w 631"/>
                  <a:gd name="T43" fmla="*/ 2147483646 h 592"/>
                  <a:gd name="T44" fmla="*/ 2147483646 w 631"/>
                  <a:gd name="T45" fmla="*/ 2147483646 h 592"/>
                  <a:gd name="T46" fmla="*/ 2147483646 w 631"/>
                  <a:gd name="T47" fmla="*/ 2147483646 h 592"/>
                  <a:gd name="T48" fmla="*/ 2147483646 w 631"/>
                  <a:gd name="T49" fmla="*/ 2147483646 h 592"/>
                  <a:gd name="T50" fmla="*/ 2147483646 w 631"/>
                  <a:gd name="T51" fmla="*/ 2147483646 h 592"/>
                  <a:gd name="T52" fmla="*/ 2147483646 w 631"/>
                  <a:gd name="T53" fmla="*/ 2147483646 h 592"/>
                  <a:gd name="T54" fmla="*/ 2147483646 w 631"/>
                  <a:gd name="T55" fmla="*/ 2147483646 h 592"/>
                  <a:gd name="T56" fmla="*/ 2147483646 w 631"/>
                  <a:gd name="T57" fmla="*/ 2147483646 h 592"/>
                  <a:gd name="T58" fmla="*/ 2147483646 w 631"/>
                  <a:gd name="T59" fmla="*/ 2147483646 h 592"/>
                  <a:gd name="T60" fmla="*/ 2147483646 w 631"/>
                  <a:gd name="T61" fmla="*/ 2147483646 h 592"/>
                  <a:gd name="T62" fmla="*/ 2147483646 w 631"/>
                  <a:gd name="T63" fmla="*/ 2147483646 h 592"/>
                  <a:gd name="T64" fmla="*/ 2147483646 w 631"/>
                  <a:gd name="T65" fmla="*/ 2147483646 h 592"/>
                  <a:gd name="T66" fmla="*/ 2147483646 w 631"/>
                  <a:gd name="T67" fmla="*/ 2147483646 h 592"/>
                  <a:gd name="T68" fmla="*/ 2147483646 w 631"/>
                  <a:gd name="T69" fmla="*/ 2147483646 h 592"/>
                  <a:gd name="T70" fmla="*/ 2147483646 w 631"/>
                  <a:gd name="T71" fmla="*/ 2147483646 h 592"/>
                  <a:gd name="T72" fmla="*/ 2147483646 w 631"/>
                  <a:gd name="T73" fmla="*/ 2147483646 h 592"/>
                  <a:gd name="T74" fmla="*/ 2147483646 w 631"/>
                  <a:gd name="T75" fmla="*/ 2147483646 h 592"/>
                  <a:gd name="T76" fmla="*/ 2147483646 w 631"/>
                  <a:gd name="T77" fmla="*/ 2147483646 h 592"/>
                  <a:gd name="T78" fmla="*/ 2147483646 w 631"/>
                  <a:gd name="T79" fmla="*/ 2147483646 h 592"/>
                  <a:gd name="T80" fmla="*/ 2147483646 w 631"/>
                  <a:gd name="T81" fmla="*/ 2147483646 h 592"/>
                  <a:gd name="T82" fmla="*/ 2147483646 w 631"/>
                  <a:gd name="T83" fmla="*/ 2147483646 h 592"/>
                  <a:gd name="T84" fmla="*/ 2147483646 w 631"/>
                  <a:gd name="T85" fmla="*/ 2147483646 h 592"/>
                  <a:gd name="T86" fmla="*/ 2025688281 w 631"/>
                  <a:gd name="T87" fmla="*/ 2147483646 h 592"/>
                  <a:gd name="T88" fmla="*/ 891317851 w 631"/>
                  <a:gd name="T89" fmla="*/ 2147483646 h 592"/>
                  <a:gd name="T90" fmla="*/ 161972741 w 631"/>
                  <a:gd name="T91" fmla="*/ 2147483646 h 592"/>
                  <a:gd name="T92" fmla="*/ 0 w 631"/>
                  <a:gd name="T93" fmla="*/ 2147483646 h 592"/>
                  <a:gd name="T94" fmla="*/ 243052580 w 631"/>
                  <a:gd name="T95" fmla="*/ 2147483646 h 592"/>
                  <a:gd name="T96" fmla="*/ 810238011 w 631"/>
                  <a:gd name="T97" fmla="*/ 2147483646 h 592"/>
                  <a:gd name="T98" fmla="*/ 1377423010 w 631"/>
                  <a:gd name="T99" fmla="*/ 2147483646 h 592"/>
                  <a:gd name="T100" fmla="*/ 1620662961 w 631"/>
                  <a:gd name="T101" fmla="*/ 2147483646 h 592"/>
                  <a:gd name="T102" fmla="*/ 1458503282 w 631"/>
                  <a:gd name="T103" fmla="*/ 2147483646 h 592"/>
                  <a:gd name="T104" fmla="*/ 1053290591 w 631"/>
                  <a:gd name="T105" fmla="*/ 2147483646 h 592"/>
                  <a:gd name="T106" fmla="*/ 729345110 w 631"/>
                  <a:gd name="T107" fmla="*/ 2147483646 h 592"/>
                  <a:gd name="T108" fmla="*/ 567185432 w 631"/>
                  <a:gd name="T109" fmla="*/ 2147483646 h 592"/>
                  <a:gd name="T110" fmla="*/ 1053290591 w 631"/>
                  <a:gd name="T111" fmla="*/ 0 h 59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31" h="592">
                    <a:moveTo>
                      <a:pt x="13" y="0"/>
                    </a:moveTo>
                    <a:lnTo>
                      <a:pt x="21" y="2"/>
                    </a:lnTo>
                    <a:lnTo>
                      <a:pt x="26" y="2"/>
                    </a:lnTo>
                    <a:lnTo>
                      <a:pt x="32" y="4"/>
                    </a:lnTo>
                    <a:lnTo>
                      <a:pt x="40" y="7"/>
                    </a:lnTo>
                    <a:lnTo>
                      <a:pt x="54" y="8"/>
                    </a:lnTo>
                    <a:lnTo>
                      <a:pt x="67" y="9"/>
                    </a:lnTo>
                    <a:lnTo>
                      <a:pt x="78" y="11"/>
                    </a:lnTo>
                    <a:lnTo>
                      <a:pt x="88" y="13"/>
                    </a:lnTo>
                    <a:lnTo>
                      <a:pt x="104" y="19"/>
                    </a:lnTo>
                    <a:lnTo>
                      <a:pt x="118" y="26"/>
                    </a:lnTo>
                    <a:lnTo>
                      <a:pt x="130" y="32"/>
                    </a:lnTo>
                    <a:lnTo>
                      <a:pt x="141" y="38"/>
                    </a:lnTo>
                    <a:lnTo>
                      <a:pt x="146" y="40"/>
                    </a:lnTo>
                    <a:lnTo>
                      <a:pt x="153" y="42"/>
                    </a:lnTo>
                    <a:lnTo>
                      <a:pt x="159" y="43"/>
                    </a:lnTo>
                    <a:lnTo>
                      <a:pt x="166" y="44"/>
                    </a:lnTo>
                    <a:lnTo>
                      <a:pt x="189" y="43"/>
                    </a:lnTo>
                    <a:lnTo>
                      <a:pt x="210" y="41"/>
                    </a:lnTo>
                    <a:lnTo>
                      <a:pt x="227" y="37"/>
                    </a:lnTo>
                    <a:lnTo>
                      <a:pt x="244" y="33"/>
                    </a:lnTo>
                    <a:lnTo>
                      <a:pt x="277" y="23"/>
                    </a:lnTo>
                    <a:lnTo>
                      <a:pt x="312" y="14"/>
                    </a:lnTo>
                    <a:lnTo>
                      <a:pt x="399" y="38"/>
                    </a:lnTo>
                    <a:lnTo>
                      <a:pt x="400" y="53"/>
                    </a:lnTo>
                    <a:lnTo>
                      <a:pt x="403" y="69"/>
                    </a:lnTo>
                    <a:lnTo>
                      <a:pt x="405" y="82"/>
                    </a:lnTo>
                    <a:lnTo>
                      <a:pt x="410" y="95"/>
                    </a:lnTo>
                    <a:lnTo>
                      <a:pt x="413" y="107"/>
                    </a:lnTo>
                    <a:lnTo>
                      <a:pt x="417" y="119"/>
                    </a:lnTo>
                    <a:lnTo>
                      <a:pt x="423" y="130"/>
                    </a:lnTo>
                    <a:lnTo>
                      <a:pt x="427" y="140"/>
                    </a:lnTo>
                    <a:lnTo>
                      <a:pt x="438" y="158"/>
                    </a:lnTo>
                    <a:lnTo>
                      <a:pt x="450" y="175"/>
                    </a:lnTo>
                    <a:lnTo>
                      <a:pt x="461" y="190"/>
                    </a:lnTo>
                    <a:lnTo>
                      <a:pt x="472" y="204"/>
                    </a:lnTo>
                    <a:lnTo>
                      <a:pt x="478" y="213"/>
                    </a:lnTo>
                    <a:lnTo>
                      <a:pt x="482" y="222"/>
                    </a:lnTo>
                    <a:lnTo>
                      <a:pt x="484" y="232"/>
                    </a:lnTo>
                    <a:lnTo>
                      <a:pt x="485" y="240"/>
                    </a:lnTo>
                    <a:lnTo>
                      <a:pt x="488" y="248"/>
                    </a:lnTo>
                    <a:lnTo>
                      <a:pt x="491" y="255"/>
                    </a:lnTo>
                    <a:lnTo>
                      <a:pt x="494" y="258"/>
                    </a:lnTo>
                    <a:lnTo>
                      <a:pt x="496" y="261"/>
                    </a:lnTo>
                    <a:lnTo>
                      <a:pt x="501" y="263"/>
                    </a:lnTo>
                    <a:lnTo>
                      <a:pt x="505" y="266"/>
                    </a:lnTo>
                    <a:lnTo>
                      <a:pt x="508" y="267"/>
                    </a:lnTo>
                    <a:lnTo>
                      <a:pt x="513" y="270"/>
                    </a:lnTo>
                    <a:lnTo>
                      <a:pt x="516" y="274"/>
                    </a:lnTo>
                    <a:lnTo>
                      <a:pt x="519" y="278"/>
                    </a:lnTo>
                    <a:lnTo>
                      <a:pt x="526" y="290"/>
                    </a:lnTo>
                    <a:lnTo>
                      <a:pt x="533" y="303"/>
                    </a:lnTo>
                    <a:lnTo>
                      <a:pt x="537" y="317"/>
                    </a:lnTo>
                    <a:lnTo>
                      <a:pt x="541" y="331"/>
                    </a:lnTo>
                    <a:lnTo>
                      <a:pt x="544" y="346"/>
                    </a:lnTo>
                    <a:lnTo>
                      <a:pt x="545" y="358"/>
                    </a:lnTo>
                    <a:lnTo>
                      <a:pt x="546" y="363"/>
                    </a:lnTo>
                    <a:lnTo>
                      <a:pt x="548" y="368"/>
                    </a:lnTo>
                    <a:lnTo>
                      <a:pt x="551" y="374"/>
                    </a:lnTo>
                    <a:lnTo>
                      <a:pt x="557" y="381"/>
                    </a:lnTo>
                    <a:lnTo>
                      <a:pt x="569" y="398"/>
                    </a:lnTo>
                    <a:lnTo>
                      <a:pt x="583" y="415"/>
                    </a:lnTo>
                    <a:lnTo>
                      <a:pt x="598" y="432"/>
                    </a:lnTo>
                    <a:lnTo>
                      <a:pt x="612" y="447"/>
                    </a:lnTo>
                    <a:lnTo>
                      <a:pt x="624" y="458"/>
                    </a:lnTo>
                    <a:lnTo>
                      <a:pt x="631" y="463"/>
                    </a:lnTo>
                    <a:lnTo>
                      <a:pt x="622" y="472"/>
                    </a:lnTo>
                    <a:lnTo>
                      <a:pt x="612" y="481"/>
                    </a:lnTo>
                    <a:lnTo>
                      <a:pt x="619" y="489"/>
                    </a:lnTo>
                    <a:lnTo>
                      <a:pt x="624" y="496"/>
                    </a:lnTo>
                    <a:lnTo>
                      <a:pt x="626" y="501"/>
                    </a:lnTo>
                    <a:lnTo>
                      <a:pt x="626" y="507"/>
                    </a:lnTo>
                    <a:lnTo>
                      <a:pt x="626" y="511"/>
                    </a:lnTo>
                    <a:lnTo>
                      <a:pt x="626" y="516"/>
                    </a:lnTo>
                    <a:lnTo>
                      <a:pt x="627" y="523"/>
                    </a:lnTo>
                    <a:lnTo>
                      <a:pt x="631" y="531"/>
                    </a:lnTo>
                    <a:lnTo>
                      <a:pt x="629" y="535"/>
                    </a:lnTo>
                    <a:lnTo>
                      <a:pt x="626" y="539"/>
                    </a:lnTo>
                    <a:lnTo>
                      <a:pt x="622" y="543"/>
                    </a:lnTo>
                    <a:lnTo>
                      <a:pt x="617" y="548"/>
                    </a:lnTo>
                    <a:lnTo>
                      <a:pt x="605" y="559"/>
                    </a:lnTo>
                    <a:lnTo>
                      <a:pt x="592" y="569"/>
                    </a:lnTo>
                    <a:lnTo>
                      <a:pt x="569" y="585"/>
                    </a:lnTo>
                    <a:lnTo>
                      <a:pt x="558" y="592"/>
                    </a:lnTo>
                    <a:lnTo>
                      <a:pt x="53" y="592"/>
                    </a:lnTo>
                    <a:lnTo>
                      <a:pt x="46" y="174"/>
                    </a:lnTo>
                    <a:lnTo>
                      <a:pt x="35" y="166"/>
                    </a:lnTo>
                    <a:lnTo>
                      <a:pt x="25" y="157"/>
                    </a:lnTo>
                    <a:lnTo>
                      <a:pt x="18" y="148"/>
                    </a:lnTo>
                    <a:lnTo>
                      <a:pt x="11" y="138"/>
                    </a:lnTo>
                    <a:lnTo>
                      <a:pt x="6" y="128"/>
                    </a:lnTo>
                    <a:lnTo>
                      <a:pt x="2" y="117"/>
                    </a:lnTo>
                    <a:lnTo>
                      <a:pt x="1" y="105"/>
                    </a:lnTo>
                    <a:lnTo>
                      <a:pt x="0" y="93"/>
                    </a:lnTo>
                    <a:lnTo>
                      <a:pt x="1" y="91"/>
                    </a:lnTo>
                    <a:lnTo>
                      <a:pt x="3" y="89"/>
                    </a:lnTo>
                    <a:lnTo>
                      <a:pt x="7" y="86"/>
                    </a:lnTo>
                    <a:lnTo>
                      <a:pt x="10" y="83"/>
                    </a:lnTo>
                    <a:lnTo>
                      <a:pt x="13" y="80"/>
                    </a:lnTo>
                    <a:lnTo>
                      <a:pt x="17" y="77"/>
                    </a:lnTo>
                    <a:lnTo>
                      <a:pt x="19" y="73"/>
                    </a:lnTo>
                    <a:lnTo>
                      <a:pt x="20" y="69"/>
                    </a:lnTo>
                    <a:lnTo>
                      <a:pt x="20" y="61"/>
                    </a:lnTo>
                    <a:lnTo>
                      <a:pt x="18" y="53"/>
                    </a:lnTo>
                    <a:lnTo>
                      <a:pt x="15" y="47"/>
                    </a:lnTo>
                    <a:lnTo>
                      <a:pt x="13" y="42"/>
                    </a:lnTo>
                    <a:lnTo>
                      <a:pt x="11" y="38"/>
                    </a:lnTo>
                    <a:lnTo>
                      <a:pt x="9" y="34"/>
                    </a:lnTo>
                    <a:lnTo>
                      <a:pt x="7" y="30"/>
                    </a:lnTo>
                    <a:lnTo>
                      <a:pt x="7" y="26"/>
                    </a:lnTo>
                    <a:lnTo>
                      <a:pt x="10" y="1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4" name="Freeform 458">
                <a:extLst>
                  <a:ext uri="{FF2B5EF4-FFF2-40B4-BE49-F238E27FC236}">
                    <a16:creationId xmlns:a16="http://schemas.microsoft.com/office/drawing/2014/main" id="{91101094-3CE8-E148-9034-5724F94F2ADB}"/>
                  </a:ext>
                </a:extLst>
              </p:cNvPr>
              <p:cNvSpPr>
                <a:spLocks/>
              </p:cNvSpPr>
              <p:nvPr>
                <p:custDataLst>
                  <p:tags r:id="rId296"/>
                </p:custDataLst>
              </p:nvPr>
            </p:nvSpPr>
            <p:spPr bwMode="auto">
              <a:xfrm>
                <a:off x="5722938" y="2297113"/>
                <a:ext cx="17462" cy="57150"/>
              </a:xfrm>
              <a:custGeom>
                <a:avLst/>
                <a:gdLst>
                  <a:gd name="T0" fmla="*/ 582400045 w 40"/>
                  <a:gd name="T1" fmla="*/ 2147483646 h 93"/>
                  <a:gd name="T2" fmla="*/ 832054259 w 40"/>
                  <a:gd name="T3" fmla="*/ 2147483646 h 93"/>
                  <a:gd name="T4" fmla="*/ 1164800091 w 40"/>
                  <a:gd name="T5" fmla="*/ 2147483646 h 93"/>
                  <a:gd name="T6" fmla="*/ 1663918183 w 40"/>
                  <a:gd name="T7" fmla="*/ 2147483646 h 93"/>
                  <a:gd name="T8" fmla="*/ 2079945531 w 40"/>
                  <a:gd name="T9" fmla="*/ 2147483646 h 93"/>
                  <a:gd name="T10" fmla="*/ 2147483646 w 40"/>
                  <a:gd name="T11" fmla="*/ 928214937 h 93"/>
                  <a:gd name="T12" fmla="*/ 2147483646 w 40"/>
                  <a:gd name="T13" fmla="*/ 0 h 93"/>
                  <a:gd name="T14" fmla="*/ 2147483646 w 40"/>
                  <a:gd name="T15" fmla="*/ 2147483646 h 93"/>
                  <a:gd name="T16" fmla="*/ 2147483646 w 40"/>
                  <a:gd name="T17" fmla="*/ 2147483646 h 93"/>
                  <a:gd name="T18" fmla="*/ 2147483646 w 40"/>
                  <a:gd name="T19" fmla="*/ 2147483646 h 93"/>
                  <a:gd name="T20" fmla="*/ 2147483646 w 40"/>
                  <a:gd name="T21" fmla="*/ 2147483646 h 93"/>
                  <a:gd name="T22" fmla="*/ 2147483646 w 40"/>
                  <a:gd name="T23" fmla="*/ 2147483646 h 93"/>
                  <a:gd name="T24" fmla="*/ 2147483646 w 40"/>
                  <a:gd name="T25" fmla="*/ 2147483646 h 93"/>
                  <a:gd name="T26" fmla="*/ 2147483646 w 40"/>
                  <a:gd name="T27" fmla="*/ 2147483646 h 93"/>
                  <a:gd name="T28" fmla="*/ 2147483646 w 40"/>
                  <a:gd name="T29" fmla="*/ 2147483646 h 93"/>
                  <a:gd name="T30" fmla="*/ 2147483646 w 40"/>
                  <a:gd name="T31" fmla="*/ 2147483646 h 93"/>
                  <a:gd name="T32" fmla="*/ 1081518138 w 40"/>
                  <a:gd name="T33" fmla="*/ 2147483646 h 93"/>
                  <a:gd name="T34" fmla="*/ 915145440 w 40"/>
                  <a:gd name="T35" fmla="*/ 2147483646 h 93"/>
                  <a:gd name="T36" fmla="*/ 665491226 w 40"/>
                  <a:gd name="T37" fmla="*/ 2147483646 h 93"/>
                  <a:gd name="T38" fmla="*/ 499118092 w 40"/>
                  <a:gd name="T39" fmla="*/ 2147483646 h 93"/>
                  <a:gd name="T40" fmla="*/ 332745395 w 40"/>
                  <a:gd name="T41" fmla="*/ 2147483646 h 93"/>
                  <a:gd name="T42" fmla="*/ 83281517 w 40"/>
                  <a:gd name="T43" fmla="*/ 2147483646 h 93"/>
                  <a:gd name="T44" fmla="*/ 0 w 40"/>
                  <a:gd name="T45" fmla="*/ 2147483646 h 93"/>
                  <a:gd name="T46" fmla="*/ 83281517 w 40"/>
                  <a:gd name="T47" fmla="*/ 2147483646 h 93"/>
                  <a:gd name="T48" fmla="*/ 249654651 w 40"/>
                  <a:gd name="T49" fmla="*/ 2147483646 h 93"/>
                  <a:gd name="T50" fmla="*/ 499118092 w 40"/>
                  <a:gd name="T51" fmla="*/ 2147483646 h 93"/>
                  <a:gd name="T52" fmla="*/ 582400045 w 40"/>
                  <a:gd name="T53" fmla="*/ 2147483646 h 9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0" h="93">
                    <a:moveTo>
                      <a:pt x="7" y="31"/>
                    </a:moveTo>
                    <a:lnTo>
                      <a:pt x="10" y="30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5" y="15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37" y="26"/>
                    </a:lnTo>
                    <a:lnTo>
                      <a:pt x="35" y="53"/>
                    </a:lnTo>
                    <a:lnTo>
                      <a:pt x="34" y="65"/>
                    </a:lnTo>
                    <a:lnTo>
                      <a:pt x="34" y="77"/>
                    </a:lnTo>
                    <a:lnTo>
                      <a:pt x="35" y="82"/>
                    </a:lnTo>
                    <a:lnTo>
                      <a:pt x="36" y="86"/>
                    </a:lnTo>
                    <a:lnTo>
                      <a:pt x="37" y="90"/>
                    </a:lnTo>
                    <a:lnTo>
                      <a:pt x="40" y="93"/>
                    </a:lnTo>
                    <a:lnTo>
                      <a:pt x="26" y="93"/>
                    </a:lnTo>
                    <a:lnTo>
                      <a:pt x="13" y="93"/>
                    </a:lnTo>
                    <a:lnTo>
                      <a:pt x="11" y="92"/>
                    </a:lnTo>
                    <a:lnTo>
                      <a:pt x="8" y="91"/>
                    </a:lnTo>
                    <a:lnTo>
                      <a:pt x="6" y="88"/>
                    </a:lnTo>
                    <a:lnTo>
                      <a:pt x="4" y="86"/>
                    </a:lnTo>
                    <a:lnTo>
                      <a:pt x="1" y="80"/>
                    </a:lnTo>
                    <a:lnTo>
                      <a:pt x="0" y="73"/>
                    </a:lnTo>
                    <a:lnTo>
                      <a:pt x="1" y="64"/>
                    </a:lnTo>
                    <a:lnTo>
                      <a:pt x="3" y="50"/>
                    </a:lnTo>
                    <a:lnTo>
                      <a:pt x="6" y="37"/>
                    </a:lnTo>
                    <a:lnTo>
                      <a:pt x="7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5" name="Freeform 459">
                <a:extLst>
                  <a:ext uri="{FF2B5EF4-FFF2-40B4-BE49-F238E27FC236}">
                    <a16:creationId xmlns:a16="http://schemas.microsoft.com/office/drawing/2014/main" id="{F8C55168-E5B5-1A44-B5D7-B7DB9BD8C7B3}"/>
                  </a:ext>
                </a:extLst>
              </p:cNvPr>
              <p:cNvSpPr>
                <a:spLocks/>
              </p:cNvSpPr>
              <p:nvPr>
                <p:custDataLst>
                  <p:tags r:id="rId297"/>
                </p:custDataLst>
              </p:nvPr>
            </p:nvSpPr>
            <p:spPr bwMode="auto">
              <a:xfrm>
                <a:off x="5440685" y="2047875"/>
                <a:ext cx="295275" cy="273050"/>
              </a:xfrm>
              <a:custGeom>
                <a:avLst/>
                <a:gdLst>
                  <a:gd name="T0" fmla="*/ 2147483646 w 664"/>
                  <a:gd name="T1" fmla="*/ 2147483646 h 518"/>
                  <a:gd name="T2" fmla="*/ 2147483646 w 664"/>
                  <a:gd name="T3" fmla="*/ 2147483646 h 518"/>
                  <a:gd name="T4" fmla="*/ 2147483646 w 664"/>
                  <a:gd name="T5" fmla="*/ 2147483646 h 518"/>
                  <a:gd name="T6" fmla="*/ 2147483646 w 664"/>
                  <a:gd name="T7" fmla="*/ 2147483646 h 518"/>
                  <a:gd name="T8" fmla="*/ 2147483646 w 664"/>
                  <a:gd name="T9" fmla="*/ 2147483646 h 518"/>
                  <a:gd name="T10" fmla="*/ 2147483646 w 664"/>
                  <a:gd name="T11" fmla="*/ 2147483646 h 518"/>
                  <a:gd name="T12" fmla="*/ 2147483646 w 664"/>
                  <a:gd name="T13" fmla="*/ 2147483646 h 518"/>
                  <a:gd name="T14" fmla="*/ 1758791307 w 664"/>
                  <a:gd name="T15" fmla="*/ 2147483646 h 518"/>
                  <a:gd name="T16" fmla="*/ 2110589235 w 664"/>
                  <a:gd name="T17" fmla="*/ 2147483646 h 518"/>
                  <a:gd name="T18" fmla="*/ 2147483646 w 664"/>
                  <a:gd name="T19" fmla="*/ 2147483646 h 518"/>
                  <a:gd name="T20" fmla="*/ 2147483646 w 664"/>
                  <a:gd name="T21" fmla="*/ 2147483646 h 518"/>
                  <a:gd name="T22" fmla="*/ 2147483646 w 664"/>
                  <a:gd name="T23" fmla="*/ 2147483646 h 518"/>
                  <a:gd name="T24" fmla="*/ 2147483646 w 664"/>
                  <a:gd name="T25" fmla="*/ 2147483646 h 518"/>
                  <a:gd name="T26" fmla="*/ 2147483646 w 664"/>
                  <a:gd name="T27" fmla="*/ 2147483646 h 518"/>
                  <a:gd name="T28" fmla="*/ 2147483646 w 664"/>
                  <a:gd name="T29" fmla="*/ 2147483646 h 518"/>
                  <a:gd name="T30" fmla="*/ 2147483646 w 664"/>
                  <a:gd name="T31" fmla="*/ 2147483646 h 518"/>
                  <a:gd name="T32" fmla="*/ 2147483646 w 664"/>
                  <a:gd name="T33" fmla="*/ 2147483646 h 518"/>
                  <a:gd name="T34" fmla="*/ 2147483646 w 664"/>
                  <a:gd name="T35" fmla="*/ 2147483646 h 518"/>
                  <a:gd name="T36" fmla="*/ 2147483646 w 664"/>
                  <a:gd name="T37" fmla="*/ 2147483646 h 518"/>
                  <a:gd name="T38" fmla="*/ 2147483646 w 664"/>
                  <a:gd name="T39" fmla="*/ 2147483646 h 518"/>
                  <a:gd name="T40" fmla="*/ 2147483646 w 664"/>
                  <a:gd name="T41" fmla="*/ 2147483646 h 518"/>
                  <a:gd name="T42" fmla="*/ 2147483646 w 664"/>
                  <a:gd name="T43" fmla="*/ 1757459442 h 518"/>
                  <a:gd name="T44" fmla="*/ 2147483646 w 664"/>
                  <a:gd name="T45" fmla="*/ 585727040 h 518"/>
                  <a:gd name="T46" fmla="*/ 2147483646 w 664"/>
                  <a:gd name="T47" fmla="*/ 2147483646 h 518"/>
                  <a:gd name="T48" fmla="*/ 2147483646 w 664"/>
                  <a:gd name="T49" fmla="*/ 2147483646 h 518"/>
                  <a:gd name="T50" fmla="*/ 2147483646 w 664"/>
                  <a:gd name="T51" fmla="*/ 2147483646 h 518"/>
                  <a:gd name="T52" fmla="*/ 2147483646 w 664"/>
                  <a:gd name="T53" fmla="*/ 2147483646 h 518"/>
                  <a:gd name="T54" fmla="*/ 2147483646 w 664"/>
                  <a:gd name="T55" fmla="*/ 2147483646 h 518"/>
                  <a:gd name="T56" fmla="*/ 2147483646 w 664"/>
                  <a:gd name="T57" fmla="*/ 2147483646 h 518"/>
                  <a:gd name="T58" fmla="*/ 2147483646 w 664"/>
                  <a:gd name="T59" fmla="*/ 2147483646 h 518"/>
                  <a:gd name="T60" fmla="*/ 2147483646 w 664"/>
                  <a:gd name="T61" fmla="*/ 2147483646 h 518"/>
                  <a:gd name="T62" fmla="*/ 2147483646 w 664"/>
                  <a:gd name="T63" fmla="*/ 2147483646 h 518"/>
                  <a:gd name="T64" fmla="*/ 2147483646 w 664"/>
                  <a:gd name="T65" fmla="*/ 2147483646 h 518"/>
                  <a:gd name="T66" fmla="*/ 2147483646 w 664"/>
                  <a:gd name="T67" fmla="*/ 2147483646 h 518"/>
                  <a:gd name="T68" fmla="*/ 2147483646 w 664"/>
                  <a:gd name="T69" fmla="*/ 2147483646 h 518"/>
                  <a:gd name="T70" fmla="*/ 2147483646 w 664"/>
                  <a:gd name="T71" fmla="*/ 2147483646 h 518"/>
                  <a:gd name="T72" fmla="*/ 2147483646 w 664"/>
                  <a:gd name="T73" fmla="*/ 2147483646 h 518"/>
                  <a:gd name="T74" fmla="*/ 2147483646 w 664"/>
                  <a:gd name="T75" fmla="*/ 2147483646 h 518"/>
                  <a:gd name="T76" fmla="*/ 2147483646 w 664"/>
                  <a:gd name="T77" fmla="*/ 2147483646 h 518"/>
                  <a:gd name="T78" fmla="*/ 2147483646 w 664"/>
                  <a:gd name="T79" fmla="*/ 2147483646 h 518"/>
                  <a:gd name="T80" fmla="*/ 2147483646 w 664"/>
                  <a:gd name="T81" fmla="*/ 2147483646 h 518"/>
                  <a:gd name="T82" fmla="*/ 2147483646 w 664"/>
                  <a:gd name="T83" fmla="*/ 2147483646 h 518"/>
                  <a:gd name="T84" fmla="*/ 2147483646 w 664"/>
                  <a:gd name="T85" fmla="*/ 2147483646 h 518"/>
                  <a:gd name="T86" fmla="*/ 2147483646 w 664"/>
                  <a:gd name="T87" fmla="*/ 2147483646 h 518"/>
                  <a:gd name="T88" fmla="*/ 2147483646 w 664"/>
                  <a:gd name="T89" fmla="*/ 2147483646 h 518"/>
                  <a:gd name="T90" fmla="*/ 2147483646 w 664"/>
                  <a:gd name="T91" fmla="*/ 2147483646 h 518"/>
                  <a:gd name="T92" fmla="*/ 2147483646 w 664"/>
                  <a:gd name="T93" fmla="*/ 2147483646 h 518"/>
                  <a:gd name="T94" fmla="*/ 2147483646 w 664"/>
                  <a:gd name="T95" fmla="*/ 2147483646 h 518"/>
                  <a:gd name="T96" fmla="*/ 2147483646 w 664"/>
                  <a:gd name="T97" fmla="*/ 2147483646 h 518"/>
                  <a:gd name="T98" fmla="*/ 2147483646 w 664"/>
                  <a:gd name="T99" fmla="*/ 2147483646 h 518"/>
                  <a:gd name="T100" fmla="*/ 2147483646 w 664"/>
                  <a:gd name="T101" fmla="*/ 2147483646 h 518"/>
                  <a:gd name="T102" fmla="*/ 2147483646 w 664"/>
                  <a:gd name="T103" fmla="*/ 2147483646 h 518"/>
                  <a:gd name="T104" fmla="*/ 2147483646 w 664"/>
                  <a:gd name="T105" fmla="*/ 2147483646 h 518"/>
                  <a:gd name="T106" fmla="*/ 2147483646 w 664"/>
                  <a:gd name="T107" fmla="*/ 2147483646 h 518"/>
                  <a:gd name="T108" fmla="*/ 2147483646 w 664"/>
                  <a:gd name="T109" fmla="*/ 2147483646 h 518"/>
                  <a:gd name="T110" fmla="*/ 2147483646 w 664"/>
                  <a:gd name="T111" fmla="*/ 2147483646 h 518"/>
                  <a:gd name="T112" fmla="*/ 2147483646 w 664"/>
                  <a:gd name="T113" fmla="*/ 2147483646 h 518"/>
                  <a:gd name="T114" fmla="*/ 2147483646 w 664"/>
                  <a:gd name="T115" fmla="*/ 2147483646 h 518"/>
                  <a:gd name="T116" fmla="*/ 2147483646 w 664"/>
                  <a:gd name="T117" fmla="*/ 2147483646 h 518"/>
                  <a:gd name="T118" fmla="*/ 2147483646 w 664"/>
                  <a:gd name="T119" fmla="*/ 2147483646 h 518"/>
                  <a:gd name="T120" fmla="*/ 2147483646 w 664"/>
                  <a:gd name="T121" fmla="*/ 2147483646 h 518"/>
                  <a:gd name="T122" fmla="*/ 2147483646 w 664"/>
                  <a:gd name="T123" fmla="*/ 2147483646 h 51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664" h="518">
                    <a:moveTo>
                      <a:pt x="146" y="450"/>
                    </a:moveTo>
                    <a:lnTo>
                      <a:pt x="148" y="447"/>
                    </a:lnTo>
                    <a:lnTo>
                      <a:pt x="149" y="445"/>
                    </a:lnTo>
                    <a:lnTo>
                      <a:pt x="150" y="441"/>
                    </a:lnTo>
                    <a:lnTo>
                      <a:pt x="151" y="438"/>
                    </a:lnTo>
                    <a:lnTo>
                      <a:pt x="151" y="431"/>
                    </a:lnTo>
                    <a:lnTo>
                      <a:pt x="150" y="424"/>
                    </a:lnTo>
                    <a:lnTo>
                      <a:pt x="147" y="411"/>
                    </a:lnTo>
                    <a:lnTo>
                      <a:pt x="146" y="400"/>
                    </a:lnTo>
                    <a:lnTo>
                      <a:pt x="147" y="378"/>
                    </a:lnTo>
                    <a:lnTo>
                      <a:pt x="149" y="364"/>
                    </a:lnTo>
                    <a:lnTo>
                      <a:pt x="151" y="353"/>
                    </a:lnTo>
                    <a:lnTo>
                      <a:pt x="152" y="339"/>
                    </a:lnTo>
                    <a:lnTo>
                      <a:pt x="150" y="320"/>
                    </a:lnTo>
                    <a:lnTo>
                      <a:pt x="146" y="298"/>
                    </a:lnTo>
                    <a:lnTo>
                      <a:pt x="141" y="273"/>
                    </a:lnTo>
                    <a:lnTo>
                      <a:pt x="139" y="252"/>
                    </a:lnTo>
                    <a:lnTo>
                      <a:pt x="134" y="251"/>
                    </a:lnTo>
                    <a:lnTo>
                      <a:pt x="127" y="249"/>
                    </a:lnTo>
                    <a:lnTo>
                      <a:pt x="119" y="246"/>
                    </a:lnTo>
                    <a:lnTo>
                      <a:pt x="109" y="241"/>
                    </a:lnTo>
                    <a:lnTo>
                      <a:pt x="87" y="231"/>
                    </a:lnTo>
                    <a:lnTo>
                      <a:pt x="64" y="217"/>
                    </a:lnTo>
                    <a:lnTo>
                      <a:pt x="20" y="192"/>
                    </a:lnTo>
                    <a:lnTo>
                      <a:pt x="0" y="178"/>
                    </a:lnTo>
                    <a:lnTo>
                      <a:pt x="19" y="172"/>
                    </a:lnTo>
                    <a:lnTo>
                      <a:pt x="24" y="171"/>
                    </a:lnTo>
                    <a:lnTo>
                      <a:pt x="28" y="168"/>
                    </a:lnTo>
                    <a:lnTo>
                      <a:pt x="31" y="165"/>
                    </a:lnTo>
                    <a:lnTo>
                      <a:pt x="36" y="159"/>
                    </a:lnTo>
                    <a:lnTo>
                      <a:pt x="39" y="155"/>
                    </a:lnTo>
                    <a:lnTo>
                      <a:pt x="44" y="151"/>
                    </a:lnTo>
                    <a:lnTo>
                      <a:pt x="48" y="148"/>
                    </a:lnTo>
                    <a:lnTo>
                      <a:pt x="52" y="147"/>
                    </a:lnTo>
                    <a:lnTo>
                      <a:pt x="92" y="159"/>
                    </a:lnTo>
                    <a:lnTo>
                      <a:pt x="100" y="155"/>
                    </a:lnTo>
                    <a:lnTo>
                      <a:pt x="108" y="153"/>
                    </a:lnTo>
                    <a:lnTo>
                      <a:pt x="116" y="152"/>
                    </a:lnTo>
                    <a:lnTo>
                      <a:pt x="125" y="152"/>
                    </a:lnTo>
                    <a:lnTo>
                      <a:pt x="132" y="153"/>
                    </a:lnTo>
                    <a:lnTo>
                      <a:pt x="140" y="155"/>
                    </a:lnTo>
                    <a:lnTo>
                      <a:pt x="147" y="157"/>
                    </a:lnTo>
                    <a:lnTo>
                      <a:pt x="152" y="159"/>
                    </a:lnTo>
                    <a:lnTo>
                      <a:pt x="152" y="86"/>
                    </a:lnTo>
                    <a:lnTo>
                      <a:pt x="165" y="94"/>
                    </a:lnTo>
                    <a:lnTo>
                      <a:pt x="175" y="102"/>
                    </a:lnTo>
                    <a:lnTo>
                      <a:pt x="181" y="105"/>
                    </a:lnTo>
                    <a:lnTo>
                      <a:pt x="185" y="109"/>
                    </a:lnTo>
                    <a:lnTo>
                      <a:pt x="192" y="110"/>
                    </a:lnTo>
                    <a:lnTo>
                      <a:pt x="198" y="111"/>
                    </a:lnTo>
                    <a:lnTo>
                      <a:pt x="207" y="110"/>
                    </a:lnTo>
                    <a:lnTo>
                      <a:pt x="217" y="107"/>
                    </a:lnTo>
                    <a:lnTo>
                      <a:pt x="226" y="103"/>
                    </a:lnTo>
                    <a:lnTo>
                      <a:pt x="236" y="99"/>
                    </a:lnTo>
                    <a:lnTo>
                      <a:pt x="246" y="93"/>
                    </a:lnTo>
                    <a:lnTo>
                      <a:pt x="255" y="87"/>
                    </a:lnTo>
                    <a:lnTo>
                      <a:pt x="264" y="80"/>
                    </a:lnTo>
                    <a:lnTo>
                      <a:pt x="273" y="73"/>
                    </a:lnTo>
                    <a:lnTo>
                      <a:pt x="282" y="65"/>
                    </a:lnTo>
                    <a:lnTo>
                      <a:pt x="289" y="57"/>
                    </a:lnTo>
                    <a:lnTo>
                      <a:pt x="297" y="48"/>
                    </a:lnTo>
                    <a:lnTo>
                      <a:pt x="303" y="40"/>
                    </a:lnTo>
                    <a:lnTo>
                      <a:pt x="308" y="32"/>
                    </a:lnTo>
                    <a:lnTo>
                      <a:pt x="313" y="25"/>
                    </a:lnTo>
                    <a:lnTo>
                      <a:pt x="316" y="18"/>
                    </a:lnTo>
                    <a:lnTo>
                      <a:pt x="318" y="12"/>
                    </a:lnTo>
                    <a:lnTo>
                      <a:pt x="337" y="11"/>
                    </a:lnTo>
                    <a:lnTo>
                      <a:pt x="354" y="8"/>
                    </a:lnTo>
                    <a:lnTo>
                      <a:pt x="370" y="4"/>
                    </a:lnTo>
                    <a:lnTo>
                      <a:pt x="385" y="0"/>
                    </a:lnTo>
                    <a:lnTo>
                      <a:pt x="385" y="24"/>
                    </a:lnTo>
                    <a:lnTo>
                      <a:pt x="404" y="32"/>
                    </a:lnTo>
                    <a:lnTo>
                      <a:pt x="422" y="40"/>
                    </a:lnTo>
                    <a:lnTo>
                      <a:pt x="440" y="50"/>
                    </a:lnTo>
                    <a:lnTo>
                      <a:pt x="457" y="61"/>
                    </a:lnTo>
                    <a:lnTo>
                      <a:pt x="475" y="72"/>
                    </a:lnTo>
                    <a:lnTo>
                      <a:pt x="493" y="81"/>
                    </a:lnTo>
                    <a:lnTo>
                      <a:pt x="511" y="90"/>
                    </a:lnTo>
                    <a:lnTo>
                      <a:pt x="531" y="98"/>
                    </a:lnTo>
                    <a:lnTo>
                      <a:pt x="538" y="101"/>
                    </a:lnTo>
                    <a:lnTo>
                      <a:pt x="552" y="107"/>
                    </a:lnTo>
                    <a:lnTo>
                      <a:pt x="561" y="111"/>
                    </a:lnTo>
                    <a:lnTo>
                      <a:pt x="569" y="114"/>
                    </a:lnTo>
                    <a:lnTo>
                      <a:pt x="578" y="116"/>
                    </a:lnTo>
                    <a:lnTo>
                      <a:pt x="584" y="117"/>
                    </a:lnTo>
                    <a:lnTo>
                      <a:pt x="604" y="118"/>
                    </a:lnTo>
                    <a:lnTo>
                      <a:pt x="623" y="121"/>
                    </a:lnTo>
                    <a:lnTo>
                      <a:pt x="644" y="124"/>
                    </a:lnTo>
                    <a:lnTo>
                      <a:pt x="664" y="129"/>
                    </a:lnTo>
                    <a:lnTo>
                      <a:pt x="658" y="136"/>
                    </a:lnTo>
                    <a:lnTo>
                      <a:pt x="654" y="145"/>
                    </a:lnTo>
                    <a:lnTo>
                      <a:pt x="650" y="155"/>
                    </a:lnTo>
                    <a:lnTo>
                      <a:pt x="645" y="166"/>
                    </a:lnTo>
                    <a:lnTo>
                      <a:pt x="638" y="189"/>
                    </a:lnTo>
                    <a:lnTo>
                      <a:pt x="629" y="212"/>
                    </a:lnTo>
                    <a:lnTo>
                      <a:pt x="620" y="236"/>
                    </a:lnTo>
                    <a:lnTo>
                      <a:pt x="609" y="256"/>
                    </a:lnTo>
                    <a:lnTo>
                      <a:pt x="604" y="265"/>
                    </a:lnTo>
                    <a:lnTo>
                      <a:pt x="598" y="272"/>
                    </a:lnTo>
                    <a:lnTo>
                      <a:pt x="591" y="279"/>
                    </a:lnTo>
                    <a:lnTo>
                      <a:pt x="584" y="283"/>
                    </a:lnTo>
                    <a:lnTo>
                      <a:pt x="585" y="286"/>
                    </a:lnTo>
                    <a:lnTo>
                      <a:pt x="588" y="290"/>
                    </a:lnTo>
                    <a:lnTo>
                      <a:pt x="593" y="294"/>
                    </a:lnTo>
                    <a:lnTo>
                      <a:pt x="599" y="298"/>
                    </a:lnTo>
                    <a:lnTo>
                      <a:pt x="606" y="301"/>
                    </a:lnTo>
                    <a:lnTo>
                      <a:pt x="612" y="304"/>
                    </a:lnTo>
                    <a:lnTo>
                      <a:pt x="618" y="307"/>
                    </a:lnTo>
                    <a:lnTo>
                      <a:pt x="623" y="307"/>
                    </a:lnTo>
                    <a:lnTo>
                      <a:pt x="623" y="326"/>
                    </a:lnTo>
                    <a:lnTo>
                      <a:pt x="623" y="334"/>
                    </a:lnTo>
                    <a:lnTo>
                      <a:pt x="622" y="340"/>
                    </a:lnTo>
                    <a:lnTo>
                      <a:pt x="622" y="344"/>
                    </a:lnTo>
                    <a:lnTo>
                      <a:pt x="620" y="347"/>
                    </a:lnTo>
                    <a:lnTo>
                      <a:pt x="618" y="353"/>
                    </a:lnTo>
                    <a:lnTo>
                      <a:pt x="617" y="363"/>
                    </a:lnTo>
                    <a:lnTo>
                      <a:pt x="618" y="372"/>
                    </a:lnTo>
                    <a:lnTo>
                      <a:pt x="618" y="381"/>
                    </a:lnTo>
                    <a:lnTo>
                      <a:pt x="620" y="391"/>
                    </a:lnTo>
                    <a:lnTo>
                      <a:pt x="622" y="399"/>
                    </a:lnTo>
                    <a:lnTo>
                      <a:pt x="624" y="408"/>
                    </a:lnTo>
                    <a:lnTo>
                      <a:pt x="629" y="416"/>
                    </a:lnTo>
                    <a:lnTo>
                      <a:pt x="632" y="423"/>
                    </a:lnTo>
                    <a:lnTo>
                      <a:pt x="638" y="430"/>
                    </a:lnTo>
                    <a:lnTo>
                      <a:pt x="622" y="444"/>
                    </a:lnTo>
                    <a:lnTo>
                      <a:pt x="608" y="457"/>
                    </a:lnTo>
                    <a:lnTo>
                      <a:pt x="593" y="469"/>
                    </a:lnTo>
                    <a:lnTo>
                      <a:pt x="577" y="480"/>
                    </a:lnTo>
                    <a:lnTo>
                      <a:pt x="569" y="484"/>
                    </a:lnTo>
                    <a:lnTo>
                      <a:pt x="561" y="487"/>
                    </a:lnTo>
                    <a:lnTo>
                      <a:pt x="551" y="489"/>
                    </a:lnTo>
                    <a:lnTo>
                      <a:pt x="542" y="489"/>
                    </a:lnTo>
                    <a:lnTo>
                      <a:pt x="532" y="488"/>
                    </a:lnTo>
                    <a:lnTo>
                      <a:pt x="521" y="485"/>
                    </a:lnTo>
                    <a:lnTo>
                      <a:pt x="509" y="481"/>
                    </a:lnTo>
                    <a:lnTo>
                      <a:pt x="497" y="474"/>
                    </a:lnTo>
                    <a:lnTo>
                      <a:pt x="487" y="466"/>
                    </a:lnTo>
                    <a:lnTo>
                      <a:pt x="477" y="460"/>
                    </a:lnTo>
                    <a:lnTo>
                      <a:pt x="473" y="458"/>
                    </a:lnTo>
                    <a:lnTo>
                      <a:pt x="467" y="457"/>
                    </a:lnTo>
                    <a:lnTo>
                      <a:pt x="463" y="456"/>
                    </a:lnTo>
                    <a:lnTo>
                      <a:pt x="457" y="456"/>
                    </a:lnTo>
                    <a:lnTo>
                      <a:pt x="450" y="456"/>
                    </a:lnTo>
                    <a:lnTo>
                      <a:pt x="443" y="457"/>
                    </a:lnTo>
                    <a:lnTo>
                      <a:pt x="436" y="459"/>
                    </a:lnTo>
                    <a:lnTo>
                      <a:pt x="429" y="462"/>
                    </a:lnTo>
                    <a:lnTo>
                      <a:pt x="423" y="465"/>
                    </a:lnTo>
                    <a:lnTo>
                      <a:pt x="417" y="468"/>
                    </a:lnTo>
                    <a:lnTo>
                      <a:pt x="411" y="472"/>
                    </a:lnTo>
                    <a:lnTo>
                      <a:pt x="406" y="477"/>
                    </a:lnTo>
                    <a:lnTo>
                      <a:pt x="397" y="486"/>
                    </a:lnTo>
                    <a:lnTo>
                      <a:pt x="390" y="496"/>
                    </a:lnTo>
                    <a:lnTo>
                      <a:pt x="388" y="503"/>
                    </a:lnTo>
                    <a:lnTo>
                      <a:pt x="386" y="508"/>
                    </a:lnTo>
                    <a:lnTo>
                      <a:pt x="385" y="512"/>
                    </a:lnTo>
                    <a:lnTo>
                      <a:pt x="385" y="517"/>
                    </a:lnTo>
                    <a:lnTo>
                      <a:pt x="364" y="518"/>
                    </a:lnTo>
                    <a:lnTo>
                      <a:pt x="343" y="517"/>
                    </a:lnTo>
                    <a:lnTo>
                      <a:pt x="333" y="515"/>
                    </a:lnTo>
                    <a:lnTo>
                      <a:pt x="325" y="512"/>
                    </a:lnTo>
                    <a:lnTo>
                      <a:pt x="321" y="510"/>
                    </a:lnTo>
                    <a:lnTo>
                      <a:pt x="317" y="507"/>
                    </a:lnTo>
                    <a:lnTo>
                      <a:pt x="314" y="503"/>
                    </a:lnTo>
                    <a:lnTo>
                      <a:pt x="311" y="499"/>
                    </a:lnTo>
                    <a:lnTo>
                      <a:pt x="307" y="500"/>
                    </a:lnTo>
                    <a:lnTo>
                      <a:pt x="303" y="502"/>
                    </a:lnTo>
                    <a:lnTo>
                      <a:pt x="299" y="505"/>
                    </a:lnTo>
                    <a:lnTo>
                      <a:pt x="296" y="508"/>
                    </a:lnTo>
                    <a:lnTo>
                      <a:pt x="293" y="511"/>
                    </a:lnTo>
                    <a:lnTo>
                      <a:pt x="289" y="514"/>
                    </a:lnTo>
                    <a:lnTo>
                      <a:pt x="287" y="516"/>
                    </a:lnTo>
                    <a:lnTo>
                      <a:pt x="285" y="517"/>
                    </a:lnTo>
                    <a:lnTo>
                      <a:pt x="277" y="517"/>
                    </a:lnTo>
                    <a:lnTo>
                      <a:pt x="268" y="516"/>
                    </a:lnTo>
                    <a:lnTo>
                      <a:pt x="259" y="514"/>
                    </a:lnTo>
                    <a:lnTo>
                      <a:pt x="248" y="512"/>
                    </a:lnTo>
                    <a:lnTo>
                      <a:pt x="227" y="506"/>
                    </a:lnTo>
                    <a:lnTo>
                      <a:pt x="205" y="496"/>
                    </a:lnTo>
                    <a:lnTo>
                      <a:pt x="195" y="492"/>
                    </a:lnTo>
                    <a:lnTo>
                      <a:pt x="185" y="487"/>
                    </a:lnTo>
                    <a:lnTo>
                      <a:pt x="175" y="481"/>
                    </a:lnTo>
                    <a:lnTo>
                      <a:pt x="168" y="475"/>
                    </a:lnTo>
                    <a:lnTo>
                      <a:pt x="160" y="469"/>
                    </a:lnTo>
                    <a:lnTo>
                      <a:pt x="153" y="463"/>
                    </a:lnTo>
                    <a:lnTo>
                      <a:pt x="149" y="456"/>
                    </a:lnTo>
                    <a:lnTo>
                      <a:pt x="146" y="450"/>
                    </a:lnTo>
                  </a:path>
                </a:pathLst>
              </a:custGeom>
              <a:solidFill>
                <a:srgbClr val="00296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6" name="Freeform 460">
                <a:extLst>
                  <a:ext uri="{FF2B5EF4-FFF2-40B4-BE49-F238E27FC236}">
                    <a16:creationId xmlns:a16="http://schemas.microsoft.com/office/drawing/2014/main" id="{4CBBBD05-7852-DE43-B555-0782CA493751}"/>
                  </a:ext>
                </a:extLst>
              </p:cNvPr>
              <p:cNvSpPr>
                <a:spLocks/>
              </p:cNvSpPr>
              <p:nvPr>
                <p:custDataLst>
                  <p:tags r:id="rId298"/>
                </p:custDataLst>
              </p:nvPr>
            </p:nvSpPr>
            <p:spPr bwMode="auto">
              <a:xfrm>
                <a:off x="6443663" y="2282825"/>
                <a:ext cx="150812" cy="82550"/>
              </a:xfrm>
              <a:custGeom>
                <a:avLst/>
                <a:gdLst>
                  <a:gd name="T0" fmla="*/ 2147483646 w 352"/>
                  <a:gd name="T1" fmla="*/ 2147483646 h 153"/>
                  <a:gd name="T2" fmla="*/ 2147483646 w 352"/>
                  <a:gd name="T3" fmla="*/ 2147483646 h 153"/>
                  <a:gd name="T4" fmla="*/ 2147483646 w 352"/>
                  <a:gd name="T5" fmla="*/ 2147483646 h 153"/>
                  <a:gd name="T6" fmla="*/ 2147483646 w 352"/>
                  <a:gd name="T7" fmla="*/ 2147483646 h 153"/>
                  <a:gd name="T8" fmla="*/ 2147483646 w 352"/>
                  <a:gd name="T9" fmla="*/ 2147483646 h 153"/>
                  <a:gd name="T10" fmla="*/ 2147483646 w 352"/>
                  <a:gd name="T11" fmla="*/ 2147483646 h 153"/>
                  <a:gd name="T12" fmla="*/ 2147483646 w 352"/>
                  <a:gd name="T13" fmla="*/ 2147483646 h 153"/>
                  <a:gd name="T14" fmla="*/ 2147483646 w 352"/>
                  <a:gd name="T15" fmla="*/ 2147483646 h 153"/>
                  <a:gd name="T16" fmla="*/ 2147483646 w 352"/>
                  <a:gd name="T17" fmla="*/ 2147483646 h 153"/>
                  <a:gd name="T18" fmla="*/ 2147483646 w 352"/>
                  <a:gd name="T19" fmla="*/ 2147483646 h 153"/>
                  <a:gd name="T20" fmla="*/ 2147483646 w 352"/>
                  <a:gd name="T21" fmla="*/ 2147483646 h 153"/>
                  <a:gd name="T22" fmla="*/ 2147483646 w 352"/>
                  <a:gd name="T23" fmla="*/ 2147483646 h 153"/>
                  <a:gd name="T24" fmla="*/ 2147483646 w 352"/>
                  <a:gd name="T25" fmla="*/ 2147483646 h 153"/>
                  <a:gd name="T26" fmla="*/ 2147483646 w 352"/>
                  <a:gd name="T27" fmla="*/ 2147483646 h 153"/>
                  <a:gd name="T28" fmla="*/ 2147483646 w 352"/>
                  <a:gd name="T29" fmla="*/ 2147483646 h 153"/>
                  <a:gd name="T30" fmla="*/ 2147483646 w 352"/>
                  <a:gd name="T31" fmla="*/ 2147483646 h 153"/>
                  <a:gd name="T32" fmla="*/ 2147483646 w 352"/>
                  <a:gd name="T33" fmla="*/ 2147483646 h 153"/>
                  <a:gd name="T34" fmla="*/ 2147483646 w 352"/>
                  <a:gd name="T35" fmla="*/ 2147483646 h 153"/>
                  <a:gd name="T36" fmla="*/ 2147483646 w 352"/>
                  <a:gd name="T37" fmla="*/ 2147483646 h 153"/>
                  <a:gd name="T38" fmla="*/ 2147483646 w 352"/>
                  <a:gd name="T39" fmla="*/ 2147483646 h 153"/>
                  <a:gd name="T40" fmla="*/ 2147483646 w 352"/>
                  <a:gd name="T41" fmla="*/ 2147483646 h 153"/>
                  <a:gd name="T42" fmla="*/ 2147483646 w 352"/>
                  <a:gd name="T43" fmla="*/ 2147483646 h 153"/>
                  <a:gd name="T44" fmla="*/ 2147483646 w 352"/>
                  <a:gd name="T45" fmla="*/ 2147483646 h 153"/>
                  <a:gd name="T46" fmla="*/ 2147483646 w 352"/>
                  <a:gd name="T47" fmla="*/ 2147483646 h 153"/>
                  <a:gd name="T48" fmla="*/ 2147483646 w 352"/>
                  <a:gd name="T49" fmla="*/ 2147483646 h 153"/>
                  <a:gd name="T50" fmla="*/ 2147483646 w 352"/>
                  <a:gd name="T51" fmla="*/ 2147483646 h 153"/>
                  <a:gd name="T52" fmla="*/ 1179762859 w 352"/>
                  <a:gd name="T53" fmla="*/ 1099507729 h 153"/>
                  <a:gd name="T54" fmla="*/ 0 w 352"/>
                  <a:gd name="T55" fmla="*/ 0 h 153"/>
                  <a:gd name="T56" fmla="*/ 550507073 w 352"/>
                  <a:gd name="T57" fmla="*/ 0 h 153"/>
                  <a:gd name="T58" fmla="*/ 2147483646 w 352"/>
                  <a:gd name="T59" fmla="*/ 2147483646 h 153"/>
                  <a:gd name="T60" fmla="*/ 2147483646 w 352"/>
                  <a:gd name="T61" fmla="*/ 2147483646 h 153"/>
                  <a:gd name="T62" fmla="*/ 2147483646 w 352"/>
                  <a:gd name="T63" fmla="*/ 2147483646 h 153"/>
                  <a:gd name="T64" fmla="*/ 2147483646 w 352"/>
                  <a:gd name="T65" fmla="*/ 2147483646 h 153"/>
                  <a:gd name="T66" fmla="*/ 2147483646 w 352"/>
                  <a:gd name="T67" fmla="*/ 2147483646 h 153"/>
                  <a:gd name="T68" fmla="*/ 2147483646 w 352"/>
                  <a:gd name="T69" fmla="*/ 2147483646 h 153"/>
                  <a:gd name="T70" fmla="*/ 2147483646 w 352"/>
                  <a:gd name="T71" fmla="*/ 2147483646 h 153"/>
                  <a:gd name="T72" fmla="*/ 2147483646 w 352"/>
                  <a:gd name="T73" fmla="*/ 2147483646 h 153"/>
                  <a:gd name="T74" fmla="*/ 2147483646 w 352"/>
                  <a:gd name="T75" fmla="*/ 2147483646 h 1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52" h="153">
                    <a:moveTo>
                      <a:pt x="332" y="91"/>
                    </a:moveTo>
                    <a:lnTo>
                      <a:pt x="352" y="153"/>
                    </a:lnTo>
                    <a:lnTo>
                      <a:pt x="326" y="141"/>
                    </a:lnTo>
                    <a:lnTo>
                      <a:pt x="299" y="129"/>
                    </a:lnTo>
                    <a:lnTo>
                      <a:pt x="266" y="141"/>
                    </a:lnTo>
                    <a:lnTo>
                      <a:pt x="232" y="141"/>
                    </a:lnTo>
                    <a:lnTo>
                      <a:pt x="227" y="135"/>
                    </a:lnTo>
                    <a:lnTo>
                      <a:pt x="226" y="135"/>
                    </a:lnTo>
                    <a:lnTo>
                      <a:pt x="219" y="129"/>
                    </a:lnTo>
                    <a:lnTo>
                      <a:pt x="213" y="125"/>
                    </a:lnTo>
                    <a:lnTo>
                      <a:pt x="205" y="121"/>
                    </a:lnTo>
                    <a:lnTo>
                      <a:pt x="197" y="118"/>
                    </a:lnTo>
                    <a:lnTo>
                      <a:pt x="181" y="113"/>
                    </a:lnTo>
                    <a:lnTo>
                      <a:pt x="163" y="110"/>
                    </a:lnTo>
                    <a:lnTo>
                      <a:pt x="126" y="107"/>
                    </a:lnTo>
                    <a:lnTo>
                      <a:pt x="86" y="104"/>
                    </a:lnTo>
                    <a:lnTo>
                      <a:pt x="85" y="94"/>
                    </a:lnTo>
                    <a:lnTo>
                      <a:pt x="82" y="84"/>
                    </a:lnTo>
                    <a:lnTo>
                      <a:pt x="80" y="75"/>
                    </a:lnTo>
                    <a:lnTo>
                      <a:pt x="75" y="67"/>
                    </a:lnTo>
                    <a:lnTo>
                      <a:pt x="71" y="59"/>
                    </a:lnTo>
                    <a:lnTo>
                      <a:pt x="67" y="52"/>
                    </a:lnTo>
                    <a:lnTo>
                      <a:pt x="61" y="44"/>
                    </a:lnTo>
                    <a:lnTo>
                      <a:pt x="56" y="37"/>
                    </a:lnTo>
                    <a:lnTo>
                      <a:pt x="44" y="26"/>
                    </a:lnTo>
                    <a:lnTo>
                      <a:pt x="29" y="16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60" y="18"/>
                    </a:lnTo>
                    <a:lnTo>
                      <a:pt x="106" y="30"/>
                    </a:lnTo>
                    <a:lnTo>
                      <a:pt x="134" y="18"/>
                    </a:lnTo>
                    <a:lnTo>
                      <a:pt x="180" y="36"/>
                    </a:lnTo>
                    <a:lnTo>
                      <a:pt x="206" y="55"/>
                    </a:lnTo>
                    <a:lnTo>
                      <a:pt x="246" y="49"/>
                    </a:lnTo>
                    <a:lnTo>
                      <a:pt x="286" y="61"/>
                    </a:lnTo>
                    <a:lnTo>
                      <a:pt x="313" y="79"/>
                    </a:lnTo>
                    <a:lnTo>
                      <a:pt x="332" y="9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7" name="Freeform 461">
                <a:extLst>
                  <a:ext uri="{FF2B5EF4-FFF2-40B4-BE49-F238E27FC236}">
                    <a16:creationId xmlns:a16="http://schemas.microsoft.com/office/drawing/2014/main" id="{837464E6-19A1-D143-AD4E-8B2161EF2013}"/>
                  </a:ext>
                </a:extLst>
              </p:cNvPr>
              <p:cNvSpPr>
                <a:spLocks/>
              </p:cNvSpPr>
              <p:nvPr>
                <p:custDataLst>
                  <p:tags r:id="rId299"/>
                </p:custDataLst>
              </p:nvPr>
            </p:nvSpPr>
            <p:spPr bwMode="auto">
              <a:xfrm>
                <a:off x="5992813" y="2343150"/>
                <a:ext cx="147637" cy="173038"/>
              </a:xfrm>
              <a:custGeom>
                <a:avLst/>
                <a:gdLst>
                  <a:gd name="T0" fmla="*/ 2147483646 w 331"/>
                  <a:gd name="T1" fmla="*/ 2147483646 h 327"/>
                  <a:gd name="T2" fmla="*/ 2147483646 w 331"/>
                  <a:gd name="T3" fmla="*/ 2147483646 h 327"/>
                  <a:gd name="T4" fmla="*/ 2147483646 w 331"/>
                  <a:gd name="T5" fmla="*/ 2147483646 h 327"/>
                  <a:gd name="T6" fmla="*/ 2147483646 w 331"/>
                  <a:gd name="T7" fmla="*/ 2147483646 h 327"/>
                  <a:gd name="T8" fmla="*/ 2147483646 w 331"/>
                  <a:gd name="T9" fmla="*/ 2147483646 h 327"/>
                  <a:gd name="T10" fmla="*/ 2147483646 w 331"/>
                  <a:gd name="T11" fmla="*/ 2147483646 h 327"/>
                  <a:gd name="T12" fmla="*/ 2147483646 w 331"/>
                  <a:gd name="T13" fmla="*/ 2147483646 h 327"/>
                  <a:gd name="T14" fmla="*/ 2147483646 w 331"/>
                  <a:gd name="T15" fmla="*/ 2147483646 h 327"/>
                  <a:gd name="T16" fmla="*/ 2147483646 w 331"/>
                  <a:gd name="T17" fmla="*/ 2147483646 h 327"/>
                  <a:gd name="T18" fmla="*/ 2147483646 w 331"/>
                  <a:gd name="T19" fmla="*/ 2147483646 h 327"/>
                  <a:gd name="T20" fmla="*/ 2147483646 w 331"/>
                  <a:gd name="T21" fmla="*/ 2147483646 h 327"/>
                  <a:gd name="T22" fmla="*/ 2147483646 w 331"/>
                  <a:gd name="T23" fmla="*/ 2147483646 h 327"/>
                  <a:gd name="T24" fmla="*/ 2147483646 w 331"/>
                  <a:gd name="T25" fmla="*/ 2147483646 h 327"/>
                  <a:gd name="T26" fmla="*/ 2147483646 w 331"/>
                  <a:gd name="T27" fmla="*/ 2147483646 h 327"/>
                  <a:gd name="T28" fmla="*/ 2147483646 w 331"/>
                  <a:gd name="T29" fmla="*/ 2147483646 h 327"/>
                  <a:gd name="T30" fmla="*/ 2147483646 w 331"/>
                  <a:gd name="T31" fmla="*/ 2147483646 h 327"/>
                  <a:gd name="T32" fmla="*/ 2147483646 w 331"/>
                  <a:gd name="T33" fmla="*/ 2147483646 h 327"/>
                  <a:gd name="T34" fmla="*/ 2147483646 w 331"/>
                  <a:gd name="T35" fmla="*/ 2147483646 h 327"/>
                  <a:gd name="T36" fmla="*/ 2147483646 w 331"/>
                  <a:gd name="T37" fmla="*/ 2147483646 h 327"/>
                  <a:gd name="T38" fmla="*/ 2147483646 w 331"/>
                  <a:gd name="T39" fmla="*/ 2147483646 h 327"/>
                  <a:gd name="T40" fmla="*/ 2147483646 w 331"/>
                  <a:gd name="T41" fmla="*/ 2147483646 h 327"/>
                  <a:gd name="T42" fmla="*/ 2147483646 w 331"/>
                  <a:gd name="T43" fmla="*/ 2147483646 h 327"/>
                  <a:gd name="T44" fmla="*/ 2147483646 w 331"/>
                  <a:gd name="T45" fmla="*/ 2147483646 h 327"/>
                  <a:gd name="T46" fmla="*/ 2147483646 w 331"/>
                  <a:gd name="T47" fmla="*/ 2147483646 h 327"/>
                  <a:gd name="T48" fmla="*/ 2147483646 w 331"/>
                  <a:gd name="T49" fmla="*/ 2147483646 h 327"/>
                  <a:gd name="T50" fmla="*/ 2147483646 w 331"/>
                  <a:gd name="T51" fmla="*/ 2147483646 h 327"/>
                  <a:gd name="T52" fmla="*/ 2147483646 w 331"/>
                  <a:gd name="T53" fmla="*/ 2147483646 h 327"/>
                  <a:gd name="T54" fmla="*/ 2147483646 w 331"/>
                  <a:gd name="T55" fmla="*/ 2147483646 h 327"/>
                  <a:gd name="T56" fmla="*/ 2147483646 w 331"/>
                  <a:gd name="T57" fmla="*/ 2147483646 h 327"/>
                  <a:gd name="T58" fmla="*/ 2147483646 w 331"/>
                  <a:gd name="T59" fmla="*/ 2147483646 h 327"/>
                  <a:gd name="T60" fmla="*/ 2147483646 w 331"/>
                  <a:gd name="T61" fmla="*/ 2147483646 h 327"/>
                  <a:gd name="T62" fmla="*/ 2147483646 w 331"/>
                  <a:gd name="T63" fmla="*/ 2147483646 h 327"/>
                  <a:gd name="T64" fmla="*/ 2147483646 w 331"/>
                  <a:gd name="T65" fmla="*/ 2147483646 h 327"/>
                  <a:gd name="T66" fmla="*/ 2147483646 w 331"/>
                  <a:gd name="T67" fmla="*/ 2147483646 h 327"/>
                  <a:gd name="T68" fmla="*/ 1153486989 w 331"/>
                  <a:gd name="T69" fmla="*/ 2147483646 h 327"/>
                  <a:gd name="T70" fmla="*/ 0 w 331"/>
                  <a:gd name="T71" fmla="*/ 2147483646 h 327"/>
                  <a:gd name="T72" fmla="*/ 2147483646 w 331"/>
                  <a:gd name="T73" fmla="*/ 2147483646 h 327"/>
                  <a:gd name="T74" fmla="*/ 2147483646 w 331"/>
                  <a:gd name="T75" fmla="*/ 2147483646 h 327"/>
                  <a:gd name="T76" fmla="*/ 2147483646 w 331"/>
                  <a:gd name="T77" fmla="*/ 2147483646 h 327"/>
                  <a:gd name="T78" fmla="*/ 2147483646 w 331"/>
                  <a:gd name="T79" fmla="*/ 2147483646 h 327"/>
                  <a:gd name="T80" fmla="*/ 2147483646 w 331"/>
                  <a:gd name="T81" fmla="*/ 2074380602 h 327"/>
                  <a:gd name="T82" fmla="*/ 2147483646 w 331"/>
                  <a:gd name="T83" fmla="*/ 1037190301 h 327"/>
                  <a:gd name="T84" fmla="*/ 2147483646 w 331"/>
                  <a:gd name="T85" fmla="*/ 2074380602 h 327"/>
                  <a:gd name="T86" fmla="*/ 2147483646 w 331"/>
                  <a:gd name="T87" fmla="*/ 2147483646 h 327"/>
                  <a:gd name="T88" fmla="*/ 2147483646 w 331"/>
                  <a:gd name="T89" fmla="*/ 2147483646 h 327"/>
                  <a:gd name="T90" fmla="*/ 2147483646 w 331"/>
                  <a:gd name="T91" fmla="*/ 2147483646 h 327"/>
                  <a:gd name="T92" fmla="*/ 2147483646 w 331"/>
                  <a:gd name="T93" fmla="*/ 889060248 h 327"/>
                  <a:gd name="T94" fmla="*/ 2147483646 w 331"/>
                  <a:gd name="T95" fmla="*/ 2147483646 h 3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31" h="327">
                    <a:moveTo>
                      <a:pt x="331" y="56"/>
                    </a:moveTo>
                    <a:lnTo>
                      <a:pt x="245" y="37"/>
                    </a:lnTo>
                    <a:lnTo>
                      <a:pt x="230" y="40"/>
                    </a:lnTo>
                    <a:lnTo>
                      <a:pt x="216" y="44"/>
                    </a:lnTo>
                    <a:lnTo>
                      <a:pt x="204" y="50"/>
                    </a:lnTo>
                    <a:lnTo>
                      <a:pt x="193" y="56"/>
                    </a:lnTo>
                    <a:lnTo>
                      <a:pt x="189" y="59"/>
                    </a:lnTo>
                    <a:lnTo>
                      <a:pt x="185" y="63"/>
                    </a:lnTo>
                    <a:lnTo>
                      <a:pt x="182" y="67"/>
                    </a:lnTo>
                    <a:lnTo>
                      <a:pt x="181" y="72"/>
                    </a:lnTo>
                    <a:lnTo>
                      <a:pt x="180" y="77"/>
                    </a:lnTo>
                    <a:lnTo>
                      <a:pt x="181" y="81"/>
                    </a:lnTo>
                    <a:lnTo>
                      <a:pt x="182" y="87"/>
                    </a:lnTo>
                    <a:lnTo>
                      <a:pt x="185" y="92"/>
                    </a:lnTo>
                    <a:lnTo>
                      <a:pt x="184" y="94"/>
                    </a:lnTo>
                    <a:lnTo>
                      <a:pt x="181" y="98"/>
                    </a:lnTo>
                    <a:lnTo>
                      <a:pt x="179" y="101"/>
                    </a:lnTo>
                    <a:lnTo>
                      <a:pt x="177" y="102"/>
                    </a:lnTo>
                    <a:lnTo>
                      <a:pt x="174" y="105"/>
                    </a:lnTo>
                    <a:lnTo>
                      <a:pt x="172" y="105"/>
                    </a:lnTo>
                    <a:lnTo>
                      <a:pt x="168" y="105"/>
                    </a:lnTo>
                    <a:lnTo>
                      <a:pt x="165" y="102"/>
                    </a:lnTo>
                    <a:lnTo>
                      <a:pt x="162" y="100"/>
                    </a:lnTo>
                    <a:lnTo>
                      <a:pt x="160" y="98"/>
                    </a:lnTo>
                    <a:lnTo>
                      <a:pt x="159" y="92"/>
                    </a:lnTo>
                    <a:lnTo>
                      <a:pt x="159" y="86"/>
                    </a:lnTo>
                    <a:lnTo>
                      <a:pt x="149" y="85"/>
                    </a:lnTo>
                    <a:lnTo>
                      <a:pt x="139" y="82"/>
                    </a:lnTo>
                    <a:lnTo>
                      <a:pt x="132" y="79"/>
                    </a:lnTo>
                    <a:lnTo>
                      <a:pt x="126" y="74"/>
                    </a:lnTo>
                    <a:lnTo>
                      <a:pt x="126" y="83"/>
                    </a:lnTo>
                    <a:lnTo>
                      <a:pt x="126" y="92"/>
                    </a:lnTo>
                    <a:lnTo>
                      <a:pt x="127" y="96"/>
                    </a:lnTo>
                    <a:lnTo>
                      <a:pt x="129" y="101"/>
                    </a:lnTo>
                    <a:lnTo>
                      <a:pt x="135" y="109"/>
                    </a:lnTo>
                    <a:lnTo>
                      <a:pt x="139" y="116"/>
                    </a:lnTo>
                    <a:lnTo>
                      <a:pt x="146" y="122"/>
                    </a:lnTo>
                    <a:lnTo>
                      <a:pt x="151" y="127"/>
                    </a:lnTo>
                    <a:lnTo>
                      <a:pt x="154" y="129"/>
                    </a:lnTo>
                    <a:lnTo>
                      <a:pt x="156" y="130"/>
                    </a:lnTo>
                    <a:lnTo>
                      <a:pt x="157" y="130"/>
                    </a:lnTo>
                    <a:lnTo>
                      <a:pt x="159" y="130"/>
                    </a:lnTo>
                    <a:lnTo>
                      <a:pt x="159" y="147"/>
                    </a:lnTo>
                    <a:lnTo>
                      <a:pt x="159" y="163"/>
                    </a:lnTo>
                    <a:lnTo>
                      <a:pt x="159" y="177"/>
                    </a:lnTo>
                    <a:lnTo>
                      <a:pt x="159" y="191"/>
                    </a:lnTo>
                    <a:lnTo>
                      <a:pt x="159" y="213"/>
                    </a:lnTo>
                    <a:lnTo>
                      <a:pt x="159" y="237"/>
                    </a:lnTo>
                    <a:lnTo>
                      <a:pt x="158" y="242"/>
                    </a:lnTo>
                    <a:lnTo>
                      <a:pt x="157" y="247"/>
                    </a:lnTo>
                    <a:lnTo>
                      <a:pt x="156" y="251"/>
                    </a:lnTo>
                    <a:lnTo>
                      <a:pt x="154" y="254"/>
                    </a:lnTo>
                    <a:lnTo>
                      <a:pt x="150" y="257"/>
                    </a:lnTo>
                    <a:lnTo>
                      <a:pt x="147" y="259"/>
                    </a:lnTo>
                    <a:lnTo>
                      <a:pt x="144" y="259"/>
                    </a:lnTo>
                    <a:lnTo>
                      <a:pt x="139" y="259"/>
                    </a:lnTo>
                    <a:lnTo>
                      <a:pt x="145" y="264"/>
                    </a:lnTo>
                    <a:lnTo>
                      <a:pt x="154" y="270"/>
                    </a:lnTo>
                    <a:lnTo>
                      <a:pt x="158" y="274"/>
                    </a:lnTo>
                    <a:lnTo>
                      <a:pt x="162" y="276"/>
                    </a:lnTo>
                    <a:lnTo>
                      <a:pt x="167" y="277"/>
                    </a:lnTo>
                    <a:lnTo>
                      <a:pt x="172" y="278"/>
                    </a:lnTo>
                    <a:lnTo>
                      <a:pt x="167" y="286"/>
                    </a:lnTo>
                    <a:lnTo>
                      <a:pt x="161" y="291"/>
                    </a:lnTo>
                    <a:lnTo>
                      <a:pt x="158" y="293"/>
                    </a:lnTo>
                    <a:lnTo>
                      <a:pt x="155" y="295"/>
                    </a:lnTo>
                    <a:lnTo>
                      <a:pt x="150" y="296"/>
                    </a:lnTo>
                    <a:lnTo>
                      <a:pt x="146" y="296"/>
                    </a:lnTo>
                    <a:lnTo>
                      <a:pt x="140" y="297"/>
                    </a:lnTo>
                    <a:lnTo>
                      <a:pt x="137" y="299"/>
                    </a:lnTo>
                    <a:lnTo>
                      <a:pt x="134" y="302"/>
                    </a:lnTo>
                    <a:lnTo>
                      <a:pt x="130" y="307"/>
                    </a:lnTo>
                    <a:lnTo>
                      <a:pt x="128" y="311"/>
                    </a:lnTo>
                    <a:lnTo>
                      <a:pt x="127" y="316"/>
                    </a:lnTo>
                    <a:lnTo>
                      <a:pt x="126" y="321"/>
                    </a:lnTo>
                    <a:lnTo>
                      <a:pt x="126" y="327"/>
                    </a:lnTo>
                    <a:lnTo>
                      <a:pt x="122" y="311"/>
                    </a:lnTo>
                    <a:lnTo>
                      <a:pt x="121" y="300"/>
                    </a:lnTo>
                    <a:lnTo>
                      <a:pt x="121" y="296"/>
                    </a:lnTo>
                    <a:lnTo>
                      <a:pt x="122" y="292"/>
                    </a:lnTo>
                    <a:lnTo>
                      <a:pt x="124" y="288"/>
                    </a:lnTo>
                    <a:lnTo>
                      <a:pt x="126" y="284"/>
                    </a:lnTo>
                    <a:lnTo>
                      <a:pt x="116" y="284"/>
                    </a:lnTo>
                    <a:lnTo>
                      <a:pt x="109" y="286"/>
                    </a:lnTo>
                    <a:lnTo>
                      <a:pt x="103" y="288"/>
                    </a:lnTo>
                    <a:lnTo>
                      <a:pt x="98" y="290"/>
                    </a:lnTo>
                    <a:lnTo>
                      <a:pt x="93" y="292"/>
                    </a:lnTo>
                    <a:lnTo>
                      <a:pt x="89" y="294"/>
                    </a:lnTo>
                    <a:lnTo>
                      <a:pt x="83" y="295"/>
                    </a:lnTo>
                    <a:lnTo>
                      <a:pt x="79" y="296"/>
                    </a:lnTo>
                    <a:lnTo>
                      <a:pt x="78" y="272"/>
                    </a:lnTo>
                    <a:lnTo>
                      <a:pt x="74" y="251"/>
                    </a:lnTo>
                    <a:lnTo>
                      <a:pt x="73" y="242"/>
                    </a:lnTo>
                    <a:lnTo>
                      <a:pt x="73" y="234"/>
                    </a:lnTo>
                    <a:lnTo>
                      <a:pt x="76" y="225"/>
                    </a:lnTo>
                    <a:lnTo>
                      <a:pt x="79" y="216"/>
                    </a:lnTo>
                    <a:lnTo>
                      <a:pt x="68" y="216"/>
                    </a:lnTo>
                    <a:lnTo>
                      <a:pt x="57" y="213"/>
                    </a:lnTo>
                    <a:lnTo>
                      <a:pt x="48" y="211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28" y="198"/>
                    </a:lnTo>
                    <a:lnTo>
                      <a:pt x="23" y="193"/>
                    </a:lnTo>
                    <a:lnTo>
                      <a:pt x="20" y="187"/>
                    </a:lnTo>
                    <a:lnTo>
                      <a:pt x="13" y="173"/>
                    </a:lnTo>
                    <a:lnTo>
                      <a:pt x="9" y="158"/>
                    </a:lnTo>
                    <a:lnTo>
                      <a:pt x="4" y="144"/>
                    </a:lnTo>
                    <a:lnTo>
                      <a:pt x="0" y="130"/>
                    </a:lnTo>
                    <a:lnTo>
                      <a:pt x="10" y="124"/>
                    </a:lnTo>
                    <a:lnTo>
                      <a:pt x="19" y="118"/>
                    </a:lnTo>
                    <a:lnTo>
                      <a:pt x="28" y="111"/>
                    </a:lnTo>
                    <a:lnTo>
                      <a:pt x="37" y="101"/>
                    </a:lnTo>
                    <a:lnTo>
                      <a:pt x="45" y="92"/>
                    </a:lnTo>
                    <a:lnTo>
                      <a:pt x="50" y="81"/>
                    </a:lnTo>
                    <a:lnTo>
                      <a:pt x="56" y="69"/>
                    </a:lnTo>
                    <a:lnTo>
                      <a:pt x="59" y="56"/>
                    </a:lnTo>
                    <a:lnTo>
                      <a:pt x="73" y="55"/>
                    </a:lnTo>
                    <a:lnTo>
                      <a:pt x="88" y="52"/>
                    </a:lnTo>
                    <a:lnTo>
                      <a:pt x="102" y="47"/>
                    </a:lnTo>
                    <a:lnTo>
                      <a:pt x="115" y="41"/>
                    </a:lnTo>
                    <a:lnTo>
                      <a:pt x="140" y="29"/>
                    </a:lnTo>
                    <a:lnTo>
                      <a:pt x="166" y="19"/>
                    </a:lnTo>
                    <a:lnTo>
                      <a:pt x="180" y="14"/>
                    </a:lnTo>
                    <a:lnTo>
                      <a:pt x="192" y="10"/>
                    </a:lnTo>
                    <a:lnTo>
                      <a:pt x="205" y="8"/>
                    </a:lnTo>
                    <a:lnTo>
                      <a:pt x="218" y="7"/>
                    </a:lnTo>
                    <a:lnTo>
                      <a:pt x="230" y="8"/>
                    </a:lnTo>
                    <a:lnTo>
                      <a:pt x="240" y="10"/>
                    </a:lnTo>
                    <a:lnTo>
                      <a:pt x="249" y="14"/>
                    </a:lnTo>
                    <a:lnTo>
                      <a:pt x="257" y="19"/>
                    </a:lnTo>
                    <a:lnTo>
                      <a:pt x="264" y="23"/>
                    </a:lnTo>
                    <a:lnTo>
                      <a:pt x="271" y="27"/>
                    </a:lnTo>
                    <a:lnTo>
                      <a:pt x="278" y="30"/>
                    </a:lnTo>
                    <a:lnTo>
                      <a:pt x="285" y="31"/>
                    </a:lnTo>
                    <a:lnTo>
                      <a:pt x="292" y="30"/>
                    </a:lnTo>
                    <a:lnTo>
                      <a:pt x="297" y="28"/>
                    </a:lnTo>
                    <a:lnTo>
                      <a:pt x="303" y="24"/>
                    </a:lnTo>
                    <a:lnTo>
                      <a:pt x="307" y="20"/>
                    </a:lnTo>
                    <a:lnTo>
                      <a:pt x="316" y="10"/>
                    </a:lnTo>
                    <a:lnTo>
                      <a:pt x="325" y="0"/>
                    </a:lnTo>
                    <a:lnTo>
                      <a:pt x="327" y="6"/>
                    </a:lnTo>
                    <a:lnTo>
                      <a:pt x="329" y="14"/>
                    </a:lnTo>
                    <a:lnTo>
                      <a:pt x="330" y="23"/>
                    </a:lnTo>
                    <a:lnTo>
                      <a:pt x="330" y="32"/>
                    </a:lnTo>
                    <a:lnTo>
                      <a:pt x="331" y="49"/>
                    </a:lnTo>
                    <a:lnTo>
                      <a:pt x="331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8" name="Freeform 462">
                <a:extLst>
                  <a:ext uri="{FF2B5EF4-FFF2-40B4-BE49-F238E27FC236}">
                    <a16:creationId xmlns:a16="http://schemas.microsoft.com/office/drawing/2014/main" id="{DC70B1B5-9722-0848-A4B5-D0DD70343F12}"/>
                  </a:ext>
                </a:extLst>
              </p:cNvPr>
              <p:cNvSpPr>
                <a:spLocks/>
              </p:cNvSpPr>
              <p:nvPr>
                <p:custDataLst>
                  <p:tags r:id="rId300"/>
                </p:custDataLst>
              </p:nvPr>
            </p:nvSpPr>
            <p:spPr bwMode="auto">
              <a:xfrm>
                <a:off x="6076950" y="2535238"/>
                <a:ext cx="69850" cy="57150"/>
              </a:xfrm>
              <a:custGeom>
                <a:avLst/>
                <a:gdLst>
                  <a:gd name="T0" fmla="*/ 0 w 153"/>
                  <a:gd name="T1" fmla="*/ 0 h 49"/>
                  <a:gd name="T2" fmla="*/ 2147483646 w 153"/>
                  <a:gd name="T3" fmla="*/ 2147483646 h 49"/>
                  <a:gd name="T4" fmla="*/ 2147483646 w 153"/>
                  <a:gd name="T5" fmla="*/ 2147483646 h 49"/>
                  <a:gd name="T6" fmla="*/ 2147483646 w 153"/>
                  <a:gd name="T7" fmla="*/ 2147483646 h 49"/>
                  <a:gd name="T8" fmla="*/ 2147483646 w 153"/>
                  <a:gd name="T9" fmla="*/ 2147483646 h 49"/>
                  <a:gd name="T10" fmla="*/ 2147483646 w 153"/>
                  <a:gd name="T11" fmla="*/ 2147483646 h 49"/>
                  <a:gd name="T12" fmla="*/ 2147483646 w 153"/>
                  <a:gd name="T13" fmla="*/ 2147483646 h 49"/>
                  <a:gd name="T14" fmla="*/ 2147483646 w 153"/>
                  <a:gd name="T15" fmla="*/ 2147483646 h 49"/>
                  <a:gd name="T16" fmla="*/ 2147483646 w 153"/>
                  <a:gd name="T17" fmla="*/ 0 h 49"/>
                  <a:gd name="T18" fmla="*/ 2147483646 w 153"/>
                  <a:gd name="T19" fmla="*/ 2147483646 h 49"/>
                  <a:gd name="T20" fmla="*/ 2147483646 w 153"/>
                  <a:gd name="T21" fmla="*/ 2147483646 h 49"/>
                  <a:gd name="T22" fmla="*/ 2147483646 w 153"/>
                  <a:gd name="T23" fmla="*/ 2147483646 h 49"/>
                  <a:gd name="T24" fmla="*/ 2147483646 w 153"/>
                  <a:gd name="T25" fmla="*/ 2147483646 h 49"/>
                  <a:gd name="T26" fmla="*/ 2147483646 w 153"/>
                  <a:gd name="T27" fmla="*/ 2147483646 h 49"/>
                  <a:gd name="T28" fmla="*/ 2147483646 w 153"/>
                  <a:gd name="T29" fmla="*/ 2147483646 h 49"/>
                  <a:gd name="T30" fmla="*/ 2147483646 w 153"/>
                  <a:gd name="T31" fmla="*/ 2147483646 h 49"/>
                  <a:gd name="T32" fmla="*/ 2147483646 w 153"/>
                  <a:gd name="T33" fmla="*/ 2147483646 h 49"/>
                  <a:gd name="T34" fmla="*/ 2147483646 w 153"/>
                  <a:gd name="T35" fmla="*/ 2147483646 h 49"/>
                  <a:gd name="T36" fmla="*/ 2147483646 w 153"/>
                  <a:gd name="T37" fmla="*/ 2147483646 h 49"/>
                  <a:gd name="T38" fmla="*/ 2147483646 w 153"/>
                  <a:gd name="T39" fmla="*/ 2147483646 h 49"/>
                  <a:gd name="T40" fmla="*/ 2147483646 w 153"/>
                  <a:gd name="T41" fmla="*/ 2147483646 h 49"/>
                  <a:gd name="T42" fmla="*/ 2147483646 w 153"/>
                  <a:gd name="T43" fmla="*/ 2147483646 h 49"/>
                  <a:gd name="T44" fmla="*/ 2147483646 w 153"/>
                  <a:gd name="T45" fmla="*/ 2147483646 h 49"/>
                  <a:gd name="T46" fmla="*/ 2093421392 w 153"/>
                  <a:gd name="T47" fmla="*/ 2147483646 h 49"/>
                  <a:gd name="T48" fmla="*/ 0 w 153"/>
                  <a:gd name="T49" fmla="*/ 2147483646 h 49"/>
                  <a:gd name="T50" fmla="*/ 0 w 153"/>
                  <a:gd name="T51" fmla="*/ 0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53" h="49">
                    <a:moveTo>
                      <a:pt x="0" y="0"/>
                    </a:moveTo>
                    <a:lnTo>
                      <a:pt x="44" y="2"/>
                    </a:lnTo>
                    <a:lnTo>
                      <a:pt x="83" y="6"/>
                    </a:lnTo>
                    <a:lnTo>
                      <a:pt x="103" y="8"/>
                    </a:lnTo>
                    <a:lnTo>
                      <a:pt x="121" y="7"/>
                    </a:lnTo>
                    <a:lnTo>
                      <a:pt x="130" y="6"/>
                    </a:lnTo>
                    <a:lnTo>
                      <a:pt x="137" y="5"/>
                    </a:lnTo>
                    <a:lnTo>
                      <a:pt x="145" y="3"/>
                    </a:lnTo>
                    <a:lnTo>
                      <a:pt x="153" y="0"/>
                    </a:lnTo>
                    <a:lnTo>
                      <a:pt x="153" y="9"/>
                    </a:lnTo>
                    <a:lnTo>
                      <a:pt x="153" y="25"/>
                    </a:lnTo>
                    <a:lnTo>
                      <a:pt x="143" y="31"/>
                    </a:lnTo>
                    <a:lnTo>
                      <a:pt x="133" y="36"/>
                    </a:lnTo>
                    <a:lnTo>
                      <a:pt x="124" y="40"/>
                    </a:lnTo>
                    <a:lnTo>
                      <a:pt x="114" y="44"/>
                    </a:lnTo>
                    <a:lnTo>
                      <a:pt x="106" y="46"/>
                    </a:lnTo>
                    <a:lnTo>
                      <a:pt x="99" y="48"/>
                    </a:lnTo>
                    <a:lnTo>
                      <a:pt x="92" y="49"/>
                    </a:lnTo>
                    <a:lnTo>
                      <a:pt x="87" y="49"/>
                    </a:lnTo>
                    <a:lnTo>
                      <a:pt x="72" y="48"/>
                    </a:lnTo>
                    <a:lnTo>
                      <a:pt x="60" y="46"/>
                    </a:lnTo>
                    <a:lnTo>
                      <a:pt x="50" y="43"/>
                    </a:lnTo>
                    <a:lnTo>
                      <a:pt x="41" y="38"/>
                    </a:lnTo>
                    <a:lnTo>
                      <a:pt x="22" y="2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9" name="Freeform 463">
                <a:extLst>
                  <a:ext uri="{FF2B5EF4-FFF2-40B4-BE49-F238E27FC236}">
                    <a16:creationId xmlns:a16="http://schemas.microsoft.com/office/drawing/2014/main" id="{C6F430F6-AEC1-AA41-AEC9-0BE997B26B18}"/>
                  </a:ext>
                </a:extLst>
              </p:cNvPr>
              <p:cNvSpPr>
                <a:spLocks/>
              </p:cNvSpPr>
              <p:nvPr>
                <p:custDataLst>
                  <p:tags r:id="rId301"/>
                </p:custDataLst>
              </p:nvPr>
            </p:nvSpPr>
            <p:spPr bwMode="auto">
              <a:xfrm>
                <a:off x="5156200" y="3267075"/>
                <a:ext cx="187325" cy="158750"/>
              </a:xfrm>
              <a:custGeom>
                <a:avLst/>
                <a:gdLst>
                  <a:gd name="T0" fmla="*/ 2147483646 w 426"/>
                  <a:gd name="T1" fmla="*/ 2147483646 h 299"/>
                  <a:gd name="T2" fmla="*/ 2147483646 w 426"/>
                  <a:gd name="T3" fmla="*/ 2147483646 h 299"/>
                  <a:gd name="T4" fmla="*/ 2147483646 w 426"/>
                  <a:gd name="T5" fmla="*/ 2147483646 h 299"/>
                  <a:gd name="T6" fmla="*/ 2147483646 w 426"/>
                  <a:gd name="T7" fmla="*/ 2147483646 h 299"/>
                  <a:gd name="T8" fmla="*/ 2147483646 w 426"/>
                  <a:gd name="T9" fmla="*/ 2147483646 h 299"/>
                  <a:gd name="T10" fmla="*/ 2147483646 w 426"/>
                  <a:gd name="T11" fmla="*/ 2147483646 h 299"/>
                  <a:gd name="T12" fmla="*/ 2147483646 w 426"/>
                  <a:gd name="T13" fmla="*/ 2147483646 h 299"/>
                  <a:gd name="T14" fmla="*/ 2147483646 w 426"/>
                  <a:gd name="T15" fmla="*/ 2147483646 h 299"/>
                  <a:gd name="T16" fmla="*/ 2147483646 w 426"/>
                  <a:gd name="T17" fmla="*/ 2147483646 h 299"/>
                  <a:gd name="T18" fmla="*/ 2147483646 w 426"/>
                  <a:gd name="T19" fmla="*/ 2147483646 h 299"/>
                  <a:gd name="T20" fmla="*/ 2147483646 w 426"/>
                  <a:gd name="T21" fmla="*/ 2147483646 h 299"/>
                  <a:gd name="T22" fmla="*/ 2147483646 w 426"/>
                  <a:gd name="T23" fmla="*/ 2147483646 h 299"/>
                  <a:gd name="T24" fmla="*/ 2147483646 w 426"/>
                  <a:gd name="T25" fmla="*/ 2147483646 h 299"/>
                  <a:gd name="T26" fmla="*/ 2147483646 w 426"/>
                  <a:gd name="T27" fmla="*/ 2147483646 h 299"/>
                  <a:gd name="T28" fmla="*/ 2147483646 w 426"/>
                  <a:gd name="T29" fmla="*/ 2147483646 h 299"/>
                  <a:gd name="T30" fmla="*/ 2147483646 w 426"/>
                  <a:gd name="T31" fmla="*/ 2147483646 h 299"/>
                  <a:gd name="T32" fmla="*/ 2147483646 w 426"/>
                  <a:gd name="T33" fmla="*/ 2147483646 h 299"/>
                  <a:gd name="T34" fmla="*/ 2147483646 w 426"/>
                  <a:gd name="T35" fmla="*/ 2147483646 h 299"/>
                  <a:gd name="T36" fmla="*/ 2147483646 w 426"/>
                  <a:gd name="T37" fmla="*/ 2147483646 h 299"/>
                  <a:gd name="T38" fmla="*/ 2147483646 w 426"/>
                  <a:gd name="T39" fmla="*/ 2147483646 h 299"/>
                  <a:gd name="T40" fmla="*/ 2147483646 w 426"/>
                  <a:gd name="T41" fmla="*/ 2147483646 h 299"/>
                  <a:gd name="T42" fmla="*/ 2147483646 w 426"/>
                  <a:gd name="T43" fmla="*/ 2147483646 h 299"/>
                  <a:gd name="T44" fmla="*/ 2147483646 w 426"/>
                  <a:gd name="T45" fmla="*/ 2147483646 h 299"/>
                  <a:gd name="T46" fmla="*/ 2147483646 w 426"/>
                  <a:gd name="T47" fmla="*/ 2147483646 h 299"/>
                  <a:gd name="T48" fmla="*/ 2147483646 w 426"/>
                  <a:gd name="T49" fmla="*/ 2147483646 h 299"/>
                  <a:gd name="T50" fmla="*/ 2147483646 w 426"/>
                  <a:gd name="T51" fmla="*/ 2147483646 h 299"/>
                  <a:gd name="T52" fmla="*/ 2147483646 w 426"/>
                  <a:gd name="T53" fmla="*/ 2147483646 h 299"/>
                  <a:gd name="T54" fmla="*/ 2147483646 w 426"/>
                  <a:gd name="T55" fmla="*/ 2147483646 h 299"/>
                  <a:gd name="T56" fmla="*/ 2147483646 w 426"/>
                  <a:gd name="T57" fmla="*/ 2147483646 h 299"/>
                  <a:gd name="T58" fmla="*/ 2147483646 w 426"/>
                  <a:gd name="T59" fmla="*/ 2147483646 h 299"/>
                  <a:gd name="T60" fmla="*/ 2147483646 w 426"/>
                  <a:gd name="T61" fmla="*/ 2147483646 h 299"/>
                  <a:gd name="T62" fmla="*/ 2147483646 w 426"/>
                  <a:gd name="T63" fmla="*/ 2147483646 h 299"/>
                  <a:gd name="T64" fmla="*/ 2147483646 w 426"/>
                  <a:gd name="T65" fmla="*/ 2147483646 h 299"/>
                  <a:gd name="T66" fmla="*/ 2147483646 w 426"/>
                  <a:gd name="T67" fmla="*/ 2147483646 h 299"/>
                  <a:gd name="T68" fmla="*/ 2147483646 w 426"/>
                  <a:gd name="T69" fmla="*/ 2147483646 h 299"/>
                  <a:gd name="T70" fmla="*/ 2147483646 w 426"/>
                  <a:gd name="T71" fmla="*/ 2147483646 h 299"/>
                  <a:gd name="T72" fmla="*/ 2147483646 w 426"/>
                  <a:gd name="T73" fmla="*/ 2147483646 h 299"/>
                  <a:gd name="T74" fmla="*/ 2147483646 w 426"/>
                  <a:gd name="T75" fmla="*/ 2147483646 h 299"/>
                  <a:gd name="T76" fmla="*/ 2147483646 w 426"/>
                  <a:gd name="T77" fmla="*/ 2147483646 h 299"/>
                  <a:gd name="T78" fmla="*/ 2147483646 w 426"/>
                  <a:gd name="T79" fmla="*/ 2147483646 h 299"/>
                  <a:gd name="T80" fmla="*/ 2147483646 w 426"/>
                  <a:gd name="T81" fmla="*/ 2147483646 h 299"/>
                  <a:gd name="T82" fmla="*/ 2147483646 w 426"/>
                  <a:gd name="T83" fmla="*/ 2147483646 h 299"/>
                  <a:gd name="T84" fmla="*/ 2147483646 w 426"/>
                  <a:gd name="T85" fmla="*/ 2147483646 h 299"/>
                  <a:gd name="T86" fmla="*/ 2147483646 w 426"/>
                  <a:gd name="T87" fmla="*/ 2147483646 h 299"/>
                  <a:gd name="T88" fmla="*/ 2147483646 w 426"/>
                  <a:gd name="T89" fmla="*/ 2147483646 h 299"/>
                  <a:gd name="T90" fmla="*/ 2147483646 w 426"/>
                  <a:gd name="T91" fmla="*/ 2147483646 h 299"/>
                  <a:gd name="T92" fmla="*/ 2147483646 w 426"/>
                  <a:gd name="T93" fmla="*/ 2147483646 h 299"/>
                  <a:gd name="T94" fmla="*/ 2147483646 w 426"/>
                  <a:gd name="T95" fmla="*/ 2147483646 h 299"/>
                  <a:gd name="T96" fmla="*/ 2147483646 w 426"/>
                  <a:gd name="T97" fmla="*/ 2147483646 h 299"/>
                  <a:gd name="T98" fmla="*/ 2147483646 w 426"/>
                  <a:gd name="T99" fmla="*/ 2147483646 h 299"/>
                  <a:gd name="T100" fmla="*/ 2147483646 w 426"/>
                  <a:gd name="T101" fmla="*/ 2147483646 h 299"/>
                  <a:gd name="T102" fmla="*/ 2147483646 w 426"/>
                  <a:gd name="T103" fmla="*/ 2147483646 h 299"/>
                  <a:gd name="T104" fmla="*/ 2147483646 w 426"/>
                  <a:gd name="T105" fmla="*/ 2147483646 h 299"/>
                  <a:gd name="T106" fmla="*/ 2040748012 w 426"/>
                  <a:gd name="T107" fmla="*/ 2147483646 h 299"/>
                  <a:gd name="T108" fmla="*/ 680249191 w 426"/>
                  <a:gd name="T109" fmla="*/ 2147483646 h 299"/>
                  <a:gd name="T110" fmla="*/ 1275418972 w 426"/>
                  <a:gd name="T111" fmla="*/ 2147483646 h 299"/>
                  <a:gd name="T112" fmla="*/ 2147483646 w 426"/>
                  <a:gd name="T113" fmla="*/ 2147483646 h 299"/>
                  <a:gd name="T114" fmla="*/ 2147483646 w 426"/>
                  <a:gd name="T115" fmla="*/ 2147483646 h 299"/>
                  <a:gd name="T116" fmla="*/ 2147483646 w 426"/>
                  <a:gd name="T117" fmla="*/ 2147483646 h 299"/>
                  <a:gd name="T118" fmla="*/ 2147483646 w 426"/>
                  <a:gd name="T119" fmla="*/ 1945628850 h 29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26" h="299">
                    <a:moveTo>
                      <a:pt x="179" y="13"/>
                    </a:moveTo>
                    <a:lnTo>
                      <a:pt x="194" y="16"/>
                    </a:lnTo>
                    <a:lnTo>
                      <a:pt x="207" y="19"/>
                    </a:lnTo>
                    <a:lnTo>
                      <a:pt x="216" y="22"/>
                    </a:lnTo>
                    <a:lnTo>
                      <a:pt x="223" y="24"/>
                    </a:lnTo>
                    <a:lnTo>
                      <a:pt x="230" y="29"/>
                    </a:lnTo>
                    <a:lnTo>
                      <a:pt x="233" y="31"/>
                    </a:lnTo>
                    <a:lnTo>
                      <a:pt x="253" y="35"/>
                    </a:lnTo>
                    <a:lnTo>
                      <a:pt x="269" y="37"/>
                    </a:lnTo>
                    <a:lnTo>
                      <a:pt x="279" y="37"/>
                    </a:lnTo>
                    <a:lnTo>
                      <a:pt x="285" y="37"/>
                    </a:lnTo>
                    <a:lnTo>
                      <a:pt x="300" y="37"/>
                    </a:lnTo>
                    <a:lnTo>
                      <a:pt x="314" y="36"/>
                    </a:lnTo>
                    <a:lnTo>
                      <a:pt x="319" y="34"/>
                    </a:lnTo>
                    <a:lnTo>
                      <a:pt x="325" y="32"/>
                    </a:lnTo>
                    <a:lnTo>
                      <a:pt x="329" y="29"/>
                    </a:lnTo>
                    <a:lnTo>
                      <a:pt x="331" y="25"/>
                    </a:lnTo>
                    <a:lnTo>
                      <a:pt x="365" y="25"/>
                    </a:lnTo>
                    <a:lnTo>
                      <a:pt x="368" y="37"/>
                    </a:lnTo>
                    <a:lnTo>
                      <a:pt x="372" y="49"/>
                    </a:lnTo>
                    <a:lnTo>
                      <a:pt x="376" y="62"/>
                    </a:lnTo>
                    <a:lnTo>
                      <a:pt x="383" y="74"/>
                    </a:lnTo>
                    <a:lnTo>
                      <a:pt x="386" y="79"/>
                    </a:lnTo>
                    <a:lnTo>
                      <a:pt x="391" y="84"/>
                    </a:lnTo>
                    <a:lnTo>
                      <a:pt x="395" y="88"/>
                    </a:lnTo>
                    <a:lnTo>
                      <a:pt x="400" y="92"/>
                    </a:lnTo>
                    <a:lnTo>
                      <a:pt x="405" y="95"/>
                    </a:lnTo>
                    <a:lnTo>
                      <a:pt x="412" y="97"/>
                    </a:lnTo>
                    <a:lnTo>
                      <a:pt x="418" y="98"/>
                    </a:lnTo>
                    <a:lnTo>
                      <a:pt x="425" y="99"/>
                    </a:lnTo>
                    <a:lnTo>
                      <a:pt x="425" y="111"/>
                    </a:lnTo>
                    <a:lnTo>
                      <a:pt x="425" y="120"/>
                    </a:lnTo>
                    <a:lnTo>
                      <a:pt x="425" y="130"/>
                    </a:lnTo>
                    <a:lnTo>
                      <a:pt x="425" y="142"/>
                    </a:lnTo>
                    <a:lnTo>
                      <a:pt x="419" y="151"/>
                    </a:lnTo>
                    <a:lnTo>
                      <a:pt x="416" y="158"/>
                    </a:lnTo>
                    <a:lnTo>
                      <a:pt x="413" y="164"/>
                    </a:lnTo>
                    <a:lnTo>
                      <a:pt x="412" y="170"/>
                    </a:lnTo>
                    <a:lnTo>
                      <a:pt x="412" y="175"/>
                    </a:lnTo>
                    <a:lnTo>
                      <a:pt x="412" y="181"/>
                    </a:lnTo>
                    <a:lnTo>
                      <a:pt x="414" y="186"/>
                    </a:lnTo>
                    <a:lnTo>
                      <a:pt x="415" y="190"/>
                    </a:lnTo>
                    <a:lnTo>
                      <a:pt x="419" y="200"/>
                    </a:lnTo>
                    <a:lnTo>
                      <a:pt x="423" y="211"/>
                    </a:lnTo>
                    <a:lnTo>
                      <a:pt x="425" y="218"/>
                    </a:lnTo>
                    <a:lnTo>
                      <a:pt x="426" y="226"/>
                    </a:lnTo>
                    <a:lnTo>
                      <a:pt x="426" y="236"/>
                    </a:lnTo>
                    <a:lnTo>
                      <a:pt x="425" y="247"/>
                    </a:lnTo>
                    <a:lnTo>
                      <a:pt x="426" y="261"/>
                    </a:lnTo>
                    <a:lnTo>
                      <a:pt x="426" y="274"/>
                    </a:lnTo>
                    <a:lnTo>
                      <a:pt x="425" y="280"/>
                    </a:lnTo>
                    <a:lnTo>
                      <a:pt x="423" y="285"/>
                    </a:lnTo>
                    <a:lnTo>
                      <a:pt x="418" y="292"/>
                    </a:lnTo>
                    <a:lnTo>
                      <a:pt x="412" y="296"/>
                    </a:lnTo>
                    <a:lnTo>
                      <a:pt x="385" y="296"/>
                    </a:lnTo>
                    <a:lnTo>
                      <a:pt x="380" y="298"/>
                    </a:lnTo>
                    <a:lnTo>
                      <a:pt x="375" y="299"/>
                    </a:lnTo>
                    <a:lnTo>
                      <a:pt x="370" y="299"/>
                    </a:lnTo>
                    <a:lnTo>
                      <a:pt x="365" y="297"/>
                    </a:lnTo>
                    <a:lnTo>
                      <a:pt x="360" y="296"/>
                    </a:lnTo>
                    <a:lnTo>
                      <a:pt x="356" y="293"/>
                    </a:lnTo>
                    <a:lnTo>
                      <a:pt x="351" y="290"/>
                    </a:lnTo>
                    <a:lnTo>
                      <a:pt x="347" y="286"/>
                    </a:lnTo>
                    <a:lnTo>
                      <a:pt x="338" y="278"/>
                    </a:lnTo>
                    <a:lnTo>
                      <a:pt x="330" y="269"/>
                    </a:lnTo>
                    <a:lnTo>
                      <a:pt x="324" y="261"/>
                    </a:lnTo>
                    <a:lnTo>
                      <a:pt x="318" y="253"/>
                    </a:lnTo>
                    <a:lnTo>
                      <a:pt x="311" y="253"/>
                    </a:lnTo>
                    <a:lnTo>
                      <a:pt x="304" y="252"/>
                    </a:lnTo>
                    <a:lnTo>
                      <a:pt x="294" y="251"/>
                    </a:lnTo>
                    <a:lnTo>
                      <a:pt x="279" y="247"/>
                    </a:lnTo>
                    <a:lnTo>
                      <a:pt x="278" y="232"/>
                    </a:lnTo>
                    <a:lnTo>
                      <a:pt x="275" y="217"/>
                    </a:lnTo>
                    <a:lnTo>
                      <a:pt x="274" y="210"/>
                    </a:lnTo>
                    <a:lnTo>
                      <a:pt x="272" y="203"/>
                    </a:lnTo>
                    <a:lnTo>
                      <a:pt x="269" y="197"/>
                    </a:lnTo>
                    <a:lnTo>
                      <a:pt x="266" y="190"/>
                    </a:lnTo>
                    <a:lnTo>
                      <a:pt x="261" y="184"/>
                    </a:lnTo>
                    <a:lnTo>
                      <a:pt x="257" y="179"/>
                    </a:lnTo>
                    <a:lnTo>
                      <a:pt x="251" y="173"/>
                    </a:lnTo>
                    <a:lnTo>
                      <a:pt x="245" y="168"/>
                    </a:lnTo>
                    <a:lnTo>
                      <a:pt x="238" y="165"/>
                    </a:lnTo>
                    <a:lnTo>
                      <a:pt x="230" y="162"/>
                    </a:lnTo>
                    <a:lnTo>
                      <a:pt x="222" y="161"/>
                    </a:lnTo>
                    <a:lnTo>
                      <a:pt x="213" y="160"/>
                    </a:lnTo>
                    <a:lnTo>
                      <a:pt x="204" y="161"/>
                    </a:lnTo>
                    <a:lnTo>
                      <a:pt x="195" y="162"/>
                    </a:lnTo>
                    <a:lnTo>
                      <a:pt x="188" y="163"/>
                    </a:lnTo>
                    <a:lnTo>
                      <a:pt x="181" y="166"/>
                    </a:lnTo>
                    <a:lnTo>
                      <a:pt x="173" y="168"/>
                    </a:lnTo>
                    <a:lnTo>
                      <a:pt x="167" y="172"/>
                    </a:lnTo>
                    <a:lnTo>
                      <a:pt x="160" y="176"/>
                    </a:lnTo>
                    <a:lnTo>
                      <a:pt x="155" y="181"/>
                    </a:lnTo>
                    <a:lnTo>
                      <a:pt x="141" y="191"/>
                    </a:lnTo>
                    <a:lnTo>
                      <a:pt x="131" y="202"/>
                    </a:lnTo>
                    <a:lnTo>
                      <a:pt x="118" y="215"/>
                    </a:lnTo>
                    <a:lnTo>
                      <a:pt x="106" y="228"/>
                    </a:lnTo>
                    <a:lnTo>
                      <a:pt x="105" y="218"/>
                    </a:lnTo>
                    <a:lnTo>
                      <a:pt x="103" y="209"/>
                    </a:lnTo>
                    <a:lnTo>
                      <a:pt x="100" y="201"/>
                    </a:lnTo>
                    <a:lnTo>
                      <a:pt x="95" y="193"/>
                    </a:lnTo>
                    <a:lnTo>
                      <a:pt x="90" y="186"/>
                    </a:lnTo>
                    <a:lnTo>
                      <a:pt x="83" y="179"/>
                    </a:lnTo>
                    <a:lnTo>
                      <a:pt x="76" y="171"/>
                    </a:lnTo>
                    <a:lnTo>
                      <a:pt x="68" y="165"/>
                    </a:lnTo>
                    <a:lnTo>
                      <a:pt x="50" y="153"/>
                    </a:lnTo>
                    <a:lnTo>
                      <a:pt x="33" y="140"/>
                    </a:lnTo>
                    <a:lnTo>
                      <a:pt x="24" y="134"/>
                    </a:lnTo>
                    <a:lnTo>
                      <a:pt x="15" y="127"/>
                    </a:lnTo>
                    <a:lnTo>
                      <a:pt x="8" y="119"/>
                    </a:lnTo>
                    <a:lnTo>
                      <a:pt x="0" y="111"/>
                    </a:lnTo>
                    <a:lnTo>
                      <a:pt x="15" y="101"/>
                    </a:lnTo>
                    <a:lnTo>
                      <a:pt x="31" y="90"/>
                    </a:lnTo>
                    <a:lnTo>
                      <a:pt x="46" y="77"/>
                    </a:lnTo>
                    <a:lnTo>
                      <a:pt x="60" y="62"/>
                    </a:lnTo>
                    <a:lnTo>
                      <a:pt x="75" y="48"/>
                    </a:lnTo>
                    <a:lnTo>
                      <a:pt x="87" y="33"/>
                    </a:lnTo>
                    <a:lnTo>
                      <a:pt x="98" y="17"/>
                    </a:lnTo>
                    <a:lnTo>
                      <a:pt x="106" y="0"/>
                    </a:lnTo>
                    <a:lnTo>
                      <a:pt x="179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0" name="Freeform 464">
                <a:extLst>
                  <a:ext uri="{FF2B5EF4-FFF2-40B4-BE49-F238E27FC236}">
                    <a16:creationId xmlns:a16="http://schemas.microsoft.com/office/drawing/2014/main" id="{06D63B2F-16F1-9E48-8197-5DE2BA530CE8}"/>
                  </a:ext>
                </a:extLst>
              </p:cNvPr>
              <p:cNvSpPr>
                <a:spLocks/>
              </p:cNvSpPr>
              <p:nvPr>
                <p:custDataLst>
                  <p:tags r:id="rId302"/>
                </p:custDataLst>
              </p:nvPr>
            </p:nvSpPr>
            <p:spPr bwMode="auto">
              <a:xfrm>
                <a:off x="7200900" y="2530475"/>
                <a:ext cx="692150" cy="874713"/>
              </a:xfrm>
              <a:custGeom>
                <a:avLst/>
                <a:gdLst>
                  <a:gd name="T0" fmla="*/ 2147483646 w 1594"/>
                  <a:gd name="T1" fmla="*/ 2147483646 h 1670"/>
                  <a:gd name="T2" fmla="*/ 2147483646 w 1594"/>
                  <a:gd name="T3" fmla="*/ 2147483646 h 1670"/>
                  <a:gd name="T4" fmla="*/ 2147483646 w 1594"/>
                  <a:gd name="T5" fmla="*/ 2147483646 h 1670"/>
                  <a:gd name="T6" fmla="*/ 2147483646 w 1594"/>
                  <a:gd name="T7" fmla="*/ 2147483646 h 1670"/>
                  <a:gd name="T8" fmla="*/ 2147483646 w 1594"/>
                  <a:gd name="T9" fmla="*/ 2147483646 h 1670"/>
                  <a:gd name="T10" fmla="*/ 2147483646 w 1594"/>
                  <a:gd name="T11" fmla="*/ 2147483646 h 1670"/>
                  <a:gd name="T12" fmla="*/ 2147483646 w 1594"/>
                  <a:gd name="T13" fmla="*/ 2147483646 h 1670"/>
                  <a:gd name="T14" fmla="*/ 2147483646 w 1594"/>
                  <a:gd name="T15" fmla="*/ 2147483646 h 1670"/>
                  <a:gd name="T16" fmla="*/ 2147483646 w 1594"/>
                  <a:gd name="T17" fmla="*/ 2147483646 h 1670"/>
                  <a:gd name="T18" fmla="*/ 2147483646 w 1594"/>
                  <a:gd name="T19" fmla="*/ 2147483646 h 1670"/>
                  <a:gd name="T20" fmla="*/ 2147483646 w 1594"/>
                  <a:gd name="T21" fmla="*/ 2147483646 h 1670"/>
                  <a:gd name="T22" fmla="*/ 2147483646 w 1594"/>
                  <a:gd name="T23" fmla="*/ 2147483646 h 1670"/>
                  <a:gd name="T24" fmla="*/ 2147483646 w 1594"/>
                  <a:gd name="T25" fmla="*/ 2147483646 h 1670"/>
                  <a:gd name="T26" fmla="*/ 2147483646 w 1594"/>
                  <a:gd name="T27" fmla="*/ 2147483646 h 1670"/>
                  <a:gd name="T28" fmla="*/ 2147483646 w 1594"/>
                  <a:gd name="T29" fmla="*/ 2147483646 h 1670"/>
                  <a:gd name="T30" fmla="*/ 2147483646 w 1594"/>
                  <a:gd name="T31" fmla="*/ 2147483646 h 1670"/>
                  <a:gd name="T32" fmla="*/ 2147483646 w 1594"/>
                  <a:gd name="T33" fmla="*/ 2147483646 h 1670"/>
                  <a:gd name="T34" fmla="*/ 2147483646 w 1594"/>
                  <a:gd name="T35" fmla="*/ 2147483646 h 1670"/>
                  <a:gd name="T36" fmla="*/ 2147483646 w 1594"/>
                  <a:gd name="T37" fmla="*/ 2147483646 h 1670"/>
                  <a:gd name="T38" fmla="*/ 2147483646 w 1594"/>
                  <a:gd name="T39" fmla="*/ 2147483646 h 1670"/>
                  <a:gd name="T40" fmla="*/ 2147483646 w 1594"/>
                  <a:gd name="T41" fmla="*/ 2147483646 h 1670"/>
                  <a:gd name="T42" fmla="*/ 2147483646 w 1594"/>
                  <a:gd name="T43" fmla="*/ 2147483646 h 1670"/>
                  <a:gd name="T44" fmla="*/ 2147483646 w 1594"/>
                  <a:gd name="T45" fmla="*/ 2147483646 h 1670"/>
                  <a:gd name="T46" fmla="*/ 2147483646 w 1594"/>
                  <a:gd name="T47" fmla="*/ 2147483646 h 1670"/>
                  <a:gd name="T48" fmla="*/ 2147483646 w 1594"/>
                  <a:gd name="T49" fmla="*/ 2147483646 h 1670"/>
                  <a:gd name="T50" fmla="*/ 2147483646 w 1594"/>
                  <a:gd name="T51" fmla="*/ 2147483646 h 1670"/>
                  <a:gd name="T52" fmla="*/ 2147483646 w 1594"/>
                  <a:gd name="T53" fmla="*/ 2147483646 h 1670"/>
                  <a:gd name="T54" fmla="*/ 2147483646 w 1594"/>
                  <a:gd name="T55" fmla="*/ 2147483646 h 1670"/>
                  <a:gd name="T56" fmla="*/ 2147483646 w 1594"/>
                  <a:gd name="T57" fmla="*/ 2147483646 h 1670"/>
                  <a:gd name="T58" fmla="*/ 2147483646 w 1594"/>
                  <a:gd name="T59" fmla="*/ 2147483646 h 1670"/>
                  <a:gd name="T60" fmla="*/ 2147483646 w 1594"/>
                  <a:gd name="T61" fmla="*/ 2147483646 h 1670"/>
                  <a:gd name="T62" fmla="*/ 2147483646 w 1594"/>
                  <a:gd name="T63" fmla="*/ 2147483646 h 1670"/>
                  <a:gd name="T64" fmla="*/ 2147483646 w 1594"/>
                  <a:gd name="T65" fmla="*/ 2147483646 h 1670"/>
                  <a:gd name="T66" fmla="*/ 2147483646 w 1594"/>
                  <a:gd name="T67" fmla="*/ 2147483646 h 1670"/>
                  <a:gd name="T68" fmla="*/ 2147483646 w 1594"/>
                  <a:gd name="T69" fmla="*/ 2147483646 h 1670"/>
                  <a:gd name="T70" fmla="*/ 2147483646 w 1594"/>
                  <a:gd name="T71" fmla="*/ 2147483646 h 1670"/>
                  <a:gd name="T72" fmla="*/ 2147483646 w 1594"/>
                  <a:gd name="T73" fmla="*/ 2147483646 h 1670"/>
                  <a:gd name="T74" fmla="*/ 2147483646 w 1594"/>
                  <a:gd name="T75" fmla="*/ 2147483646 h 1670"/>
                  <a:gd name="T76" fmla="*/ 2147483646 w 1594"/>
                  <a:gd name="T77" fmla="*/ 2147483646 h 1670"/>
                  <a:gd name="T78" fmla="*/ 2147483646 w 1594"/>
                  <a:gd name="T79" fmla="*/ 2147483646 h 1670"/>
                  <a:gd name="T80" fmla="*/ 2147483646 w 1594"/>
                  <a:gd name="T81" fmla="*/ 2147483646 h 1670"/>
                  <a:gd name="T82" fmla="*/ 2147483646 w 1594"/>
                  <a:gd name="T83" fmla="*/ 2147483646 h 1670"/>
                  <a:gd name="T84" fmla="*/ 2147483646 w 1594"/>
                  <a:gd name="T85" fmla="*/ 2147483646 h 1670"/>
                  <a:gd name="T86" fmla="*/ 2147483646 w 1594"/>
                  <a:gd name="T87" fmla="*/ 2147483646 h 1670"/>
                  <a:gd name="T88" fmla="*/ 2147483646 w 1594"/>
                  <a:gd name="T89" fmla="*/ 2147483646 h 1670"/>
                  <a:gd name="T90" fmla="*/ 2147483646 w 1594"/>
                  <a:gd name="T91" fmla="*/ 2147483646 h 1670"/>
                  <a:gd name="T92" fmla="*/ 2147483646 w 1594"/>
                  <a:gd name="T93" fmla="*/ 2147483646 h 1670"/>
                  <a:gd name="T94" fmla="*/ 2147483646 w 1594"/>
                  <a:gd name="T95" fmla="*/ 2147483646 h 1670"/>
                  <a:gd name="T96" fmla="*/ 2147483646 w 1594"/>
                  <a:gd name="T97" fmla="*/ 2147483646 h 1670"/>
                  <a:gd name="T98" fmla="*/ 2147483646 w 1594"/>
                  <a:gd name="T99" fmla="*/ 2147483646 h 1670"/>
                  <a:gd name="T100" fmla="*/ 2147483646 w 1594"/>
                  <a:gd name="T101" fmla="*/ 2147483646 h 1670"/>
                  <a:gd name="T102" fmla="*/ 2147483646 w 1594"/>
                  <a:gd name="T103" fmla="*/ 2147483646 h 1670"/>
                  <a:gd name="T104" fmla="*/ 2147483646 w 1594"/>
                  <a:gd name="T105" fmla="*/ 2147483646 h 1670"/>
                  <a:gd name="T106" fmla="*/ 2147483646 w 1594"/>
                  <a:gd name="T107" fmla="*/ 2147483646 h 1670"/>
                  <a:gd name="T108" fmla="*/ 2147483646 w 1594"/>
                  <a:gd name="T109" fmla="*/ 2147483646 h 1670"/>
                  <a:gd name="T110" fmla="*/ 2147483646 w 1594"/>
                  <a:gd name="T111" fmla="*/ 2147483646 h 1670"/>
                  <a:gd name="T112" fmla="*/ 2147483646 w 1594"/>
                  <a:gd name="T113" fmla="*/ 2147483646 h 167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94" h="1670">
                    <a:moveTo>
                      <a:pt x="385" y="0"/>
                    </a:moveTo>
                    <a:lnTo>
                      <a:pt x="400" y="16"/>
                    </a:lnTo>
                    <a:lnTo>
                      <a:pt x="415" y="33"/>
                    </a:lnTo>
                    <a:lnTo>
                      <a:pt x="427" y="48"/>
                    </a:lnTo>
                    <a:lnTo>
                      <a:pt x="437" y="63"/>
                    </a:lnTo>
                    <a:lnTo>
                      <a:pt x="448" y="76"/>
                    </a:lnTo>
                    <a:lnTo>
                      <a:pt x="459" y="90"/>
                    </a:lnTo>
                    <a:lnTo>
                      <a:pt x="464" y="96"/>
                    </a:lnTo>
                    <a:lnTo>
                      <a:pt x="471" y="101"/>
                    </a:lnTo>
                    <a:lnTo>
                      <a:pt x="477" y="107"/>
                    </a:lnTo>
                    <a:lnTo>
                      <a:pt x="485" y="111"/>
                    </a:lnTo>
                    <a:lnTo>
                      <a:pt x="492" y="118"/>
                    </a:lnTo>
                    <a:lnTo>
                      <a:pt x="499" y="126"/>
                    </a:lnTo>
                    <a:lnTo>
                      <a:pt x="506" y="134"/>
                    </a:lnTo>
                    <a:lnTo>
                      <a:pt x="512" y="144"/>
                    </a:lnTo>
                    <a:lnTo>
                      <a:pt x="519" y="153"/>
                    </a:lnTo>
                    <a:lnTo>
                      <a:pt x="523" y="163"/>
                    </a:lnTo>
                    <a:lnTo>
                      <a:pt x="528" y="174"/>
                    </a:lnTo>
                    <a:lnTo>
                      <a:pt x="531" y="185"/>
                    </a:lnTo>
                    <a:lnTo>
                      <a:pt x="485" y="185"/>
                    </a:lnTo>
                    <a:lnTo>
                      <a:pt x="485" y="216"/>
                    </a:lnTo>
                    <a:lnTo>
                      <a:pt x="490" y="229"/>
                    </a:lnTo>
                    <a:lnTo>
                      <a:pt x="497" y="240"/>
                    </a:lnTo>
                    <a:lnTo>
                      <a:pt x="505" y="250"/>
                    </a:lnTo>
                    <a:lnTo>
                      <a:pt x="514" y="257"/>
                    </a:lnTo>
                    <a:lnTo>
                      <a:pt x="523" y="264"/>
                    </a:lnTo>
                    <a:lnTo>
                      <a:pt x="534" y="269"/>
                    </a:lnTo>
                    <a:lnTo>
                      <a:pt x="544" y="274"/>
                    </a:lnTo>
                    <a:lnTo>
                      <a:pt x="556" y="278"/>
                    </a:lnTo>
                    <a:lnTo>
                      <a:pt x="578" y="287"/>
                    </a:lnTo>
                    <a:lnTo>
                      <a:pt x="600" y="296"/>
                    </a:lnTo>
                    <a:lnTo>
                      <a:pt x="610" y="302"/>
                    </a:lnTo>
                    <a:lnTo>
                      <a:pt x="620" y="310"/>
                    </a:lnTo>
                    <a:lnTo>
                      <a:pt x="629" y="318"/>
                    </a:lnTo>
                    <a:lnTo>
                      <a:pt x="638" y="327"/>
                    </a:lnTo>
                    <a:lnTo>
                      <a:pt x="631" y="420"/>
                    </a:lnTo>
                    <a:lnTo>
                      <a:pt x="643" y="429"/>
                    </a:lnTo>
                    <a:lnTo>
                      <a:pt x="660" y="440"/>
                    </a:lnTo>
                    <a:lnTo>
                      <a:pt x="679" y="450"/>
                    </a:lnTo>
                    <a:lnTo>
                      <a:pt x="701" y="459"/>
                    </a:lnTo>
                    <a:lnTo>
                      <a:pt x="723" y="468"/>
                    </a:lnTo>
                    <a:lnTo>
                      <a:pt x="744" y="475"/>
                    </a:lnTo>
                    <a:lnTo>
                      <a:pt x="753" y="478"/>
                    </a:lnTo>
                    <a:lnTo>
                      <a:pt x="762" y="480"/>
                    </a:lnTo>
                    <a:lnTo>
                      <a:pt x="770" y="481"/>
                    </a:lnTo>
                    <a:lnTo>
                      <a:pt x="777" y="481"/>
                    </a:lnTo>
                    <a:lnTo>
                      <a:pt x="779" y="488"/>
                    </a:lnTo>
                    <a:lnTo>
                      <a:pt x="784" y="494"/>
                    </a:lnTo>
                    <a:lnTo>
                      <a:pt x="789" y="497"/>
                    </a:lnTo>
                    <a:lnTo>
                      <a:pt x="795" y="499"/>
                    </a:lnTo>
                    <a:lnTo>
                      <a:pt x="800" y="501"/>
                    </a:lnTo>
                    <a:lnTo>
                      <a:pt x="807" y="501"/>
                    </a:lnTo>
                    <a:lnTo>
                      <a:pt x="814" y="500"/>
                    </a:lnTo>
                    <a:lnTo>
                      <a:pt x="822" y="499"/>
                    </a:lnTo>
                    <a:lnTo>
                      <a:pt x="836" y="496"/>
                    </a:lnTo>
                    <a:lnTo>
                      <a:pt x="852" y="492"/>
                    </a:lnTo>
                    <a:lnTo>
                      <a:pt x="858" y="492"/>
                    </a:lnTo>
                    <a:lnTo>
                      <a:pt x="865" y="491"/>
                    </a:lnTo>
                    <a:lnTo>
                      <a:pt x="871" y="492"/>
                    </a:lnTo>
                    <a:lnTo>
                      <a:pt x="877" y="493"/>
                    </a:lnTo>
                    <a:lnTo>
                      <a:pt x="886" y="499"/>
                    </a:lnTo>
                    <a:lnTo>
                      <a:pt x="892" y="504"/>
                    </a:lnTo>
                    <a:lnTo>
                      <a:pt x="898" y="511"/>
                    </a:lnTo>
                    <a:lnTo>
                      <a:pt x="903" y="517"/>
                    </a:lnTo>
                    <a:lnTo>
                      <a:pt x="908" y="523"/>
                    </a:lnTo>
                    <a:lnTo>
                      <a:pt x="914" y="529"/>
                    </a:lnTo>
                    <a:lnTo>
                      <a:pt x="918" y="532"/>
                    </a:lnTo>
                    <a:lnTo>
                      <a:pt x="921" y="534"/>
                    </a:lnTo>
                    <a:lnTo>
                      <a:pt x="925" y="536"/>
                    </a:lnTo>
                    <a:lnTo>
                      <a:pt x="930" y="537"/>
                    </a:lnTo>
                    <a:lnTo>
                      <a:pt x="946" y="540"/>
                    </a:lnTo>
                    <a:lnTo>
                      <a:pt x="968" y="546"/>
                    </a:lnTo>
                    <a:lnTo>
                      <a:pt x="993" y="552"/>
                    </a:lnTo>
                    <a:lnTo>
                      <a:pt x="1021" y="559"/>
                    </a:lnTo>
                    <a:lnTo>
                      <a:pt x="1047" y="564"/>
                    </a:lnTo>
                    <a:lnTo>
                      <a:pt x="1071" y="568"/>
                    </a:lnTo>
                    <a:lnTo>
                      <a:pt x="1082" y="569"/>
                    </a:lnTo>
                    <a:lnTo>
                      <a:pt x="1090" y="570"/>
                    </a:lnTo>
                    <a:lnTo>
                      <a:pt x="1098" y="569"/>
                    </a:lnTo>
                    <a:lnTo>
                      <a:pt x="1102" y="567"/>
                    </a:lnTo>
                    <a:lnTo>
                      <a:pt x="1098" y="560"/>
                    </a:lnTo>
                    <a:lnTo>
                      <a:pt x="1093" y="552"/>
                    </a:lnTo>
                    <a:lnTo>
                      <a:pt x="1090" y="544"/>
                    </a:lnTo>
                    <a:lnTo>
                      <a:pt x="1088" y="535"/>
                    </a:lnTo>
                    <a:lnTo>
                      <a:pt x="1083" y="520"/>
                    </a:lnTo>
                    <a:lnTo>
                      <a:pt x="1082" y="512"/>
                    </a:lnTo>
                    <a:lnTo>
                      <a:pt x="1082" y="481"/>
                    </a:lnTo>
                    <a:lnTo>
                      <a:pt x="1082" y="450"/>
                    </a:lnTo>
                    <a:lnTo>
                      <a:pt x="1115" y="450"/>
                    </a:lnTo>
                    <a:lnTo>
                      <a:pt x="1121" y="461"/>
                    </a:lnTo>
                    <a:lnTo>
                      <a:pt x="1125" y="468"/>
                    </a:lnTo>
                    <a:lnTo>
                      <a:pt x="1131" y="474"/>
                    </a:lnTo>
                    <a:lnTo>
                      <a:pt x="1136" y="481"/>
                    </a:lnTo>
                    <a:lnTo>
                      <a:pt x="1135" y="497"/>
                    </a:lnTo>
                    <a:lnTo>
                      <a:pt x="1132" y="507"/>
                    </a:lnTo>
                    <a:lnTo>
                      <a:pt x="1130" y="515"/>
                    </a:lnTo>
                    <a:lnTo>
                      <a:pt x="1128" y="524"/>
                    </a:lnTo>
                    <a:lnTo>
                      <a:pt x="1149" y="530"/>
                    </a:lnTo>
                    <a:lnTo>
                      <a:pt x="1169" y="536"/>
                    </a:lnTo>
                    <a:lnTo>
                      <a:pt x="1179" y="539"/>
                    </a:lnTo>
                    <a:lnTo>
                      <a:pt x="1189" y="541"/>
                    </a:lnTo>
                    <a:lnTo>
                      <a:pt x="1199" y="542"/>
                    </a:lnTo>
                    <a:lnTo>
                      <a:pt x="1209" y="543"/>
                    </a:lnTo>
                    <a:lnTo>
                      <a:pt x="1210" y="547"/>
                    </a:lnTo>
                    <a:lnTo>
                      <a:pt x="1212" y="551"/>
                    </a:lnTo>
                    <a:lnTo>
                      <a:pt x="1215" y="554"/>
                    </a:lnTo>
                    <a:lnTo>
                      <a:pt x="1220" y="557"/>
                    </a:lnTo>
                    <a:lnTo>
                      <a:pt x="1228" y="560"/>
                    </a:lnTo>
                    <a:lnTo>
                      <a:pt x="1235" y="561"/>
                    </a:lnTo>
                    <a:lnTo>
                      <a:pt x="1243" y="561"/>
                    </a:lnTo>
                    <a:lnTo>
                      <a:pt x="1249" y="559"/>
                    </a:lnTo>
                    <a:lnTo>
                      <a:pt x="1256" y="556"/>
                    </a:lnTo>
                    <a:lnTo>
                      <a:pt x="1261" y="553"/>
                    </a:lnTo>
                    <a:lnTo>
                      <a:pt x="1267" y="549"/>
                    </a:lnTo>
                    <a:lnTo>
                      <a:pt x="1272" y="544"/>
                    </a:lnTo>
                    <a:lnTo>
                      <a:pt x="1277" y="539"/>
                    </a:lnTo>
                    <a:lnTo>
                      <a:pt x="1281" y="534"/>
                    </a:lnTo>
                    <a:lnTo>
                      <a:pt x="1289" y="521"/>
                    </a:lnTo>
                    <a:lnTo>
                      <a:pt x="1294" y="509"/>
                    </a:lnTo>
                    <a:lnTo>
                      <a:pt x="1299" y="498"/>
                    </a:lnTo>
                    <a:lnTo>
                      <a:pt x="1302" y="487"/>
                    </a:lnTo>
                    <a:lnTo>
                      <a:pt x="1312" y="476"/>
                    </a:lnTo>
                    <a:lnTo>
                      <a:pt x="1322" y="465"/>
                    </a:lnTo>
                    <a:lnTo>
                      <a:pt x="1333" y="456"/>
                    </a:lnTo>
                    <a:lnTo>
                      <a:pt x="1344" y="446"/>
                    </a:lnTo>
                    <a:lnTo>
                      <a:pt x="1356" y="438"/>
                    </a:lnTo>
                    <a:lnTo>
                      <a:pt x="1367" y="430"/>
                    </a:lnTo>
                    <a:lnTo>
                      <a:pt x="1379" y="423"/>
                    </a:lnTo>
                    <a:lnTo>
                      <a:pt x="1391" y="416"/>
                    </a:lnTo>
                    <a:lnTo>
                      <a:pt x="1404" y="409"/>
                    </a:lnTo>
                    <a:lnTo>
                      <a:pt x="1417" y="403"/>
                    </a:lnTo>
                    <a:lnTo>
                      <a:pt x="1430" y="398"/>
                    </a:lnTo>
                    <a:lnTo>
                      <a:pt x="1444" y="393"/>
                    </a:lnTo>
                    <a:lnTo>
                      <a:pt x="1472" y="384"/>
                    </a:lnTo>
                    <a:lnTo>
                      <a:pt x="1501" y="377"/>
                    </a:lnTo>
                    <a:lnTo>
                      <a:pt x="1507" y="385"/>
                    </a:lnTo>
                    <a:lnTo>
                      <a:pt x="1515" y="395"/>
                    </a:lnTo>
                    <a:lnTo>
                      <a:pt x="1526" y="406"/>
                    </a:lnTo>
                    <a:lnTo>
                      <a:pt x="1537" y="418"/>
                    </a:lnTo>
                    <a:lnTo>
                      <a:pt x="1549" y="428"/>
                    </a:lnTo>
                    <a:lnTo>
                      <a:pt x="1562" y="436"/>
                    </a:lnTo>
                    <a:lnTo>
                      <a:pt x="1568" y="440"/>
                    </a:lnTo>
                    <a:lnTo>
                      <a:pt x="1574" y="442"/>
                    </a:lnTo>
                    <a:lnTo>
                      <a:pt x="1581" y="444"/>
                    </a:lnTo>
                    <a:lnTo>
                      <a:pt x="1587" y="444"/>
                    </a:lnTo>
                    <a:lnTo>
                      <a:pt x="1594" y="432"/>
                    </a:lnTo>
                    <a:lnTo>
                      <a:pt x="1590" y="453"/>
                    </a:lnTo>
                    <a:lnTo>
                      <a:pt x="1585" y="477"/>
                    </a:lnTo>
                    <a:lnTo>
                      <a:pt x="1583" y="488"/>
                    </a:lnTo>
                    <a:lnTo>
                      <a:pt x="1579" y="498"/>
                    </a:lnTo>
                    <a:lnTo>
                      <a:pt x="1576" y="502"/>
                    </a:lnTo>
                    <a:lnTo>
                      <a:pt x="1574" y="506"/>
                    </a:lnTo>
                    <a:lnTo>
                      <a:pt x="1571" y="509"/>
                    </a:lnTo>
                    <a:lnTo>
                      <a:pt x="1568" y="512"/>
                    </a:lnTo>
                    <a:lnTo>
                      <a:pt x="1554" y="515"/>
                    </a:lnTo>
                    <a:lnTo>
                      <a:pt x="1531" y="523"/>
                    </a:lnTo>
                    <a:lnTo>
                      <a:pt x="1520" y="530"/>
                    </a:lnTo>
                    <a:lnTo>
                      <a:pt x="1511" y="536"/>
                    </a:lnTo>
                    <a:lnTo>
                      <a:pt x="1506" y="539"/>
                    </a:lnTo>
                    <a:lnTo>
                      <a:pt x="1504" y="542"/>
                    </a:lnTo>
                    <a:lnTo>
                      <a:pt x="1502" y="546"/>
                    </a:lnTo>
                    <a:lnTo>
                      <a:pt x="1501" y="549"/>
                    </a:lnTo>
                    <a:lnTo>
                      <a:pt x="1502" y="584"/>
                    </a:lnTo>
                    <a:lnTo>
                      <a:pt x="1501" y="624"/>
                    </a:lnTo>
                    <a:lnTo>
                      <a:pt x="1498" y="634"/>
                    </a:lnTo>
                    <a:lnTo>
                      <a:pt x="1497" y="645"/>
                    </a:lnTo>
                    <a:lnTo>
                      <a:pt x="1495" y="654"/>
                    </a:lnTo>
                    <a:lnTo>
                      <a:pt x="1493" y="663"/>
                    </a:lnTo>
                    <a:lnTo>
                      <a:pt x="1490" y="671"/>
                    </a:lnTo>
                    <a:lnTo>
                      <a:pt x="1485" y="679"/>
                    </a:lnTo>
                    <a:lnTo>
                      <a:pt x="1480" y="685"/>
                    </a:lnTo>
                    <a:lnTo>
                      <a:pt x="1474" y="690"/>
                    </a:lnTo>
                    <a:lnTo>
                      <a:pt x="1471" y="693"/>
                    </a:lnTo>
                    <a:lnTo>
                      <a:pt x="1464" y="694"/>
                    </a:lnTo>
                    <a:lnTo>
                      <a:pt x="1457" y="695"/>
                    </a:lnTo>
                    <a:lnTo>
                      <a:pt x="1449" y="696"/>
                    </a:lnTo>
                    <a:lnTo>
                      <a:pt x="1441" y="697"/>
                    </a:lnTo>
                    <a:lnTo>
                      <a:pt x="1434" y="700"/>
                    </a:lnTo>
                    <a:lnTo>
                      <a:pt x="1431" y="701"/>
                    </a:lnTo>
                    <a:lnTo>
                      <a:pt x="1429" y="704"/>
                    </a:lnTo>
                    <a:lnTo>
                      <a:pt x="1428" y="706"/>
                    </a:lnTo>
                    <a:lnTo>
                      <a:pt x="1428" y="709"/>
                    </a:lnTo>
                    <a:lnTo>
                      <a:pt x="1427" y="721"/>
                    </a:lnTo>
                    <a:lnTo>
                      <a:pt x="1427" y="735"/>
                    </a:lnTo>
                    <a:lnTo>
                      <a:pt x="1425" y="750"/>
                    </a:lnTo>
                    <a:lnTo>
                      <a:pt x="1423" y="764"/>
                    </a:lnTo>
                    <a:lnTo>
                      <a:pt x="1420" y="778"/>
                    </a:lnTo>
                    <a:lnTo>
                      <a:pt x="1417" y="791"/>
                    </a:lnTo>
                    <a:lnTo>
                      <a:pt x="1413" y="803"/>
                    </a:lnTo>
                    <a:lnTo>
                      <a:pt x="1408" y="814"/>
                    </a:lnTo>
                    <a:lnTo>
                      <a:pt x="1361" y="733"/>
                    </a:lnTo>
                    <a:lnTo>
                      <a:pt x="1359" y="737"/>
                    </a:lnTo>
                    <a:lnTo>
                      <a:pt x="1354" y="746"/>
                    </a:lnTo>
                    <a:lnTo>
                      <a:pt x="1349" y="751"/>
                    </a:lnTo>
                    <a:lnTo>
                      <a:pt x="1345" y="755"/>
                    </a:lnTo>
                    <a:lnTo>
                      <a:pt x="1340" y="758"/>
                    </a:lnTo>
                    <a:lnTo>
                      <a:pt x="1335" y="759"/>
                    </a:lnTo>
                    <a:lnTo>
                      <a:pt x="1329" y="758"/>
                    </a:lnTo>
                    <a:lnTo>
                      <a:pt x="1325" y="757"/>
                    </a:lnTo>
                    <a:lnTo>
                      <a:pt x="1321" y="754"/>
                    </a:lnTo>
                    <a:lnTo>
                      <a:pt x="1316" y="751"/>
                    </a:lnTo>
                    <a:lnTo>
                      <a:pt x="1313" y="746"/>
                    </a:lnTo>
                    <a:lnTo>
                      <a:pt x="1311" y="742"/>
                    </a:lnTo>
                    <a:lnTo>
                      <a:pt x="1308" y="738"/>
                    </a:lnTo>
                    <a:lnTo>
                      <a:pt x="1308" y="733"/>
                    </a:lnTo>
                    <a:lnTo>
                      <a:pt x="1308" y="727"/>
                    </a:lnTo>
                    <a:lnTo>
                      <a:pt x="1311" y="721"/>
                    </a:lnTo>
                    <a:lnTo>
                      <a:pt x="1313" y="715"/>
                    </a:lnTo>
                    <a:lnTo>
                      <a:pt x="1315" y="709"/>
                    </a:lnTo>
                    <a:lnTo>
                      <a:pt x="1323" y="698"/>
                    </a:lnTo>
                    <a:lnTo>
                      <a:pt x="1332" y="687"/>
                    </a:lnTo>
                    <a:lnTo>
                      <a:pt x="1340" y="677"/>
                    </a:lnTo>
                    <a:lnTo>
                      <a:pt x="1348" y="666"/>
                    </a:lnTo>
                    <a:lnTo>
                      <a:pt x="1350" y="660"/>
                    </a:lnTo>
                    <a:lnTo>
                      <a:pt x="1352" y="655"/>
                    </a:lnTo>
                    <a:lnTo>
                      <a:pt x="1355" y="648"/>
                    </a:lnTo>
                    <a:lnTo>
                      <a:pt x="1355" y="642"/>
                    </a:lnTo>
                    <a:lnTo>
                      <a:pt x="1235" y="642"/>
                    </a:lnTo>
                    <a:lnTo>
                      <a:pt x="1231" y="641"/>
                    </a:lnTo>
                    <a:lnTo>
                      <a:pt x="1225" y="638"/>
                    </a:lnTo>
                    <a:lnTo>
                      <a:pt x="1221" y="632"/>
                    </a:lnTo>
                    <a:lnTo>
                      <a:pt x="1217" y="626"/>
                    </a:lnTo>
                    <a:lnTo>
                      <a:pt x="1214" y="618"/>
                    </a:lnTo>
                    <a:lnTo>
                      <a:pt x="1211" y="610"/>
                    </a:lnTo>
                    <a:lnTo>
                      <a:pt x="1210" y="601"/>
                    </a:lnTo>
                    <a:lnTo>
                      <a:pt x="1209" y="592"/>
                    </a:lnTo>
                    <a:lnTo>
                      <a:pt x="1203" y="592"/>
                    </a:lnTo>
                    <a:lnTo>
                      <a:pt x="1198" y="591"/>
                    </a:lnTo>
                    <a:lnTo>
                      <a:pt x="1192" y="590"/>
                    </a:lnTo>
                    <a:lnTo>
                      <a:pt x="1187" y="588"/>
                    </a:lnTo>
                    <a:lnTo>
                      <a:pt x="1182" y="585"/>
                    </a:lnTo>
                    <a:lnTo>
                      <a:pt x="1179" y="582"/>
                    </a:lnTo>
                    <a:lnTo>
                      <a:pt x="1177" y="577"/>
                    </a:lnTo>
                    <a:lnTo>
                      <a:pt x="1176" y="573"/>
                    </a:lnTo>
                    <a:lnTo>
                      <a:pt x="1167" y="573"/>
                    </a:lnTo>
                    <a:lnTo>
                      <a:pt x="1159" y="573"/>
                    </a:lnTo>
                    <a:lnTo>
                      <a:pt x="1151" y="573"/>
                    </a:lnTo>
                    <a:lnTo>
                      <a:pt x="1143" y="573"/>
                    </a:lnTo>
                    <a:lnTo>
                      <a:pt x="1136" y="574"/>
                    </a:lnTo>
                    <a:lnTo>
                      <a:pt x="1131" y="575"/>
                    </a:lnTo>
                    <a:lnTo>
                      <a:pt x="1124" y="578"/>
                    </a:lnTo>
                    <a:lnTo>
                      <a:pt x="1117" y="582"/>
                    </a:lnTo>
                    <a:lnTo>
                      <a:pt x="1112" y="587"/>
                    </a:lnTo>
                    <a:lnTo>
                      <a:pt x="1106" y="592"/>
                    </a:lnTo>
                    <a:lnTo>
                      <a:pt x="1103" y="598"/>
                    </a:lnTo>
                    <a:lnTo>
                      <a:pt x="1102" y="604"/>
                    </a:lnTo>
                    <a:lnTo>
                      <a:pt x="1104" y="608"/>
                    </a:lnTo>
                    <a:lnTo>
                      <a:pt x="1110" y="613"/>
                    </a:lnTo>
                    <a:lnTo>
                      <a:pt x="1117" y="619"/>
                    </a:lnTo>
                    <a:lnTo>
                      <a:pt x="1127" y="625"/>
                    </a:lnTo>
                    <a:lnTo>
                      <a:pt x="1137" y="631"/>
                    </a:lnTo>
                    <a:lnTo>
                      <a:pt x="1147" y="636"/>
                    </a:lnTo>
                    <a:lnTo>
                      <a:pt x="1156" y="640"/>
                    </a:lnTo>
                    <a:lnTo>
                      <a:pt x="1162" y="642"/>
                    </a:lnTo>
                    <a:lnTo>
                      <a:pt x="1149" y="652"/>
                    </a:lnTo>
                    <a:lnTo>
                      <a:pt x="1134" y="664"/>
                    </a:lnTo>
                    <a:lnTo>
                      <a:pt x="1127" y="670"/>
                    </a:lnTo>
                    <a:lnTo>
                      <a:pt x="1121" y="677"/>
                    </a:lnTo>
                    <a:lnTo>
                      <a:pt x="1119" y="680"/>
                    </a:lnTo>
                    <a:lnTo>
                      <a:pt x="1117" y="683"/>
                    </a:lnTo>
                    <a:lnTo>
                      <a:pt x="1116" y="687"/>
                    </a:lnTo>
                    <a:lnTo>
                      <a:pt x="1115" y="690"/>
                    </a:lnTo>
                    <a:lnTo>
                      <a:pt x="1116" y="695"/>
                    </a:lnTo>
                    <a:lnTo>
                      <a:pt x="1117" y="698"/>
                    </a:lnTo>
                    <a:lnTo>
                      <a:pt x="1120" y="702"/>
                    </a:lnTo>
                    <a:lnTo>
                      <a:pt x="1122" y="706"/>
                    </a:lnTo>
                    <a:lnTo>
                      <a:pt x="1130" y="714"/>
                    </a:lnTo>
                    <a:lnTo>
                      <a:pt x="1139" y="722"/>
                    </a:lnTo>
                    <a:lnTo>
                      <a:pt x="1149" y="729"/>
                    </a:lnTo>
                    <a:lnTo>
                      <a:pt x="1160" y="735"/>
                    </a:lnTo>
                    <a:lnTo>
                      <a:pt x="1166" y="737"/>
                    </a:lnTo>
                    <a:lnTo>
                      <a:pt x="1171" y="738"/>
                    </a:lnTo>
                    <a:lnTo>
                      <a:pt x="1177" y="739"/>
                    </a:lnTo>
                    <a:lnTo>
                      <a:pt x="1182" y="740"/>
                    </a:lnTo>
                    <a:lnTo>
                      <a:pt x="1209" y="844"/>
                    </a:lnTo>
                    <a:lnTo>
                      <a:pt x="1194" y="844"/>
                    </a:lnTo>
                    <a:lnTo>
                      <a:pt x="1180" y="844"/>
                    </a:lnTo>
                    <a:lnTo>
                      <a:pt x="1167" y="844"/>
                    </a:lnTo>
                    <a:lnTo>
                      <a:pt x="1156" y="844"/>
                    </a:lnTo>
                    <a:lnTo>
                      <a:pt x="1149" y="843"/>
                    </a:lnTo>
                    <a:lnTo>
                      <a:pt x="1142" y="838"/>
                    </a:lnTo>
                    <a:lnTo>
                      <a:pt x="1137" y="836"/>
                    </a:lnTo>
                    <a:lnTo>
                      <a:pt x="1132" y="834"/>
                    </a:lnTo>
                    <a:lnTo>
                      <a:pt x="1127" y="833"/>
                    </a:lnTo>
                    <a:lnTo>
                      <a:pt x="1122" y="832"/>
                    </a:lnTo>
                    <a:lnTo>
                      <a:pt x="1117" y="834"/>
                    </a:lnTo>
                    <a:lnTo>
                      <a:pt x="1109" y="839"/>
                    </a:lnTo>
                    <a:lnTo>
                      <a:pt x="1099" y="846"/>
                    </a:lnTo>
                    <a:lnTo>
                      <a:pt x="1087" y="854"/>
                    </a:lnTo>
                    <a:lnTo>
                      <a:pt x="1075" y="864"/>
                    </a:lnTo>
                    <a:lnTo>
                      <a:pt x="1065" y="872"/>
                    </a:lnTo>
                    <a:lnTo>
                      <a:pt x="1058" y="878"/>
                    </a:lnTo>
                    <a:lnTo>
                      <a:pt x="1056" y="882"/>
                    </a:lnTo>
                    <a:lnTo>
                      <a:pt x="1076" y="894"/>
                    </a:lnTo>
                    <a:lnTo>
                      <a:pt x="1075" y="900"/>
                    </a:lnTo>
                    <a:lnTo>
                      <a:pt x="1072" y="907"/>
                    </a:lnTo>
                    <a:lnTo>
                      <a:pt x="1069" y="912"/>
                    </a:lnTo>
                    <a:lnTo>
                      <a:pt x="1066" y="919"/>
                    </a:lnTo>
                    <a:lnTo>
                      <a:pt x="1058" y="928"/>
                    </a:lnTo>
                    <a:lnTo>
                      <a:pt x="1049" y="937"/>
                    </a:lnTo>
                    <a:lnTo>
                      <a:pt x="1039" y="945"/>
                    </a:lnTo>
                    <a:lnTo>
                      <a:pt x="1027" y="952"/>
                    </a:lnTo>
                    <a:lnTo>
                      <a:pt x="1016" y="958"/>
                    </a:lnTo>
                    <a:lnTo>
                      <a:pt x="1004" y="964"/>
                    </a:lnTo>
                    <a:lnTo>
                      <a:pt x="992" y="972"/>
                    </a:lnTo>
                    <a:lnTo>
                      <a:pt x="981" y="978"/>
                    </a:lnTo>
                    <a:lnTo>
                      <a:pt x="971" y="985"/>
                    </a:lnTo>
                    <a:lnTo>
                      <a:pt x="962" y="993"/>
                    </a:lnTo>
                    <a:lnTo>
                      <a:pt x="957" y="997"/>
                    </a:lnTo>
                    <a:lnTo>
                      <a:pt x="954" y="1001"/>
                    </a:lnTo>
                    <a:lnTo>
                      <a:pt x="951" y="1006"/>
                    </a:lnTo>
                    <a:lnTo>
                      <a:pt x="948" y="1011"/>
                    </a:lnTo>
                    <a:lnTo>
                      <a:pt x="946" y="1017"/>
                    </a:lnTo>
                    <a:lnTo>
                      <a:pt x="944" y="1022"/>
                    </a:lnTo>
                    <a:lnTo>
                      <a:pt x="943" y="1029"/>
                    </a:lnTo>
                    <a:lnTo>
                      <a:pt x="943" y="1036"/>
                    </a:lnTo>
                    <a:lnTo>
                      <a:pt x="934" y="1039"/>
                    </a:lnTo>
                    <a:lnTo>
                      <a:pt x="926" y="1042"/>
                    </a:lnTo>
                    <a:lnTo>
                      <a:pt x="919" y="1046"/>
                    </a:lnTo>
                    <a:lnTo>
                      <a:pt x="912" y="1050"/>
                    </a:lnTo>
                    <a:lnTo>
                      <a:pt x="898" y="1060"/>
                    </a:lnTo>
                    <a:lnTo>
                      <a:pt x="886" y="1072"/>
                    </a:lnTo>
                    <a:lnTo>
                      <a:pt x="864" y="1099"/>
                    </a:lnTo>
                    <a:lnTo>
                      <a:pt x="843" y="1128"/>
                    </a:lnTo>
                    <a:lnTo>
                      <a:pt x="832" y="1143"/>
                    </a:lnTo>
                    <a:lnTo>
                      <a:pt x="821" y="1156"/>
                    </a:lnTo>
                    <a:lnTo>
                      <a:pt x="809" y="1168"/>
                    </a:lnTo>
                    <a:lnTo>
                      <a:pt x="796" y="1179"/>
                    </a:lnTo>
                    <a:lnTo>
                      <a:pt x="788" y="1184"/>
                    </a:lnTo>
                    <a:lnTo>
                      <a:pt x="780" y="1188"/>
                    </a:lnTo>
                    <a:lnTo>
                      <a:pt x="773" y="1192"/>
                    </a:lnTo>
                    <a:lnTo>
                      <a:pt x="764" y="1196"/>
                    </a:lnTo>
                    <a:lnTo>
                      <a:pt x="754" y="1199"/>
                    </a:lnTo>
                    <a:lnTo>
                      <a:pt x="745" y="1201"/>
                    </a:lnTo>
                    <a:lnTo>
                      <a:pt x="734" y="1202"/>
                    </a:lnTo>
                    <a:lnTo>
                      <a:pt x="723" y="1202"/>
                    </a:lnTo>
                    <a:lnTo>
                      <a:pt x="723" y="1211"/>
                    </a:lnTo>
                    <a:lnTo>
                      <a:pt x="723" y="1220"/>
                    </a:lnTo>
                    <a:lnTo>
                      <a:pt x="723" y="1227"/>
                    </a:lnTo>
                    <a:lnTo>
                      <a:pt x="723" y="1233"/>
                    </a:lnTo>
                    <a:lnTo>
                      <a:pt x="723" y="1244"/>
                    </a:lnTo>
                    <a:lnTo>
                      <a:pt x="723" y="1261"/>
                    </a:lnTo>
                    <a:lnTo>
                      <a:pt x="723" y="1279"/>
                    </a:lnTo>
                    <a:lnTo>
                      <a:pt x="725" y="1298"/>
                    </a:lnTo>
                    <a:lnTo>
                      <a:pt x="727" y="1308"/>
                    </a:lnTo>
                    <a:lnTo>
                      <a:pt x="729" y="1317"/>
                    </a:lnTo>
                    <a:lnTo>
                      <a:pt x="731" y="1325"/>
                    </a:lnTo>
                    <a:lnTo>
                      <a:pt x="735" y="1332"/>
                    </a:lnTo>
                    <a:lnTo>
                      <a:pt x="739" y="1339"/>
                    </a:lnTo>
                    <a:lnTo>
                      <a:pt x="744" y="1344"/>
                    </a:lnTo>
                    <a:lnTo>
                      <a:pt x="750" y="1348"/>
                    </a:lnTo>
                    <a:lnTo>
                      <a:pt x="757" y="1350"/>
                    </a:lnTo>
                    <a:lnTo>
                      <a:pt x="751" y="1366"/>
                    </a:lnTo>
                    <a:lnTo>
                      <a:pt x="744" y="1380"/>
                    </a:lnTo>
                    <a:lnTo>
                      <a:pt x="736" y="1393"/>
                    </a:lnTo>
                    <a:lnTo>
                      <a:pt x="729" y="1405"/>
                    </a:lnTo>
                    <a:lnTo>
                      <a:pt x="721" y="1419"/>
                    </a:lnTo>
                    <a:lnTo>
                      <a:pt x="716" y="1432"/>
                    </a:lnTo>
                    <a:lnTo>
                      <a:pt x="713" y="1438"/>
                    </a:lnTo>
                    <a:lnTo>
                      <a:pt x="712" y="1445"/>
                    </a:lnTo>
                    <a:lnTo>
                      <a:pt x="711" y="1453"/>
                    </a:lnTo>
                    <a:lnTo>
                      <a:pt x="710" y="1460"/>
                    </a:lnTo>
                    <a:lnTo>
                      <a:pt x="711" y="1463"/>
                    </a:lnTo>
                    <a:lnTo>
                      <a:pt x="712" y="1465"/>
                    </a:lnTo>
                    <a:lnTo>
                      <a:pt x="714" y="1467"/>
                    </a:lnTo>
                    <a:lnTo>
                      <a:pt x="718" y="1469"/>
                    </a:lnTo>
                    <a:lnTo>
                      <a:pt x="724" y="1473"/>
                    </a:lnTo>
                    <a:lnTo>
                      <a:pt x="730" y="1474"/>
                    </a:lnTo>
                    <a:lnTo>
                      <a:pt x="730" y="1510"/>
                    </a:lnTo>
                    <a:lnTo>
                      <a:pt x="722" y="1524"/>
                    </a:lnTo>
                    <a:lnTo>
                      <a:pt x="716" y="1539"/>
                    </a:lnTo>
                    <a:lnTo>
                      <a:pt x="711" y="1545"/>
                    </a:lnTo>
                    <a:lnTo>
                      <a:pt x="706" y="1549"/>
                    </a:lnTo>
                    <a:lnTo>
                      <a:pt x="702" y="1551"/>
                    </a:lnTo>
                    <a:lnTo>
                      <a:pt x="699" y="1552"/>
                    </a:lnTo>
                    <a:lnTo>
                      <a:pt x="695" y="1553"/>
                    </a:lnTo>
                    <a:lnTo>
                      <a:pt x="690" y="1553"/>
                    </a:lnTo>
                    <a:lnTo>
                      <a:pt x="690" y="1561"/>
                    </a:lnTo>
                    <a:lnTo>
                      <a:pt x="691" y="1571"/>
                    </a:lnTo>
                    <a:lnTo>
                      <a:pt x="693" y="1576"/>
                    </a:lnTo>
                    <a:lnTo>
                      <a:pt x="694" y="1580"/>
                    </a:lnTo>
                    <a:lnTo>
                      <a:pt x="695" y="1583"/>
                    </a:lnTo>
                    <a:lnTo>
                      <a:pt x="697" y="1584"/>
                    </a:lnTo>
                    <a:lnTo>
                      <a:pt x="671" y="1605"/>
                    </a:lnTo>
                    <a:lnTo>
                      <a:pt x="649" y="1622"/>
                    </a:lnTo>
                    <a:lnTo>
                      <a:pt x="639" y="1632"/>
                    </a:lnTo>
                    <a:lnTo>
                      <a:pt x="630" y="1643"/>
                    </a:lnTo>
                    <a:lnTo>
                      <a:pt x="620" y="1656"/>
                    </a:lnTo>
                    <a:lnTo>
                      <a:pt x="611" y="1670"/>
                    </a:lnTo>
                    <a:lnTo>
                      <a:pt x="595" y="1663"/>
                    </a:lnTo>
                    <a:lnTo>
                      <a:pt x="584" y="1656"/>
                    </a:lnTo>
                    <a:lnTo>
                      <a:pt x="575" y="1649"/>
                    </a:lnTo>
                    <a:lnTo>
                      <a:pt x="568" y="1641"/>
                    </a:lnTo>
                    <a:lnTo>
                      <a:pt x="563" y="1631"/>
                    </a:lnTo>
                    <a:lnTo>
                      <a:pt x="560" y="1621"/>
                    </a:lnTo>
                    <a:lnTo>
                      <a:pt x="555" y="1609"/>
                    </a:lnTo>
                    <a:lnTo>
                      <a:pt x="551" y="1597"/>
                    </a:lnTo>
                    <a:lnTo>
                      <a:pt x="542" y="1574"/>
                    </a:lnTo>
                    <a:lnTo>
                      <a:pt x="530" y="1552"/>
                    </a:lnTo>
                    <a:lnTo>
                      <a:pt x="516" y="1529"/>
                    </a:lnTo>
                    <a:lnTo>
                      <a:pt x="501" y="1505"/>
                    </a:lnTo>
                    <a:lnTo>
                      <a:pt x="486" y="1483"/>
                    </a:lnTo>
                    <a:lnTo>
                      <a:pt x="473" y="1461"/>
                    </a:lnTo>
                    <a:lnTo>
                      <a:pt x="461" y="1441"/>
                    </a:lnTo>
                    <a:lnTo>
                      <a:pt x="451" y="1424"/>
                    </a:lnTo>
                    <a:lnTo>
                      <a:pt x="442" y="1405"/>
                    </a:lnTo>
                    <a:lnTo>
                      <a:pt x="436" y="1388"/>
                    </a:lnTo>
                    <a:lnTo>
                      <a:pt x="430" y="1370"/>
                    </a:lnTo>
                    <a:lnTo>
                      <a:pt x="425" y="1352"/>
                    </a:lnTo>
                    <a:lnTo>
                      <a:pt x="419" y="1334"/>
                    </a:lnTo>
                    <a:lnTo>
                      <a:pt x="414" y="1316"/>
                    </a:lnTo>
                    <a:lnTo>
                      <a:pt x="407" y="1296"/>
                    </a:lnTo>
                    <a:lnTo>
                      <a:pt x="398" y="1276"/>
                    </a:lnTo>
                    <a:lnTo>
                      <a:pt x="376" y="1244"/>
                    </a:lnTo>
                    <a:lnTo>
                      <a:pt x="352" y="1214"/>
                    </a:lnTo>
                    <a:lnTo>
                      <a:pt x="341" y="1200"/>
                    </a:lnTo>
                    <a:lnTo>
                      <a:pt x="330" y="1184"/>
                    </a:lnTo>
                    <a:lnTo>
                      <a:pt x="320" y="1169"/>
                    </a:lnTo>
                    <a:lnTo>
                      <a:pt x="312" y="1153"/>
                    </a:lnTo>
                    <a:lnTo>
                      <a:pt x="301" y="1114"/>
                    </a:lnTo>
                    <a:lnTo>
                      <a:pt x="292" y="1078"/>
                    </a:lnTo>
                    <a:lnTo>
                      <a:pt x="284" y="1043"/>
                    </a:lnTo>
                    <a:lnTo>
                      <a:pt x="280" y="1008"/>
                    </a:lnTo>
                    <a:lnTo>
                      <a:pt x="275" y="974"/>
                    </a:lnTo>
                    <a:lnTo>
                      <a:pt x="273" y="938"/>
                    </a:lnTo>
                    <a:lnTo>
                      <a:pt x="272" y="901"/>
                    </a:lnTo>
                    <a:lnTo>
                      <a:pt x="272" y="864"/>
                    </a:lnTo>
                    <a:lnTo>
                      <a:pt x="268" y="863"/>
                    </a:lnTo>
                    <a:lnTo>
                      <a:pt x="263" y="862"/>
                    </a:lnTo>
                    <a:lnTo>
                      <a:pt x="259" y="861"/>
                    </a:lnTo>
                    <a:lnTo>
                      <a:pt x="256" y="857"/>
                    </a:lnTo>
                    <a:lnTo>
                      <a:pt x="252" y="855"/>
                    </a:lnTo>
                    <a:lnTo>
                      <a:pt x="250" y="852"/>
                    </a:lnTo>
                    <a:lnTo>
                      <a:pt x="247" y="848"/>
                    </a:lnTo>
                    <a:lnTo>
                      <a:pt x="246" y="844"/>
                    </a:lnTo>
                    <a:lnTo>
                      <a:pt x="242" y="836"/>
                    </a:lnTo>
                    <a:lnTo>
                      <a:pt x="240" y="827"/>
                    </a:lnTo>
                    <a:lnTo>
                      <a:pt x="239" y="817"/>
                    </a:lnTo>
                    <a:lnTo>
                      <a:pt x="239" y="808"/>
                    </a:lnTo>
                    <a:lnTo>
                      <a:pt x="230" y="814"/>
                    </a:lnTo>
                    <a:lnTo>
                      <a:pt x="224" y="821"/>
                    </a:lnTo>
                    <a:lnTo>
                      <a:pt x="217" y="828"/>
                    </a:lnTo>
                    <a:lnTo>
                      <a:pt x="210" y="836"/>
                    </a:lnTo>
                    <a:lnTo>
                      <a:pt x="201" y="852"/>
                    </a:lnTo>
                    <a:lnTo>
                      <a:pt x="192" y="869"/>
                    </a:lnTo>
                    <a:lnTo>
                      <a:pt x="186" y="876"/>
                    </a:lnTo>
                    <a:lnTo>
                      <a:pt x="182" y="883"/>
                    </a:lnTo>
                    <a:lnTo>
                      <a:pt x="176" y="890"/>
                    </a:lnTo>
                    <a:lnTo>
                      <a:pt x="171" y="895"/>
                    </a:lnTo>
                    <a:lnTo>
                      <a:pt x="164" y="900"/>
                    </a:lnTo>
                    <a:lnTo>
                      <a:pt x="157" y="903"/>
                    </a:lnTo>
                    <a:lnTo>
                      <a:pt x="148" y="905"/>
                    </a:lnTo>
                    <a:lnTo>
                      <a:pt x="139" y="906"/>
                    </a:lnTo>
                    <a:lnTo>
                      <a:pt x="134" y="905"/>
                    </a:lnTo>
                    <a:lnTo>
                      <a:pt x="127" y="903"/>
                    </a:lnTo>
                    <a:lnTo>
                      <a:pt x="120" y="900"/>
                    </a:lnTo>
                    <a:lnTo>
                      <a:pt x="113" y="895"/>
                    </a:lnTo>
                    <a:lnTo>
                      <a:pt x="105" y="889"/>
                    </a:lnTo>
                    <a:lnTo>
                      <a:pt x="97" y="883"/>
                    </a:lnTo>
                    <a:lnTo>
                      <a:pt x="90" y="876"/>
                    </a:lnTo>
                    <a:lnTo>
                      <a:pt x="82" y="868"/>
                    </a:lnTo>
                    <a:lnTo>
                      <a:pt x="75" y="860"/>
                    </a:lnTo>
                    <a:lnTo>
                      <a:pt x="69" y="851"/>
                    </a:lnTo>
                    <a:lnTo>
                      <a:pt x="62" y="842"/>
                    </a:lnTo>
                    <a:lnTo>
                      <a:pt x="57" y="833"/>
                    </a:lnTo>
                    <a:lnTo>
                      <a:pt x="52" y="825"/>
                    </a:lnTo>
                    <a:lnTo>
                      <a:pt x="49" y="817"/>
                    </a:lnTo>
                    <a:lnTo>
                      <a:pt x="47" y="809"/>
                    </a:lnTo>
                    <a:lnTo>
                      <a:pt x="46" y="801"/>
                    </a:lnTo>
                    <a:lnTo>
                      <a:pt x="51" y="798"/>
                    </a:lnTo>
                    <a:lnTo>
                      <a:pt x="63" y="792"/>
                    </a:lnTo>
                    <a:lnTo>
                      <a:pt x="77" y="786"/>
                    </a:lnTo>
                    <a:lnTo>
                      <a:pt x="85" y="783"/>
                    </a:lnTo>
                    <a:lnTo>
                      <a:pt x="77" y="783"/>
                    </a:lnTo>
                    <a:lnTo>
                      <a:pt x="67" y="782"/>
                    </a:lnTo>
                    <a:lnTo>
                      <a:pt x="59" y="780"/>
                    </a:lnTo>
                    <a:lnTo>
                      <a:pt x="51" y="779"/>
                    </a:lnTo>
                    <a:lnTo>
                      <a:pt x="44" y="776"/>
                    </a:lnTo>
                    <a:lnTo>
                      <a:pt x="37" y="774"/>
                    </a:lnTo>
                    <a:lnTo>
                      <a:pt x="30" y="771"/>
                    </a:lnTo>
                    <a:lnTo>
                      <a:pt x="25" y="767"/>
                    </a:lnTo>
                    <a:lnTo>
                      <a:pt x="21" y="763"/>
                    </a:lnTo>
                    <a:lnTo>
                      <a:pt x="16" y="759"/>
                    </a:lnTo>
                    <a:lnTo>
                      <a:pt x="12" y="754"/>
                    </a:lnTo>
                    <a:lnTo>
                      <a:pt x="8" y="750"/>
                    </a:lnTo>
                    <a:lnTo>
                      <a:pt x="3" y="738"/>
                    </a:lnTo>
                    <a:lnTo>
                      <a:pt x="0" y="727"/>
                    </a:lnTo>
                    <a:lnTo>
                      <a:pt x="10" y="719"/>
                    </a:lnTo>
                    <a:lnTo>
                      <a:pt x="21" y="713"/>
                    </a:lnTo>
                    <a:lnTo>
                      <a:pt x="32" y="708"/>
                    </a:lnTo>
                    <a:lnTo>
                      <a:pt x="44" y="704"/>
                    </a:lnTo>
                    <a:lnTo>
                      <a:pt x="67" y="699"/>
                    </a:lnTo>
                    <a:lnTo>
                      <a:pt x="90" y="695"/>
                    </a:lnTo>
                    <a:lnTo>
                      <a:pt x="102" y="693"/>
                    </a:lnTo>
                    <a:lnTo>
                      <a:pt x="113" y="689"/>
                    </a:lnTo>
                    <a:lnTo>
                      <a:pt x="123" y="686"/>
                    </a:lnTo>
                    <a:lnTo>
                      <a:pt x="133" y="681"/>
                    </a:lnTo>
                    <a:lnTo>
                      <a:pt x="142" y="676"/>
                    </a:lnTo>
                    <a:lnTo>
                      <a:pt x="151" y="668"/>
                    </a:lnTo>
                    <a:lnTo>
                      <a:pt x="159" y="659"/>
                    </a:lnTo>
                    <a:lnTo>
                      <a:pt x="165" y="648"/>
                    </a:lnTo>
                    <a:lnTo>
                      <a:pt x="161" y="646"/>
                    </a:lnTo>
                    <a:lnTo>
                      <a:pt x="157" y="643"/>
                    </a:lnTo>
                    <a:lnTo>
                      <a:pt x="151" y="639"/>
                    </a:lnTo>
                    <a:lnTo>
                      <a:pt x="145" y="633"/>
                    </a:lnTo>
                    <a:lnTo>
                      <a:pt x="131" y="621"/>
                    </a:lnTo>
                    <a:lnTo>
                      <a:pt x="118" y="607"/>
                    </a:lnTo>
                    <a:lnTo>
                      <a:pt x="106" y="592"/>
                    </a:lnTo>
                    <a:lnTo>
                      <a:pt x="95" y="576"/>
                    </a:lnTo>
                    <a:lnTo>
                      <a:pt x="92" y="569"/>
                    </a:lnTo>
                    <a:lnTo>
                      <a:pt x="89" y="562"/>
                    </a:lnTo>
                    <a:lnTo>
                      <a:pt x="86" y="555"/>
                    </a:lnTo>
                    <a:lnTo>
                      <a:pt x="85" y="549"/>
                    </a:lnTo>
                    <a:lnTo>
                      <a:pt x="81" y="548"/>
                    </a:lnTo>
                    <a:lnTo>
                      <a:pt x="77" y="547"/>
                    </a:lnTo>
                    <a:lnTo>
                      <a:pt x="73" y="545"/>
                    </a:lnTo>
                    <a:lnTo>
                      <a:pt x="70" y="541"/>
                    </a:lnTo>
                    <a:lnTo>
                      <a:pt x="64" y="534"/>
                    </a:lnTo>
                    <a:lnTo>
                      <a:pt x="59" y="524"/>
                    </a:lnTo>
                    <a:lnTo>
                      <a:pt x="59" y="500"/>
                    </a:lnTo>
                    <a:lnTo>
                      <a:pt x="73" y="499"/>
                    </a:lnTo>
                    <a:lnTo>
                      <a:pt x="86" y="498"/>
                    </a:lnTo>
                    <a:lnTo>
                      <a:pt x="98" y="496"/>
                    </a:lnTo>
                    <a:lnTo>
                      <a:pt x="109" y="492"/>
                    </a:lnTo>
                    <a:lnTo>
                      <a:pt x="119" y="489"/>
                    </a:lnTo>
                    <a:lnTo>
                      <a:pt x="129" y="484"/>
                    </a:lnTo>
                    <a:lnTo>
                      <a:pt x="138" y="479"/>
                    </a:lnTo>
                    <a:lnTo>
                      <a:pt x="147" y="473"/>
                    </a:lnTo>
                    <a:lnTo>
                      <a:pt x="154" y="466"/>
                    </a:lnTo>
                    <a:lnTo>
                      <a:pt x="162" y="459"/>
                    </a:lnTo>
                    <a:lnTo>
                      <a:pt x="169" y="452"/>
                    </a:lnTo>
                    <a:lnTo>
                      <a:pt x="175" y="444"/>
                    </a:lnTo>
                    <a:lnTo>
                      <a:pt x="186" y="428"/>
                    </a:lnTo>
                    <a:lnTo>
                      <a:pt x="197" y="410"/>
                    </a:lnTo>
                    <a:lnTo>
                      <a:pt x="216" y="374"/>
                    </a:lnTo>
                    <a:lnTo>
                      <a:pt x="235" y="338"/>
                    </a:lnTo>
                    <a:lnTo>
                      <a:pt x="246" y="322"/>
                    </a:lnTo>
                    <a:lnTo>
                      <a:pt x="257" y="308"/>
                    </a:lnTo>
                    <a:lnTo>
                      <a:pt x="263" y="300"/>
                    </a:lnTo>
                    <a:lnTo>
                      <a:pt x="270" y="294"/>
                    </a:lnTo>
                    <a:lnTo>
                      <a:pt x="277" y="289"/>
                    </a:lnTo>
                    <a:lnTo>
                      <a:pt x="285" y="284"/>
                    </a:lnTo>
                    <a:lnTo>
                      <a:pt x="279" y="272"/>
                    </a:lnTo>
                    <a:lnTo>
                      <a:pt x="274" y="261"/>
                    </a:lnTo>
                    <a:lnTo>
                      <a:pt x="273" y="256"/>
                    </a:lnTo>
                    <a:lnTo>
                      <a:pt x="272" y="251"/>
                    </a:lnTo>
                    <a:lnTo>
                      <a:pt x="272" y="245"/>
                    </a:lnTo>
                    <a:lnTo>
                      <a:pt x="272" y="240"/>
                    </a:lnTo>
                    <a:lnTo>
                      <a:pt x="273" y="235"/>
                    </a:lnTo>
                    <a:lnTo>
                      <a:pt x="274" y="230"/>
                    </a:lnTo>
                    <a:lnTo>
                      <a:pt x="276" y="226"/>
                    </a:lnTo>
                    <a:lnTo>
                      <a:pt x="280" y="222"/>
                    </a:lnTo>
                    <a:lnTo>
                      <a:pt x="283" y="219"/>
                    </a:lnTo>
                    <a:lnTo>
                      <a:pt x="287" y="216"/>
                    </a:lnTo>
                    <a:lnTo>
                      <a:pt x="293" y="213"/>
                    </a:lnTo>
                    <a:lnTo>
                      <a:pt x="298" y="210"/>
                    </a:lnTo>
                    <a:lnTo>
                      <a:pt x="269" y="183"/>
                    </a:lnTo>
                    <a:lnTo>
                      <a:pt x="247" y="163"/>
                    </a:lnTo>
                    <a:lnTo>
                      <a:pt x="237" y="153"/>
                    </a:lnTo>
                    <a:lnTo>
                      <a:pt x="227" y="142"/>
                    </a:lnTo>
                    <a:lnTo>
                      <a:pt x="217" y="128"/>
                    </a:lnTo>
                    <a:lnTo>
                      <a:pt x="205" y="111"/>
                    </a:lnTo>
                    <a:lnTo>
                      <a:pt x="205" y="68"/>
                    </a:lnTo>
                    <a:lnTo>
                      <a:pt x="229" y="68"/>
                    </a:lnTo>
                    <a:lnTo>
                      <a:pt x="256" y="66"/>
                    </a:lnTo>
                    <a:lnTo>
                      <a:pt x="270" y="65"/>
                    </a:lnTo>
                    <a:lnTo>
                      <a:pt x="283" y="63"/>
                    </a:lnTo>
                    <a:lnTo>
                      <a:pt x="297" y="60"/>
                    </a:lnTo>
                    <a:lnTo>
                      <a:pt x="310" y="57"/>
                    </a:lnTo>
                    <a:lnTo>
                      <a:pt x="322" y="54"/>
                    </a:lnTo>
                    <a:lnTo>
                      <a:pt x="335" y="49"/>
                    </a:lnTo>
                    <a:lnTo>
                      <a:pt x="347" y="44"/>
                    </a:lnTo>
                    <a:lnTo>
                      <a:pt x="357" y="37"/>
                    </a:lnTo>
                    <a:lnTo>
                      <a:pt x="366" y="30"/>
                    </a:lnTo>
                    <a:lnTo>
                      <a:pt x="374" y="21"/>
                    </a:lnTo>
                    <a:lnTo>
                      <a:pt x="381" y="11"/>
                    </a:lnTo>
                    <a:lnTo>
                      <a:pt x="38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1" name="Freeform 465">
                <a:extLst>
                  <a:ext uri="{FF2B5EF4-FFF2-40B4-BE49-F238E27FC236}">
                    <a16:creationId xmlns:a16="http://schemas.microsoft.com/office/drawing/2014/main" id="{3F9004CA-353D-0541-95FC-49CD48DF1205}"/>
                  </a:ext>
                </a:extLst>
              </p:cNvPr>
              <p:cNvSpPr>
                <a:spLocks/>
              </p:cNvSpPr>
              <p:nvPr>
                <p:custDataLst>
                  <p:tags r:id="rId303"/>
                </p:custDataLst>
              </p:nvPr>
            </p:nvSpPr>
            <p:spPr bwMode="auto">
              <a:xfrm>
                <a:off x="5322888" y="3325813"/>
                <a:ext cx="158750" cy="206375"/>
              </a:xfrm>
              <a:custGeom>
                <a:avLst/>
                <a:gdLst>
                  <a:gd name="T0" fmla="*/ 2147483646 w 359"/>
                  <a:gd name="T1" fmla="*/ 2147483646 h 394"/>
                  <a:gd name="T2" fmla="*/ 2147483646 w 359"/>
                  <a:gd name="T3" fmla="*/ 2147483646 h 394"/>
                  <a:gd name="T4" fmla="*/ 2147483646 w 359"/>
                  <a:gd name="T5" fmla="*/ 2147483646 h 394"/>
                  <a:gd name="T6" fmla="*/ 2147483646 w 359"/>
                  <a:gd name="T7" fmla="*/ 2147483646 h 394"/>
                  <a:gd name="T8" fmla="*/ 2147483646 w 359"/>
                  <a:gd name="T9" fmla="*/ 2147483646 h 394"/>
                  <a:gd name="T10" fmla="*/ 2147483646 w 359"/>
                  <a:gd name="T11" fmla="*/ 2147483646 h 394"/>
                  <a:gd name="T12" fmla="*/ 1124167120 w 359"/>
                  <a:gd name="T13" fmla="*/ 2147483646 h 394"/>
                  <a:gd name="T14" fmla="*/ 0 w 359"/>
                  <a:gd name="T15" fmla="*/ 2147483646 h 394"/>
                  <a:gd name="T16" fmla="*/ 2147483646 w 359"/>
                  <a:gd name="T17" fmla="*/ 2147483646 h 394"/>
                  <a:gd name="T18" fmla="*/ 2147483646 w 359"/>
                  <a:gd name="T19" fmla="*/ 2147483646 h 394"/>
                  <a:gd name="T20" fmla="*/ 2147483646 w 359"/>
                  <a:gd name="T21" fmla="*/ 2147483646 h 394"/>
                  <a:gd name="T22" fmla="*/ 2147483646 w 359"/>
                  <a:gd name="T23" fmla="*/ 2147483646 h 394"/>
                  <a:gd name="T24" fmla="*/ 2147483646 w 359"/>
                  <a:gd name="T25" fmla="*/ 2147483646 h 394"/>
                  <a:gd name="T26" fmla="*/ 2147483646 w 359"/>
                  <a:gd name="T27" fmla="*/ 2147483646 h 394"/>
                  <a:gd name="T28" fmla="*/ 2147483646 w 359"/>
                  <a:gd name="T29" fmla="*/ 2147483646 h 394"/>
                  <a:gd name="T30" fmla="*/ 2147483646 w 359"/>
                  <a:gd name="T31" fmla="*/ 2147483646 h 394"/>
                  <a:gd name="T32" fmla="*/ 2147483646 w 359"/>
                  <a:gd name="T33" fmla="*/ 2147483646 h 394"/>
                  <a:gd name="T34" fmla="*/ 2147483646 w 359"/>
                  <a:gd name="T35" fmla="*/ 2011885972 h 394"/>
                  <a:gd name="T36" fmla="*/ 2147483646 w 359"/>
                  <a:gd name="T37" fmla="*/ 0 h 394"/>
                  <a:gd name="T38" fmla="*/ 2147483646 w 359"/>
                  <a:gd name="T39" fmla="*/ 2147483646 h 394"/>
                  <a:gd name="T40" fmla="*/ 2147483646 w 359"/>
                  <a:gd name="T41" fmla="*/ 2147483646 h 394"/>
                  <a:gd name="T42" fmla="*/ 2147483646 w 359"/>
                  <a:gd name="T43" fmla="*/ 2147483646 h 394"/>
                  <a:gd name="T44" fmla="*/ 2147483646 w 359"/>
                  <a:gd name="T45" fmla="*/ 2147483646 h 394"/>
                  <a:gd name="T46" fmla="*/ 2147483646 w 359"/>
                  <a:gd name="T47" fmla="*/ 2147483646 h 394"/>
                  <a:gd name="T48" fmla="*/ 2147483646 w 359"/>
                  <a:gd name="T49" fmla="*/ 2147483646 h 394"/>
                  <a:gd name="T50" fmla="*/ 2147483646 w 359"/>
                  <a:gd name="T51" fmla="*/ 2147483646 h 394"/>
                  <a:gd name="T52" fmla="*/ 2147483646 w 359"/>
                  <a:gd name="T53" fmla="*/ 2147483646 h 394"/>
                  <a:gd name="T54" fmla="*/ 2147483646 w 359"/>
                  <a:gd name="T55" fmla="*/ 2147483646 h 394"/>
                  <a:gd name="T56" fmla="*/ 2147483646 w 359"/>
                  <a:gd name="T57" fmla="*/ 2147483646 h 394"/>
                  <a:gd name="T58" fmla="*/ 2147483646 w 359"/>
                  <a:gd name="T59" fmla="*/ 2147483646 h 394"/>
                  <a:gd name="T60" fmla="*/ 2147483646 w 359"/>
                  <a:gd name="T61" fmla="*/ 2147483646 h 394"/>
                  <a:gd name="T62" fmla="*/ 2147483646 w 359"/>
                  <a:gd name="T63" fmla="*/ 2147483646 h 394"/>
                  <a:gd name="T64" fmla="*/ 2147483646 w 359"/>
                  <a:gd name="T65" fmla="*/ 2147483646 h 394"/>
                  <a:gd name="T66" fmla="*/ 2147483646 w 359"/>
                  <a:gd name="T67" fmla="*/ 2147483646 h 394"/>
                  <a:gd name="T68" fmla="*/ 2147483646 w 359"/>
                  <a:gd name="T69" fmla="*/ 2147483646 h 394"/>
                  <a:gd name="T70" fmla="*/ 2147483646 w 359"/>
                  <a:gd name="T71" fmla="*/ 2147483646 h 394"/>
                  <a:gd name="T72" fmla="*/ 2147483646 w 359"/>
                  <a:gd name="T73" fmla="*/ 2147483646 h 394"/>
                  <a:gd name="T74" fmla="*/ 2147483646 w 359"/>
                  <a:gd name="T75" fmla="*/ 2147483646 h 394"/>
                  <a:gd name="T76" fmla="*/ 2147483646 w 359"/>
                  <a:gd name="T77" fmla="*/ 2147483646 h 394"/>
                  <a:gd name="T78" fmla="*/ 2147483646 w 359"/>
                  <a:gd name="T79" fmla="*/ 2147483646 h 394"/>
                  <a:gd name="T80" fmla="*/ 2147483646 w 359"/>
                  <a:gd name="T81" fmla="*/ 2147483646 h 394"/>
                  <a:gd name="T82" fmla="*/ 2147483646 w 359"/>
                  <a:gd name="T83" fmla="*/ 2147483646 h 394"/>
                  <a:gd name="T84" fmla="*/ 2147483646 w 359"/>
                  <a:gd name="T85" fmla="*/ 2147483646 h 394"/>
                  <a:gd name="T86" fmla="*/ 2147483646 w 359"/>
                  <a:gd name="T87" fmla="*/ 2147483646 h 394"/>
                  <a:gd name="T88" fmla="*/ 2147483646 w 359"/>
                  <a:gd name="T89" fmla="*/ 2147483646 h 394"/>
                  <a:gd name="T90" fmla="*/ 2147483646 w 359"/>
                  <a:gd name="T91" fmla="*/ 2147483646 h 394"/>
                  <a:gd name="T92" fmla="*/ 2147483646 w 359"/>
                  <a:gd name="T93" fmla="*/ 2147483646 h 394"/>
                  <a:gd name="T94" fmla="*/ 2147483646 w 359"/>
                  <a:gd name="T95" fmla="*/ 2147483646 h 394"/>
                  <a:gd name="T96" fmla="*/ 2147483646 w 359"/>
                  <a:gd name="T97" fmla="*/ 2147483646 h 394"/>
                  <a:gd name="T98" fmla="*/ 2147483646 w 359"/>
                  <a:gd name="T99" fmla="*/ 2147483646 h 394"/>
                  <a:gd name="T100" fmla="*/ 2147483646 w 359"/>
                  <a:gd name="T101" fmla="*/ 2147483646 h 394"/>
                  <a:gd name="T102" fmla="*/ 2147483646 w 359"/>
                  <a:gd name="T103" fmla="*/ 2147483646 h 394"/>
                  <a:gd name="T104" fmla="*/ 2147483646 w 359"/>
                  <a:gd name="T105" fmla="*/ 2147483646 h 394"/>
                  <a:gd name="T106" fmla="*/ 2147483646 w 359"/>
                  <a:gd name="T107" fmla="*/ 2147483646 h 394"/>
                  <a:gd name="T108" fmla="*/ 2147483646 w 359"/>
                  <a:gd name="T109" fmla="*/ 2147483646 h 394"/>
                  <a:gd name="T110" fmla="*/ 2147483646 w 359"/>
                  <a:gd name="T111" fmla="*/ 2147483646 h 394"/>
                  <a:gd name="T112" fmla="*/ 2147483646 w 359"/>
                  <a:gd name="T113" fmla="*/ 2147483646 h 394"/>
                  <a:gd name="T114" fmla="*/ 2147483646 w 359"/>
                  <a:gd name="T115" fmla="*/ 2147483646 h 39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359" h="394">
                    <a:moveTo>
                      <a:pt x="53" y="394"/>
                    </a:moveTo>
                    <a:lnTo>
                      <a:pt x="53" y="382"/>
                    </a:lnTo>
                    <a:lnTo>
                      <a:pt x="53" y="370"/>
                    </a:lnTo>
                    <a:lnTo>
                      <a:pt x="53" y="358"/>
                    </a:lnTo>
                    <a:lnTo>
                      <a:pt x="53" y="346"/>
                    </a:lnTo>
                    <a:lnTo>
                      <a:pt x="53" y="333"/>
                    </a:lnTo>
                    <a:lnTo>
                      <a:pt x="52" y="322"/>
                    </a:lnTo>
                    <a:lnTo>
                      <a:pt x="50" y="312"/>
                    </a:lnTo>
                    <a:lnTo>
                      <a:pt x="46" y="302"/>
                    </a:lnTo>
                    <a:lnTo>
                      <a:pt x="43" y="293"/>
                    </a:lnTo>
                    <a:lnTo>
                      <a:pt x="40" y="284"/>
                    </a:lnTo>
                    <a:lnTo>
                      <a:pt x="35" y="277"/>
                    </a:lnTo>
                    <a:lnTo>
                      <a:pt x="32" y="270"/>
                    </a:lnTo>
                    <a:lnTo>
                      <a:pt x="13" y="245"/>
                    </a:lnTo>
                    <a:lnTo>
                      <a:pt x="0" y="222"/>
                    </a:lnTo>
                    <a:lnTo>
                      <a:pt x="0" y="185"/>
                    </a:lnTo>
                    <a:lnTo>
                      <a:pt x="27" y="185"/>
                    </a:lnTo>
                    <a:lnTo>
                      <a:pt x="33" y="181"/>
                    </a:lnTo>
                    <a:lnTo>
                      <a:pt x="38" y="174"/>
                    </a:lnTo>
                    <a:lnTo>
                      <a:pt x="40" y="169"/>
                    </a:lnTo>
                    <a:lnTo>
                      <a:pt x="41" y="163"/>
                    </a:lnTo>
                    <a:lnTo>
                      <a:pt x="41" y="150"/>
                    </a:lnTo>
                    <a:lnTo>
                      <a:pt x="40" y="136"/>
                    </a:lnTo>
                    <a:lnTo>
                      <a:pt x="38" y="107"/>
                    </a:lnTo>
                    <a:lnTo>
                      <a:pt x="32" y="79"/>
                    </a:lnTo>
                    <a:lnTo>
                      <a:pt x="31" y="65"/>
                    </a:lnTo>
                    <a:lnTo>
                      <a:pt x="31" y="52"/>
                    </a:lnTo>
                    <a:lnTo>
                      <a:pt x="32" y="47"/>
                    </a:lnTo>
                    <a:lnTo>
                      <a:pt x="34" y="41"/>
                    </a:lnTo>
                    <a:lnTo>
                      <a:pt x="36" y="36"/>
                    </a:lnTo>
                    <a:lnTo>
                      <a:pt x="40" y="31"/>
                    </a:lnTo>
                    <a:lnTo>
                      <a:pt x="120" y="31"/>
                    </a:lnTo>
                    <a:lnTo>
                      <a:pt x="120" y="27"/>
                    </a:lnTo>
                    <a:lnTo>
                      <a:pt x="122" y="22"/>
                    </a:lnTo>
                    <a:lnTo>
                      <a:pt x="124" y="18"/>
                    </a:lnTo>
                    <a:lnTo>
                      <a:pt x="128" y="14"/>
                    </a:lnTo>
                    <a:lnTo>
                      <a:pt x="133" y="6"/>
                    </a:lnTo>
                    <a:lnTo>
                      <a:pt x="140" y="0"/>
                    </a:lnTo>
                    <a:lnTo>
                      <a:pt x="141" y="9"/>
                    </a:lnTo>
                    <a:lnTo>
                      <a:pt x="142" y="18"/>
                    </a:lnTo>
                    <a:lnTo>
                      <a:pt x="143" y="22"/>
                    </a:lnTo>
                    <a:lnTo>
                      <a:pt x="142" y="26"/>
                    </a:lnTo>
                    <a:lnTo>
                      <a:pt x="142" y="29"/>
                    </a:lnTo>
                    <a:lnTo>
                      <a:pt x="140" y="31"/>
                    </a:lnTo>
                    <a:lnTo>
                      <a:pt x="153" y="31"/>
                    </a:lnTo>
                    <a:lnTo>
                      <a:pt x="168" y="31"/>
                    </a:lnTo>
                    <a:lnTo>
                      <a:pt x="180" y="31"/>
                    </a:lnTo>
                    <a:lnTo>
                      <a:pt x="186" y="31"/>
                    </a:lnTo>
                    <a:lnTo>
                      <a:pt x="202" y="34"/>
                    </a:lnTo>
                    <a:lnTo>
                      <a:pt x="214" y="38"/>
                    </a:lnTo>
                    <a:lnTo>
                      <a:pt x="224" y="43"/>
                    </a:lnTo>
                    <a:lnTo>
                      <a:pt x="233" y="49"/>
                    </a:lnTo>
                    <a:lnTo>
                      <a:pt x="240" y="53"/>
                    </a:lnTo>
                    <a:lnTo>
                      <a:pt x="246" y="58"/>
                    </a:lnTo>
                    <a:lnTo>
                      <a:pt x="252" y="60"/>
                    </a:lnTo>
                    <a:lnTo>
                      <a:pt x="259" y="61"/>
                    </a:lnTo>
                    <a:lnTo>
                      <a:pt x="264" y="61"/>
                    </a:lnTo>
                    <a:lnTo>
                      <a:pt x="268" y="59"/>
                    </a:lnTo>
                    <a:lnTo>
                      <a:pt x="271" y="57"/>
                    </a:lnTo>
                    <a:lnTo>
                      <a:pt x="275" y="54"/>
                    </a:lnTo>
                    <a:lnTo>
                      <a:pt x="280" y="46"/>
                    </a:lnTo>
                    <a:lnTo>
                      <a:pt x="286" y="37"/>
                    </a:lnTo>
                    <a:lnTo>
                      <a:pt x="300" y="44"/>
                    </a:lnTo>
                    <a:lnTo>
                      <a:pt x="312" y="52"/>
                    </a:lnTo>
                    <a:lnTo>
                      <a:pt x="319" y="55"/>
                    </a:lnTo>
                    <a:lnTo>
                      <a:pt x="325" y="59"/>
                    </a:lnTo>
                    <a:lnTo>
                      <a:pt x="332" y="61"/>
                    </a:lnTo>
                    <a:lnTo>
                      <a:pt x="338" y="61"/>
                    </a:lnTo>
                    <a:lnTo>
                      <a:pt x="359" y="148"/>
                    </a:lnTo>
                    <a:lnTo>
                      <a:pt x="353" y="161"/>
                    </a:lnTo>
                    <a:lnTo>
                      <a:pt x="346" y="173"/>
                    </a:lnTo>
                    <a:lnTo>
                      <a:pt x="338" y="185"/>
                    </a:lnTo>
                    <a:lnTo>
                      <a:pt x="331" y="195"/>
                    </a:lnTo>
                    <a:lnTo>
                      <a:pt x="323" y="206"/>
                    </a:lnTo>
                    <a:lnTo>
                      <a:pt x="318" y="218"/>
                    </a:lnTo>
                    <a:lnTo>
                      <a:pt x="315" y="224"/>
                    </a:lnTo>
                    <a:lnTo>
                      <a:pt x="314" y="231"/>
                    </a:lnTo>
                    <a:lnTo>
                      <a:pt x="313" y="239"/>
                    </a:lnTo>
                    <a:lnTo>
                      <a:pt x="312" y="247"/>
                    </a:lnTo>
                    <a:lnTo>
                      <a:pt x="313" y="255"/>
                    </a:lnTo>
                    <a:lnTo>
                      <a:pt x="316" y="263"/>
                    </a:lnTo>
                    <a:lnTo>
                      <a:pt x="321" y="273"/>
                    </a:lnTo>
                    <a:lnTo>
                      <a:pt x="325" y="283"/>
                    </a:lnTo>
                    <a:lnTo>
                      <a:pt x="331" y="293"/>
                    </a:lnTo>
                    <a:lnTo>
                      <a:pt x="335" y="302"/>
                    </a:lnTo>
                    <a:lnTo>
                      <a:pt x="337" y="309"/>
                    </a:lnTo>
                    <a:lnTo>
                      <a:pt x="338" y="315"/>
                    </a:lnTo>
                    <a:lnTo>
                      <a:pt x="337" y="321"/>
                    </a:lnTo>
                    <a:lnTo>
                      <a:pt x="332" y="331"/>
                    </a:lnTo>
                    <a:lnTo>
                      <a:pt x="330" y="337"/>
                    </a:lnTo>
                    <a:lnTo>
                      <a:pt x="327" y="343"/>
                    </a:lnTo>
                    <a:lnTo>
                      <a:pt x="326" y="351"/>
                    </a:lnTo>
                    <a:lnTo>
                      <a:pt x="325" y="358"/>
                    </a:lnTo>
                    <a:lnTo>
                      <a:pt x="319" y="358"/>
                    </a:lnTo>
                    <a:lnTo>
                      <a:pt x="313" y="357"/>
                    </a:lnTo>
                    <a:lnTo>
                      <a:pt x="308" y="356"/>
                    </a:lnTo>
                    <a:lnTo>
                      <a:pt x="304" y="354"/>
                    </a:lnTo>
                    <a:lnTo>
                      <a:pt x="298" y="350"/>
                    </a:lnTo>
                    <a:lnTo>
                      <a:pt x="292" y="346"/>
                    </a:lnTo>
                    <a:lnTo>
                      <a:pt x="287" y="340"/>
                    </a:lnTo>
                    <a:lnTo>
                      <a:pt x="280" y="336"/>
                    </a:lnTo>
                    <a:lnTo>
                      <a:pt x="277" y="335"/>
                    </a:lnTo>
                    <a:lnTo>
                      <a:pt x="271" y="334"/>
                    </a:lnTo>
                    <a:lnTo>
                      <a:pt x="266" y="333"/>
                    </a:lnTo>
                    <a:lnTo>
                      <a:pt x="259" y="333"/>
                    </a:lnTo>
                    <a:lnTo>
                      <a:pt x="246" y="333"/>
                    </a:lnTo>
                    <a:lnTo>
                      <a:pt x="234" y="334"/>
                    </a:lnTo>
                    <a:lnTo>
                      <a:pt x="221" y="336"/>
                    </a:lnTo>
                    <a:lnTo>
                      <a:pt x="208" y="338"/>
                    </a:lnTo>
                    <a:lnTo>
                      <a:pt x="181" y="343"/>
                    </a:lnTo>
                    <a:lnTo>
                      <a:pt x="155" y="351"/>
                    </a:lnTo>
                    <a:lnTo>
                      <a:pt x="131" y="359"/>
                    </a:lnTo>
                    <a:lnTo>
                      <a:pt x="107" y="367"/>
                    </a:lnTo>
                    <a:lnTo>
                      <a:pt x="86" y="375"/>
                    </a:lnTo>
                    <a:lnTo>
                      <a:pt x="66" y="382"/>
                    </a:lnTo>
                    <a:lnTo>
                      <a:pt x="53" y="39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2" name="Freeform 466">
                <a:extLst>
                  <a:ext uri="{FF2B5EF4-FFF2-40B4-BE49-F238E27FC236}">
                    <a16:creationId xmlns:a16="http://schemas.microsoft.com/office/drawing/2014/main" id="{BB8190E6-3CCD-9649-A953-1EBC97CB8AFC}"/>
                  </a:ext>
                </a:extLst>
              </p:cNvPr>
              <p:cNvSpPr>
                <a:spLocks/>
              </p:cNvSpPr>
              <p:nvPr>
                <p:custDataLst>
                  <p:tags r:id="rId304"/>
                </p:custDataLst>
              </p:nvPr>
            </p:nvSpPr>
            <p:spPr bwMode="auto">
              <a:xfrm>
                <a:off x="6391275" y="3521075"/>
                <a:ext cx="192088" cy="271463"/>
              </a:xfrm>
              <a:custGeom>
                <a:avLst/>
                <a:gdLst>
                  <a:gd name="T0" fmla="*/ 2147483646 w 449"/>
                  <a:gd name="T1" fmla="*/ 2147483646 h 523"/>
                  <a:gd name="T2" fmla="*/ 2147483646 w 449"/>
                  <a:gd name="T3" fmla="*/ 2147483646 h 523"/>
                  <a:gd name="T4" fmla="*/ 2147483646 w 449"/>
                  <a:gd name="T5" fmla="*/ 2147483646 h 523"/>
                  <a:gd name="T6" fmla="*/ 2147483646 w 449"/>
                  <a:gd name="T7" fmla="*/ 2147483646 h 523"/>
                  <a:gd name="T8" fmla="*/ 2147483646 w 449"/>
                  <a:gd name="T9" fmla="*/ 2147483646 h 523"/>
                  <a:gd name="T10" fmla="*/ 2147483646 w 449"/>
                  <a:gd name="T11" fmla="*/ 2147483646 h 523"/>
                  <a:gd name="T12" fmla="*/ 2147483646 w 449"/>
                  <a:gd name="T13" fmla="*/ 2147483646 h 523"/>
                  <a:gd name="T14" fmla="*/ 2147483646 w 449"/>
                  <a:gd name="T15" fmla="*/ 2147483646 h 523"/>
                  <a:gd name="T16" fmla="*/ 2147483646 w 449"/>
                  <a:gd name="T17" fmla="*/ 2147483646 h 523"/>
                  <a:gd name="T18" fmla="*/ 2147483646 w 449"/>
                  <a:gd name="T19" fmla="*/ 2147483646 h 523"/>
                  <a:gd name="T20" fmla="*/ 2147483646 w 449"/>
                  <a:gd name="T21" fmla="*/ 2147483646 h 523"/>
                  <a:gd name="T22" fmla="*/ 2147483646 w 449"/>
                  <a:gd name="T23" fmla="*/ 2147483646 h 523"/>
                  <a:gd name="T24" fmla="*/ 2147483646 w 449"/>
                  <a:gd name="T25" fmla="*/ 2147483646 h 523"/>
                  <a:gd name="T26" fmla="*/ 2147483646 w 449"/>
                  <a:gd name="T27" fmla="*/ 2147483646 h 523"/>
                  <a:gd name="T28" fmla="*/ 2147483646 w 449"/>
                  <a:gd name="T29" fmla="*/ 2147483646 h 523"/>
                  <a:gd name="T30" fmla="*/ 2147483646 w 449"/>
                  <a:gd name="T31" fmla="*/ 2147483646 h 523"/>
                  <a:gd name="T32" fmla="*/ 2147483646 w 449"/>
                  <a:gd name="T33" fmla="*/ 2147483646 h 523"/>
                  <a:gd name="T34" fmla="*/ 2147483646 w 449"/>
                  <a:gd name="T35" fmla="*/ 2147483646 h 523"/>
                  <a:gd name="T36" fmla="*/ 2147483646 w 449"/>
                  <a:gd name="T37" fmla="*/ 2147483646 h 523"/>
                  <a:gd name="T38" fmla="*/ 2147483646 w 449"/>
                  <a:gd name="T39" fmla="*/ 2147483646 h 523"/>
                  <a:gd name="T40" fmla="*/ 2147483646 w 449"/>
                  <a:gd name="T41" fmla="*/ 2147483646 h 523"/>
                  <a:gd name="T42" fmla="*/ 2147483646 w 449"/>
                  <a:gd name="T43" fmla="*/ 1678171290 h 523"/>
                  <a:gd name="T44" fmla="*/ 2147483646 w 449"/>
                  <a:gd name="T45" fmla="*/ 838950951 h 523"/>
                  <a:gd name="T46" fmla="*/ 2147483646 w 449"/>
                  <a:gd name="T47" fmla="*/ 1118600923 h 523"/>
                  <a:gd name="T48" fmla="*/ 2147483646 w 449"/>
                  <a:gd name="T49" fmla="*/ 838950951 h 523"/>
                  <a:gd name="T50" fmla="*/ 2147483646 w 449"/>
                  <a:gd name="T51" fmla="*/ 0 h 523"/>
                  <a:gd name="T52" fmla="*/ 2147483646 w 449"/>
                  <a:gd name="T53" fmla="*/ 0 h 523"/>
                  <a:gd name="T54" fmla="*/ 391488178 w 449"/>
                  <a:gd name="T55" fmla="*/ 0 h 523"/>
                  <a:gd name="T56" fmla="*/ 391488178 w 449"/>
                  <a:gd name="T57" fmla="*/ 2147483646 h 523"/>
                  <a:gd name="T58" fmla="*/ 391488178 w 449"/>
                  <a:gd name="T59" fmla="*/ 2147483646 h 523"/>
                  <a:gd name="T60" fmla="*/ 1174464107 w 449"/>
                  <a:gd name="T61" fmla="*/ 2147483646 h 523"/>
                  <a:gd name="T62" fmla="*/ 1800955055 w 449"/>
                  <a:gd name="T63" fmla="*/ 2147483646 h 523"/>
                  <a:gd name="T64" fmla="*/ 2147483646 w 449"/>
                  <a:gd name="T65" fmla="*/ 2147483646 h 523"/>
                  <a:gd name="T66" fmla="*/ 2147483646 w 449"/>
                  <a:gd name="T67" fmla="*/ 2147483646 h 523"/>
                  <a:gd name="T68" fmla="*/ 2147483646 w 449"/>
                  <a:gd name="T69" fmla="*/ 2147483646 h 523"/>
                  <a:gd name="T70" fmla="*/ 2147483646 w 449"/>
                  <a:gd name="T71" fmla="*/ 2147483646 h 523"/>
                  <a:gd name="T72" fmla="*/ 548156691 w 449"/>
                  <a:gd name="T73" fmla="*/ 2147483646 h 523"/>
                  <a:gd name="T74" fmla="*/ 782976357 w 449"/>
                  <a:gd name="T75" fmla="*/ 2147483646 h 523"/>
                  <a:gd name="T76" fmla="*/ 2147483646 w 449"/>
                  <a:gd name="T77" fmla="*/ 2147483646 h 523"/>
                  <a:gd name="T78" fmla="*/ 2147483646 w 449"/>
                  <a:gd name="T79" fmla="*/ 2147483646 h 523"/>
                  <a:gd name="T80" fmla="*/ 2147483646 w 449"/>
                  <a:gd name="T81" fmla="*/ 2147483646 h 523"/>
                  <a:gd name="T82" fmla="*/ 2147483646 w 449"/>
                  <a:gd name="T83" fmla="*/ 2147483646 h 523"/>
                  <a:gd name="T84" fmla="*/ 2147483646 w 449"/>
                  <a:gd name="T85" fmla="*/ 2147483646 h 523"/>
                  <a:gd name="T86" fmla="*/ 2147483646 w 449"/>
                  <a:gd name="T87" fmla="*/ 2147483646 h 523"/>
                  <a:gd name="T88" fmla="*/ 2147483646 w 449"/>
                  <a:gd name="T89" fmla="*/ 2147483646 h 523"/>
                  <a:gd name="T90" fmla="*/ 2147483646 w 449"/>
                  <a:gd name="T91" fmla="*/ 2147483646 h 523"/>
                  <a:gd name="T92" fmla="*/ 2147483646 w 449"/>
                  <a:gd name="T93" fmla="*/ 2147483646 h 523"/>
                  <a:gd name="T94" fmla="*/ 2147483646 w 449"/>
                  <a:gd name="T95" fmla="*/ 2147483646 h 523"/>
                  <a:gd name="T96" fmla="*/ 2147483646 w 449"/>
                  <a:gd name="T97" fmla="*/ 2147483646 h 523"/>
                  <a:gd name="T98" fmla="*/ 2147483646 w 449"/>
                  <a:gd name="T99" fmla="*/ 2147483646 h 523"/>
                  <a:gd name="T100" fmla="*/ 2147483646 w 449"/>
                  <a:gd name="T101" fmla="*/ 2147483646 h 523"/>
                  <a:gd name="T102" fmla="*/ 2147483646 w 449"/>
                  <a:gd name="T103" fmla="*/ 2147483646 h 523"/>
                  <a:gd name="T104" fmla="*/ 2147483646 w 449"/>
                  <a:gd name="T105" fmla="*/ 2147483646 h 523"/>
                  <a:gd name="T106" fmla="*/ 2147483646 w 449"/>
                  <a:gd name="T107" fmla="*/ 2147483646 h 523"/>
                  <a:gd name="T108" fmla="*/ 2147483646 w 449"/>
                  <a:gd name="T109" fmla="*/ 2147483646 h 52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49" h="523">
                    <a:moveTo>
                      <a:pt x="410" y="370"/>
                    </a:moveTo>
                    <a:lnTo>
                      <a:pt x="410" y="105"/>
                    </a:lnTo>
                    <a:lnTo>
                      <a:pt x="407" y="102"/>
                    </a:lnTo>
                    <a:lnTo>
                      <a:pt x="405" y="98"/>
                    </a:lnTo>
                    <a:lnTo>
                      <a:pt x="405" y="95"/>
                    </a:lnTo>
                    <a:lnTo>
                      <a:pt x="408" y="92"/>
                    </a:lnTo>
                    <a:lnTo>
                      <a:pt x="413" y="84"/>
                    </a:lnTo>
                    <a:lnTo>
                      <a:pt x="422" y="77"/>
                    </a:lnTo>
                    <a:lnTo>
                      <a:pt x="432" y="70"/>
                    </a:lnTo>
                    <a:lnTo>
                      <a:pt x="441" y="60"/>
                    </a:lnTo>
                    <a:lnTo>
                      <a:pt x="444" y="55"/>
                    </a:lnTo>
                    <a:lnTo>
                      <a:pt x="447" y="50"/>
                    </a:lnTo>
                    <a:lnTo>
                      <a:pt x="448" y="44"/>
                    </a:lnTo>
                    <a:lnTo>
                      <a:pt x="449" y="37"/>
                    </a:lnTo>
                    <a:lnTo>
                      <a:pt x="438" y="37"/>
                    </a:lnTo>
                    <a:lnTo>
                      <a:pt x="432" y="34"/>
                    </a:lnTo>
                    <a:lnTo>
                      <a:pt x="426" y="32"/>
                    </a:lnTo>
                    <a:lnTo>
                      <a:pt x="422" y="27"/>
                    </a:lnTo>
                    <a:lnTo>
                      <a:pt x="418" y="24"/>
                    </a:lnTo>
                    <a:lnTo>
                      <a:pt x="411" y="21"/>
                    </a:lnTo>
                    <a:lnTo>
                      <a:pt x="402" y="19"/>
                    </a:lnTo>
                    <a:lnTo>
                      <a:pt x="390" y="18"/>
                    </a:lnTo>
                    <a:lnTo>
                      <a:pt x="382" y="19"/>
                    </a:lnTo>
                    <a:lnTo>
                      <a:pt x="377" y="20"/>
                    </a:lnTo>
                    <a:lnTo>
                      <a:pt x="371" y="22"/>
                    </a:lnTo>
                    <a:lnTo>
                      <a:pt x="368" y="24"/>
                    </a:lnTo>
                    <a:lnTo>
                      <a:pt x="360" y="31"/>
                    </a:lnTo>
                    <a:lnTo>
                      <a:pt x="355" y="37"/>
                    </a:lnTo>
                    <a:lnTo>
                      <a:pt x="348" y="44"/>
                    </a:lnTo>
                    <a:lnTo>
                      <a:pt x="340" y="50"/>
                    </a:lnTo>
                    <a:lnTo>
                      <a:pt x="333" y="52"/>
                    </a:lnTo>
                    <a:lnTo>
                      <a:pt x="326" y="54"/>
                    </a:lnTo>
                    <a:lnTo>
                      <a:pt x="319" y="55"/>
                    </a:lnTo>
                    <a:lnTo>
                      <a:pt x="310" y="55"/>
                    </a:lnTo>
                    <a:lnTo>
                      <a:pt x="298" y="55"/>
                    </a:lnTo>
                    <a:lnTo>
                      <a:pt x="287" y="54"/>
                    </a:lnTo>
                    <a:lnTo>
                      <a:pt x="277" y="52"/>
                    </a:lnTo>
                    <a:lnTo>
                      <a:pt x="267" y="50"/>
                    </a:lnTo>
                    <a:lnTo>
                      <a:pt x="251" y="43"/>
                    </a:lnTo>
                    <a:lnTo>
                      <a:pt x="235" y="36"/>
                    </a:lnTo>
                    <a:lnTo>
                      <a:pt x="220" y="27"/>
                    </a:lnTo>
                    <a:lnTo>
                      <a:pt x="206" y="19"/>
                    </a:lnTo>
                    <a:lnTo>
                      <a:pt x="197" y="15"/>
                    </a:lnTo>
                    <a:lnTo>
                      <a:pt x="189" y="12"/>
                    </a:lnTo>
                    <a:lnTo>
                      <a:pt x="180" y="9"/>
                    </a:lnTo>
                    <a:lnTo>
                      <a:pt x="170" y="6"/>
                    </a:lnTo>
                    <a:lnTo>
                      <a:pt x="152" y="7"/>
                    </a:lnTo>
                    <a:lnTo>
                      <a:pt x="134" y="8"/>
                    </a:lnTo>
                    <a:lnTo>
                      <a:pt x="127" y="7"/>
                    </a:lnTo>
                    <a:lnTo>
                      <a:pt x="119" y="6"/>
                    </a:lnTo>
                    <a:lnTo>
                      <a:pt x="111" y="4"/>
                    </a:lnTo>
                    <a:lnTo>
                      <a:pt x="103" y="0"/>
                    </a:lnTo>
                    <a:lnTo>
                      <a:pt x="80" y="0"/>
                    </a:lnTo>
                    <a:lnTo>
                      <a:pt x="52" y="0"/>
                    </a:lnTo>
                    <a:lnTo>
                      <a:pt x="24" y="0"/>
                    </a:lnTo>
                    <a:lnTo>
                      <a:pt x="5" y="0"/>
                    </a:lnTo>
                    <a:lnTo>
                      <a:pt x="5" y="7"/>
                    </a:lnTo>
                    <a:lnTo>
                      <a:pt x="5" y="18"/>
                    </a:lnTo>
                    <a:lnTo>
                      <a:pt x="5" y="29"/>
                    </a:lnTo>
                    <a:lnTo>
                      <a:pt x="5" y="37"/>
                    </a:lnTo>
                    <a:lnTo>
                      <a:pt x="9" y="47"/>
                    </a:lnTo>
                    <a:lnTo>
                      <a:pt x="15" y="60"/>
                    </a:lnTo>
                    <a:lnTo>
                      <a:pt x="19" y="74"/>
                    </a:lnTo>
                    <a:lnTo>
                      <a:pt x="23" y="91"/>
                    </a:lnTo>
                    <a:lnTo>
                      <a:pt x="28" y="109"/>
                    </a:lnTo>
                    <a:lnTo>
                      <a:pt x="31" y="128"/>
                    </a:lnTo>
                    <a:lnTo>
                      <a:pt x="34" y="150"/>
                    </a:lnTo>
                    <a:lnTo>
                      <a:pt x="38" y="172"/>
                    </a:lnTo>
                    <a:lnTo>
                      <a:pt x="38" y="190"/>
                    </a:lnTo>
                    <a:lnTo>
                      <a:pt x="37" y="206"/>
                    </a:lnTo>
                    <a:lnTo>
                      <a:pt x="33" y="219"/>
                    </a:lnTo>
                    <a:lnTo>
                      <a:pt x="29" y="230"/>
                    </a:lnTo>
                    <a:lnTo>
                      <a:pt x="18" y="249"/>
                    </a:lnTo>
                    <a:lnTo>
                      <a:pt x="7" y="269"/>
                    </a:lnTo>
                    <a:lnTo>
                      <a:pt x="17" y="284"/>
                    </a:lnTo>
                    <a:lnTo>
                      <a:pt x="10" y="321"/>
                    </a:lnTo>
                    <a:lnTo>
                      <a:pt x="0" y="328"/>
                    </a:lnTo>
                    <a:lnTo>
                      <a:pt x="28" y="339"/>
                    </a:lnTo>
                    <a:lnTo>
                      <a:pt x="55" y="352"/>
                    </a:lnTo>
                    <a:lnTo>
                      <a:pt x="84" y="367"/>
                    </a:lnTo>
                    <a:lnTo>
                      <a:pt x="111" y="381"/>
                    </a:lnTo>
                    <a:lnTo>
                      <a:pt x="136" y="396"/>
                    </a:lnTo>
                    <a:lnTo>
                      <a:pt x="159" y="411"/>
                    </a:lnTo>
                    <a:lnTo>
                      <a:pt x="170" y="420"/>
                    </a:lnTo>
                    <a:lnTo>
                      <a:pt x="180" y="428"/>
                    </a:lnTo>
                    <a:lnTo>
                      <a:pt x="189" y="436"/>
                    </a:lnTo>
                    <a:lnTo>
                      <a:pt x="197" y="444"/>
                    </a:lnTo>
                    <a:lnTo>
                      <a:pt x="198" y="451"/>
                    </a:lnTo>
                    <a:lnTo>
                      <a:pt x="199" y="457"/>
                    </a:lnTo>
                    <a:lnTo>
                      <a:pt x="201" y="464"/>
                    </a:lnTo>
                    <a:lnTo>
                      <a:pt x="205" y="471"/>
                    </a:lnTo>
                    <a:lnTo>
                      <a:pt x="209" y="479"/>
                    </a:lnTo>
                    <a:lnTo>
                      <a:pt x="214" y="486"/>
                    </a:lnTo>
                    <a:lnTo>
                      <a:pt x="220" y="492"/>
                    </a:lnTo>
                    <a:lnTo>
                      <a:pt x="226" y="498"/>
                    </a:lnTo>
                    <a:lnTo>
                      <a:pt x="233" y="503"/>
                    </a:lnTo>
                    <a:lnTo>
                      <a:pt x="240" y="508"/>
                    </a:lnTo>
                    <a:lnTo>
                      <a:pt x="247" y="512"/>
                    </a:lnTo>
                    <a:lnTo>
                      <a:pt x="256" y="516"/>
                    </a:lnTo>
                    <a:lnTo>
                      <a:pt x="264" y="519"/>
                    </a:lnTo>
                    <a:lnTo>
                      <a:pt x="273" y="521"/>
                    </a:lnTo>
                    <a:lnTo>
                      <a:pt x="281" y="523"/>
                    </a:lnTo>
                    <a:lnTo>
                      <a:pt x="290" y="523"/>
                    </a:lnTo>
                    <a:lnTo>
                      <a:pt x="304" y="502"/>
                    </a:lnTo>
                    <a:lnTo>
                      <a:pt x="320" y="482"/>
                    </a:lnTo>
                    <a:lnTo>
                      <a:pt x="335" y="462"/>
                    </a:lnTo>
                    <a:lnTo>
                      <a:pt x="349" y="444"/>
                    </a:lnTo>
                    <a:lnTo>
                      <a:pt x="365" y="427"/>
                    </a:lnTo>
                    <a:lnTo>
                      <a:pt x="379" y="408"/>
                    </a:lnTo>
                    <a:lnTo>
                      <a:pt x="394" y="390"/>
                    </a:lnTo>
                    <a:lnTo>
                      <a:pt x="410" y="37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3" name="Freeform 467">
                <a:extLst>
                  <a:ext uri="{FF2B5EF4-FFF2-40B4-BE49-F238E27FC236}">
                    <a16:creationId xmlns:a16="http://schemas.microsoft.com/office/drawing/2014/main" id="{10B34031-17C1-6A40-BCF9-ACA71F3B3C4B}"/>
                  </a:ext>
                </a:extLst>
              </p:cNvPr>
              <p:cNvSpPr>
                <a:spLocks/>
              </p:cNvSpPr>
              <p:nvPr>
                <p:custDataLst>
                  <p:tags r:id="rId305"/>
                </p:custDataLst>
              </p:nvPr>
            </p:nvSpPr>
            <p:spPr bwMode="auto">
              <a:xfrm>
                <a:off x="6373813" y="2606675"/>
                <a:ext cx="101600" cy="130175"/>
              </a:xfrm>
              <a:custGeom>
                <a:avLst/>
                <a:gdLst>
                  <a:gd name="T0" fmla="*/ 1090340181 w 226"/>
                  <a:gd name="T1" fmla="*/ 2147483646 h 246"/>
                  <a:gd name="T2" fmla="*/ 2147483646 w 226"/>
                  <a:gd name="T3" fmla="*/ 2147483646 h 246"/>
                  <a:gd name="T4" fmla="*/ 2147483646 w 226"/>
                  <a:gd name="T5" fmla="*/ 2147483646 h 246"/>
                  <a:gd name="T6" fmla="*/ 2147483646 w 226"/>
                  <a:gd name="T7" fmla="*/ 2147483646 h 246"/>
                  <a:gd name="T8" fmla="*/ 2147483646 w 226"/>
                  <a:gd name="T9" fmla="*/ 2147483646 h 246"/>
                  <a:gd name="T10" fmla="*/ 2147483646 w 226"/>
                  <a:gd name="T11" fmla="*/ 2147483646 h 246"/>
                  <a:gd name="T12" fmla="*/ 2147483646 w 226"/>
                  <a:gd name="T13" fmla="*/ 2147483646 h 246"/>
                  <a:gd name="T14" fmla="*/ 2147483646 w 226"/>
                  <a:gd name="T15" fmla="*/ 2147483646 h 246"/>
                  <a:gd name="T16" fmla="*/ 2147483646 w 226"/>
                  <a:gd name="T17" fmla="*/ 2147483646 h 246"/>
                  <a:gd name="T18" fmla="*/ 2147483646 w 226"/>
                  <a:gd name="T19" fmla="*/ 2147483646 h 246"/>
                  <a:gd name="T20" fmla="*/ 2147483646 w 226"/>
                  <a:gd name="T21" fmla="*/ 2147483646 h 246"/>
                  <a:gd name="T22" fmla="*/ 2147483646 w 226"/>
                  <a:gd name="T23" fmla="*/ 2147483646 h 246"/>
                  <a:gd name="T24" fmla="*/ 2147483646 w 226"/>
                  <a:gd name="T25" fmla="*/ 2147483646 h 246"/>
                  <a:gd name="T26" fmla="*/ 2147483646 w 226"/>
                  <a:gd name="T27" fmla="*/ 2147483646 h 246"/>
                  <a:gd name="T28" fmla="*/ 2147483646 w 226"/>
                  <a:gd name="T29" fmla="*/ 2147483646 h 246"/>
                  <a:gd name="T30" fmla="*/ 2147483646 w 226"/>
                  <a:gd name="T31" fmla="*/ 2147483646 h 246"/>
                  <a:gd name="T32" fmla="*/ 2147483646 w 226"/>
                  <a:gd name="T33" fmla="*/ 2147483646 h 246"/>
                  <a:gd name="T34" fmla="*/ 2147483646 w 226"/>
                  <a:gd name="T35" fmla="*/ 2147483646 h 246"/>
                  <a:gd name="T36" fmla="*/ 2147483646 w 226"/>
                  <a:gd name="T37" fmla="*/ 2147483646 h 246"/>
                  <a:gd name="T38" fmla="*/ 2147483646 w 226"/>
                  <a:gd name="T39" fmla="*/ 2147483646 h 246"/>
                  <a:gd name="T40" fmla="*/ 2147483646 w 226"/>
                  <a:gd name="T41" fmla="*/ 889055033 h 246"/>
                  <a:gd name="T42" fmla="*/ 2147483646 w 226"/>
                  <a:gd name="T43" fmla="*/ 148129096 h 246"/>
                  <a:gd name="T44" fmla="*/ 2147483646 w 226"/>
                  <a:gd name="T45" fmla="*/ 1037184129 h 246"/>
                  <a:gd name="T46" fmla="*/ 2147483646 w 226"/>
                  <a:gd name="T47" fmla="*/ 2147483646 h 246"/>
                  <a:gd name="T48" fmla="*/ 2147483646 w 226"/>
                  <a:gd name="T49" fmla="*/ 2147483646 h 246"/>
                  <a:gd name="T50" fmla="*/ 2147483646 w 226"/>
                  <a:gd name="T51" fmla="*/ 2147483646 h 246"/>
                  <a:gd name="T52" fmla="*/ 2147483646 w 226"/>
                  <a:gd name="T53" fmla="*/ 2147483646 h 246"/>
                  <a:gd name="T54" fmla="*/ 2147483646 w 226"/>
                  <a:gd name="T55" fmla="*/ 2147483646 h 246"/>
                  <a:gd name="T56" fmla="*/ 2147483646 w 226"/>
                  <a:gd name="T57" fmla="*/ 2147483646 h 246"/>
                  <a:gd name="T58" fmla="*/ 2147483646 w 226"/>
                  <a:gd name="T59" fmla="*/ 2147483646 h 246"/>
                  <a:gd name="T60" fmla="*/ 2147483646 w 226"/>
                  <a:gd name="T61" fmla="*/ 2147483646 h 246"/>
                  <a:gd name="T62" fmla="*/ 1635408896 w 226"/>
                  <a:gd name="T63" fmla="*/ 2147483646 h 246"/>
                  <a:gd name="T64" fmla="*/ 908650609 w 226"/>
                  <a:gd name="T65" fmla="*/ 2147483646 h 246"/>
                  <a:gd name="T66" fmla="*/ 272635508 w 226"/>
                  <a:gd name="T67" fmla="*/ 2147483646 h 24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26" h="246">
                    <a:moveTo>
                      <a:pt x="0" y="221"/>
                    </a:moveTo>
                    <a:lnTo>
                      <a:pt x="12" y="228"/>
                    </a:lnTo>
                    <a:lnTo>
                      <a:pt x="27" y="236"/>
                    </a:lnTo>
                    <a:lnTo>
                      <a:pt x="36" y="240"/>
                    </a:lnTo>
                    <a:lnTo>
                      <a:pt x="44" y="243"/>
                    </a:lnTo>
                    <a:lnTo>
                      <a:pt x="53" y="245"/>
                    </a:lnTo>
                    <a:lnTo>
                      <a:pt x="60" y="246"/>
                    </a:lnTo>
                    <a:lnTo>
                      <a:pt x="68" y="245"/>
                    </a:lnTo>
                    <a:lnTo>
                      <a:pt x="76" y="243"/>
                    </a:lnTo>
                    <a:lnTo>
                      <a:pt x="85" y="241"/>
                    </a:lnTo>
                    <a:lnTo>
                      <a:pt x="92" y="237"/>
                    </a:lnTo>
                    <a:lnTo>
                      <a:pt x="110" y="228"/>
                    </a:lnTo>
                    <a:lnTo>
                      <a:pt x="126" y="217"/>
                    </a:lnTo>
                    <a:lnTo>
                      <a:pt x="141" y="205"/>
                    </a:lnTo>
                    <a:lnTo>
                      <a:pt x="153" y="194"/>
                    </a:lnTo>
                    <a:lnTo>
                      <a:pt x="161" y="184"/>
                    </a:lnTo>
                    <a:lnTo>
                      <a:pt x="167" y="178"/>
                    </a:lnTo>
                    <a:lnTo>
                      <a:pt x="159" y="173"/>
                    </a:lnTo>
                    <a:lnTo>
                      <a:pt x="154" y="167"/>
                    </a:lnTo>
                    <a:lnTo>
                      <a:pt x="149" y="160"/>
                    </a:lnTo>
                    <a:lnTo>
                      <a:pt x="146" y="152"/>
                    </a:lnTo>
                    <a:lnTo>
                      <a:pt x="143" y="145"/>
                    </a:lnTo>
                    <a:lnTo>
                      <a:pt x="142" y="137"/>
                    </a:lnTo>
                    <a:lnTo>
                      <a:pt x="141" y="130"/>
                    </a:lnTo>
                    <a:lnTo>
                      <a:pt x="139" y="123"/>
                    </a:lnTo>
                    <a:lnTo>
                      <a:pt x="141" y="116"/>
                    </a:lnTo>
                    <a:lnTo>
                      <a:pt x="143" y="110"/>
                    </a:lnTo>
                    <a:lnTo>
                      <a:pt x="146" y="105"/>
                    </a:lnTo>
                    <a:lnTo>
                      <a:pt x="150" y="100"/>
                    </a:lnTo>
                    <a:lnTo>
                      <a:pt x="156" y="94"/>
                    </a:lnTo>
                    <a:lnTo>
                      <a:pt x="161" y="90"/>
                    </a:lnTo>
                    <a:lnTo>
                      <a:pt x="168" y="86"/>
                    </a:lnTo>
                    <a:lnTo>
                      <a:pt x="176" y="82"/>
                    </a:lnTo>
                    <a:lnTo>
                      <a:pt x="204" y="71"/>
                    </a:lnTo>
                    <a:lnTo>
                      <a:pt x="226" y="61"/>
                    </a:lnTo>
                    <a:lnTo>
                      <a:pt x="225" y="49"/>
                    </a:lnTo>
                    <a:lnTo>
                      <a:pt x="223" y="38"/>
                    </a:lnTo>
                    <a:lnTo>
                      <a:pt x="221" y="30"/>
                    </a:lnTo>
                    <a:lnTo>
                      <a:pt x="217" y="23"/>
                    </a:lnTo>
                    <a:lnTo>
                      <a:pt x="214" y="17"/>
                    </a:lnTo>
                    <a:lnTo>
                      <a:pt x="212" y="12"/>
                    </a:lnTo>
                    <a:lnTo>
                      <a:pt x="212" y="6"/>
                    </a:lnTo>
                    <a:lnTo>
                      <a:pt x="213" y="0"/>
                    </a:lnTo>
                    <a:lnTo>
                      <a:pt x="202" y="1"/>
                    </a:lnTo>
                    <a:lnTo>
                      <a:pt x="191" y="4"/>
                    </a:lnTo>
                    <a:lnTo>
                      <a:pt x="181" y="7"/>
                    </a:lnTo>
                    <a:lnTo>
                      <a:pt x="171" y="11"/>
                    </a:lnTo>
                    <a:lnTo>
                      <a:pt x="154" y="20"/>
                    </a:lnTo>
                    <a:lnTo>
                      <a:pt x="136" y="29"/>
                    </a:lnTo>
                    <a:lnTo>
                      <a:pt x="121" y="38"/>
                    </a:lnTo>
                    <a:lnTo>
                      <a:pt x="107" y="47"/>
                    </a:lnTo>
                    <a:lnTo>
                      <a:pt x="100" y="51"/>
                    </a:lnTo>
                    <a:lnTo>
                      <a:pt x="93" y="53"/>
                    </a:lnTo>
                    <a:lnTo>
                      <a:pt x="87" y="55"/>
                    </a:lnTo>
                    <a:lnTo>
                      <a:pt x="80" y="55"/>
                    </a:lnTo>
                    <a:lnTo>
                      <a:pt x="75" y="54"/>
                    </a:lnTo>
                    <a:lnTo>
                      <a:pt x="67" y="51"/>
                    </a:lnTo>
                    <a:lnTo>
                      <a:pt x="59" y="47"/>
                    </a:lnTo>
                    <a:lnTo>
                      <a:pt x="51" y="41"/>
                    </a:lnTo>
                    <a:lnTo>
                      <a:pt x="36" y="31"/>
                    </a:lnTo>
                    <a:lnTo>
                      <a:pt x="27" y="24"/>
                    </a:lnTo>
                    <a:lnTo>
                      <a:pt x="24" y="39"/>
                    </a:lnTo>
                    <a:lnTo>
                      <a:pt x="21" y="64"/>
                    </a:lnTo>
                    <a:lnTo>
                      <a:pt x="18" y="95"/>
                    </a:lnTo>
                    <a:lnTo>
                      <a:pt x="13" y="129"/>
                    </a:lnTo>
                    <a:lnTo>
                      <a:pt x="10" y="163"/>
                    </a:lnTo>
                    <a:lnTo>
                      <a:pt x="7" y="191"/>
                    </a:lnTo>
                    <a:lnTo>
                      <a:pt x="3" y="212"/>
                    </a:lnTo>
                    <a:lnTo>
                      <a:pt x="0" y="22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4" name="Freeform 468">
                <a:extLst>
                  <a:ext uri="{FF2B5EF4-FFF2-40B4-BE49-F238E27FC236}">
                    <a16:creationId xmlns:a16="http://schemas.microsoft.com/office/drawing/2014/main" id="{BA414695-ACB0-7249-BA4F-1DF832490821}"/>
                  </a:ext>
                </a:extLst>
              </p:cNvPr>
              <p:cNvSpPr>
                <a:spLocks/>
              </p:cNvSpPr>
              <p:nvPr>
                <p:custDataLst>
                  <p:tags r:id="rId306"/>
                </p:custDataLst>
              </p:nvPr>
            </p:nvSpPr>
            <p:spPr bwMode="auto">
              <a:xfrm>
                <a:off x="6672263" y="2709863"/>
                <a:ext cx="22225" cy="55562"/>
              </a:xfrm>
              <a:custGeom>
                <a:avLst/>
                <a:gdLst>
                  <a:gd name="T0" fmla="*/ 1372222247 w 60"/>
                  <a:gd name="T1" fmla="*/ 0 h 81"/>
                  <a:gd name="T2" fmla="*/ 1473893843 w 60"/>
                  <a:gd name="T3" fmla="*/ 645564589 h 81"/>
                  <a:gd name="T4" fmla="*/ 1626332525 w 60"/>
                  <a:gd name="T5" fmla="*/ 968346883 h 81"/>
                  <a:gd name="T6" fmla="*/ 1829675348 w 60"/>
                  <a:gd name="T7" fmla="*/ 968346883 h 81"/>
                  <a:gd name="T8" fmla="*/ 2033018540 w 60"/>
                  <a:gd name="T9" fmla="*/ 645564589 h 81"/>
                  <a:gd name="T10" fmla="*/ 2147483646 w 60"/>
                  <a:gd name="T11" fmla="*/ 322782294 h 81"/>
                  <a:gd name="T12" fmla="*/ 2147483646 w 60"/>
                  <a:gd name="T13" fmla="*/ 0 h 81"/>
                  <a:gd name="T14" fmla="*/ 2147483646 w 60"/>
                  <a:gd name="T15" fmla="*/ 2147483646 h 81"/>
                  <a:gd name="T16" fmla="*/ 2147483646 w 60"/>
                  <a:gd name="T17" fmla="*/ 2147483646 h 81"/>
                  <a:gd name="T18" fmla="*/ 2147483646 w 60"/>
                  <a:gd name="T19" fmla="*/ 2147483646 h 81"/>
                  <a:gd name="T20" fmla="*/ 2147483646 w 60"/>
                  <a:gd name="T21" fmla="*/ 2147483646 h 81"/>
                  <a:gd name="T22" fmla="*/ 2147483646 w 60"/>
                  <a:gd name="T23" fmla="*/ 2147483646 h 81"/>
                  <a:gd name="T24" fmla="*/ 2147483646 w 60"/>
                  <a:gd name="T25" fmla="*/ 2147483646 h 81"/>
                  <a:gd name="T26" fmla="*/ 1016440743 w 60"/>
                  <a:gd name="T27" fmla="*/ 2147483646 h 81"/>
                  <a:gd name="T28" fmla="*/ 711563379 w 60"/>
                  <a:gd name="T29" fmla="*/ 2147483646 h 81"/>
                  <a:gd name="T30" fmla="*/ 355781504 w 60"/>
                  <a:gd name="T31" fmla="*/ 2147483646 h 81"/>
                  <a:gd name="T32" fmla="*/ 254110278 w 60"/>
                  <a:gd name="T33" fmla="*/ 2147483646 h 81"/>
                  <a:gd name="T34" fmla="*/ 101671596 w 60"/>
                  <a:gd name="T35" fmla="*/ 2147483646 h 81"/>
                  <a:gd name="T36" fmla="*/ 50767086 w 60"/>
                  <a:gd name="T37" fmla="*/ 2147483646 h 81"/>
                  <a:gd name="T38" fmla="*/ 0 w 60"/>
                  <a:gd name="T39" fmla="*/ 2147483646 h 81"/>
                  <a:gd name="T40" fmla="*/ 355781504 w 60"/>
                  <a:gd name="T41" fmla="*/ 2147483646 h 81"/>
                  <a:gd name="T42" fmla="*/ 1016440743 w 60"/>
                  <a:gd name="T43" fmla="*/ 1936694452 h 81"/>
                  <a:gd name="T44" fmla="*/ 1728004122 w 60"/>
                  <a:gd name="T45" fmla="*/ 0 h 81"/>
                  <a:gd name="T46" fmla="*/ 1372222247 w 60"/>
                  <a:gd name="T47" fmla="*/ 0 h 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60" h="81">
                    <a:moveTo>
                      <a:pt x="27" y="0"/>
                    </a:moveTo>
                    <a:lnTo>
                      <a:pt x="29" y="2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3" y="0"/>
                    </a:lnTo>
                    <a:lnTo>
                      <a:pt x="53" y="26"/>
                    </a:lnTo>
                    <a:lnTo>
                      <a:pt x="54" y="47"/>
                    </a:lnTo>
                    <a:lnTo>
                      <a:pt x="54" y="57"/>
                    </a:lnTo>
                    <a:lnTo>
                      <a:pt x="56" y="65"/>
                    </a:lnTo>
                    <a:lnTo>
                      <a:pt x="58" y="73"/>
                    </a:lnTo>
                    <a:lnTo>
                      <a:pt x="60" y="81"/>
                    </a:lnTo>
                    <a:lnTo>
                      <a:pt x="20" y="81"/>
                    </a:lnTo>
                    <a:lnTo>
                      <a:pt x="14" y="80"/>
                    </a:lnTo>
                    <a:lnTo>
                      <a:pt x="7" y="77"/>
                    </a:lnTo>
                    <a:lnTo>
                      <a:pt x="5" y="74"/>
                    </a:lnTo>
                    <a:lnTo>
                      <a:pt x="2" y="72"/>
                    </a:lnTo>
                    <a:lnTo>
                      <a:pt x="1" y="70"/>
                    </a:lnTo>
                    <a:lnTo>
                      <a:pt x="0" y="68"/>
                    </a:lnTo>
                    <a:lnTo>
                      <a:pt x="7" y="12"/>
                    </a:lnTo>
                    <a:lnTo>
                      <a:pt x="20" y="6"/>
                    </a:lnTo>
                    <a:lnTo>
                      <a:pt x="34" y="0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5" name="Freeform 469">
                <a:extLst>
                  <a:ext uri="{FF2B5EF4-FFF2-40B4-BE49-F238E27FC236}">
                    <a16:creationId xmlns:a16="http://schemas.microsoft.com/office/drawing/2014/main" id="{A12AC786-3F38-C747-A18C-B17C9A9A1D11}"/>
                  </a:ext>
                </a:extLst>
              </p:cNvPr>
              <p:cNvSpPr>
                <a:spLocks/>
              </p:cNvSpPr>
              <p:nvPr>
                <p:custDataLst>
                  <p:tags r:id="rId307"/>
                </p:custDataLst>
              </p:nvPr>
            </p:nvSpPr>
            <p:spPr bwMode="auto">
              <a:xfrm>
                <a:off x="5959475" y="1844675"/>
                <a:ext cx="161925" cy="66675"/>
              </a:xfrm>
              <a:custGeom>
                <a:avLst/>
                <a:gdLst>
                  <a:gd name="T0" fmla="*/ 2147483646 w 370"/>
                  <a:gd name="T1" fmla="*/ 2147483646 h 129"/>
                  <a:gd name="T2" fmla="*/ 2147483646 w 370"/>
                  <a:gd name="T3" fmla="*/ 2147483646 h 129"/>
                  <a:gd name="T4" fmla="*/ 2147483646 w 370"/>
                  <a:gd name="T5" fmla="*/ 2147483646 h 129"/>
                  <a:gd name="T6" fmla="*/ 2147483646 w 370"/>
                  <a:gd name="T7" fmla="*/ 2147483646 h 129"/>
                  <a:gd name="T8" fmla="*/ 2147483646 w 370"/>
                  <a:gd name="T9" fmla="*/ 2147483646 h 129"/>
                  <a:gd name="T10" fmla="*/ 2147483646 w 370"/>
                  <a:gd name="T11" fmla="*/ 2147483646 h 129"/>
                  <a:gd name="T12" fmla="*/ 2147483646 w 370"/>
                  <a:gd name="T13" fmla="*/ 2147483646 h 129"/>
                  <a:gd name="T14" fmla="*/ 2147483646 w 370"/>
                  <a:gd name="T15" fmla="*/ 2147483646 h 129"/>
                  <a:gd name="T16" fmla="*/ 2147483646 w 370"/>
                  <a:gd name="T17" fmla="*/ 2147483646 h 129"/>
                  <a:gd name="T18" fmla="*/ 2147483646 w 370"/>
                  <a:gd name="T19" fmla="*/ 2147483646 h 129"/>
                  <a:gd name="T20" fmla="*/ 2147483646 w 370"/>
                  <a:gd name="T21" fmla="*/ 2071173076 h 129"/>
                  <a:gd name="T22" fmla="*/ 2147483646 w 370"/>
                  <a:gd name="T23" fmla="*/ 1242757392 h 129"/>
                  <a:gd name="T24" fmla="*/ 2147483646 w 370"/>
                  <a:gd name="T25" fmla="*/ 276227806 h 129"/>
                  <a:gd name="T26" fmla="*/ 2147483646 w 370"/>
                  <a:gd name="T27" fmla="*/ 0 h 129"/>
                  <a:gd name="T28" fmla="*/ 2147483646 w 370"/>
                  <a:gd name="T29" fmla="*/ 0 h 129"/>
                  <a:gd name="T30" fmla="*/ 2147483646 w 370"/>
                  <a:gd name="T31" fmla="*/ 138113903 h 129"/>
                  <a:gd name="T32" fmla="*/ 2147483646 w 370"/>
                  <a:gd name="T33" fmla="*/ 276227806 h 129"/>
                  <a:gd name="T34" fmla="*/ 2147483646 w 370"/>
                  <a:gd name="T35" fmla="*/ 414341709 h 129"/>
                  <a:gd name="T36" fmla="*/ 2147483646 w 370"/>
                  <a:gd name="T37" fmla="*/ 966529587 h 129"/>
                  <a:gd name="T38" fmla="*/ 2147483646 w 370"/>
                  <a:gd name="T39" fmla="*/ 1656831884 h 129"/>
                  <a:gd name="T40" fmla="*/ 2147483646 w 370"/>
                  <a:gd name="T41" fmla="*/ 2147483646 h 129"/>
                  <a:gd name="T42" fmla="*/ 2147483646 w 370"/>
                  <a:gd name="T43" fmla="*/ 2147483646 h 129"/>
                  <a:gd name="T44" fmla="*/ 2147483646 w 370"/>
                  <a:gd name="T45" fmla="*/ 2147483646 h 129"/>
                  <a:gd name="T46" fmla="*/ 2147483646 w 370"/>
                  <a:gd name="T47" fmla="*/ 2147483646 h 129"/>
                  <a:gd name="T48" fmla="*/ 2147483646 w 370"/>
                  <a:gd name="T49" fmla="*/ 2147483646 h 129"/>
                  <a:gd name="T50" fmla="*/ 2147483646 w 370"/>
                  <a:gd name="T51" fmla="*/ 2147483646 h 129"/>
                  <a:gd name="T52" fmla="*/ 2147483646 w 370"/>
                  <a:gd name="T53" fmla="*/ 2147483646 h 129"/>
                  <a:gd name="T54" fmla="*/ 2147483646 w 370"/>
                  <a:gd name="T55" fmla="*/ 2147483646 h 129"/>
                  <a:gd name="T56" fmla="*/ 2147483646 w 370"/>
                  <a:gd name="T57" fmla="*/ 2147483646 h 129"/>
                  <a:gd name="T58" fmla="*/ 2147483646 w 370"/>
                  <a:gd name="T59" fmla="*/ 2147483646 h 129"/>
                  <a:gd name="T60" fmla="*/ 2147483646 w 370"/>
                  <a:gd name="T61" fmla="*/ 2147483646 h 129"/>
                  <a:gd name="T62" fmla="*/ 1760110308 w 370"/>
                  <a:gd name="T63" fmla="*/ 2147483646 h 129"/>
                  <a:gd name="T64" fmla="*/ 1341054535 w 370"/>
                  <a:gd name="T65" fmla="*/ 2147483646 h 129"/>
                  <a:gd name="T66" fmla="*/ 1005886853 w 370"/>
                  <a:gd name="T67" fmla="*/ 2147483646 h 129"/>
                  <a:gd name="T68" fmla="*/ 754415140 w 370"/>
                  <a:gd name="T69" fmla="*/ 2147483646 h 129"/>
                  <a:gd name="T70" fmla="*/ 419055773 w 370"/>
                  <a:gd name="T71" fmla="*/ 2147483646 h 129"/>
                  <a:gd name="T72" fmla="*/ 251471713 w 370"/>
                  <a:gd name="T73" fmla="*/ 2147483646 h 129"/>
                  <a:gd name="T74" fmla="*/ 83887653 w 370"/>
                  <a:gd name="T75" fmla="*/ 2147483646 h 129"/>
                  <a:gd name="T76" fmla="*/ 0 w 370"/>
                  <a:gd name="T77" fmla="*/ 2147483646 h 129"/>
                  <a:gd name="T78" fmla="*/ 0 w 370"/>
                  <a:gd name="T79" fmla="*/ 2147483646 h 129"/>
                  <a:gd name="T80" fmla="*/ 83887653 w 370"/>
                  <a:gd name="T81" fmla="*/ 2147483646 h 129"/>
                  <a:gd name="T82" fmla="*/ 251471713 w 370"/>
                  <a:gd name="T83" fmla="*/ 2147483646 h 129"/>
                  <a:gd name="T84" fmla="*/ 502943426 w 370"/>
                  <a:gd name="T85" fmla="*/ 2147483646 h 129"/>
                  <a:gd name="T86" fmla="*/ 921999199 w 370"/>
                  <a:gd name="T87" fmla="*/ 2147483646 h 129"/>
                  <a:gd name="T88" fmla="*/ 1676413901 w 370"/>
                  <a:gd name="T89" fmla="*/ 2147483646 h 129"/>
                  <a:gd name="T90" fmla="*/ 2147483646 w 370"/>
                  <a:gd name="T91" fmla="*/ 2147483646 h 129"/>
                  <a:gd name="T92" fmla="*/ 2147483646 w 370"/>
                  <a:gd name="T93" fmla="*/ 2147483646 h 129"/>
                  <a:gd name="T94" fmla="*/ 2147483646 w 370"/>
                  <a:gd name="T95" fmla="*/ 2147483646 h 129"/>
                  <a:gd name="T96" fmla="*/ 2147483646 w 370"/>
                  <a:gd name="T97" fmla="*/ 2147483646 h 129"/>
                  <a:gd name="T98" fmla="*/ 2147483646 w 370"/>
                  <a:gd name="T99" fmla="*/ 2147483646 h 129"/>
                  <a:gd name="T100" fmla="*/ 2147483646 w 370"/>
                  <a:gd name="T101" fmla="*/ 2147483646 h 129"/>
                  <a:gd name="T102" fmla="*/ 2147483646 w 370"/>
                  <a:gd name="T103" fmla="*/ 2147483646 h 129"/>
                  <a:gd name="T104" fmla="*/ 2147483646 w 370"/>
                  <a:gd name="T105" fmla="*/ 2147483646 h 129"/>
                  <a:gd name="T106" fmla="*/ 2147483646 w 370"/>
                  <a:gd name="T107" fmla="*/ 2147483646 h 129"/>
                  <a:gd name="T108" fmla="*/ 2147483646 w 370"/>
                  <a:gd name="T109" fmla="*/ 2147483646 h 129"/>
                  <a:gd name="T110" fmla="*/ 2147483646 w 370"/>
                  <a:gd name="T111" fmla="*/ 2147483646 h 129"/>
                  <a:gd name="T112" fmla="*/ 2147483646 w 370"/>
                  <a:gd name="T113" fmla="*/ 2147483646 h 129"/>
                  <a:gd name="T114" fmla="*/ 2147483646 w 370"/>
                  <a:gd name="T115" fmla="*/ 2147483646 h 129"/>
                  <a:gd name="T116" fmla="*/ 2147483646 w 370"/>
                  <a:gd name="T117" fmla="*/ 2147483646 h 129"/>
                  <a:gd name="T118" fmla="*/ 2147483646 w 370"/>
                  <a:gd name="T119" fmla="*/ 2147483646 h 12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370" h="129">
                    <a:moveTo>
                      <a:pt x="250" y="117"/>
                    </a:moveTo>
                    <a:lnTo>
                      <a:pt x="258" y="119"/>
                    </a:lnTo>
                    <a:lnTo>
                      <a:pt x="277" y="123"/>
                    </a:lnTo>
                    <a:lnTo>
                      <a:pt x="295" y="127"/>
                    </a:lnTo>
                    <a:lnTo>
                      <a:pt x="303" y="129"/>
                    </a:lnTo>
                    <a:lnTo>
                      <a:pt x="370" y="97"/>
                    </a:lnTo>
                    <a:lnTo>
                      <a:pt x="358" y="75"/>
                    </a:lnTo>
                    <a:lnTo>
                      <a:pt x="345" y="48"/>
                    </a:lnTo>
                    <a:lnTo>
                      <a:pt x="335" y="27"/>
                    </a:lnTo>
                    <a:lnTo>
                      <a:pt x="330" y="18"/>
                    </a:lnTo>
                    <a:lnTo>
                      <a:pt x="300" y="15"/>
                    </a:lnTo>
                    <a:lnTo>
                      <a:pt x="257" y="9"/>
                    </a:lnTo>
                    <a:lnTo>
                      <a:pt x="214" y="2"/>
                    </a:lnTo>
                    <a:lnTo>
                      <a:pt x="183" y="0"/>
                    </a:lnTo>
                    <a:lnTo>
                      <a:pt x="179" y="0"/>
                    </a:lnTo>
                    <a:lnTo>
                      <a:pt x="176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2" y="7"/>
                    </a:lnTo>
                    <a:lnTo>
                      <a:pt x="150" y="12"/>
                    </a:lnTo>
                    <a:lnTo>
                      <a:pt x="147" y="21"/>
                    </a:lnTo>
                    <a:lnTo>
                      <a:pt x="140" y="35"/>
                    </a:lnTo>
                    <a:lnTo>
                      <a:pt x="134" y="48"/>
                    </a:lnTo>
                    <a:lnTo>
                      <a:pt x="131" y="55"/>
                    </a:lnTo>
                    <a:lnTo>
                      <a:pt x="122" y="54"/>
                    </a:lnTo>
                    <a:lnTo>
                      <a:pt x="111" y="49"/>
                    </a:lnTo>
                    <a:lnTo>
                      <a:pt x="98" y="44"/>
                    </a:lnTo>
                    <a:lnTo>
                      <a:pt x="84" y="38"/>
                    </a:lnTo>
                    <a:lnTo>
                      <a:pt x="60" y="26"/>
                    </a:lnTo>
                    <a:lnTo>
                      <a:pt x="44" y="18"/>
                    </a:lnTo>
                    <a:lnTo>
                      <a:pt x="32" y="25"/>
                    </a:lnTo>
                    <a:lnTo>
                      <a:pt x="21" y="33"/>
                    </a:lnTo>
                    <a:lnTo>
                      <a:pt x="16" y="37"/>
                    </a:lnTo>
                    <a:lnTo>
                      <a:pt x="12" y="41"/>
                    </a:lnTo>
                    <a:lnTo>
                      <a:pt x="9" y="46"/>
                    </a:lnTo>
                    <a:lnTo>
                      <a:pt x="5" y="52"/>
                    </a:lnTo>
                    <a:lnTo>
                      <a:pt x="3" y="57"/>
                    </a:lnTo>
                    <a:lnTo>
                      <a:pt x="1" y="63"/>
                    </a:lnTo>
                    <a:lnTo>
                      <a:pt x="0" y="69"/>
                    </a:lnTo>
                    <a:lnTo>
                      <a:pt x="0" y="75"/>
                    </a:lnTo>
                    <a:lnTo>
                      <a:pt x="1" y="82"/>
                    </a:lnTo>
                    <a:lnTo>
                      <a:pt x="3" y="88"/>
                    </a:lnTo>
                    <a:lnTo>
                      <a:pt x="6" y="96"/>
                    </a:lnTo>
                    <a:lnTo>
                      <a:pt x="11" y="103"/>
                    </a:lnTo>
                    <a:lnTo>
                      <a:pt x="20" y="101"/>
                    </a:lnTo>
                    <a:lnTo>
                      <a:pt x="33" y="99"/>
                    </a:lnTo>
                    <a:lnTo>
                      <a:pt x="50" y="97"/>
                    </a:lnTo>
                    <a:lnTo>
                      <a:pt x="69" y="95"/>
                    </a:lnTo>
                    <a:lnTo>
                      <a:pt x="102" y="92"/>
                    </a:lnTo>
                    <a:lnTo>
                      <a:pt x="117" y="91"/>
                    </a:lnTo>
                    <a:lnTo>
                      <a:pt x="137" y="92"/>
                    </a:lnTo>
                    <a:lnTo>
                      <a:pt x="152" y="94"/>
                    </a:lnTo>
                    <a:lnTo>
                      <a:pt x="166" y="97"/>
                    </a:lnTo>
                    <a:lnTo>
                      <a:pt x="177" y="100"/>
                    </a:lnTo>
                    <a:lnTo>
                      <a:pt x="189" y="104"/>
                    </a:lnTo>
                    <a:lnTo>
                      <a:pt x="201" y="108"/>
                    </a:lnTo>
                    <a:lnTo>
                      <a:pt x="217" y="110"/>
                    </a:lnTo>
                    <a:lnTo>
                      <a:pt x="237" y="111"/>
                    </a:lnTo>
                    <a:lnTo>
                      <a:pt x="237" y="117"/>
                    </a:lnTo>
                    <a:lnTo>
                      <a:pt x="250" y="11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6" name="Freeform 470">
                <a:extLst>
                  <a:ext uri="{FF2B5EF4-FFF2-40B4-BE49-F238E27FC236}">
                    <a16:creationId xmlns:a16="http://schemas.microsoft.com/office/drawing/2014/main" id="{5410816A-D22E-0843-B7F1-96B621EB7830}"/>
                  </a:ext>
                </a:extLst>
              </p:cNvPr>
              <p:cNvSpPr>
                <a:spLocks/>
              </p:cNvSpPr>
              <p:nvPr>
                <p:custDataLst>
                  <p:tags r:id="rId308"/>
                </p:custDataLst>
              </p:nvPr>
            </p:nvSpPr>
            <p:spPr bwMode="auto">
              <a:xfrm>
                <a:off x="6370638" y="2565400"/>
                <a:ext cx="30162" cy="57150"/>
              </a:xfrm>
              <a:custGeom>
                <a:avLst/>
                <a:gdLst>
                  <a:gd name="T0" fmla="*/ 1447065308 w 80"/>
                  <a:gd name="T1" fmla="*/ 224739943 h 94"/>
                  <a:gd name="T2" fmla="*/ 1822193118 w 80"/>
                  <a:gd name="T3" fmla="*/ 0 h 94"/>
                  <a:gd name="T4" fmla="*/ 2147483646 w 80"/>
                  <a:gd name="T5" fmla="*/ 0 h 94"/>
                  <a:gd name="T6" fmla="*/ 2147483646 w 80"/>
                  <a:gd name="T7" fmla="*/ 449479886 h 94"/>
                  <a:gd name="T8" fmla="*/ 2147483646 w 80"/>
                  <a:gd name="T9" fmla="*/ 898959772 h 94"/>
                  <a:gd name="T10" fmla="*/ 2147483646 w 80"/>
                  <a:gd name="T11" fmla="*/ 1348439659 h 94"/>
                  <a:gd name="T12" fmla="*/ 2147483646 w 80"/>
                  <a:gd name="T13" fmla="*/ 1797920153 h 94"/>
                  <a:gd name="T14" fmla="*/ 2147483646 w 80"/>
                  <a:gd name="T15" fmla="*/ 1797920153 h 94"/>
                  <a:gd name="T16" fmla="*/ 2147483646 w 80"/>
                  <a:gd name="T17" fmla="*/ 1573179602 h 94"/>
                  <a:gd name="T18" fmla="*/ 2147483646 w 80"/>
                  <a:gd name="T19" fmla="*/ 2147483646 h 94"/>
                  <a:gd name="T20" fmla="*/ 2147483646 w 80"/>
                  <a:gd name="T21" fmla="*/ 2147483646 h 94"/>
                  <a:gd name="T22" fmla="*/ 2147483646 w 80"/>
                  <a:gd name="T23" fmla="*/ 2147483646 h 94"/>
                  <a:gd name="T24" fmla="*/ 2147483646 w 80"/>
                  <a:gd name="T25" fmla="*/ 2147483646 h 94"/>
                  <a:gd name="T26" fmla="*/ 2147483646 w 80"/>
                  <a:gd name="T27" fmla="*/ 2147483646 h 94"/>
                  <a:gd name="T28" fmla="*/ 2147483646 w 80"/>
                  <a:gd name="T29" fmla="*/ 2147483646 h 94"/>
                  <a:gd name="T30" fmla="*/ 2147483646 w 80"/>
                  <a:gd name="T31" fmla="*/ 2147483646 h 94"/>
                  <a:gd name="T32" fmla="*/ 2147483646 w 80"/>
                  <a:gd name="T33" fmla="*/ 2147483646 h 94"/>
                  <a:gd name="T34" fmla="*/ 2143731726 w 80"/>
                  <a:gd name="T35" fmla="*/ 2147483646 h 94"/>
                  <a:gd name="T36" fmla="*/ 1982962610 w 80"/>
                  <a:gd name="T37" fmla="*/ 2147483646 h 94"/>
                  <a:gd name="T38" fmla="*/ 1822193118 w 80"/>
                  <a:gd name="T39" fmla="*/ 2147483646 h 94"/>
                  <a:gd name="T40" fmla="*/ 1554244467 w 80"/>
                  <a:gd name="T41" fmla="*/ 2147483646 h 94"/>
                  <a:gd name="T42" fmla="*/ 1232706236 w 80"/>
                  <a:gd name="T43" fmla="*/ 2147483646 h 94"/>
                  <a:gd name="T44" fmla="*/ 1018205026 w 80"/>
                  <a:gd name="T45" fmla="*/ 2147483646 h 94"/>
                  <a:gd name="T46" fmla="*/ 696666795 w 80"/>
                  <a:gd name="T47" fmla="*/ 2147483646 h 94"/>
                  <a:gd name="T48" fmla="*/ 375128187 w 80"/>
                  <a:gd name="T49" fmla="*/ 2147483646 h 94"/>
                  <a:gd name="T50" fmla="*/ 0 w 80"/>
                  <a:gd name="T51" fmla="*/ 2147483646 h 94"/>
                  <a:gd name="T52" fmla="*/ 428717767 w 80"/>
                  <a:gd name="T53" fmla="*/ 2147483646 h 94"/>
                  <a:gd name="T54" fmla="*/ 696666795 w 80"/>
                  <a:gd name="T55" fmla="*/ 2147483646 h 94"/>
                  <a:gd name="T56" fmla="*/ 1018205026 w 80"/>
                  <a:gd name="T57" fmla="*/ 2147483646 h 94"/>
                  <a:gd name="T58" fmla="*/ 1447065308 w 80"/>
                  <a:gd name="T59" fmla="*/ 224739943 h 9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80" h="94">
                    <a:moveTo>
                      <a:pt x="27" y="1"/>
                    </a:move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4" y="4"/>
                    </a:lnTo>
                    <a:lnTo>
                      <a:pt x="60" y="6"/>
                    </a:lnTo>
                    <a:lnTo>
                      <a:pt x="66" y="8"/>
                    </a:lnTo>
                    <a:lnTo>
                      <a:pt x="73" y="8"/>
                    </a:lnTo>
                    <a:lnTo>
                      <a:pt x="80" y="7"/>
                    </a:lnTo>
                    <a:lnTo>
                      <a:pt x="80" y="38"/>
                    </a:lnTo>
                    <a:lnTo>
                      <a:pt x="75" y="44"/>
                    </a:lnTo>
                    <a:lnTo>
                      <a:pt x="69" y="51"/>
                    </a:lnTo>
                    <a:lnTo>
                      <a:pt x="64" y="59"/>
                    </a:lnTo>
                    <a:lnTo>
                      <a:pt x="58" y="68"/>
                    </a:lnTo>
                    <a:lnTo>
                      <a:pt x="51" y="84"/>
                    </a:lnTo>
                    <a:lnTo>
                      <a:pt x="47" y="94"/>
                    </a:lnTo>
                    <a:lnTo>
                      <a:pt x="43" y="93"/>
                    </a:lnTo>
                    <a:lnTo>
                      <a:pt x="40" y="92"/>
                    </a:lnTo>
                    <a:lnTo>
                      <a:pt x="37" y="91"/>
                    </a:lnTo>
                    <a:lnTo>
                      <a:pt x="34" y="89"/>
                    </a:lnTo>
                    <a:lnTo>
                      <a:pt x="29" y="84"/>
                    </a:lnTo>
                    <a:lnTo>
                      <a:pt x="23" y="78"/>
                    </a:lnTo>
                    <a:lnTo>
                      <a:pt x="19" y="72"/>
                    </a:lnTo>
                    <a:lnTo>
                      <a:pt x="13" y="65"/>
                    </a:lnTo>
                    <a:lnTo>
                      <a:pt x="7" y="60"/>
                    </a:lnTo>
                    <a:lnTo>
                      <a:pt x="0" y="56"/>
                    </a:lnTo>
                    <a:lnTo>
                      <a:pt x="8" y="41"/>
                    </a:lnTo>
                    <a:lnTo>
                      <a:pt x="13" y="29"/>
                    </a:lnTo>
                    <a:lnTo>
                      <a:pt x="19" y="17"/>
                    </a:lnTo>
                    <a:lnTo>
                      <a:pt x="27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7" name="Freeform 471">
                <a:extLst>
                  <a:ext uri="{FF2B5EF4-FFF2-40B4-BE49-F238E27FC236}">
                    <a16:creationId xmlns:a16="http://schemas.microsoft.com/office/drawing/2014/main" id="{B02278A3-D2EA-E849-A752-5CD40260ABCA}"/>
                  </a:ext>
                </a:extLst>
              </p:cNvPr>
              <p:cNvSpPr>
                <a:spLocks/>
              </p:cNvSpPr>
              <p:nvPr>
                <p:custDataLst>
                  <p:tags r:id="rId309"/>
                </p:custDataLst>
              </p:nvPr>
            </p:nvSpPr>
            <p:spPr bwMode="auto">
              <a:xfrm>
                <a:off x="6186488" y="4576763"/>
                <a:ext cx="61912" cy="57150"/>
              </a:xfrm>
              <a:custGeom>
                <a:avLst/>
                <a:gdLst>
                  <a:gd name="T0" fmla="*/ 289401453 w 135"/>
                  <a:gd name="T1" fmla="*/ 2147483646 h 98"/>
                  <a:gd name="T2" fmla="*/ 1061068035 w 135"/>
                  <a:gd name="T3" fmla="*/ 2147483646 h 98"/>
                  <a:gd name="T4" fmla="*/ 1736197757 w 135"/>
                  <a:gd name="T5" fmla="*/ 2147483646 h 98"/>
                  <a:gd name="T6" fmla="*/ 2147483646 w 135"/>
                  <a:gd name="T7" fmla="*/ 2147483646 h 98"/>
                  <a:gd name="T8" fmla="*/ 2147483646 w 135"/>
                  <a:gd name="T9" fmla="*/ 2147483646 h 98"/>
                  <a:gd name="T10" fmla="*/ 2147483646 w 135"/>
                  <a:gd name="T11" fmla="*/ 2147483646 h 98"/>
                  <a:gd name="T12" fmla="*/ 2147483646 w 135"/>
                  <a:gd name="T13" fmla="*/ 2147483646 h 98"/>
                  <a:gd name="T14" fmla="*/ 2147483646 w 135"/>
                  <a:gd name="T15" fmla="*/ 2147483646 h 98"/>
                  <a:gd name="T16" fmla="*/ 2147483646 w 135"/>
                  <a:gd name="T17" fmla="*/ 1586470587 h 98"/>
                  <a:gd name="T18" fmla="*/ 2147483646 w 135"/>
                  <a:gd name="T19" fmla="*/ 991671465 h 98"/>
                  <a:gd name="T20" fmla="*/ 2147483646 w 135"/>
                  <a:gd name="T21" fmla="*/ 396532359 h 98"/>
                  <a:gd name="T22" fmla="*/ 2147483646 w 135"/>
                  <a:gd name="T23" fmla="*/ 0 h 98"/>
                  <a:gd name="T24" fmla="*/ 2147483646 w 135"/>
                  <a:gd name="T25" fmla="*/ 0 h 98"/>
                  <a:gd name="T26" fmla="*/ 2147483646 w 135"/>
                  <a:gd name="T27" fmla="*/ 0 h 98"/>
                  <a:gd name="T28" fmla="*/ 2147483646 w 135"/>
                  <a:gd name="T29" fmla="*/ 594799122 h 98"/>
                  <a:gd name="T30" fmla="*/ 2147483646 w 135"/>
                  <a:gd name="T31" fmla="*/ 1189937645 h 98"/>
                  <a:gd name="T32" fmla="*/ 2147483646 w 135"/>
                  <a:gd name="T33" fmla="*/ 2147483646 h 98"/>
                  <a:gd name="T34" fmla="*/ 2147483646 w 135"/>
                  <a:gd name="T35" fmla="*/ 2147483646 h 98"/>
                  <a:gd name="T36" fmla="*/ 2147483646 w 135"/>
                  <a:gd name="T37" fmla="*/ 2147483646 h 98"/>
                  <a:gd name="T38" fmla="*/ 2147483646 w 135"/>
                  <a:gd name="T39" fmla="*/ 2147483646 h 98"/>
                  <a:gd name="T40" fmla="*/ 2147483646 w 135"/>
                  <a:gd name="T41" fmla="*/ 2147483646 h 98"/>
                  <a:gd name="T42" fmla="*/ 2147483646 w 135"/>
                  <a:gd name="T43" fmla="*/ 2147483646 h 98"/>
                  <a:gd name="T44" fmla="*/ 2147483646 w 135"/>
                  <a:gd name="T45" fmla="*/ 2147483646 h 98"/>
                  <a:gd name="T46" fmla="*/ 2147483646 w 135"/>
                  <a:gd name="T47" fmla="*/ 2147483646 h 98"/>
                  <a:gd name="T48" fmla="*/ 2147483646 w 135"/>
                  <a:gd name="T49" fmla="*/ 2147483646 h 98"/>
                  <a:gd name="T50" fmla="*/ 2147483646 w 135"/>
                  <a:gd name="T51" fmla="*/ 2147483646 h 98"/>
                  <a:gd name="T52" fmla="*/ 2147483646 w 135"/>
                  <a:gd name="T53" fmla="*/ 2147483646 h 98"/>
                  <a:gd name="T54" fmla="*/ 2147483646 w 135"/>
                  <a:gd name="T55" fmla="*/ 2147483646 h 98"/>
                  <a:gd name="T56" fmla="*/ 2147483646 w 135"/>
                  <a:gd name="T57" fmla="*/ 2147483646 h 98"/>
                  <a:gd name="T58" fmla="*/ 2147483646 w 135"/>
                  <a:gd name="T59" fmla="*/ 2147483646 h 98"/>
                  <a:gd name="T60" fmla="*/ 2147483646 w 135"/>
                  <a:gd name="T61" fmla="*/ 2147483646 h 98"/>
                  <a:gd name="T62" fmla="*/ 2147483646 w 135"/>
                  <a:gd name="T63" fmla="*/ 2147483646 h 98"/>
                  <a:gd name="T64" fmla="*/ 2147483646 w 135"/>
                  <a:gd name="T65" fmla="*/ 2147483646 h 98"/>
                  <a:gd name="T66" fmla="*/ 2147483646 w 135"/>
                  <a:gd name="T67" fmla="*/ 2147483646 h 98"/>
                  <a:gd name="T68" fmla="*/ 2025599210 w 135"/>
                  <a:gd name="T69" fmla="*/ 2147483646 h 98"/>
                  <a:gd name="T70" fmla="*/ 1061068035 w 135"/>
                  <a:gd name="T71" fmla="*/ 2147483646 h 98"/>
                  <a:gd name="T72" fmla="*/ 482265588 w 135"/>
                  <a:gd name="T73" fmla="*/ 2147483646 h 98"/>
                  <a:gd name="T74" fmla="*/ 96537318 w 135"/>
                  <a:gd name="T75" fmla="*/ 2147483646 h 98"/>
                  <a:gd name="T76" fmla="*/ 0 w 135"/>
                  <a:gd name="T77" fmla="*/ 2147483646 h 98"/>
                  <a:gd name="T78" fmla="*/ 0 w 135"/>
                  <a:gd name="T79" fmla="*/ 2147483646 h 98"/>
                  <a:gd name="T80" fmla="*/ 289401453 w 135"/>
                  <a:gd name="T81" fmla="*/ 2147483646 h 9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5" h="98">
                    <a:moveTo>
                      <a:pt x="3" y="55"/>
                    </a:moveTo>
                    <a:lnTo>
                      <a:pt x="11" y="54"/>
                    </a:lnTo>
                    <a:lnTo>
                      <a:pt x="18" y="53"/>
                    </a:lnTo>
                    <a:lnTo>
                      <a:pt x="24" y="50"/>
                    </a:lnTo>
                    <a:lnTo>
                      <a:pt x="31" y="47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71" y="8"/>
                    </a:lnTo>
                    <a:lnTo>
                      <a:pt x="76" y="5"/>
                    </a:lnTo>
                    <a:lnTo>
                      <a:pt x="82" y="2"/>
                    </a:lnTo>
                    <a:lnTo>
                      <a:pt x="88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10" y="3"/>
                    </a:lnTo>
                    <a:lnTo>
                      <a:pt x="117" y="6"/>
                    </a:lnTo>
                    <a:lnTo>
                      <a:pt x="123" y="11"/>
                    </a:lnTo>
                    <a:lnTo>
                      <a:pt x="128" y="16"/>
                    </a:lnTo>
                    <a:lnTo>
                      <a:pt x="132" y="24"/>
                    </a:lnTo>
                    <a:lnTo>
                      <a:pt x="134" y="30"/>
                    </a:lnTo>
                    <a:lnTo>
                      <a:pt x="135" y="37"/>
                    </a:lnTo>
                    <a:lnTo>
                      <a:pt x="134" y="40"/>
                    </a:lnTo>
                    <a:lnTo>
                      <a:pt x="132" y="43"/>
                    </a:lnTo>
                    <a:lnTo>
                      <a:pt x="129" y="47"/>
                    </a:lnTo>
                    <a:lnTo>
                      <a:pt x="124" y="51"/>
                    </a:lnTo>
                    <a:lnTo>
                      <a:pt x="113" y="61"/>
                    </a:lnTo>
                    <a:lnTo>
                      <a:pt x="100" y="72"/>
                    </a:lnTo>
                    <a:lnTo>
                      <a:pt x="87" y="82"/>
                    </a:lnTo>
                    <a:lnTo>
                      <a:pt x="74" y="91"/>
                    </a:lnTo>
                    <a:lnTo>
                      <a:pt x="63" y="96"/>
                    </a:lnTo>
                    <a:lnTo>
                      <a:pt x="55" y="98"/>
                    </a:lnTo>
                    <a:lnTo>
                      <a:pt x="51" y="97"/>
                    </a:lnTo>
                    <a:lnTo>
                      <a:pt x="43" y="92"/>
                    </a:lnTo>
                    <a:lnTo>
                      <a:pt x="32" y="85"/>
                    </a:lnTo>
                    <a:lnTo>
                      <a:pt x="21" y="77"/>
                    </a:lnTo>
                    <a:lnTo>
                      <a:pt x="11" y="68"/>
                    </a:lnTo>
                    <a:lnTo>
                      <a:pt x="5" y="62"/>
                    </a:lnTo>
                    <a:lnTo>
                      <a:pt x="1" y="59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3" y="5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8" name="Freeform 472">
                <a:extLst>
                  <a:ext uri="{FF2B5EF4-FFF2-40B4-BE49-F238E27FC236}">
                    <a16:creationId xmlns:a16="http://schemas.microsoft.com/office/drawing/2014/main" id="{572C71ED-98D5-0947-866C-15D38CD16129}"/>
                  </a:ext>
                </a:extLst>
              </p:cNvPr>
              <p:cNvSpPr>
                <a:spLocks/>
              </p:cNvSpPr>
              <p:nvPr>
                <p:custDataLst>
                  <p:tags r:id="rId310"/>
                </p:custDataLst>
              </p:nvPr>
            </p:nvSpPr>
            <p:spPr bwMode="auto">
              <a:xfrm>
                <a:off x="5957888" y="1892300"/>
                <a:ext cx="131762" cy="84138"/>
              </a:xfrm>
              <a:custGeom>
                <a:avLst/>
                <a:gdLst>
                  <a:gd name="T0" fmla="*/ 2147483646 w 312"/>
                  <a:gd name="T1" fmla="*/ 2147483646 h 155"/>
                  <a:gd name="T2" fmla="*/ 2147483646 w 312"/>
                  <a:gd name="T3" fmla="*/ 2147483646 h 155"/>
                  <a:gd name="T4" fmla="*/ 2147483646 w 312"/>
                  <a:gd name="T5" fmla="*/ 2147483646 h 155"/>
                  <a:gd name="T6" fmla="*/ 2147483646 w 312"/>
                  <a:gd name="T7" fmla="*/ 2147483646 h 155"/>
                  <a:gd name="T8" fmla="*/ 2147483646 w 312"/>
                  <a:gd name="T9" fmla="*/ 2147483646 h 155"/>
                  <a:gd name="T10" fmla="*/ 2147483646 w 312"/>
                  <a:gd name="T11" fmla="*/ 2147483646 h 155"/>
                  <a:gd name="T12" fmla="*/ 2147483646 w 312"/>
                  <a:gd name="T13" fmla="*/ 2147483646 h 155"/>
                  <a:gd name="T14" fmla="*/ 2147483646 w 312"/>
                  <a:gd name="T15" fmla="*/ 2147483646 h 155"/>
                  <a:gd name="T16" fmla="*/ 2147483646 w 312"/>
                  <a:gd name="T17" fmla="*/ 2147483646 h 155"/>
                  <a:gd name="T18" fmla="*/ 2147483646 w 312"/>
                  <a:gd name="T19" fmla="*/ 2147483646 h 155"/>
                  <a:gd name="T20" fmla="*/ 2147483646 w 312"/>
                  <a:gd name="T21" fmla="*/ 2147483646 h 155"/>
                  <a:gd name="T22" fmla="*/ 2147483646 w 312"/>
                  <a:gd name="T23" fmla="*/ 2147483646 h 155"/>
                  <a:gd name="T24" fmla="*/ 2147483646 w 312"/>
                  <a:gd name="T25" fmla="*/ 2147483646 h 155"/>
                  <a:gd name="T26" fmla="*/ 2147483646 w 312"/>
                  <a:gd name="T27" fmla="*/ 2147483646 h 155"/>
                  <a:gd name="T28" fmla="*/ 2147483646 w 312"/>
                  <a:gd name="T29" fmla="*/ 2147483646 h 155"/>
                  <a:gd name="T30" fmla="*/ 2147483646 w 312"/>
                  <a:gd name="T31" fmla="*/ 2147483646 h 155"/>
                  <a:gd name="T32" fmla="*/ 2147483646 w 312"/>
                  <a:gd name="T33" fmla="*/ 2147483646 h 155"/>
                  <a:gd name="T34" fmla="*/ 2147483646 w 312"/>
                  <a:gd name="T35" fmla="*/ 2147483646 h 155"/>
                  <a:gd name="T36" fmla="*/ 2147483646 w 312"/>
                  <a:gd name="T37" fmla="*/ 2147483646 h 155"/>
                  <a:gd name="T38" fmla="*/ 2147483646 w 312"/>
                  <a:gd name="T39" fmla="*/ 2147483646 h 155"/>
                  <a:gd name="T40" fmla="*/ 2147483646 w 312"/>
                  <a:gd name="T41" fmla="*/ 2147483646 h 155"/>
                  <a:gd name="T42" fmla="*/ 2147483646 w 312"/>
                  <a:gd name="T43" fmla="*/ 2147483646 h 155"/>
                  <a:gd name="T44" fmla="*/ 2147483646 w 312"/>
                  <a:gd name="T45" fmla="*/ 2147483646 h 155"/>
                  <a:gd name="T46" fmla="*/ 2147483646 w 312"/>
                  <a:gd name="T47" fmla="*/ 2147483646 h 155"/>
                  <a:gd name="T48" fmla="*/ 2147483646 w 312"/>
                  <a:gd name="T49" fmla="*/ 2147483646 h 155"/>
                  <a:gd name="T50" fmla="*/ 2147483646 w 312"/>
                  <a:gd name="T51" fmla="*/ 2147483646 h 155"/>
                  <a:gd name="T52" fmla="*/ 2147483646 w 312"/>
                  <a:gd name="T53" fmla="*/ 2147483646 h 155"/>
                  <a:gd name="T54" fmla="*/ 2147483646 w 312"/>
                  <a:gd name="T55" fmla="*/ 2147483646 h 155"/>
                  <a:gd name="T56" fmla="*/ 2147483646 w 312"/>
                  <a:gd name="T57" fmla="*/ 2147483646 h 155"/>
                  <a:gd name="T58" fmla="*/ 2147483646 w 312"/>
                  <a:gd name="T59" fmla="*/ 2147483646 h 155"/>
                  <a:gd name="T60" fmla="*/ 2147483646 w 312"/>
                  <a:gd name="T61" fmla="*/ 2079414759 h 155"/>
                  <a:gd name="T62" fmla="*/ 2147483646 w 312"/>
                  <a:gd name="T63" fmla="*/ 1439413362 h 155"/>
                  <a:gd name="T64" fmla="*/ 2147483646 w 312"/>
                  <a:gd name="T65" fmla="*/ 959707341 h 155"/>
                  <a:gd name="T66" fmla="*/ 2147483646 w 312"/>
                  <a:gd name="T67" fmla="*/ 479706022 h 155"/>
                  <a:gd name="T68" fmla="*/ 2147483646 w 312"/>
                  <a:gd name="T69" fmla="*/ 160000078 h 155"/>
                  <a:gd name="T70" fmla="*/ 2147483646 w 312"/>
                  <a:gd name="T71" fmla="*/ 0 h 155"/>
                  <a:gd name="T72" fmla="*/ 2147483646 w 312"/>
                  <a:gd name="T73" fmla="*/ 160000078 h 155"/>
                  <a:gd name="T74" fmla="*/ 2147483646 w 312"/>
                  <a:gd name="T75" fmla="*/ 639706642 h 155"/>
                  <a:gd name="T76" fmla="*/ 2147483646 w 312"/>
                  <a:gd name="T77" fmla="*/ 959707341 h 155"/>
                  <a:gd name="T78" fmla="*/ 2147483646 w 312"/>
                  <a:gd name="T79" fmla="*/ 1279707496 h 155"/>
                  <a:gd name="T80" fmla="*/ 1355810709 w 312"/>
                  <a:gd name="T81" fmla="*/ 1599413440 h 155"/>
                  <a:gd name="T82" fmla="*/ 527200033 w 312"/>
                  <a:gd name="T83" fmla="*/ 1919414138 h 155"/>
                  <a:gd name="T84" fmla="*/ 677905354 w 312"/>
                  <a:gd name="T85" fmla="*/ 2147483646 h 155"/>
                  <a:gd name="T86" fmla="*/ 828432037 w 312"/>
                  <a:gd name="T87" fmla="*/ 2147483646 h 155"/>
                  <a:gd name="T88" fmla="*/ 979136936 w 312"/>
                  <a:gd name="T89" fmla="*/ 2147483646 h 155"/>
                  <a:gd name="T90" fmla="*/ 1129842257 w 312"/>
                  <a:gd name="T91" fmla="*/ 2147483646 h 155"/>
                  <a:gd name="T92" fmla="*/ 1355810709 w 312"/>
                  <a:gd name="T93" fmla="*/ 2147483646 h 155"/>
                  <a:gd name="T94" fmla="*/ 1431073839 w 312"/>
                  <a:gd name="T95" fmla="*/ 2147483646 h 155"/>
                  <a:gd name="T96" fmla="*/ 1506337391 w 312"/>
                  <a:gd name="T97" fmla="*/ 2147483646 h 155"/>
                  <a:gd name="T98" fmla="*/ 1506337391 w 312"/>
                  <a:gd name="T99" fmla="*/ 2147483646 h 155"/>
                  <a:gd name="T100" fmla="*/ 1506337391 w 312"/>
                  <a:gd name="T101" fmla="*/ 2147483646 h 155"/>
                  <a:gd name="T102" fmla="*/ 1431073839 w 312"/>
                  <a:gd name="T103" fmla="*/ 2147483646 h 155"/>
                  <a:gd name="T104" fmla="*/ 1355810709 w 312"/>
                  <a:gd name="T105" fmla="*/ 2147483646 h 155"/>
                  <a:gd name="T106" fmla="*/ 1129842257 w 312"/>
                  <a:gd name="T107" fmla="*/ 2147483646 h 155"/>
                  <a:gd name="T108" fmla="*/ 903873806 w 312"/>
                  <a:gd name="T109" fmla="*/ 2147483646 h 155"/>
                  <a:gd name="T110" fmla="*/ 677905354 w 312"/>
                  <a:gd name="T111" fmla="*/ 2147483646 h 155"/>
                  <a:gd name="T112" fmla="*/ 301232004 w 312"/>
                  <a:gd name="T113" fmla="*/ 2147483646 h 155"/>
                  <a:gd name="T114" fmla="*/ 0 w 312"/>
                  <a:gd name="T115" fmla="*/ 2147483646 h 155"/>
                  <a:gd name="T116" fmla="*/ 2147483646 w 312"/>
                  <a:gd name="T117" fmla="*/ 2147483646 h 155"/>
                  <a:gd name="T118" fmla="*/ 2147483646 w 312"/>
                  <a:gd name="T119" fmla="*/ 2147483646 h 155"/>
                  <a:gd name="T120" fmla="*/ 2147483646 w 312"/>
                  <a:gd name="T121" fmla="*/ 2147483646 h 155"/>
                  <a:gd name="T122" fmla="*/ 2147483646 w 312"/>
                  <a:gd name="T123" fmla="*/ 2147483646 h 15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12" h="155">
                    <a:moveTo>
                      <a:pt x="192" y="155"/>
                    </a:moveTo>
                    <a:lnTo>
                      <a:pt x="194" y="151"/>
                    </a:lnTo>
                    <a:lnTo>
                      <a:pt x="197" y="148"/>
                    </a:lnTo>
                    <a:lnTo>
                      <a:pt x="200" y="145"/>
                    </a:lnTo>
                    <a:lnTo>
                      <a:pt x="203" y="142"/>
                    </a:lnTo>
                    <a:lnTo>
                      <a:pt x="211" y="137"/>
                    </a:lnTo>
                    <a:lnTo>
                      <a:pt x="220" y="132"/>
                    </a:lnTo>
                    <a:lnTo>
                      <a:pt x="238" y="123"/>
                    </a:lnTo>
                    <a:lnTo>
                      <a:pt x="253" y="117"/>
                    </a:lnTo>
                    <a:lnTo>
                      <a:pt x="255" y="109"/>
                    </a:lnTo>
                    <a:lnTo>
                      <a:pt x="260" y="97"/>
                    </a:lnTo>
                    <a:lnTo>
                      <a:pt x="264" y="91"/>
                    </a:lnTo>
                    <a:lnTo>
                      <a:pt x="267" y="86"/>
                    </a:lnTo>
                    <a:lnTo>
                      <a:pt x="269" y="82"/>
                    </a:lnTo>
                    <a:lnTo>
                      <a:pt x="272" y="81"/>
                    </a:lnTo>
                    <a:lnTo>
                      <a:pt x="312" y="44"/>
                    </a:lnTo>
                    <a:lnTo>
                      <a:pt x="312" y="39"/>
                    </a:lnTo>
                    <a:lnTo>
                      <a:pt x="310" y="35"/>
                    </a:lnTo>
                    <a:lnTo>
                      <a:pt x="306" y="32"/>
                    </a:lnTo>
                    <a:lnTo>
                      <a:pt x="302" y="30"/>
                    </a:lnTo>
                    <a:lnTo>
                      <a:pt x="291" y="28"/>
                    </a:lnTo>
                    <a:lnTo>
                      <a:pt x="280" y="27"/>
                    </a:lnTo>
                    <a:lnTo>
                      <a:pt x="268" y="27"/>
                    </a:lnTo>
                    <a:lnTo>
                      <a:pt x="259" y="27"/>
                    </a:lnTo>
                    <a:lnTo>
                      <a:pt x="256" y="26"/>
                    </a:lnTo>
                    <a:lnTo>
                      <a:pt x="253" y="25"/>
                    </a:lnTo>
                    <a:lnTo>
                      <a:pt x="252" y="23"/>
                    </a:lnTo>
                    <a:lnTo>
                      <a:pt x="253" y="20"/>
                    </a:lnTo>
                    <a:lnTo>
                      <a:pt x="232" y="19"/>
                    </a:lnTo>
                    <a:lnTo>
                      <a:pt x="216" y="17"/>
                    </a:lnTo>
                    <a:lnTo>
                      <a:pt x="202" y="13"/>
                    </a:lnTo>
                    <a:lnTo>
                      <a:pt x="189" y="9"/>
                    </a:lnTo>
                    <a:lnTo>
                      <a:pt x="177" y="6"/>
                    </a:lnTo>
                    <a:lnTo>
                      <a:pt x="163" y="3"/>
                    </a:lnTo>
                    <a:lnTo>
                      <a:pt x="146" y="1"/>
                    </a:lnTo>
                    <a:lnTo>
                      <a:pt x="126" y="0"/>
                    </a:lnTo>
                    <a:lnTo>
                      <a:pt x="110" y="1"/>
                    </a:lnTo>
                    <a:lnTo>
                      <a:pt x="74" y="4"/>
                    </a:lnTo>
                    <a:lnTo>
                      <a:pt x="53" y="6"/>
                    </a:lnTo>
                    <a:lnTo>
                      <a:pt x="34" y="8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9" y="17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5" y="20"/>
                    </a:lnTo>
                    <a:lnTo>
                      <a:pt x="18" y="20"/>
                    </a:lnTo>
                    <a:lnTo>
                      <a:pt x="19" y="20"/>
                    </a:lnTo>
                    <a:lnTo>
                      <a:pt x="20" y="22"/>
                    </a:lnTo>
                    <a:lnTo>
                      <a:pt x="20" y="26"/>
                    </a:lnTo>
                    <a:lnTo>
                      <a:pt x="20" y="30"/>
                    </a:lnTo>
                    <a:lnTo>
                      <a:pt x="19" y="35"/>
                    </a:lnTo>
                    <a:lnTo>
                      <a:pt x="18" y="39"/>
                    </a:lnTo>
                    <a:lnTo>
                      <a:pt x="15" y="42"/>
                    </a:lnTo>
                    <a:lnTo>
                      <a:pt x="12" y="45"/>
                    </a:lnTo>
                    <a:lnTo>
                      <a:pt x="9" y="48"/>
                    </a:lnTo>
                    <a:lnTo>
                      <a:pt x="4" y="49"/>
                    </a:lnTo>
                    <a:lnTo>
                      <a:pt x="0" y="50"/>
                    </a:lnTo>
                    <a:lnTo>
                      <a:pt x="74" y="68"/>
                    </a:lnTo>
                    <a:lnTo>
                      <a:pt x="87" y="111"/>
                    </a:lnTo>
                    <a:lnTo>
                      <a:pt x="166" y="123"/>
                    </a:lnTo>
                    <a:lnTo>
                      <a:pt x="192" y="15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9" name="Freeform 473">
                <a:extLst>
                  <a:ext uri="{FF2B5EF4-FFF2-40B4-BE49-F238E27FC236}">
                    <a16:creationId xmlns:a16="http://schemas.microsoft.com/office/drawing/2014/main" id="{168B20BD-A799-2E4C-B833-5AC82407A133}"/>
                  </a:ext>
                </a:extLst>
              </p:cNvPr>
              <p:cNvSpPr>
                <a:spLocks/>
              </p:cNvSpPr>
              <p:nvPr>
                <p:custDataLst>
                  <p:tags r:id="rId311"/>
                </p:custDataLst>
              </p:nvPr>
            </p:nvSpPr>
            <p:spPr bwMode="auto">
              <a:xfrm>
                <a:off x="5664200" y="2078038"/>
                <a:ext cx="19050" cy="60325"/>
              </a:xfrm>
              <a:custGeom>
                <a:avLst/>
                <a:gdLst>
                  <a:gd name="T0" fmla="*/ 0 w 46"/>
                  <a:gd name="T1" fmla="*/ 2147483646 h 50"/>
                  <a:gd name="T2" fmla="*/ 142005326 w 46"/>
                  <a:gd name="T3" fmla="*/ 2147483646 h 50"/>
                  <a:gd name="T4" fmla="*/ 71002663 w 46"/>
                  <a:gd name="T5" fmla="*/ 2147483646 h 50"/>
                  <a:gd name="T6" fmla="*/ 142005326 w 46"/>
                  <a:gd name="T7" fmla="*/ 2147483646 h 50"/>
                  <a:gd name="T8" fmla="*/ 213007989 w 46"/>
                  <a:gd name="T9" fmla="*/ 2147483646 h 50"/>
                  <a:gd name="T10" fmla="*/ 426187428 w 46"/>
                  <a:gd name="T11" fmla="*/ 2147483646 h 50"/>
                  <a:gd name="T12" fmla="*/ 923377520 w 46"/>
                  <a:gd name="T13" fmla="*/ 2147483646 h 50"/>
                  <a:gd name="T14" fmla="*/ 2147483646 w 46"/>
                  <a:gd name="T15" fmla="*/ 0 h 50"/>
                  <a:gd name="T16" fmla="*/ 2147483646 w 46"/>
                  <a:gd name="T17" fmla="*/ 2147483646 h 50"/>
                  <a:gd name="T18" fmla="*/ 2147483646 w 46"/>
                  <a:gd name="T19" fmla="*/ 2147483646 h 50"/>
                  <a:gd name="T20" fmla="*/ 2147483646 w 46"/>
                  <a:gd name="T21" fmla="*/ 2147483646 h 50"/>
                  <a:gd name="T22" fmla="*/ 1775580926 w 46"/>
                  <a:gd name="T23" fmla="*/ 2147483646 h 50"/>
                  <a:gd name="T24" fmla="*/ 1207388172 w 46"/>
                  <a:gd name="T25" fmla="*/ 2147483646 h 50"/>
                  <a:gd name="T26" fmla="*/ 355184765 w 46"/>
                  <a:gd name="T27" fmla="*/ 2147483646 h 50"/>
                  <a:gd name="T28" fmla="*/ 0 w 46"/>
                  <a:gd name="T29" fmla="*/ 2147483646 h 5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6" h="50">
                    <a:moveTo>
                      <a:pt x="0" y="25"/>
                    </a:moveTo>
                    <a:lnTo>
                      <a:pt x="2" y="18"/>
                    </a:lnTo>
                    <a:lnTo>
                      <a:pt x="1" y="14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6" y="12"/>
                    </a:lnTo>
                    <a:lnTo>
                      <a:pt x="13" y="12"/>
                    </a:lnTo>
                    <a:lnTo>
                      <a:pt x="46" y="0"/>
                    </a:lnTo>
                    <a:lnTo>
                      <a:pt x="46" y="50"/>
                    </a:lnTo>
                    <a:lnTo>
                      <a:pt x="40" y="49"/>
                    </a:lnTo>
                    <a:lnTo>
                      <a:pt x="33" y="45"/>
                    </a:lnTo>
                    <a:lnTo>
                      <a:pt x="25" y="41"/>
                    </a:lnTo>
                    <a:lnTo>
                      <a:pt x="17" y="37"/>
                    </a:lnTo>
                    <a:lnTo>
                      <a:pt x="5" y="28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0" name="Freeform 474">
                <a:extLst>
                  <a:ext uri="{FF2B5EF4-FFF2-40B4-BE49-F238E27FC236}">
                    <a16:creationId xmlns:a16="http://schemas.microsoft.com/office/drawing/2014/main" id="{30F4E52A-2B47-E148-BB9F-1FEFC9871A44}"/>
                  </a:ext>
                </a:extLst>
              </p:cNvPr>
              <p:cNvSpPr>
                <a:spLocks/>
              </p:cNvSpPr>
              <p:nvPr>
                <p:custDataLst>
                  <p:tags r:id="rId312"/>
                </p:custDataLst>
              </p:nvPr>
            </p:nvSpPr>
            <p:spPr bwMode="auto">
              <a:xfrm>
                <a:off x="6361113" y="3962400"/>
                <a:ext cx="69850" cy="241300"/>
              </a:xfrm>
              <a:custGeom>
                <a:avLst/>
                <a:gdLst>
                  <a:gd name="T0" fmla="*/ 745061758 w 166"/>
                  <a:gd name="T1" fmla="*/ 2147483646 h 456"/>
                  <a:gd name="T2" fmla="*/ 1415582204 w 166"/>
                  <a:gd name="T3" fmla="*/ 2147483646 h 456"/>
                  <a:gd name="T4" fmla="*/ 2147483646 w 166"/>
                  <a:gd name="T5" fmla="*/ 2147483646 h 456"/>
                  <a:gd name="T6" fmla="*/ 2147483646 w 166"/>
                  <a:gd name="T7" fmla="*/ 2147483646 h 456"/>
                  <a:gd name="T8" fmla="*/ 2147483646 w 166"/>
                  <a:gd name="T9" fmla="*/ 2147483646 h 456"/>
                  <a:gd name="T10" fmla="*/ 2147483646 w 166"/>
                  <a:gd name="T11" fmla="*/ 2147483646 h 456"/>
                  <a:gd name="T12" fmla="*/ 2147483646 w 166"/>
                  <a:gd name="T13" fmla="*/ 2147483646 h 456"/>
                  <a:gd name="T14" fmla="*/ 2147483646 w 166"/>
                  <a:gd name="T15" fmla="*/ 2147483646 h 456"/>
                  <a:gd name="T16" fmla="*/ 2147483646 w 166"/>
                  <a:gd name="T17" fmla="*/ 2147483646 h 456"/>
                  <a:gd name="T18" fmla="*/ 2147483646 w 166"/>
                  <a:gd name="T19" fmla="*/ 2147483646 h 456"/>
                  <a:gd name="T20" fmla="*/ 2147483646 w 166"/>
                  <a:gd name="T21" fmla="*/ 2147483646 h 456"/>
                  <a:gd name="T22" fmla="*/ 2147483646 w 166"/>
                  <a:gd name="T23" fmla="*/ 2147483646 h 456"/>
                  <a:gd name="T24" fmla="*/ 2147483646 w 166"/>
                  <a:gd name="T25" fmla="*/ 2147483646 h 456"/>
                  <a:gd name="T26" fmla="*/ 2147483646 w 166"/>
                  <a:gd name="T27" fmla="*/ 2147483646 h 456"/>
                  <a:gd name="T28" fmla="*/ 2147483646 w 166"/>
                  <a:gd name="T29" fmla="*/ 2147483646 h 456"/>
                  <a:gd name="T30" fmla="*/ 2147483646 w 166"/>
                  <a:gd name="T31" fmla="*/ 2147483646 h 456"/>
                  <a:gd name="T32" fmla="*/ 2147483646 w 166"/>
                  <a:gd name="T33" fmla="*/ 2147483646 h 456"/>
                  <a:gd name="T34" fmla="*/ 2147483646 w 166"/>
                  <a:gd name="T35" fmla="*/ 2147483646 h 456"/>
                  <a:gd name="T36" fmla="*/ 2147483646 w 166"/>
                  <a:gd name="T37" fmla="*/ 2147483646 h 456"/>
                  <a:gd name="T38" fmla="*/ 2147483646 w 166"/>
                  <a:gd name="T39" fmla="*/ 2147483646 h 456"/>
                  <a:gd name="T40" fmla="*/ 2147483646 w 166"/>
                  <a:gd name="T41" fmla="*/ 2147483646 h 456"/>
                  <a:gd name="T42" fmla="*/ 2147483646 w 166"/>
                  <a:gd name="T43" fmla="*/ 2147483646 h 456"/>
                  <a:gd name="T44" fmla="*/ 2147483646 w 166"/>
                  <a:gd name="T45" fmla="*/ 2147483646 h 456"/>
                  <a:gd name="T46" fmla="*/ 2147483646 w 166"/>
                  <a:gd name="T47" fmla="*/ 2147483646 h 456"/>
                  <a:gd name="T48" fmla="*/ 2147483646 w 166"/>
                  <a:gd name="T49" fmla="*/ 2147483646 h 456"/>
                  <a:gd name="T50" fmla="*/ 2147483646 w 166"/>
                  <a:gd name="T51" fmla="*/ 2147483646 h 456"/>
                  <a:gd name="T52" fmla="*/ 2147483646 w 166"/>
                  <a:gd name="T53" fmla="*/ 2147483646 h 456"/>
                  <a:gd name="T54" fmla="*/ 2147483646 w 166"/>
                  <a:gd name="T55" fmla="*/ 2147483646 h 456"/>
                  <a:gd name="T56" fmla="*/ 2147483646 w 166"/>
                  <a:gd name="T57" fmla="*/ 2147483646 h 456"/>
                  <a:gd name="T58" fmla="*/ 2147483646 w 166"/>
                  <a:gd name="T59" fmla="*/ 2147483646 h 456"/>
                  <a:gd name="T60" fmla="*/ 2147483646 w 166"/>
                  <a:gd name="T61" fmla="*/ 2147483646 h 456"/>
                  <a:gd name="T62" fmla="*/ 2147483646 w 166"/>
                  <a:gd name="T63" fmla="*/ 2147483646 h 456"/>
                  <a:gd name="T64" fmla="*/ 2147483646 w 166"/>
                  <a:gd name="T65" fmla="*/ 2147483646 h 456"/>
                  <a:gd name="T66" fmla="*/ 2147483646 w 166"/>
                  <a:gd name="T67" fmla="*/ 2147483646 h 456"/>
                  <a:gd name="T68" fmla="*/ 2147483646 w 166"/>
                  <a:gd name="T69" fmla="*/ 2147483646 h 456"/>
                  <a:gd name="T70" fmla="*/ 2147483646 w 166"/>
                  <a:gd name="T71" fmla="*/ 2147483646 h 456"/>
                  <a:gd name="T72" fmla="*/ 2147483646 w 166"/>
                  <a:gd name="T73" fmla="*/ 2147483646 h 456"/>
                  <a:gd name="T74" fmla="*/ 2147483646 w 166"/>
                  <a:gd name="T75" fmla="*/ 2147483646 h 456"/>
                  <a:gd name="T76" fmla="*/ 2147483646 w 166"/>
                  <a:gd name="T77" fmla="*/ 1185313754 h 456"/>
                  <a:gd name="T78" fmla="*/ 2147483646 w 166"/>
                  <a:gd name="T79" fmla="*/ 592796842 h 456"/>
                  <a:gd name="T80" fmla="*/ 893968072 w 166"/>
                  <a:gd name="T81" fmla="*/ 1481851875 h 456"/>
                  <a:gd name="T82" fmla="*/ 1639029829 w 166"/>
                  <a:gd name="T83" fmla="*/ 2147483646 h 456"/>
                  <a:gd name="T84" fmla="*/ 2147483646 w 166"/>
                  <a:gd name="T85" fmla="*/ 2147483646 h 456"/>
                  <a:gd name="T86" fmla="*/ 2147483646 w 166"/>
                  <a:gd name="T87" fmla="*/ 2147483646 h 456"/>
                  <a:gd name="T88" fmla="*/ 2147483646 w 166"/>
                  <a:gd name="T89" fmla="*/ 2147483646 h 456"/>
                  <a:gd name="T90" fmla="*/ 2147483646 w 166"/>
                  <a:gd name="T91" fmla="*/ 2147483646 h 456"/>
                  <a:gd name="T92" fmla="*/ 2147483646 w 166"/>
                  <a:gd name="T93" fmla="*/ 2147483646 h 456"/>
                  <a:gd name="T94" fmla="*/ 2147483646 w 166"/>
                  <a:gd name="T95" fmla="*/ 2147483646 h 456"/>
                  <a:gd name="T96" fmla="*/ 1117592847 w 166"/>
                  <a:gd name="T97" fmla="*/ 2147483646 h 456"/>
                  <a:gd name="T98" fmla="*/ 223447625 w 166"/>
                  <a:gd name="T99" fmla="*/ 2147483646 h 456"/>
                  <a:gd name="T100" fmla="*/ 521436983 w 166"/>
                  <a:gd name="T101" fmla="*/ 2147483646 h 45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66" h="456">
                    <a:moveTo>
                      <a:pt x="7" y="277"/>
                    </a:moveTo>
                    <a:lnTo>
                      <a:pt x="10" y="282"/>
                    </a:lnTo>
                    <a:lnTo>
                      <a:pt x="14" y="287"/>
                    </a:lnTo>
                    <a:lnTo>
                      <a:pt x="19" y="290"/>
                    </a:lnTo>
                    <a:lnTo>
                      <a:pt x="25" y="294"/>
                    </a:lnTo>
                    <a:lnTo>
                      <a:pt x="37" y="300"/>
                    </a:lnTo>
                    <a:lnTo>
                      <a:pt x="52" y="304"/>
                    </a:lnTo>
                    <a:lnTo>
                      <a:pt x="58" y="306"/>
                    </a:lnTo>
                    <a:lnTo>
                      <a:pt x="65" y="309"/>
                    </a:lnTo>
                    <a:lnTo>
                      <a:pt x="70" y="312"/>
                    </a:lnTo>
                    <a:lnTo>
                      <a:pt x="76" y="316"/>
                    </a:lnTo>
                    <a:lnTo>
                      <a:pt x="80" y="320"/>
                    </a:lnTo>
                    <a:lnTo>
                      <a:pt x="84" y="325"/>
                    </a:lnTo>
                    <a:lnTo>
                      <a:pt x="86" y="331"/>
                    </a:lnTo>
                    <a:lnTo>
                      <a:pt x="87" y="339"/>
                    </a:lnTo>
                    <a:lnTo>
                      <a:pt x="86" y="347"/>
                    </a:lnTo>
                    <a:lnTo>
                      <a:pt x="82" y="356"/>
                    </a:lnTo>
                    <a:lnTo>
                      <a:pt x="78" y="363"/>
                    </a:lnTo>
                    <a:lnTo>
                      <a:pt x="74" y="369"/>
                    </a:lnTo>
                    <a:lnTo>
                      <a:pt x="68" y="375"/>
                    </a:lnTo>
                    <a:lnTo>
                      <a:pt x="64" y="381"/>
                    </a:lnTo>
                    <a:lnTo>
                      <a:pt x="62" y="388"/>
                    </a:lnTo>
                    <a:lnTo>
                      <a:pt x="60" y="394"/>
                    </a:lnTo>
                    <a:lnTo>
                      <a:pt x="60" y="400"/>
                    </a:lnTo>
                    <a:lnTo>
                      <a:pt x="62" y="405"/>
                    </a:lnTo>
                    <a:lnTo>
                      <a:pt x="64" y="411"/>
                    </a:lnTo>
                    <a:lnTo>
                      <a:pt x="67" y="416"/>
                    </a:lnTo>
                    <a:lnTo>
                      <a:pt x="76" y="424"/>
                    </a:lnTo>
                    <a:lnTo>
                      <a:pt x="85" y="432"/>
                    </a:lnTo>
                    <a:lnTo>
                      <a:pt x="104" y="445"/>
                    </a:lnTo>
                    <a:lnTo>
                      <a:pt x="120" y="456"/>
                    </a:lnTo>
                    <a:lnTo>
                      <a:pt x="120" y="443"/>
                    </a:lnTo>
                    <a:lnTo>
                      <a:pt x="120" y="432"/>
                    </a:lnTo>
                    <a:lnTo>
                      <a:pt x="120" y="423"/>
                    </a:lnTo>
                    <a:lnTo>
                      <a:pt x="120" y="413"/>
                    </a:lnTo>
                    <a:lnTo>
                      <a:pt x="131" y="413"/>
                    </a:lnTo>
                    <a:lnTo>
                      <a:pt x="141" y="410"/>
                    </a:lnTo>
                    <a:lnTo>
                      <a:pt x="145" y="407"/>
                    </a:lnTo>
                    <a:lnTo>
                      <a:pt x="149" y="405"/>
                    </a:lnTo>
                    <a:lnTo>
                      <a:pt x="153" y="402"/>
                    </a:lnTo>
                    <a:lnTo>
                      <a:pt x="155" y="399"/>
                    </a:lnTo>
                    <a:lnTo>
                      <a:pt x="160" y="393"/>
                    </a:lnTo>
                    <a:lnTo>
                      <a:pt x="164" y="384"/>
                    </a:lnTo>
                    <a:lnTo>
                      <a:pt x="166" y="375"/>
                    </a:lnTo>
                    <a:lnTo>
                      <a:pt x="166" y="364"/>
                    </a:lnTo>
                    <a:lnTo>
                      <a:pt x="165" y="350"/>
                    </a:lnTo>
                    <a:lnTo>
                      <a:pt x="163" y="339"/>
                    </a:lnTo>
                    <a:lnTo>
                      <a:pt x="158" y="328"/>
                    </a:lnTo>
                    <a:lnTo>
                      <a:pt x="153" y="318"/>
                    </a:lnTo>
                    <a:lnTo>
                      <a:pt x="148" y="307"/>
                    </a:lnTo>
                    <a:lnTo>
                      <a:pt x="144" y="296"/>
                    </a:lnTo>
                    <a:lnTo>
                      <a:pt x="141" y="284"/>
                    </a:lnTo>
                    <a:lnTo>
                      <a:pt x="140" y="271"/>
                    </a:lnTo>
                    <a:lnTo>
                      <a:pt x="135" y="269"/>
                    </a:lnTo>
                    <a:lnTo>
                      <a:pt x="127" y="261"/>
                    </a:lnTo>
                    <a:lnTo>
                      <a:pt x="118" y="251"/>
                    </a:lnTo>
                    <a:lnTo>
                      <a:pt x="108" y="238"/>
                    </a:lnTo>
                    <a:lnTo>
                      <a:pt x="97" y="224"/>
                    </a:lnTo>
                    <a:lnTo>
                      <a:pt x="88" y="211"/>
                    </a:lnTo>
                    <a:lnTo>
                      <a:pt x="85" y="206"/>
                    </a:lnTo>
                    <a:lnTo>
                      <a:pt x="82" y="200"/>
                    </a:lnTo>
                    <a:lnTo>
                      <a:pt x="80" y="195"/>
                    </a:lnTo>
                    <a:lnTo>
                      <a:pt x="80" y="192"/>
                    </a:lnTo>
                    <a:lnTo>
                      <a:pt x="81" y="177"/>
                    </a:lnTo>
                    <a:lnTo>
                      <a:pt x="85" y="157"/>
                    </a:lnTo>
                    <a:lnTo>
                      <a:pt x="88" y="147"/>
                    </a:lnTo>
                    <a:lnTo>
                      <a:pt x="91" y="138"/>
                    </a:lnTo>
                    <a:lnTo>
                      <a:pt x="96" y="129"/>
                    </a:lnTo>
                    <a:lnTo>
                      <a:pt x="100" y="123"/>
                    </a:lnTo>
                    <a:lnTo>
                      <a:pt x="98" y="113"/>
                    </a:lnTo>
                    <a:lnTo>
                      <a:pt x="96" y="99"/>
                    </a:lnTo>
                    <a:lnTo>
                      <a:pt x="95" y="82"/>
                    </a:lnTo>
                    <a:lnTo>
                      <a:pt x="93" y="63"/>
                    </a:lnTo>
                    <a:lnTo>
                      <a:pt x="92" y="45"/>
                    </a:lnTo>
                    <a:lnTo>
                      <a:pt x="90" y="30"/>
                    </a:lnTo>
                    <a:lnTo>
                      <a:pt x="89" y="18"/>
                    </a:lnTo>
                    <a:lnTo>
                      <a:pt x="87" y="12"/>
                    </a:lnTo>
                    <a:lnTo>
                      <a:pt x="71" y="8"/>
                    </a:lnTo>
                    <a:lnTo>
                      <a:pt x="54" y="6"/>
                    </a:lnTo>
                    <a:lnTo>
                      <a:pt x="33" y="4"/>
                    </a:lnTo>
                    <a:lnTo>
                      <a:pt x="7" y="0"/>
                    </a:lnTo>
                    <a:lnTo>
                      <a:pt x="12" y="10"/>
                    </a:lnTo>
                    <a:lnTo>
                      <a:pt x="19" y="21"/>
                    </a:lnTo>
                    <a:lnTo>
                      <a:pt x="22" y="25"/>
                    </a:lnTo>
                    <a:lnTo>
                      <a:pt x="28" y="28"/>
                    </a:lnTo>
                    <a:lnTo>
                      <a:pt x="33" y="30"/>
                    </a:lnTo>
                    <a:lnTo>
                      <a:pt x="40" y="31"/>
                    </a:lnTo>
                    <a:lnTo>
                      <a:pt x="40" y="44"/>
                    </a:lnTo>
                    <a:lnTo>
                      <a:pt x="40" y="55"/>
                    </a:lnTo>
                    <a:lnTo>
                      <a:pt x="40" y="64"/>
                    </a:lnTo>
                    <a:lnTo>
                      <a:pt x="40" y="74"/>
                    </a:lnTo>
                    <a:lnTo>
                      <a:pt x="40" y="78"/>
                    </a:lnTo>
                    <a:lnTo>
                      <a:pt x="39" y="81"/>
                    </a:lnTo>
                    <a:lnTo>
                      <a:pt x="36" y="85"/>
                    </a:lnTo>
                    <a:lnTo>
                      <a:pt x="35" y="88"/>
                    </a:lnTo>
                    <a:lnTo>
                      <a:pt x="29" y="95"/>
                    </a:lnTo>
                    <a:lnTo>
                      <a:pt x="22" y="102"/>
                    </a:lnTo>
                    <a:lnTo>
                      <a:pt x="15" y="109"/>
                    </a:lnTo>
                    <a:lnTo>
                      <a:pt x="9" y="115"/>
                    </a:lnTo>
                    <a:lnTo>
                      <a:pt x="3" y="122"/>
                    </a:lnTo>
                    <a:lnTo>
                      <a:pt x="0" y="129"/>
                    </a:lnTo>
                    <a:lnTo>
                      <a:pt x="7" y="27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1" name="Freeform 475">
                <a:extLst>
                  <a:ext uri="{FF2B5EF4-FFF2-40B4-BE49-F238E27FC236}">
                    <a16:creationId xmlns:a16="http://schemas.microsoft.com/office/drawing/2014/main" id="{473F6D16-94B2-3045-AFB1-25A3B9F98F70}"/>
                  </a:ext>
                </a:extLst>
              </p:cNvPr>
              <p:cNvSpPr>
                <a:spLocks/>
              </p:cNvSpPr>
              <p:nvPr>
                <p:custDataLst>
                  <p:tags r:id="rId313"/>
                </p:custDataLst>
              </p:nvPr>
            </p:nvSpPr>
            <p:spPr bwMode="auto">
              <a:xfrm>
                <a:off x="5853113" y="2533650"/>
                <a:ext cx="14287" cy="57150"/>
              </a:xfrm>
              <a:custGeom>
                <a:avLst/>
                <a:gdLst>
                  <a:gd name="T0" fmla="*/ 2147483646 w 27"/>
                  <a:gd name="T1" fmla="*/ 0 h 19"/>
                  <a:gd name="T2" fmla="*/ 2147483646 w 27"/>
                  <a:gd name="T3" fmla="*/ 2147483646 h 19"/>
                  <a:gd name="T4" fmla="*/ 2147483646 w 27"/>
                  <a:gd name="T5" fmla="*/ 2147483646 h 19"/>
                  <a:gd name="T6" fmla="*/ 1333349091 w 27"/>
                  <a:gd name="T7" fmla="*/ 2147483646 h 19"/>
                  <a:gd name="T8" fmla="*/ 0 w 27"/>
                  <a:gd name="T9" fmla="*/ 2147483646 h 19"/>
                  <a:gd name="T10" fmla="*/ 1333349091 w 27"/>
                  <a:gd name="T11" fmla="*/ 2147483646 h 19"/>
                  <a:gd name="T12" fmla="*/ 2147483646 w 27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9">
                    <a:moveTo>
                      <a:pt x="27" y="0"/>
                    </a:moveTo>
                    <a:lnTo>
                      <a:pt x="27" y="12"/>
                    </a:lnTo>
                    <a:lnTo>
                      <a:pt x="27" y="19"/>
                    </a:lnTo>
                    <a:lnTo>
                      <a:pt x="9" y="19"/>
                    </a:lnTo>
                    <a:lnTo>
                      <a:pt x="0" y="19"/>
                    </a:lnTo>
                    <a:lnTo>
                      <a:pt x="9" y="12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2" name="Freeform 476">
                <a:extLst>
                  <a:ext uri="{FF2B5EF4-FFF2-40B4-BE49-F238E27FC236}">
                    <a16:creationId xmlns:a16="http://schemas.microsoft.com/office/drawing/2014/main" id="{88D14C87-3D42-7146-A744-95D70BBDA275}"/>
                  </a:ext>
                </a:extLst>
              </p:cNvPr>
              <p:cNvSpPr>
                <a:spLocks/>
              </p:cNvSpPr>
              <p:nvPr>
                <p:custDataLst>
                  <p:tags r:id="rId314"/>
                </p:custDataLst>
              </p:nvPr>
            </p:nvSpPr>
            <p:spPr bwMode="auto">
              <a:xfrm>
                <a:off x="6172200" y="4154488"/>
                <a:ext cx="188913" cy="217487"/>
              </a:xfrm>
              <a:custGeom>
                <a:avLst/>
                <a:gdLst>
                  <a:gd name="T0" fmla="*/ 2147483646 w 438"/>
                  <a:gd name="T1" fmla="*/ 1229604538 h 406"/>
                  <a:gd name="T2" fmla="*/ 2147483646 w 438"/>
                  <a:gd name="T3" fmla="*/ 2147483646 h 406"/>
                  <a:gd name="T4" fmla="*/ 2147483646 w 438"/>
                  <a:gd name="T5" fmla="*/ 2147483646 h 406"/>
                  <a:gd name="T6" fmla="*/ 2147483646 w 438"/>
                  <a:gd name="T7" fmla="*/ 2147483646 h 406"/>
                  <a:gd name="T8" fmla="*/ 2147483646 w 438"/>
                  <a:gd name="T9" fmla="*/ 2147483646 h 406"/>
                  <a:gd name="T10" fmla="*/ 2147483646 w 438"/>
                  <a:gd name="T11" fmla="*/ 2147483646 h 406"/>
                  <a:gd name="T12" fmla="*/ 2147483646 w 438"/>
                  <a:gd name="T13" fmla="*/ 2147483646 h 406"/>
                  <a:gd name="T14" fmla="*/ 2147483646 w 438"/>
                  <a:gd name="T15" fmla="*/ 2147483646 h 406"/>
                  <a:gd name="T16" fmla="*/ 2147483646 w 438"/>
                  <a:gd name="T17" fmla="*/ 2147483646 h 406"/>
                  <a:gd name="T18" fmla="*/ 2147483646 w 438"/>
                  <a:gd name="T19" fmla="*/ 2147483646 h 406"/>
                  <a:gd name="T20" fmla="*/ 2147483646 w 438"/>
                  <a:gd name="T21" fmla="*/ 2147483646 h 406"/>
                  <a:gd name="T22" fmla="*/ 2147483646 w 438"/>
                  <a:gd name="T23" fmla="*/ 2147483646 h 406"/>
                  <a:gd name="T24" fmla="*/ 2147483646 w 438"/>
                  <a:gd name="T25" fmla="*/ 2147483646 h 406"/>
                  <a:gd name="T26" fmla="*/ 2147483646 w 438"/>
                  <a:gd name="T27" fmla="*/ 2147483646 h 406"/>
                  <a:gd name="T28" fmla="*/ 2147483646 w 438"/>
                  <a:gd name="T29" fmla="*/ 2147483646 h 406"/>
                  <a:gd name="T30" fmla="*/ 2147483646 w 438"/>
                  <a:gd name="T31" fmla="*/ 2147483646 h 406"/>
                  <a:gd name="T32" fmla="*/ 2147483646 w 438"/>
                  <a:gd name="T33" fmla="*/ 2147483646 h 406"/>
                  <a:gd name="T34" fmla="*/ 2147483646 w 438"/>
                  <a:gd name="T35" fmla="*/ 2147483646 h 406"/>
                  <a:gd name="T36" fmla="*/ 2147483646 w 438"/>
                  <a:gd name="T37" fmla="*/ 2147483646 h 406"/>
                  <a:gd name="T38" fmla="*/ 2147483646 w 438"/>
                  <a:gd name="T39" fmla="*/ 2147483646 h 406"/>
                  <a:gd name="T40" fmla="*/ 2147483646 w 438"/>
                  <a:gd name="T41" fmla="*/ 2147483646 h 406"/>
                  <a:gd name="T42" fmla="*/ 2147483646 w 438"/>
                  <a:gd name="T43" fmla="*/ 2147483646 h 406"/>
                  <a:gd name="T44" fmla="*/ 2147483646 w 438"/>
                  <a:gd name="T45" fmla="*/ 2147483646 h 406"/>
                  <a:gd name="T46" fmla="*/ 2147483646 w 438"/>
                  <a:gd name="T47" fmla="*/ 2147483646 h 406"/>
                  <a:gd name="T48" fmla="*/ 2147483646 w 438"/>
                  <a:gd name="T49" fmla="*/ 2147483646 h 406"/>
                  <a:gd name="T50" fmla="*/ 2147483646 w 438"/>
                  <a:gd name="T51" fmla="*/ 2147483646 h 406"/>
                  <a:gd name="T52" fmla="*/ 2147483646 w 438"/>
                  <a:gd name="T53" fmla="*/ 2147483646 h 406"/>
                  <a:gd name="T54" fmla="*/ 2147483646 w 438"/>
                  <a:gd name="T55" fmla="*/ 2147483646 h 406"/>
                  <a:gd name="T56" fmla="*/ 2147483646 w 438"/>
                  <a:gd name="T57" fmla="*/ 2147483646 h 406"/>
                  <a:gd name="T58" fmla="*/ 1925563037 w 438"/>
                  <a:gd name="T59" fmla="*/ 2147483646 h 406"/>
                  <a:gd name="T60" fmla="*/ 1043052075 w 438"/>
                  <a:gd name="T61" fmla="*/ 2147483646 h 406"/>
                  <a:gd name="T62" fmla="*/ 320896334 w 438"/>
                  <a:gd name="T63" fmla="*/ 2147483646 h 406"/>
                  <a:gd name="T64" fmla="*/ 0 w 438"/>
                  <a:gd name="T65" fmla="*/ 2147483646 h 406"/>
                  <a:gd name="T66" fmla="*/ 1444311913 w 438"/>
                  <a:gd name="T67" fmla="*/ 2147483646 h 406"/>
                  <a:gd name="T68" fmla="*/ 2147483646 w 438"/>
                  <a:gd name="T69" fmla="*/ 2147483646 h 406"/>
                  <a:gd name="T70" fmla="*/ 2147483646 w 438"/>
                  <a:gd name="T71" fmla="*/ 2147483646 h 406"/>
                  <a:gd name="T72" fmla="*/ 2147483646 w 438"/>
                  <a:gd name="T73" fmla="*/ 2147483646 h 406"/>
                  <a:gd name="T74" fmla="*/ 2147483646 w 438"/>
                  <a:gd name="T75" fmla="*/ 2147483646 h 406"/>
                  <a:gd name="T76" fmla="*/ 2147483646 w 438"/>
                  <a:gd name="T77" fmla="*/ 2147483646 h 406"/>
                  <a:gd name="T78" fmla="*/ 2147483646 w 438"/>
                  <a:gd name="T79" fmla="*/ 2147483646 h 406"/>
                  <a:gd name="T80" fmla="*/ 2147483646 w 438"/>
                  <a:gd name="T81" fmla="*/ 2147483646 h 406"/>
                  <a:gd name="T82" fmla="*/ 2147483646 w 438"/>
                  <a:gd name="T83" fmla="*/ 2147483646 h 406"/>
                  <a:gd name="T84" fmla="*/ 2147483646 w 438"/>
                  <a:gd name="T85" fmla="*/ 2147483646 h 406"/>
                  <a:gd name="T86" fmla="*/ 2147483646 w 438"/>
                  <a:gd name="T87" fmla="*/ 2147483646 h 406"/>
                  <a:gd name="T88" fmla="*/ 2147483646 w 438"/>
                  <a:gd name="T89" fmla="*/ 2147483646 h 406"/>
                  <a:gd name="T90" fmla="*/ 2147483646 w 438"/>
                  <a:gd name="T91" fmla="*/ 2147483646 h 406"/>
                  <a:gd name="T92" fmla="*/ 2147483646 w 438"/>
                  <a:gd name="T93" fmla="*/ 2147483646 h 406"/>
                  <a:gd name="T94" fmla="*/ 2147483646 w 438"/>
                  <a:gd name="T95" fmla="*/ 2147483646 h 406"/>
                  <a:gd name="T96" fmla="*/ 2147483646 w 438"/>
                  <a:gd name="T97" fmla="*/ 1844550102 h 406"/>
                  <a:gd name="T98" fmla="*/ 2147483646 w 438"/>
                  <a:gd name="T99" fmla="*/ 1844550102 h 406"/>
                  <a:gd name="T100" fmla="*/ 2147483646 w 438"/>
                  <a:gd name="T101" fmla="*/ 1383412308 h 406"/>
                  <a:gd name="T102" fmla="*/ 2147483646 w 438"/>
                  <a:gd name="T103" fmla="*/ 614945564 h 406"/>
                  <a:gd name="T104" fmla="*/ 2147483646 w 438"/>
                  <a:gd name="T105" fmla="*/ 307329487 h 406"/>
                  <a:gd name="T106" fmla="*/ 2147483646 w 438"/>
                  <a:gd name="T107" fmla="*/ 461137258 h 406"/>
                  <a:gd name="T108" fmla="*/ 2147483646 w 438"/>
                  <a:gd name="T109" fmla="*/ 153808306 h 40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38" h="406">
                    <a:moveTo>
                      <a:pt x="272" y="0"/>
                    </a:moveTo>
                    <a:lnTo>
                      <a:pt x="284" y="8"/>
                    </a:lnTo>
                    <a:lnTo>
                      <a:pt x="301" y="17"/>
                    </a:lnTo>
                    <a:lnTo>
                      <a:pt x="320" y="27"/>
                    </a:lnTo>
                    <a:lnTo>
                      <a:pt x="341" y="37"/>
                    </a:lnTo>
                    <a:lnTo>
                      <a:pt x="363" y="47"/>
                    </a:lnTo>
                    <a:lnTo>
                      <a:pt x="385" y="55"/>
                    </a:lnTo>
                    <a:lnTo>
                      <a:pt x="395" y="58"/>
                    </a:lnTo>
                    <a:lnTo>
                      <a:pt x="406" y="60"/>
                    </a:lnTo>
                    <a:lnTo>
                      <a:pt x="416" y="61"/>
                    </a:lnTo>
                    <a:lnTo>
                      <a:pt x="425" y="61"/>
                    </a:lnTo>
                    <a:lnTo>
                      <a:pt x="425" y="81"/>
                    </a:lnTo>
                    <a:lnTo>
                      <a:pt x="427" y="101"/>
                    </a:lnTo>
                    <a:lnTo>
                      <a:pt x="429" y="120"/>
                    </a:lnTo>
                    <a:lnTo>
                      <a:pt x="432" y="138"/>
                    </a:lnTo>
                    <a:lnTo>
                      <a:pt x="434" y="157"/>
                    </a:lnTo>
                    <a:lnTo>
                      <a:pt x="436" y="176"/>
                    </a:lnTo>
                    <a:lnTo>
                      <a:pt x="438" y="195"/>
                    </a:lnTo>
                    <a:lnTo>
                      <a:pt x="438" y="216"/>
                    </a:lnTo>
                    <a:lnTo>
                      <a:pt x="438" y="223"/>
                    </a:lnTo>
                    <a:lnTo>
                      <a:pt x="436" y="230"/>
                    </a:lnTo>
                    <a:lnTo>
                      <a:pt x="435" y="237"/>
                    </a:lnTo>
                    <a:lnTo>
                      <a:pt x="432" y="245"/>
                    </a:lnTo>
                    <a:lnTo>
                      <a:pt x="425" y="259"/>
                    </a:lnTo>
                    <a:lnTo>
                      <a:pt x="416" y="274"/>
                    </a:lnTo>
                    <a:lnTo>
                      <a:pt x="407" y="287"/>
                    </a:lnTo>
                    <a:lnTo>
                      <a:pt x="399" y="298"/>
                    </a:lnTo>
                    <a:lnTo>
                      <a:pt x="391" y="307"/>
                    </a:lnTo>
                    <a:lnTo>
                      <a:pt x="385" y="314"/>
                    </a:lnTo>
                    <a:lnTo>
                      <a:pt x="381" y="320"/>
                    </a:lnTo>
                    <a:lnTo>
                      <a:pt x="378" y="326"/>
                    </a:lnTo>
                    <a:lnTo>
                      <a:pt x="374" y="332"/>
                    </a:lnTo>
                    <a:lnTo>
                      <a:pt x="373" y="339"/>
                    </a:lnTo>
                    <a:lnTo>
                      <a:pt x="372" y="352"/>
                    </a:lnTo>
                    <a:lnTo>
                      <a:pt x="372" y="363"/>
                    </a:lnTo>
                    <a:lnTo>
                      <a:pt x="359" y="372"/>
                    </a:lnTo>
                    <a:lnTo>
                      <a:pt x="339" y="387"/>
                    </a:lnTo>
                    <a:lnTo>
                      <a:pt x="321" y="401"/>
                    </a:lnTo>
                    <a:lnTo>
                      <a:pt x="312" y="406"/>
                    </a:lnTo>
                    <a:lnTo>
                      <a:pt x="205" y="388"/>
                    </a:lnTo>
                    <a:lnTo>
                      <a:pt x="192" y="382"/>
                    </a:lnTo>
                    <a:lnTo>
                      <a:pt x="182" y="379"/>
                    </a:lnTo>
                    <a:lnTo>
                      <a:pt x="172" y="376"/>
                    </a:lnTo>
                    <a:lnTo>
                      <a:pt x="165" y="370"/>
                    </a:lnTo>
                    <a:lnTo>
                      <a:pt x="157" y="365"/>
                    </a:lnTo>
                    <a:lnTo>
                      <a:pt x="150" y="359"/>
                    </a:lnTo>
                    <a:lnTo>
                      <a:pt x="145" y="353"/>
                    </a:lnTo>
                    <a:lnTo>
                      <a:pt x="139" y="346"/>
                    </a:lnTo>
                    <a:lnTo>
                      <a:pt x="134" y="338"/>
                    </a:lnTo>
                    <a:lnTo>
                      <a:pt x="124" y="322"/>
                    </a:lnTo>
                    <a:lnTo>
                      <a:pt x="114" y="304"/>
                    </a:lnTo>
                    <a:lnTo>
                      <a:pt x="108" y="296"/>
                    </a:lnTo>
                    <a:lnTo>
                      <a:pt x="101" y="288"/>
                    </a:lnTo>
                    <a:lnTo>
                      <a:pt x="94" y="279"/>
                    </a:lnTo>
                    <a:lnTo>
                      <a:pt x="86" y="271"/>
                    </a:lnTo>
                    <a:lnTo>
                      <a:pt x="72" y="259"/>
                    </a:lnTo>
                    <a:lnTo>
                      <a:pt x="58" y="247"/>
                    </a:lnTo>
                    <a:lnTo>
                      <a:pt x="44" y="234"/>
                    </a:lnTo>
                    <a:lnTo>
                      <a:pt x="31" y="220"/>
                    </a:lnTo>
                    <a:lnTo>
                      <a:pt x="24" y="213"/>
                    </a:lnTo>
                    <a:lnTo>
                      <a:pt x="19" y="204"/>
                    </a:lnTo>
                    <a:lnTo>
                      <a:pt x="13" y="195"/>
                    </a:lnTo>
                    <a:lnTo>
                      <a:pt x="9" y="186"/>
                    </a:lnTo>
                    <a:lnTo>
                      <a:pt x="4" y="176"/>
                    </a:lnTo>
                    <a:lnTo>
                      <a:pt x="2" y="166"/>
                    </a:lnTo>
                    <a:lnTo>
                      <a:pt x="0" y="154"/>
                    </a:lnTo>
                    <a:lnTo>
                      <a:pt x="0" y="141"/>
                    </a:lnTo>
                    <a:lnTo>
                      <a:pt x="18" y="141"/>
                    </a:lnTo>
                    <a:lnTo>
                      <a:pt x="31" y="141"/>
                    </a:lnTo>
                    <a:lnTo>
                      <a:pt x="40" y="141"/>
                    </a:lnTo>
                    <a:lnTo>
                      <a:pt x="46" y="141"/>
                    </a:lnTo>
                    <a:lnTo>
                      <a:pt x="53" y="141"/>
                    </a:lnTo>
                    <a:lnTo>
                      <a:pt x="58" y="140"/>
                    </a:lnTo>
                    <a:lnTo>
                      <a:pt x="63" y="138"/>
                    </a:lnTo>
                    <a:lnTo>
                      <a:pt x="68" y="136"/>
                    </a:lnTo>
                    <a:lnTo>
                      <a:pt x="77" y="131"/>
                    </a:lnTo>
                    <a:lnTo>
                      <a:pt x="85" y="124"/>
                    </a:lnTo>
                    <a:lnTo>
                      <a:pt x="99" y="108"/>
                    </a:lnTo>
                    <a:lnTo>
                      <a:pt x="113" y="92"/>
                    </a:lnTo>
                    <a:lnTo>
                      <a:pt x="117" y="87"/>
                    </a:lnTo>
                    <a:lnTo>
                      <a:pt x="124" y="83"/>
                    </a:lnTo>
                    <a:lnTo>
                      <a:pt x="130" y="80"/>
                    </a:lnTo>
                    <a:lnTo>
                      <a:pt x="136" y="77"/>
                    </a:lnTo>
                    <a:lnTo>
                      <a:pt x="150" y="71"/>
                    </a:lnTo>
                    <a:lnTo>
                      <a:pt x="165" y="65"/>
                    </a:lnTo>
                    <a:lnTo>
                      <a:pt x="179" y="60"/>
                    </a:lnTo>
                    <a:lnTo>
                      <a:pt x="192" y="55"/>
                    </a:lnTo>
                    <a:lnTo>
                      <a:pt x="203" y="50"/>
                    </a:lnTo>
                    <a:lnTo>
                      <a:pt x="212" y="43"/>
                    </a:lnTo>
                    <a:lnTo>
                      <a:pt x="211" y="43"/>
                    </a:lnTo>
                    <a:lnTo>
                      <a:pt x="210" y="41"/>
                    </a:lnTo>
                    <a:lnTo>
                      <a:pt x="210" y="38"/>
                    </a:lnTo>
                    <a:lnTo>
                      <a:pt x="210" y="36"/>
                    </a:lnTo>
                    <a:lnTo>
                      <a:pt x="211" y="30"/>
                    </a:lnTo>
                    <a:lnTo>
                      <a:pt x="212" y="24"/>
                    </a:lnTo>
                    <a:lnTo>
                      <a:pt x="213" y="17"/>
                    </a:lnTo>
                    <a:lnTo>
                      <a:pt x="214" y="14"/>
                    </a:lnTo>
                    <a:lnTo>
                      <a:pt x="217" y="12"/>
                    </a:lnTo>
                    <a:lnTo>
                      <a:pt x="221" y="12"/>
                    </a:lnTo>
                    <a:lnTo>
                      <a:pt x="225" y="12"/>
                    </a:lnTo>
                    <a:lnTo>
                      <a:pt x="229" y="11"/>
                    </a:lnTo>
                    <a:lnTo>
                      <a:pt x="232" y="9"/>
                    </a:lnTo>
                    <a:lnTo>
                      <a:pt x="234" y="7"/>
                    </a:lnTo>
                    <a:lnTo>
                      <a:pt x="236" y="4"/>
                    </a:lnTo>
                    <a:lnTo>
                      <a:pt x="239" y="0"/>
                    </a:lnTo>
                    <a:lnTo>
                      <a:pt x="244" y="2"/>
                    </a:lnTo>
                    <a:lnTo>
                      <a:pt x="248" y="3"/>
                    </a:lnTo>
                    <a:lnTo>
                      <a:pt x="251" y="3"/>
                    </a:lnTo>
                    <a:lnTo>
                      <a:pt x="256" y="2"/>
                    </a:lnTo>
                    <a:lnTo>
                      <a:pt x="264" y="1"/>
                    </a:lnTo>
                    <a:lnTo>
                      <a:pt x="27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3" name="Freeform 477">
                <a:extLst>
                  <a:ext uri="{FF2B5EF4-FFF2-40B4-BE49-F238E27FC236}">
                    <a16:creationId xmlns:a16="http://schemas.microsoft.com/office/drawing/2014/main" id="{B3B8E4D0-4EC1-6443-B990-7D53D9B0927E}"/>
                  </a:ext>
                </a:extLst>
              </p:cNvPr>
              <p:cNvSpPr>
                <a:spLocks/>
              </p:cNvSpPr>
              <p:nvPr>
                <p:custDataLst>
                  <p:tags r:id="rId315"/>
                </p:custDataLst>
              </p:nvPr>
            </p:nvSpPr>
            <p:spPr bwMode="auto">
              <a:xfrm>
                <a:off x="6084888" y="3930650"/>
                <a:ext cx="293687" cy="300038"/>
              </a:xfrm>
              <a:custGeom>
                <a:avLst/>
                <a:gdLst>
                  <a:gd name="T0" fmla="*/ 2147483646 w 678"/>
                  <a:gd name="T1" fmla="*/ 1142648724 h 574"/>
                  <a:gd name="T2" fmla="*/ 2147483646 w 678"/>
                  <a:gd name="T3" fmla="*/ 2147483646 h 574"/>
                  <a:gd name="T4" fmla="*/ 2147483646 w 678"/>
                  <a:gd name="T5" fmla="*/ 2147483646 h 574"/>
                  <a:gd name="T6" fmla="*/ 2147483646 w 678"/>
                  <a:gd name="T7" fmla="*/ 2147483646 h 574"/>
                  <a:gd name="T8" fmla="*/ 2147483646 w 678"/>
                  <a:gd name="T9" fmla="*/ 2147483646 h 574"/>
                  <a:gd name="T10" fmla="*/ 2147483646 w 678"/>
                  <a:gd name="T11" fmla="*/ 2147483646 h 574"/>
                  <a:gd name="T12" fmla="*/ 2147483646 w 678"/>
                  <a:gd name="T13" fmla="*/ 2147483646 h 574"/>
                  <a:gd name="T14" fmla="*/ 2147483646 w 678"/>
                  <a:gd name="T15" fmla="*/ 2147483646 h 574"/>
                  <a:gd name="T16" fmla="*/ 2147483646 w 678"/>
                  <a:gd name="T17" fmla="*/ 2147483646 h 574"/>
                  <a:gd name="T18" fmla="*/ 2147483646 w 678"/>
                  <a:gd name="T19" fmla="*/ 2147483646 h 574"/>
                  <a:gd name="T20" fmla="*/ 2147483646 w 678"/>
                  <a:gd name="T21" fmla="*/ 2147483646 h 574"/>
                  <a:gd name="T22" fmla="*/ 2147483646 w 678"/>
                  <a:gd name="T23" fmla="*/ 2147483646 h 574"/>
                  <a:gd name="T24" fmla="*/ 2147483646 w 678"/>
                  <a:gd name="T25" fmla="*/ 2147483646 h 574"/>
                  <a:gd name="T26" fmla="*/ 2147483646 w 678"/>
                  <a:gd name="T27" fmla="*/ 2147483646 h 574"/>
                  <a:gd name="T28" fmla="*/ 2147483646 w 678"/>
                  <a:gd name="T29" fmla="*/ 2147483646 h 574"/>
                  <a:gd name="T30" fmla="*/ 2147483646 w 678"/>
                  <a:gd name="T31" fmla="*/ 2147483646 h 574"/>
                  <a:gd name="T32" fmla="*/ 2147483646 w 678"/>
                  <a:gd name="T33" fmla="*/ 2147483646 h 574"/>
                  <a:gd name="T34" fmla="*/ 2147483646 w 678"/>
                  <a:gd name="T35" fmla="*/ 2147483646 h 574"/>
                  <a:gd name="T36" fmla="*/ 2147483646 w 678"/>
                  <a:gd name="T37" fmla="*/ 2147483646 h 574"/>
                  <a:gd name="T38" fmla="*/ 2147483646 w 678"/>
                  <a:gd name="T39" fmla="*/ 2147483646 h 574"/>
                  <a:gd name="T40" fmla="*/ 2147483646 w 678"/>
                  <a:gd name="T41" fmla="*/ 2147483646 h 574"/>
                  <a:gd name="T42" fmla="*/ 2147483646 w 678"/>
                  <a:gd name="T43" fmla="*/ 2147483646 h 574"/>
                  <a:gd name="T44" fmla="*/ 2147483646 w 678"/>
                  <a:gd name="T45" fmla="*/ 2147483646 h 574"/>
                  <a:gd name="T46" fmla="*/ 2147483646 w 678"/>
                  <a:gd name="T47" fmla="*/ 2147483646 h 574"/>
                  <a:gd name="T48" fmla="*/ 2147483646 w 678"/>
                  <a:gd name="T49" fmla="*/ 2147483646 h 574"/>
                  <a:gd name="T50" fmla="*/ 2147483646 w 678"/>
                  <a:gd name="T51" fmla="*/ 2147483646 h 574"/>
                  <a:gd name="T52" fmla="*/ 2147483646 w 678"/>
                  <a:gd name="T53" fmla="*/ 2147483646 h 574"/>
                  <a:gd name="T54" fmla="*/ 2147483646 w 678"/>
                  <a:gd name="T55" fmla="*/ 2147483646 h 574"/>
                  <a:gd name="T56" fmla="*/ 2147483646 w 678"/>
                  <a:gd name="T57" fmla="*/ 2147483646 h 574"/>
                  <a:gd name="T58" fmla="*/ 2147483646 w 678"/>
                  <a:gd name="T59" fmla="*/ 2147483646 h 574"/>
                  <a:gd name="T60" fmla="*/ 2147483646 w 678"/>
                  <a:gd name="T61" fmla="*/ 2147483646 h 574"/>
                  <a:gd name="T62" fmla="*/ 2147483646 w 678"/>
                  <a:gd name="T63" fmla="*/ 2147483646 h 574"/>
                  <a:gd name="T64" fmla="*/ 0 w 678"/>
                  <a:gd name="T65" fmla="*/ 2147483646 h 574"/>
                  <a:gd name="T66" fmla="*/ 2147483646 w 678"/>
                  <a:gd name="T67" fmla="*/ 2147483646 h 574"/>
                  <a:gd name="T68" fmla="*/ 2147483646 w 678"/>
                  <a:gd name="T69" fmla="*/ 2147483646 h 574"/>
                  <a:gd name="T70" fmla="*/ 2147483646 w 678"/>
                  <a:gd name="T71" fmla="*/ 2147483646 h 574"/>
                  <a:gd name="T72" fmla="*/ 2147483646 w 678"/>
                  <a:gd name="T73" fmla="*/ 2147483646 h 574"/>
                  <a:gd name="T74" fmla="*/ 2147483646 w 678"/>
                  <a:gd name="T75" fmla="*/ 2147483646 h 574"/>
                  <a:gd name="T76" fmla="*/ 2147483646 w 678"/>
                  <a:gd name="T77" fmla="*/ 2147483646 h 574"/>
                  <a:gd name="T78" fmla="*/ 2147483646 w 678"/>
                  <a:gd name="T79" fmla="*/ 2147483646 h 574"/>
                  <a:gd name="T80" fmla="*/ 2147483646 w 678"/>
                  <a:gd name="T81" fmla="*/ 2147483646 h 574"/>
                  <a:gd name="T82" fmla="*/ 2147483646 w 678"/>
                  <a:gd name="T83" fmla="*/ 2147483646 h 574"/>
                  <a:gd name="T84" fmla="*/ 2147483646 w 678"/>
                  <a:gd name="T85" fmla="*/ 2147483646 h 574"/>
                  <a:gd name="T86" fmla="*/ 2147483646 w 678"/>
                  <a:gd name="T87" fmla="*/ 2147483646 h 574"/>
                  <a:gd name="T88" fmla="*/ 2147483646 w 678"/>
                  <a:gd name="T89" fmla="*/ 2147483646 h 574"/>
                  <a:gd name="T90" fmla="*/ 2147483646 w 678"/>
                  <a:gd name="T91" fmla="*/ 2147483646 h 574"/>
                  <a:gd name="T92" fmla="*/ 2147483646 w 678"/>
                  <a:gd name="T93" fmla="*/ 2147483646 h 574"/>
                  <a:gd name="T94" fmla="*/ 2147483646 w 678"/>
                  <a:gd name="T95" fmla="*/ 2147483646 h 574"/>
                  <a:gd name="T96" fmla="*/ 2147483646 w 678"/>
                  <a:gd name="T97" fmla="*/ 2147483646 h 574"/>
                  <a:gd name="T98" fmla="*/ 2147483646 w 678"/>
                  <a:gd name="T99" fmla="*/ 2147483646 h 574"/>
                  <a:gd name="T100" fmla="*/ 2147483646 w 678"/>
                  <a:gd name="T101" fmla="*/ 2147483646 h 574"/>
                  <a:gd name="T102" fmla="*/ 2147483646 w 678"/>
                  <a:gd name="T103" fmla="*/ 2147483646 h 574"/>
                  <a:gd name="T104" fmla="*/ 2147483646 w 678"/>
                  <a:gd name="T105" fmla="*/ 2147483646 h 574"/>
                  <a:gd name="T106" fmla="*/ 2147483646 w 678"/>
                  <a:gd name="T107" fmla="*/ 2147483646 h 574"/>
                  <a:gd name="T108" fmla="*/ 2147483646 w 678"/>
                  <a:gd name="T109" fmla="*/ 2147483646 h 574"/>
                  <a:gd name="T110" fmla="*/ 2147483646 w 678"/>
                  <a:gd name="T111" fmla="*/ 1428174607 h 574"/>
                  <a:gd name="T112" fmla="*/ 2147483646 w 678"/>
                  <a:gd name="T113" fmla="*/ 856849984 h 574"/>
                  <a:gd name="T114" fmla="*/ 2147483646 w 678"/>
                  <a:gd name="T115" fmla="*/ 1142648724 h 574"/>
                  <a:gd name="T116" fmla="*/ 2147483646 w 678"/>
                  <a:gd name="T117" fmla="*/ 142899631 h 57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78" h="574">
                    <a:moveTo>
                      <a:pt x="505" y="1"/>
                    </a:moveTo>
                    <a:lnTo>
                      <a:pt x="507" y="4"/>
                    </a:lnTo>
                    <a:lnTo>
                      <a:pt x="513" y="8"/>
                    </a:lnTo>
                    <a:lnTo>
                      <a:pt x="521" y="12"/>
                    </a:lnTo>
                    <a:lnTo>
                      <a:pt x="529" y="16"/>
                    </a:lnTo>
                    <a:lnTo>
                      <a:pt x="552" y="26"/>
                    </a:lnTo>
                    <a:lnTo>
                      <a:pt x="578" y="37"/>
                    </a:lnTo>
                    <a:lnTo>
                      <a:pt x="624" y="55"/>
                    </a:lnTo>
                    <a:lnTo>
                      <a:pt x="645" y="63"/>
                    </a:lnTo>
                    <a:lnTo>
                      <a:pt x="650" y="73"/>
                    </a:lnTo>
                    <a:lnTo>
                      <a:pt x="657" y="84"/>
                    </a:lnTo>
                    <a:lnTo>
                      <a:pt x="660" y="88"/>
                    </a:lnTo>
                    <a:lnTo>
                      <a:pt x="666" y="91"/>
                    </a:lnTo>
                    <a:lnTo>
                      <a:pt x="671" y="93"/>
                    </a:lnTo>
                    <a:lnTo>
                      <a:pt x="678" y="94"/>
                    </a:lnTo>
                    <a:lnTo>
                      <a:pt x="678" y="107"/>
                    </a:lnTo>
                    <a:lnTo>
                      <a:pt x="678" y="118"/>
                    </a:lnTo>
                    <a:lnTo>
                      <a:pt x="678" y="127"/>
                    </a:lnTo>
                    <a:lnTo>
                      <a:pt x="678" y="137"/>
                    </a:lnTo>
                    <a:lnTo>
                      <a:pt x="678" y="141"/>
                    </a:lnTo>
                    <a:lnTo>
                      <a:pt x="677" y="144"/>
                    </a:lnTo>
                    <a:lnTo>
                      <a:pt x="674" y="148"/>
                    </a:lnTo>
                    <a:lnTo>
                      <a:pt x="673" y="151"/>
                    </a:lnTo>
                    <a:lnTo>
                      <a:pt x="667" y="158"/>
                    </a:lnTo>
                    <a:lnTo>
                      <a:pt x="660" y="165"/>
                    </a:lnTo>
                    <a:lnTo>
                      <a:pt x="653" y="172"/>
                    </a:lnTo>
                    <a:lnTo>
                      <a:pt x="647" y="178"/>
                    </a:lnTo>
                    <a:lnTo>
                      <a:pt x="641" y="185"/>
                    </a:lnTo>
                    <a:lnTo>
                      <a:pt x="638" y="192"/>
                    </a:lnTo>
                    <a:lnTo>
                      <a:pt x="638" y="346"/>
                    </a:lnTo>
                    <a:lnTo>
                      <a:pt x="466" y="378"/>
                    </a:lnTo>
                    <a:lnTo>
                      <a:pt x="464" y="382"/>
                    </a:lnTo>
                    <a:lnTo>
                      <a:pt x="461" y="388"/>
                    </a:lnTo>
                    <a:lnTo>
                      <a:pt x="460" y="394"/>
                    </a:lnTo>
                    <a:lnTo>
                      <a:pt x="460" y="400"/>
                    </a:lnTo>
                    <a:lnTo>
                      <a:pt x="461" y="415"/>
                    </a:lnTo>
                    <a:lnTo>
                      <a:pt x="466" y="433"/>
                    </a:lnTo>
                    <a:lnTo>
                      <a:pt x="460" y="434"/>
                    </a:lnTo>
                    <a:lnTo>
                      <a:pt x="455" y="435"/>
                    </a:lnTo>
                    <a:lnTo>
                      <a:pt x="451" y="436"/>
                    </a:lnTo>
                    <a:lnTo>
                      <a:pt x="448" y="436"/>
                    </a:lnTo>
                    <a:lnTo>
                      <a:pt x="444" y="435"/>
                    </a:lnTo>
                    <a:lnTo>
                      <a:pt x="439" y="433"/>
                    </a:lnTo>
                    <a:lnTo>
                      <a:pt x="436" y="437"/>
                    </a:lnTo>
                    <a:lnTo>
                      <a:pt x="434" y="440"/>
                    </a:lnTo>
                    <a:lnTo>
                      <a:pt x="432" y="442"/>
                    </a:lnTo>
                    <a:lnTo>
                      <a:pt x="429" y="444"/>
                    </a:lnTo>
                    <a:lnTo>
                      <a:pt x="425" y="445"/>
                    </a:lnTo>
                    <a:lnTo>
                      <a:pt x="421" y="445"/>
                    </a:lnTo>
                    <a:lnTo>
                      <a:pt x="417" y="445"/>
                    </a:lnTo>
                    <a:lnTo>
                      <a:pt x="414" y="447"/>
                    </a:lnTo>
                    <a:lnTo>
                      <a:pt x="413" y="450"/>
                    </a:lnTo>
                    <a:lnTo>
                      <a:pt x="412" y="457"/>
                    </a:lnTo>
                    <a:lnTo>
                      <a:pt x="411" y="463"/>
                    </a:lnTo>
                    <a:lnTo>
                      <a:pt x="410" y="469"/>
                    </a:lnTo>
                    <a:lnTo>
                      <a:pt x="410" y="471"/>
                    </a:lnTo>
                    <a:lnTo>
                      <a:pt x="410" y="474"/>
                    </a:lnTo>
                    <a:lnTo>
                      <a:pt x="411" y="476"/>
                    </a:lnTo>
                    <a:lnTo>
                      <a:pt x="412" y="476"/>
                    </a:lnTo>
                    <a:lnTo>
                      <a:pt x="403" y="483"/>
                    </a:lnTo>
                    <a:lnTo>
                      <a:pt x="392" y="488"/>
                    </a:lnTo>
                    <a:lnTo>
                      <a:pt x="379" y="493"/>
                    </a:lnTo>
                    <a:lnTo>
                      <a:pt x="365" y="498"/>
                    </a:lnTo>
                    <a:lnTo>
                      <a:pt x="350" y="504"/>
                    </a:lnTo>
                    <a:lnTo>
                      <a:pt x="336" y="510"/>
                    </a:lnTo>
                    <a:lnTo>
                      <a:pt x="330" y="513"/>
                    </a:lnTo>
                    <a:lnTo>
                      <a:pt x="324" y="516"/>
                    </a:lnTo>
                    <a:lnTo>
                      <a:pt x="317" y="520"/>
                    </a:lnTo>
                    <a:lnTo>
                      <a:pt x="313" y="525"/>
                    </a:lnTo>
                    <a:lnTo>
                      <a:pt x="299" y="541"/>
                    </a:lnTo>
                    <a:lnTo>
                      <a:pt x="285" y="557"/>
                    </a:lnTo>
                    <a:lnTo>
                      <a:pt x="277" y="564"/>
                    </a:lnTo>
                    <a:lnTo>
                      <a:pt x="268" y="569"/>
                    </a:lnTo>
                    <a:lnTo>
                      <a:pt x="263" y="571"/>
                    </a:lnTo>
                    <a:lnTo>
                      <a:pt x="258" y="573"/>
                    </a:lnTo>
                    <a:lnTo>
                      <a:pt x="253" y="574"/>
                    </a:lnTo>
                    <a:lnTo>
                      <a:pt x="246" y="574"/>
                    </a:lnTo>
                    <a:lnTo>
                      <a:pt x="238" y="574"/>
                    </a:lnTo>
                    <a:lnTo>
                      <a:pt x="227" y="574"/>
                    </a:lnTo>
                    <a:lnTo>
                      <a:pt x="212" y="574"/>
                    </a:lnTo>
                    <a:lnTo>
                      <a:pt x="193" y="574"/>
                    </a:lnTo>
                    <a:lnTo>
                      <a:pt x="192" y="569"/>
                    </a:lnTo>
                    <a:lnTo>
                      <a:pt x="189" y="564"/>
                    </a:lnTo>
                    <a:lnTo>
                      <a:pt x="186" y="559"/>
                    </a:lnTo>
                    <a:lnTo>
                      <a:pt x="180" y="554"/>
                    </a:lnTo>
                    <a:lnTo>
                      <a:pt x="173" y="550"/>
                    </a:lnTo>
                    <a:lnTo>
                      <a:pt x="165" y="547"/>
                    </a:lnTo>
                    <a:lnTo>
                      <a:pt x="156" y="545"/>
                    </a:lnTo>
                    <a:lnTo>
                      <a:pt x="146" y="544"/>
                    </a:lnTo>
                    <a:lnTo>
                      <a:pt x="133" y="545"/>
                    </a:lnTo>
                    <a:lnTo>
                      <a:pt x="120" y="548"/>
                    </a:lnTo>
                    <a:lnTo>
                      <a:pt x="108" y="552"/>
                    </a:lnTo>
                    <a:lnTo>
                      <a:pt x="93" y="556"/>
                    </a:lnTo>
                    <a:lnTo>
                      <a:pt x="61" y="556"/>
                    </a:lnTo>
                    <a:lnTo>
                      <a:pt x="48" y="544"/>
                    </a:lnTo>
                    <a:lnTo>
                      <a:pt x="33" y="527"/>
                    </a:lnTo>
                    <a:lnTo>
                      <a:pt x="17" y="510"/>
                    </a:lnTo>
                    <a:lnTo>
                      <a:pt x="0" y="494"/>
                    </a:lnTo>
                    <a:lnTo>
                      <a:pt x="0" y="285"/>
                    </a:lnTo>
                    <a:lnTo>
                      <a:pt x="21" y="286"/>
                    </a:lnTo>
                    <a:lnTo>
                      <a:pt x="54" y="286"/>
                    </a:lnTo>
                    <a:lnTo>
                      <a:pt x="73" y="286"/>
                    </a:lnTo>
                    <a:lnTo>
                      <a:pt x="89" y="285"/>
                    </a:lnTo>
                    <a:lnTo>
                      <a:pt x="97" y="284"/>
                    </a:lnTo>
                    <a:lnTo>
                      <a:pt x="103" y="282"/>
                    </a:lnTo>
                    <a:lnTo>
                      <a:pt x="109" y="281"/>
                    </a:lnTo>
                    <a:lnTo>
                      <a:pt x="113" y="279"/>
                    </a:lnTo>
                    <a:lnTo>
                      <a:pt x="119" y="275"/>
                    </a:lnTo>
                    <a:lnTo>
                      <a:pt x="123" y="269"/>
                    </a:lnTo>
                    <a:lnTo>
                      <a:pt x="126" y="263"/>
                    </a:lnTo>
                    <a:lnTo>
                      <a:pt x="129" y="256"/>
                    </a:lnTo>
                    <a:lnTo>
                      <a:pt x="130" y="247"/>
                    </a:lnTo>
                    <a:lnTo>
                      <a:pt x="131" y="238"/>
                    </a:lnTo>
                    <a:lnTo>
                      <a:pt x="131" y="229"/>
                    </a:lnTo>
                    <a:lnTo>
                      <a:pt x="130" y="220"/>
                    </a:lnTo>
                    <a:lnTo>
                      <a:pt x="129" y="202"/>
                    </a:lnTo>
                    <a:lnTo>
                      <a:pt x="126" y="185"/>
                    </a:lnTo>
                    <a:lnTo>
                      <a:pt x="125" y="171"/>
                    </a:lnTo>
                    <a:lnTo>
                      <a:pt x="126" y="162"/>
                    </a:lnTo>
                    <a:lnTo>
                      <a:pt x="130" y="165"/>
                    </a:lnTo>
                    <a:lnTo>
                      <a:pt x="132" y="168"/>
                    </a:lnTo>
                    <a:lnTo>
                      <a:pt x="136" y="170"/>
                    </a:lnTo>
                    <a:lnTo>
                      <a:pt x="140" y="171"/>
                    </a:lnTo>
                    <a:lnTo>
                      <a:pt x="147" y="174"/>
                    </a:lnTo>
                    <a:lnTo>
                      <a:pt x="156" y="175"/>
                    </a:lnTo>
                    <a:lnTo>
                      <a:pt x="174" y="175"/>
                    </a:lnTo>
                    <a:lnTo>
                      <a:pt x="187" y="174"/>
                    </a:lnTo>
                    <a:lnTo>
                      <a:pt x="187" y="180"/>
                    </a:lnTo>
                    <a:lnTo>
                      <a:pt x="188" y="186"/>
                    </a:lnTo>
                    <a:lnTo>
                      <a:pt x="190" y="191"/>
                    </a:lnTo>
                    <a:lnTo>
                      <a:pt x="192" y="197"/>
                    </a:lnTo>
                    <a:lnTo>
                      <a:pt x="195" y="201"/>
                    </a:lnTo>
                    <a:lnTo>
                      <a:pt x="199" y="204"/>
                    </a:lnTo>
                    <a:lnTo>
                      <a:pt x="202" y="207"/>
                    </a:lnTo>
                    <a:lnTo>
                      <a:pt x="208" y="210"/>
                    </a:lnTo>
                    <a:lnTo>
                      <a:pt x="218" y="213"/>
                    </a:lnTo>
                    <a:lnTo>
                      <a:pt x="229" y="216"/>
                    </a:lnTo>
                    <a:lnTo>
                      <a:pt x="241" y="217"/>
                    </a:lnTo>
                    <a:lnTo>
                      <a:pt x="253" y="217"/>
                    </a:lnTo>
                    <a:lnTo>
                      <a:pt x="260" y="216"/>
                    </a:lnTo>
                    <a:lnTo>
                      <a:pt x="269" y="214"/>
                    </a:lnTo>
                    <a:lnTo>
                      <a:pt x="277" y="211"/>
                    </a:lnTo>
                    <a:lnTo>
                      <a:pt x="286" y="207"/>
                    </a:lnTo>
                    <a:lnTo>
                      <a:pt x="301" y="199"/>
                    </a:lnTo>
                    <a:lnTo>
                      <a:pt x="313" y="192"/>
                    </a:lnTo>
                    <a:lnTo>
                      <a:pt x="315" y="195"/>
                    </a:lnTo>
                    <a:lnTo>
                      <a:pt x="319" y="196"/>
                    </a:lnTo>
                    <a:lnTo>
                      <a:pt x="322" y="196"/>
                    </a:lnTo>
                    <a:lnTo>
                      <a:pt x="325" y="195"/>
                    </a:lnTo>
                    <a:lnTo>
                      <a:pt x="331" y="193"/>
                    </a:lnTo>
                    <a:lnTo>
                      <a:pt x="333" y="192"/>
                    </a:lnTo>
                    <a:lnTo>
                      <a:pt x="338" y="192"/>
                    </a:lnTo>
                    <a:lnTo>
                      <a:pt x="343" y="190"/>
                    </a:lnTo>
                    <a:lnTo>
                      <a:pt x="348" y="188"/>
                    </a:lnTo>
                    <a:lnTo>
                      <a:pt x="353" y="185"/>
                    </a:lnTo>
                    <a:lnTo>
                      <a:pt x="357" y="182"/>
                    </a:lnTo>
                    <a:lnTo>
                      <a:pt x="360" y="178"/>
                    </a:lnTo>
                    <a:lnTo>
                      <a:pt x="364" y="173"/>
                    </a:lnTo>
                    <a:lnTo>
                      <a:pt x="368" y="168"/>
                    </a:lnTo>
                    <a:lnTo>
                      <a:pt x="373" y="156"/>
                    </a:lnTo>
                    <a:lnTo>
                      <a:pt x="379" y="142"/>
                    </a:lnTo>
                    <a:lnTo>
                      <a:pt x="383" y="126"/>
                    </a:lnTo>
                    <a:lnTo>
                      <a:pt x="388" y="111"/>
                    </a:lnTo>
                    <a:lnTo>
                      <a:pt x="395" y="78"/>
                    </a:lnTo>
                    <a:lnTo>
                      <a:pt x="403" y="47"/>
                    </a:lnTo>
                    <a:lnTo>
                      <a:pt x="406" y="33"/>
                    </a:lnTo>
                    <a:lnTo>
                      <a:pt x="410" y="20"/>
                    </a:lnTo>
                    <a:lnTo>
                      <a:pt x="414" y="10"/>
                    </a:lnTo>
                    <a:lnTo>
                      <a:pt x="418" y="1"/>
                    </a:lnTo>
                    <a:lnTo>
                      <a:pt x="425" y="4"/>
                    </a:lnTo>
                    <a:lnTo>
                      <a:pt x="431" y="6"/>
                    </a:lnTo>
                    <a:lnTo>
                      <a:pt x="436" y="8"/>
                    </a:lnTo>
                    <a:lnTo>
                      <a:pt x="442" y="8"/>
                    </a:lnTo>
                    <a:lnTo>
                      <a:pt x="453" y="8"/>
                    </a:lnTo>
                    <a:lnTo>
                      <a:pt x="462" y="6"/>
                    </a:lnTo>
                    <a:lnTo>
                      <a:pt x="472" y="4"/>
                    </a:lnTo>
                    <a:lnTo>
                      <a:pt x="482" y="1"/>
                    </a:lnTo>
                    <a:lnTo>
                      <a:pt x="493" y="0"/>
                    </a:lnTo>
                    <a:lnTo>
                      <a:pt x="505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4" name="Freeform 478">
                <a:extLst>
                  <a:ext uri="{FF2B5EF4-FFF2-40B4-BE49-F238E27FC236}">
                    <a16:creationId xmlns:a16="http://schemas.microsoft.com/office/drawing/2014/main" id="{B779B676-8D43-6044-B47A-B88494EE4C96}"/>
                  </a:ext>
                </a:extLst>
              </p:cNvPr>
              <p:cNvSpPr>
                <a:spLocks/>
              </p:cNvSpPr>
              <p:nvPr>
                <p:custDataLst>
                  <p:tags r:id="rId316"/>
                </p:custDataLst>
              </p:nvPr>
            </p:nvSpPr>
            <p:spPr bwMode="auto">
              <a:xfrm>
                <a:off x="5821363" y="4203700"/>
                <a:ext cx="350837" cy="381000"/>
              </a:xfrm>
              <a:custGeom>
                <a:avLst/>
                <a:gdLst>
                  <a:gd name="T0" fmla="*/ 2147483646 w 810"/>
                  <a:gd name="T1" fmla="*/ 2147483646 h 727"/>
                  <a:gd name="T2" fmla="*/ 2147483646 w 810"/>
                  <a:gd name="T3" fmla="*/ 2147483646 h 727"/>
                  <a:gd name="T4" fmla="*/ 2147483646 w 810"/>
                  <a:gd name="T5" fmla="*/ 2147483646 h 727"/>
                  <a:gd name="T6" fmla="*/ 2147483646 w 810"/>
                  <a:gd name="T7" fmla="*/ 2147483646 h 727"/>
                  <a:gd name="T8" fmla="*/ 2147483646 w 810"/>
                  <a:gd name="T9" fmla="*/ 2147483646 h 727"/>
                  <a:gd name="T10" fmla="*/ 2147483646 w 810"/>
                  <a:gd name="T11" fmla="*/ 2147483646 h 727"/>
                  <a:gd name="T12" fmla="*/ 2147483646 w 810"/>
                  <a:gd name="T13" fmla="*/ 2147483646 h 727"/>
                  <a:gd name="T14" fmla="*/ 2147483646 w 810"/>
                  <a:gd name="T15" fmla="*/ 2147483646 h 727"/>
                  <a:gd name="T16" fmla="*/ 2147483646 w 810"/>
                  <a:gd name="T17" fmla="*/ 0 h 727"/>
                  <a:gd name="T18" fmla="*/ 2147483646 w 810"/>
                  <a:gd name="T19" fmla="*/ 719585319 h 727"/>
                  <a:gd name="T20" fmla="*/ 2147483646 w 810"/>
                  <a:gd name="T21" fmla="*/ 2147483646 h 727"/>
                  <a:gd name="T22" fmla="*/ 0 w 810"/>
                  <a:gd name="T23" fmla="*/ 2147483646 h 727"/>
                  <a:gd name="T24" fmla="*/ 568813761 w 810"/>
                  <a:gd name="T25" fmla="*/ 2147483646 h 727"/>
                  <a:gd name="T26" fmla="*/ 2112602245 w 810"/>
                  <a:gd name="T27" fmla="*/ 2147483646 h 727"/>
                  <a:gd name="T28" fmla="*/ 2147483646 w 810"/>
                  <a:gd name="T29" fmla="*/ 2147483646 h 727"/>
                  <a:gd name="T30" fmla="*/ 2147483646 w 810"/>
                  <a:gd name="T31" fmla="*/ 2147483646 h 727"/>
                  <a:gd name="T32" fmla="*/ 2147483646 w 810"/>
                  <a:gd name="T33" fmla="*/ 2147483646 h 727"/>
                  <a:gd name="T34" fmla="*/ 2147483646 w 810"/>
                  <a:gd name="T35" fmla="*/ 2147483646 h 727"/>
                  <a:gd name="T36" fmla="*/ 2147483646 w 810"/>
                  <a:gd name="T37" fmla="*/ 2147483646 h 727"/>
                  <a:gd name="T38" fmla="*/ 2147483646 w 810"/>
                  <a:gd name="T39" fmla="*/ 2147483646 h 727"/>
                  <a:gd name="T40" fmla="*/ 2147483646 w 810"/>
                  <a:gd name="T41" fmla="*/ 2147483646 h 727"/>
                  <a:gd name="T42" fmla="*/ 2147483646 w 810"/>
                  <a:gd name="T43" fmla="*/ 2147483646 h 727"/>
                  <a:gd name="T44" fmla="*/ 2147483646 w 810"/>
                  <a:gd name="T45" fmla="*/ 2147483646 h 727"/>
                  <a:gd name="T46" fmla="*/ 2147483646 w 810"/>
                  <a:gd name="T47" fmla="*/ 2147483646 h 727"/>
                  <a:gd name="T48" fmla="*/ 2147483646 w 810"/>
                  <a:gd name="T49" fmla="*/ 2147483646 h 727"/>
                  <a:gd name="T50" fmla="*/ 2147483646 w 810"/>
                  <a:gd name="T51" fmla="*/ 2147483646 h 727"/>
                  <a:gd name="T52" fmla="*/ 2147483646 w 810"/>
                  <a:gd name="T53" fmla="*/ 2147483646 h 727"/>
                  <a:gd name="T54" fmla="*/ 2147483646 w 810"/>
                  <a:gd name="T55" fmla="*/ 2147483646 h 727"/>
                  <a:gd name="T56" fmla="*/ 2147483646 w 810"/>
                  <a:gd name="T57" fmla="*/ 2147483646 h 727"/>
                  <a:gd name="T58" fmla="*/ 2147483646 w 810"/>
                  <a:gd name="T59" fmla="*/ 2147483646 h 727"/>
                  <a:gd name="T60" fmla="*/ 2147483646 w 810"/>
                  <a:gd name="T61" fmla="*/ 2147483646 h 727"/>
                  <a:gd name="T62" fmla="*/ 2147483646 w 810"/>
                  <a:gd name="T63" fmla="*/ 2147483646 h 727"/>
                  <a:gd name="T64" fmla="*/ 2147483646 w 810"/>
                  <a:gd name="T65" fmla="*/ 2147483646 h 727"/>
                  <a:gd name="T66" fmla="*/ 2147483646 w 810"/>
                  <a:gd name="T67" fmla="*/ 2147483646 h 727"/>
                  <a:gd name="T68" fmla="*/ 2147483646 w 810"/>
                  <a:gd name="T69" fmla="*/ 2147483646 h 727"/>
                  <a:gd name="T70" fmla="*/ 2147483646 w 810"/>
                  <a:gd name="T71" fmla="*/ 2147483646 h 727"/>
                  <a:gd name="T72" fmla="*/ 2147483646 w 810"/>
                  <a:gd name="T73" fmla="*/ 2147483646 h 727"/>
                  <a:gd name="T74" fmla="*/ 2147483646 w 810"/>
                  <a:gd name="T75" fmla="*/ 2147483646 h 727"/>
                  <a:gd name="T76" fmla="*/ 2147483646 w 810"/>
                  <a:gd name="T77" fmla="*/ 2147483646 h 727"/>
                  <a:gd name="T78" fmla="*/ 2147483646 w 810"/>
                  <a:gd name="T79" fmla="*/ 2147483646 h 727"/>
                  <a:gd name="T80" fmla="*/ 2147483646 w 810"/>
                  <a:gd name="T81" fmla="*/ 2147483646 h 727"/>
                  <a:gd name="T82" fmla="*/ 2147483646 w 810"/>
                  <a:gd name="T83" fmla="*/ 2147483646 h 727"/>
                  <a:gd name="T84" fmla="*/ 2147483646 w 810"/>
                  <a:gd name="T85" fmla="*/ 2147483646 h 727"/>
                  <a:gd name="T86" fmla="*/ 2147483646 w 810"/>
                  <a:gd name="T87" fmla="*/ 2147483646 h 727"/>
                  <a:gd name="T88" fmla="*/ 2147483646 w 810"/>
                  <a:gd name="T89" fmla="*/ 2147483646 h 727"/>
                  <a:gd name="T90" fmla="*/ 2147483646 w 810"/>
                  <a:gd name="T91" fmla="*/ 2147483646 h 727"/>
                  <a:gd name="T92" fmla="*/ 2147483646 w 810"/>
                  <a:gd name="T93" fmla="*/ 2147483646 h 727"/>
                  <a:gd name="T94" fmla="*/ 2147483646 w 810"/>
                  <a:gd name="T95" fmla="*/ 2147483646 h 727"/>
                  <a:gd name="T96" fmla="*/ 2147483646 w 810"/>
                  <a:gd name="T97" fmla="*/ 2147483646 h 727"/>
                  <a:gd name="T98" fmla="*/ 2147483646 w 810"/>
                  <a:gd name="T99" fmla="*/ 2147483646 h 727"/>
                  <a:gd name="T100" fmla="*/ 2147483646 w 810"/>
                  <a:gd name="T101" fmla="*/ 2147483646 h 727"/>
                  <a:gd name="T102" fmla="*/ 2147483646 w 810"/>
                  <a:gd name="T103" fmla="*/ 2147483646 h 72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810" h="727">
                    <a:moveTo>
                      <a:pt x="810" y="61"/>
                    </a:moveTo>
                    <a:lnTo>
                      <a:pt x="807" y="54"/>
                    </a:lnTo>
                    <a:lnTo>
                      <a:pt x="802" y="48"/>
                    </a:lnTo>
                    <a:lnTo>
                      <a:pt x="797" y="42"/>
                    </a:lnTo>
                    <a:lnTo>
                      <a:pt x="790" y="36"/>
                    </a:lnTo>
                    <a:lnTo>
                      <a:pt x="784" y="32"/>
                    </a:lnTo>
                    <a:lnTo>
                      <a:pt x="775" y="28"/>
                    </a:lnTo>
                    <a:lnTo>
                      <a:pt x="766" y="26"/>
                    </a:lnTo>
                    <a:lnTo>
                      <a:pt x="756" y="25"/>
                    </a:lnTo>
                    <a:lnTo>
                      <a:pt x="743" y="26"/>
                    </a:lnTo>
                    <a:lnTo>
                      <a:pt x="730" y="29"/>
                    </a:lnTo>
                    <a:lnTo>
                      <a:pt x="718" y="33"/>
                    </a:lnTo>
                    <a:lnTo>
                      <a:pt x="703" y="37"/>
                    </a:lnTo>
                    <a:lnTo>
                      <a:pt x="671" y="37"/>
                    </a:lnTo>
                    <a:lnTo>
                      <a:pt x="651" y="41"/>
                    </a:lnTo>
                    <a:lnTo>
                      <a:pt x="634" y="44"/>
                    </a:lnTo>
                    <a:lnTo>
                      <a:pt x="627" y="46"/>
                    </a:lnTo>
                    <a:lnTo>
                      <a:pt x="619" y="48"/>
                    </a:lnTo>
                    <a:lnTo>
                      <a:pt x="611" y="51"/>
                    </a:lnTo>
                    <a:lnTo>
                      <a:pt x="604" y="55"/>
                    </a:lnTo>
                    <a:lnTo>
                      <a:pt x="411" y="55"/>
                    </a:lnTo>
                    <a:lnTo>
                      <a:pt x="411" y="37"/>
                    </a:lnTo>
                    <a:lnTo>
                      <a:pt x="292" y="37"/>
                    </a:lnTo>
                    <a:lnTo>
                      <a:pt x="280" y="40"/>
                    </a:lnTo>
                    <a:lnTo>
                      <a:pt x="269" y="41"/>
                    </a:lnTo>
                    <a:lnTo>
                      <a:pt x="257" y="40"/>
                    </a:lnTo>
                    <a:lnTo>
                      <a:pt x="245" y="39"/>
                    </a:lnTo>
                    <a:lnTo>
                      <a:pt x="232" y="37"/>
                    </a:lnTo>
                    <a:lnTo>
                      <a:pt x="220" y="34"/>
                    </a:lnTo>
                    <a:lnTo>
                      <a:pt x="208" y="30"/>
                    </a:lnTo>
                    <a:lnTo>
                      <a:pt x="196" y="26"/>
                    </a:lnTo>
                    <a:lnTo>
                      <a:pt x="172" y="17"/>
                    </a:lnTo>
                    <a:lnTo>
                      <a:pt x="149" y="8"/>
                    </a:lnTo>
                    <a:lnTo>
                      <a:pt x="137" y="5"/>
                    </a:lnTo>
                    <a:lnTo>
                      <a:pt x="126" y="2"/>
                    </a:lnTo>
                    <a:lnTo>
                      <a:pt x="116" y="0"/>
                    </a:lnTo>
                    <a:lnTo>
                      <a:pt x="105" y="0"/>
                    </a:lnTo>
                    <a:lnTo>
                      <a:pt x="97" y="0"/>
                    </a:lnTo>
                    <a:lnTo>
                      <a:pt x="91" y="2"/>
                    </a:lnTo>
                    <a:lnTo>
                      <a:pt x="83" y="5"/>
                    </a:lnTo>
                    <a:lnTo>
                      <a:pt x="75" y="8"/>
                    </a:lnTo>
                    <a:lnTo>
                      <a:pt x="68" y="13"/>
                    </a:lnTo>
                    <a:lnTo>
                      <a:pt x="60" y="19"/>
                    </a:lnTo>
                    <a:lnTo>
                      <a:pt x="53" y="24"/>
                    </a:lnTo>
                    <a:lnTo>
                      <a:pt x="46" y="31"/>
                    </a:lnTo>
                    <a:lnTo>
                      <a:pt x="6" y="31"/>
                    </a:lnTo>
                    <a:lnTo>
                      <a:pt x="3" y="45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1"/>
                    </a:lnTo>
                    <a:lnTo>
                      <a:pt x="4" y="64"/>
                    </a:lnTo>
                    <a:lnTo>
                      <a:pt x="7" y="68"/>
                    </a:lnTo>
                    <a:lnTo>
                      <a:pt x="12" y="70"/>
                    </a:lnTo>
                    <a:lnTo>
                      <a:pt x="16" y="72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6" y="86"/>
                    </a:lnTo>
                    <a:lnTo>
                      <a:pt x="28" y="99"/>
                    </a:lnTo>
                    <a:lnTo>
                      <a:pt x="32" y="113"/>
                    </a:lnTo>
                    <a:lnTo>
                      <a:pt x="36" y="129"/>
                    </a:lnTo>
                    <a:lnTo>
                      <a:pt x="40" y="144"/>
                    </a:lnTo>
                    <a:lnTo>
                      <a:pt x="47" y="160"/>
                    </a:lnTo>
                    <a:lnTo>
                      <a:pt x="53" y="175"/>
                    </a:lnTo>
                    <a:lnTo>
                      <a:pt x="60" y="192"/>
                    </a:lnTo>
                    <a:lnTo>
                      <a:pt x="77" y="223"/>
                    </a:lnTo>
                    <a:lnTo>
                      <a:pt x="93" y="252"/>
                    </a:lnTo>
                    <a:lnTo>
                      <a:pt x="102" y="265"/>
                    </a:lnTo>
                    <a:lnTo>
                      <a:pt x="109" y="276"/>
                    </a:lnTo>
                    <a:lnTo>
                      <a:pt x="117" y="286"/>
                    </a:lnTo>
                    <a:lnTo>
                      <a:pt x="125" y="296"/>
                    </a:lnTo>
                    <a:lnTo>
                      <a:pt x="128" y="298"/>
                    </a:lnTo>
                    <a:lnTo>
                      <a:pt x="133" y="300"/>
                    </a:lnTo>
                    <a:lnTo>
                      <a:pt x="137" y="301"/>
                    </a:lnTo>
                    <a:lnTo>
                      <a:pt x="142" y="301"/>
                    </a:lnTo>
                    <a:lnTo>
                      <a:pt x="151" y="302"/>
                    </a:lnTo>
                    <a:lnTo>
                      <a:pt x="159" y="302"/>
                    </a:lnTo>
                    <a:lnTo>
                      <a:pt x="159" y="309"/>
                    </a:lnTo>
                    <a:lnTo>
                      <a:pt x="159" y="317"/>
                    </a:lnTo>
                    <a:lnTo>
                      <a:pt x="159" y="326"/>
                    </a:lnTo>
                    <a:lnTo>
                      <a:pt x="159" y="332"/>
                    </a:lnTo>
                    <a:lnTo>
                      <a:pt x="158" y="339"/>
                    </a:lnTo>
                    <a:lnTo>
                      <a:pt x="157" y="346"/>
                    </a:lnTo>
                    <a:lnTo>
                      <a:pt x="154" y="353"/>
                    </a:lnTo>
                    <a:lnTo>
                      <a:pt x="152" y="359"/>
                    </a:lnTo>
                    <a:lnTo>
                      <a:pt x="149" y="366"/>
                    </a:lnTo>
                    <a:lnTo>
                      <a:pt x="147" y="374"/>
                    </a:lnTo>
                    <a:lnTo>
                      <a:pt x="146" y="383"/>
                    </a:lnTo>
                    <a:lnTo>
                      <a:pt x="146" y="394"/>
                    </a:lnTo>
                    <a:lnTo>
                      <a:pt x="146" y="403"/>
                    </a:lnTo>
                    <a:lnTo>
                      <a:pt x="147" y="410"/>
                    </a:lnTo>
                    <a:lnTo>
                      <a:pt x="148" y="418"/>
                    </a:lnTo>
                    <a:lnTo>
                      <a:pt x="150" y="425"/>
                    </a:lnTo>
                    <a:lnTo>
                      <a:pt x="156" y="439"/>
                    </a:lnTo>
                    <a:lnTo>
                      <a:pt x="162" y="453"/>
                    </a:lnTo>
                    <a:lnTo>
                      <a:pt x="168" y="469"/>
                    </a:lnTo>
                    <a:lnTo>
                      <a:pt x="173" y="484"/>
                    </a:lnTo>
                    <a:lnTo>
                      <a:pt x="175" y="491"/>
                    </a:lnTo>
                    <a:lnTo>
                      <a:pt x="178" y="500"/>
                    </a:lnTo>
                    <a:lnTo>
                      <a:pt x="179" y="508"/>
                    </a:lnTo>
                    <a:lnTo>
                      <a:pt x="179" y="518"/>
                    </a:lnTo>
                    <a:lnTo>
                      <a:pt x="179" y="542"/>
                    </a:lnTo>
                    <a:lnTo>
                      <a:pt x="180" y="564"/>
                    </a:lnTo>
                    <a:lnTo>
                      <a:pt x="183" y="586"/>
                    </a:lnTo>
                    <a:lnTo>
                      <a:pt x="187" y="606"/>
                    </a:lnTo>
                    <a:lnTo>
                      <a:pt x="191" y="616"/>
                    </a:lnTo>
                    <a:lnTo>
                      <a:pt x="194" y="627"/>
                    </a:lnTo>
                    <a:lnTo>
                      <a:pt x="198" y="637"/>
                    </a:lnTo>
                    <a:lnTo>
                      <a:pt x="204" y="647"/>
                    </a:lnTo>
                    <a:lnTo>
                      <a:pt x="209" y="657"/>
                    </a:lnTo>
                    <a:lnTo>
                      <a:pt x="216" y="667"/>
                    </a:lnTo>
                    <a:lnTo>
                      <a:pt x="224" y="679"/>
                    </a:lnTo>
                    <a:lnTo>
                      <a:pt x="231" y="690"/>
                    </a:lnTo>
                    <a:lnTo>
                      <a:pt x="235" y="696"/>
                    </a:lnTo>
                    <a:lnTo>
                      <a:pt x="238" y="698"/>
                    </a:lnTo>
                    <a:lnTo>
                      <a:pt x="241" y="700"/>
                    </a:lnTo>
                    <a:lnTo>
                      <a:pt x="245" y="700"/>
                    </a:lnTo>
                    <a:lnTo>
                      <a:pt x="249" y="701"/>
                    </a:lnTo>
                    <a:lnTo>
                      <a:pt x="252" y="703"/>
                    </a:lnTo>
                    <a:lnTo>
                      <a:pt x="256" y="707"/>
                    </a:lnTo>
                    <a:lnTo>
                      <a:pt x="259" y="715"/>
                    </a:lnTo>
                    <a:lnTo>
                      <a:pt x="259" y="708"/>
                    </a:lnTo>
                    <a:lnTo>
                      <a:pt x="262" y="699"/>
                    </a:lnTo>
                    <a:lnTo>
                      <a:pt x="264" y="688"/>
                    </a:lnTo>
                    <a:lnTo>
                      <a:pt x="265" y="678"/>
                    </a:lnTo>
                    <a:lnTo>
                      <a:pt x="298" y="678"/>
                    </a:lnTo>
                    <a:lnTo>
                      <a:pt x="301" y="685"/>
                    </a:lnTo>
                    <a:lnTo>
                      <a:pt x="304" y="691"/>
                    </a:lnTo>
                    <a:lnTo>
                      <a:pt x="308" y="696"/>
                    </a:lnTo>
                    <a:lnTo>
                      <a:pt x="313" y="701"/>
                    </a:lnTo>
                    <a:lnTo>
                      <a:pt x="317" y="706"/>
                    </a:lnTo>
                    <a:lnTo>
                      <a:pt x="322" y="710"/>
                    </a:lnTo>
                    <a:lnTo>
                      <a:pt x="328" y="713"/>
                    </a:lnTo>
                    <a:lnTo>
                      <a:pt x="333" y="716"/>
                    </a:lnTo>
                    <a:lnTo>
                      <a:pt x="346" y="721"/>
                    </a:lnTo>
                    <a:lnTo>
                      <a:pt x="359" y="724"/>
                    </a:lnTo>
                    <a:lnTo>
                      <a:pt x="372" y="726"/>
                    </a:lnTo>
                    <a:lnTo>
                      <a:pt x="384" y="727"/>
                    </a:lnTo>
                    <a:lnTo>
                      <a:pt x="393" y="726"/>
                    </a:lnTo>
                    <a:lnTo>
                      <a:pt x="400" y="725"/>
                    </a:lnTo>
                    <a:lnTo>
                      <a:pt x="407" y="723"/>
                    </a:lnTo>
                    <a:lnTo>
                      <a:pt x="414" y="721"/>
                    </a:lnTo>
                    <a:lnTo>
                      <a:pt x="419" y="718"/>
                    </a:lnTo>
                    <a:lnTo>
                      <a:pt x="425" y="714"/>
                    </a:lnTo>
                    <a:lnTo>
                      <a:pt x="429" y="710"/>
                    </a:lnTo>
                    <a:lnTo>
                      <a:pt x="433" y="706"/>
                    </a:lnTo>
                    <a:lnTo>
                      <a:pt x="441" y="696"/>
                    </a:lnTo>
                    <a:lnTo>
                      <a:pt x="447" y="686"/>
                    </a:lnTo>
                    <a:lnTo>
                      <a:pt x="452" y="675"/>
                    </a:lnTo>
                    <a:lnTo>
                      <a:pt x="458" y="665"/>
                    </a:lnTo>
                    <a:lnTo>
                      <a:pt x="458" y="554"/>
                    </a:lnTo>
                    <a:lnTo>
                      <a:pt x="462" y="542"/>
                    </a:lnTo>
                    <a:lnTo>
                      <a:pt x="463" y="529"/>
                    </a:lnTo>
                    <a:lnTo>
                      <a:pt x="464" y="516"/>
                    </a:lnTo>
                    <a:lnTo>
                      <a:pt x="464" y="502"/>
                    </a:lnTo>
                    <a:lnTo>
                      <a:pt x="464" y="490"/>
                    </a:lnTo>
                    <a:lnTo>
                      <a:pt x="465" y="480"/>
                    </a:lnTo>
                    <a:lnTo>
                      <a:pt x="466" y="476"/>
                    </a:lnTo>
                    <a:lnTo>
                      <a:pt x="467" y="473"/>
                    </a:lnTo>
                    <a:lnTo>
                      <a:pt x="469" y="470"/>
                    </a:lnTo>
                    <a:lnTo>
                      <a:pt x="471" y="469"/>
                    </a:lnTo>
                    <a:lnTo>
                      <a:pt x="466" y="456"/>
                    </a:lnTo>
                    <a:lnTo>
                      <a:pt x="464" y="444"/>
                    </a:lnTo>
                    <a:lnTo>
                      <a:pt x="463" y="435"/>
                    </a:lnTo>
                    <a:lnTo>
                      <a:pt x="463" y="426"/>
                    </a:lnTo>
                    <a:lnTo>
                      <a:pt x="463" y="409"/>
                    </a:lnTo>
                    <a:lnTo>
                      <a:pt x="464" y="388"/>
                    </a:lnTo>
                    <a:lnTo>
                      <a:pt x="465" y="378"/>
                    </a:lnTo>
                    <a:lnTo>
                      <a:pt x="469" y="368"/>
                    </a:lnTo>
                    <a:lnTo>
                      <a:pt x="474" y="358"/>
                    </a:lnTo>
                    <a:lnTo>
                      <a:pt x="482" y="348"/>
                    </a:lnTo>
                    <a:lnTo>
                      <a:pt x="490" y="338"/>
                    </a:lnTo>
                    <a:lnTo>
                      <a:pt x="500" y="330"/>
                    </a:lnTo>
                    <a:lnTo>
                      <a:pt x="506" y="327"/>
                    </a:lnTo>
                    <a:lnTo>
                      <a:pt x="511" y="324"/>
                    </a:lnTo>
                    <a:lnTo>
                      <a:pt x="518" y="322"/>
                    </a:lnTo>
                    <a:lnTo>
                      <a:pt x="525" y="320"/>
                    </a:lnTo>
                    <a:lnTo>
                      <a:pt x="526" y="298"/>
                    </a:lnTo>
                    <a:lnTo>
                      <a:pt x="528" y="275"/>
                    </a:lnTo>
                    <a:lnTo>
                      <a:pt x="532" y="254"/>
                    </a:lnTo>
                    <a:lnTo>
                      <a:pt x="538" y="232"/>
                    </a:lnTo>
                    <a:lnTo>
                      <a:pt x="542" y="211"/>
                    </a:lnTo>
                    <a:lnTo>
                      <a:pt x="546" y="190"/>
                    </a:lnTo>
                    <a:lnTo>
                      <a:pt x="550" y="168"/>
                    </a:lnTo>
                    <a:lnTo>
                      <a:pt x="551" y="148"/>
                    </a:lnTo>
                    <a:lnTo>
                      <a:pt x="550" y="141"/>
                    </a:lnTo>
                    <a:lnTo>
                      <a:pt x="548" y="135"/>
                    </a:lnTo>
                    <a:lnTo>
                      <a:pt x="544" y="129"/>
                    </a:lnTo>
                    <a:lnTo>
                      <a:pt x="541" y="124"/>
                    </a:lnTo>
                    <a:lnTo>
                      <a:pt x="537" y="117"/>
                    </a:lnTo>
                    <a:lnTo>
                      <a:pt x="533" y="111"/>
                    </a:lnTo>
                    <a:lnTo>
                      <a:pt x="531" y="105"/>
                    </a:lnTo>
                    <a:lnTo>
                      <a:pt x="531" y="99"/>
                    </a:lnTo>
                    <a:lnTo>
                      <a:pt x="531" y="94"/>
                    </a:lnTo>
                    <a:lnTo>
                      <a:pt x="532" y="91"/>
                    </a:lnTo>
                    <a:lnTo>
                      <a:pt x="535" y="88"/>
                    </a:lnTo>
                    <a:lnTo>
                      <a:pt x="539" y="86"/>
                    </a:lnTo>
                    <a:lnTo>
                      <a:pt x="548" y="84"/>
                    </a:lnTo>
                    <a:lnTo>
                      <a:pt x="559" y="83"/>
                    </a:lnTo>
                    <a:lnTo>
                      <a:pt x="587" y="82"/>
                    </a:lnTo>
                    <a:lnTo>
                      <a:pt x="617" y="80"/>
                    </a:lnTo>
                    <a:lnTo>
                      <a:pt x="640" y="74"/>
                    </a:lnTo>
                    <a:lnTo>
                      <a:pt x="662" y="70"/>
                    </a:lnTo>
                    <a:lnTo>
                      <a:pt x="685" y="67"/>
                    </a:lnTo>
                    <a:lnTo>
                      <a:pt x="708" y="63"/>
                    </a:lnTo>
                    <a:lnTo>
                      <a:pt x="731" y="62"/>
                    </a:lnTo>
                    <a:lnTo>
                      <a:pt x="754" y="61"/>
                    </a:lnTo>
                    <a:lnTo>
                      <a:pt x="778" y="61"/>
                    </a:lnTo>
                    <a:lnTo>
                      <a:pt x="803" y="61"/>
                    </a:lnTo>
                    <a:lnTo>
                      <a:pt x="810" y="6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5" name="Freeform 479">
                <a:extLst>
                  <a:ext uri="{FF2B5EF4-FFF2-40B4-BE49-F238E27FC236}">
                    <a16:creationId xmlns:a16="http://schemas.microsoft.com/office/drawing/2014/main" id="{A7D021B5-510A-084F-86A7-71549FF51A8C}"/>
                  </a:ext>
                </a:extLst>
              </p:cNvPr>
              <p:cNvSpPr>
                <a:spLocks/>
              </p:cNvSpPr>
              <p:nvPr>
                <p:custDataLst>
                  <p:tags r:id="rId317"/>
                </p:custDataLst>
              </p:nvPr>
            </p:nvSpPr>
            <p:spPr bwMode="auto">
              <a:xfrm>
                <a:off x="5100638" y="3133725"/>
                <a:ext cx="161925" cy="141288"/>
              </a:xfrm>
              <a:custGeom>
                <a:avLst/>
                <a:gdLst>
                  <a:gd name="T0" fmla="*/ 2147483646 w 365"/>
                  <a:gd name="T1" fmla="*/ 2147483646 h 271"/>
                  <a:gd name="T2" fmla="*/ 2147483646 w 365"/>
                  <a:gd name="T3" fmla="*/ 2147483646 h 271"/>
                  <a:gd name="T4" fmla="*/ 2147483646 w 365"/>
                  <a:gd name="T5" fmla="*/ 2147483646 h 271"/>
                  <a:gd name="T6" fmla="*/ 2147483646 w 365"/>
                  <a:gd name="T7" fmla="*/ 2147483646 h 271"/>
                  <a:gd name="T8" fmla="*/ 2147483646 w 365"/>
                  <a:gd name="T9" fmla="*/ 2147483646 h 271"/>
                  <a:gd name="T10" fmla="*/ 2147483646 w 365"/>
                  <a:gd name="T11" fmla="*/ 2147483646 h 271"/>
                  <a:gd name="T12" fmla="*/ 1746274617 w 365"/>
                  <a:gd name="T13" fmla="*/ 2147483646 h 271"/>
                  <a:gd name="T14" fmla="*/ 1484323443 w 365"/>
                  <a:gd name="T15" fmla="*/ 2147483646 h 271"/>
                  <a:gd name="T16" fmla="*/ 1571509630 w 365"/>
                  <a:gd name="T17" fmla="*/ 2147483646 h 271"/>
                  <a:gd name="T18" fmla="*/ 2147483646 w 365"/>
                  <a:gd name="T19" fmla="*/ 2147483646 h 271"/>
                  <a:gd name="T20" fmla="*/ 2147483646 w 365"/>
                  <a:gd name="T21" fmla="*/ 2147483646 h 271"/>
                  <a:gd name="T22" fmla="*/ 2147483646 w 365"/>
                  <a:gd name="T23" fmla="*/ 2147483646 h 271"/>
                  <a:gd name="T24" fmla="*/ 2147483646 w 365"/>
                  <a:gd name="T25" fmla="*/ 2147483646 h 271"/>
                  <a:gd name="T26" fmla="*/ 2147483646 w 365"/>
                  <a:gd name="T27" fmla="*/ 2147483646 h 271"/>
                  <a:gd name="T28" fmla="*/ 2147483646 w 365"/>
                  <a:gd name="T29" fmla="*/ 2147483646 h 271"/>
                  <a:gd name="T30" fmla="*/ 2147483646 w 365"/>
                  <a:gd name="T31" fmla="*/ 2147483646 h 271"/>
                  <a:gd name="T32" fmla="*/ 2147483646 w 365"/>
                  <a:gd name="T33" fmla="*/ 2147483646 h 271"/>
                  <a:gd name="T34" fmla="*/ 2147483646 w 365"/>
                  <a:gd name="T35" fmla="*/ 2147483646 h 271"/>
                  <a:gd name="T36" fmla="*/ 2147483646 w 365"/>
                  <a:gd name="T37" fmla="*/ 2147483646 h 271"/>
                  <a:gd name="T38" fmla="*/ 2147483646 w 365"/>
                  <a:gd name="T39" fmla="*/ 2147483646 h 271"/>
                  <a:gd name="T40" fmla="*/ 2147483646 w 365"/>
                  <a:gd name="T41" fmla="*/ 2147483646 h 271"/>
                  <a:gd name="T42" fmla="*/ 2147483646 w 365"/>
                  <a:gd name="T43" fmla="*/ 2147483646 h 271"/>
                  <a:gd name="T44" fmla="*/ 2147483646 w 365"/>
                  <a:gd name="T45" fmla="*/ 2147483646 h 271"/>
                  <a:gd name="T46" fmla="*/ 2147483646 w 365"/>
                  <a:gd name="T47" fmla="*/ 2147483646 h 271"/>
                  <a:gd name="T48" fmla="*/ 2147483646 w 365"/>
                  <a:gd name="T49" fmla="*/ 2147483646 h 271"/>
                  <a:gd name="T50" fmla="*/ 2147483646 w 365"/>
                  <a:gd name="T51" fmla="*/ 2147483646 h 271"/>
                  <a:gd name="T52" fmla="*/ 2147483646 w 365"/>
                  <a:gd name="T53" fmla="*/ 2147483646 h 271"/>
                  <a:gd name="T54" fmla="*/ 2147483646 w 365"/>
                  <a:gd name="T55" fmla="*/ 2147483646 h 271"/>
                  <a:gd name="T56" fmla="*/ 1134989997 w 365"/>
                  <a:gd name="T57" fmla="*/ 2147483646 h 271"/>
                  <a:gd name="T58" fmla="*/ 960421538 w 365"/>
                  <a:gd name="T59" fmla="*/ 2147483646 h 271"/>
                  <a:gd name="T60" fmla="*/ 523901905 w 365"/>
                  <a:gd name="T61" fmla="*/ 2147483646 h 271"/>
                  <a:gd name="T62" fmla="*/ 174568459 w 365"/>
                  <a:gd name="T63" fmla="*/ 2147483646 h 271"/>
                  <a:gd name="T64" fmla="*/ 0 w 365"/>
                  <a:gd name="T65" fmla="*/ 2147483646 h 271"/>
                  <a:gd name="T66" fmla="*/ 436519633 w 365"/>
                  <a:gd name="T67" fmla="*/ 2147483646 h 271"/>
                  <a:gd name="T68" fmla="*/ 1484323443 w 365"/>
                  <a:gd name="T69" fmla="*/ 2147483646 h 271"/>
                  <a:gd name="T70" fmla="*/ 2147483646 w 365"/>
                  <a:gd name="T71" fmla="*/ 2147483646 h 271"/>
                  <a:gd name="T72" fmla="*/ 2147483646 w 365"/>
                  <a:gd name="T73" fmla="*/ 2147483646 h 271"/>
                  <a:gd name="T74" fmla="*/ 2147483646 w 365"/>
                  <a:gd name="T75" fmla="*/ 2147483646 h 271"/>
                  <a:gd name="T76" fmla="*/ 2147483646 w 365"/>
                  <a:gd name="T77" fmla="*/ 2147483646 h 271"/>
                  <a:gd name="T78" fmla="*/ 2147483646 w 365"/>
                  <a:gd name="T79" fmla="*/ 2147483646 h 271"/>
                  <a:gd name="T80" fmla="*/ 2147483646 w 365"/>
                  <a:gd name="T81" fmla="*/ 2147483646 h 271"/>
                  <a:gd name="T82" fmla="*/ 2147483646 w 365"/>
                  <a:gd name="T83" fmla="*/ 2147483646 h 271"/>
                  <a:gd name="T84" fmla="*/ 2147483646 w 365"/>
                  <a:gd name="T85" fmla="*/ 0 h 271"/>
                  <a:gd name="T86" fmla="*/ 2147483646 w 365"/>
                  <a:gd name="T87" fmla="*/ 2125586201 h 271"/>
                  <a:gd name="T88" fmla="*/ 2147483646 w 365"/>
                  <a:gd name="T89" fmla="*/ 2147483646 h 271"/>
                  <a:gd name="T90" fmla="*/ 2147483646 w 365"/>
                  <a:gd name="T91" fmla="*/ 2147483646 h 271"/>
                  <a:gd name="T92" fmla="*/ 2147483646 w 365"/>
                  <a:gd name="T93" fmla="*/ 2147483646 h 271"/>
                  <a:gd name="T94" fmla="*/ 2147483646 w 365"/>
                  <a:gd name="T95" fmla="*/ 2147483646 h 271"/>
                  <a:gd name="T96" fmla="*/ 2147483646 w 365"/>
                  <a:gd name="T97" fmla="*/ 2147483646 h 271"/>
                  <a:gd name="T98" fmla="*/ 2147483646 w 365"/>
                  <a:gd name="T99" fmla="*/ 2147483646 h 271"/>
                  <a:gd name="T100" fmla="*/ 2147483646 w 365"/>
                  <a:gd name="T101" fmla="*/ 2147483646 h 271"/>
                  <a:gd name="T102" fmla="*/ 2147483646 w 365"/>
                  <a:gd name="T103" fmla="*/ 2147483646 h 271"/>
                  <a:gd name="T104" fmla="*/ 2147483646 w 365"/>
                  <a:gd name="T105" fmla="*/ 2147483646 h 271"/>
                  <a:gd name="T106" fmla="*/ 2147483646 w 365"/>
                  <a:gd name="T107" fmla="*/ 2147483646 h 271"/>
                  <a:gd name="T108" fmla="*/ 2147483646 w 365"/>
                  <a:gd name="T109" fmla="*/ 2147483646 h 271"/>
                  <a:gd name="T110" fmla="*/ 2147483646 w 365"/>
                  <a:gd name="T111" fmla="*/ 2147483646 h 271"/>
                  <a:gd name="T112" fmla="*/ 2147483646 w 365"/>
                  <a:gd name="T113" fmla="*/ 2147483646 h 271"/>
                  <a:gd name="T114" fmla="*/ 2147483646 w 365"/>
                  <a:gd name="T115" fmla="*/ 2147483646 h 271"/>
                  <a:gd name="T116" fmla="*/ 2147483646 w 365"/>
                  <a:gd name="T117" fmla="*/ 2147483646 h 27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365" h="271">
                    <a:moveTo>
                      <a:pt x="219" y="252"/>
                    </a:moveTo>
                    <a:lnTo>
                      <a:pt x="203" y="250"/>
                    </a:lnTo>
                    <a:lnTo>
                      <a:pt x="184" y="248"/>
                    </a:lnTo>
                    <a:lnTo>
                      <a:pt x="163" y="246"/>
                    </a:lnTo>
                    <a:lnTo>
                      <a:pt x="142" y="246"/>
                    </a:lnTo>
                    <a:lnTo>
                      <a:pt x="121" y="247"/>
                    </a:lnTo>
                    <a:lnTo>
                      <a:pt x="101" y="249"/>
                    </a:lnTo>
                    <a:lnTo>
                      <a:pt x="92" y="250"/>
                    </a:lnTo>
                    <a:lnTo>
                      <a:pt x="82" y="252"/>
                    </a:lnTo>
                    <a:lnTo>
                      <a:pt x="74" y="255"/>
                    </a:lnTo>
                    <a:lnTo>
                      <a:pt x="65" y="258"/>
                    </a:lnTo>
                    <a:lnTo>
                      <a:pt x="26" y="271"/>
                    </a:lnTo>
                    <a:lnTo>
                      <a:pt x="23" y="271"/>
                    </a:lnTo>
                    <a:lnTo>
                      <a:pt x="20" y="270"/>
                    </a:lnTo>
                    <a:lnTo>
                      <a:pt x="18" y="268"/>
                    </a:lnTo>
                    <a:lnTo>
                      <a:pt x="17" y="266"/>
                    </a:lnTo>
                    <a:lnTo>
                      <a:pt x="17" y="260"/>
                    </a:lnTo>
                    <a:lnTo>
                      <a:pt x="18" y="254"/>
                    </a:lnTo>
                    <a:lnTo>
                      <a:pt x="24" y="240"/>
                    </a:lnTo>
                    <a:lnTo>
                      <a:pt x="26" y="228"/>
                    </a:lnTo>
                    <a:lnTo>
                      <a:pt x="45" y="227"/>
                    </a:lnTo>
                    <a:lnTo>
                      <a:pt x="61" y="226"/>
                    </a:lnTo>
                    <a:lnTo>
                      <a:pt x="75" y="224"/>
                    </a:lnTo>
                    <a:lnTo>
                      <a:pt x="89" y="222"/>
                    </a:lnTo>
                    <a:lnTo>
                      <a:pt x="102" y="220"/>
                    </a:lnTo>
                    <a:lnTo>
                      <a:pt x="115" y="218"/>
                    </a:lnTo>
                    <a:lnTo>
                      <a:pt x="129" y="216"/>
                    </a:lnTo>
                    <a:lnTo>
                      <a:pt x="146" y="216"/>
                    </a:lnTo>
                    <a:lnTo>
                      <a:pt x="164" y="217"/>
                    </a:lnTo>
                    <a:lnTo>
                      <a:pt x="182" y="218"/>
                    </a:lnTo>
                    <a:lnTo>
                      <a:pt x="191" y="218"/>
                    </a:lnTo>
                    <a:lnTo>
                      <a:pt x="199" y="218"/>
                    </a:lnTo>
                    <a:lnTo>
                      <a:pt x="209" y="217"/>
                    </a:lnTo>
                    <a:lnTo>
                      <a:pt x="219" y="216"/>
                    </a:lnTo>
                    <a:lnTo>
                      <a:pt x="217" y="211"/>
                    </a:lnTo>
                    <a:lnTo>
                      <a:pt x="215" y="208"/>
                    </a:lnTo>
                    <a:lnTo>
                      <a:pt x="213" y="203"/>
                    </a:lnTo>
                    <a:lnTo>
                      <a:pt x="210" y="201"/>
                    </a:lnTo>
                    <a:lnTo>
                      <a:pt x="204" y="196"/>
                    </a:lnTo>
                    <a:lnTo>
                      <a:pt x="195" y="194"/>
                    </a:lnTo>
                    <a:lnTo>
                      <a:pt x="186" y="192"/>
                    </a:lnTo>
                    <a:lnTo>
                      <a:pt x="175" y="191"/>
                    </a:lnTo>
                    <a:lnTo>
                      <a:pt x="164" y="191"/>
                    </a:lnTo>
                    <a:lnTo>
                      <a:pt x="152" y="190"/>
                    </a:lnTo>
                    <a:lnTo>
                      <a:pt x="120" y="191"/>
                    </a:lnTo>
                    <a:lnTo>
                      <a:pt x="93" y="192"/>
                    </a:lnTo>
                    <a:lnTo>
                      <a:pt x="79" y="193"/>
                    </a:lnTo>
                    <a:lnTo>
                      <a:pt x="64" y="196"/>
                    </a:lnTo>
                    <a:lnTo>
                      <a:pt x="49" y="199"/>
                    </a:lnTo>
                    <a:lnTo>
                      <a:pt x="33" y="203"/>
                    </a:lnTo>
                    <a:lnTo>
                      <a:pt x="37" y="191"/>
                    </a:lnTo>
                    <a:lnTo>
                      <a:pt x="38" y="183"/>
                    </a:lnTo>
                    <a:lnTo>
                      <a:pt x="39" y="177"/>
                    </a:lnTo>
                    <a:lnTo>
                      <a:pt x="39" y="172"/>
                    </a:lnTo>
                    <a:lnTo>
                      <a:pt x="34" y="168"/>
                    </a:lnTo>
                    <a:lnTo>
                      <a:pt x="26" y="164"/>
                    </a:lnTo>
                    <a:lnTo>
                      <a:pt x="18" y="161"/>
                    </a:lnTo>
                    <a:lnTo>
                      <a:pt x="13" y="160"/>
                    </a:lnTo>
                    <a:lnTo>
                      <a:pt x="13" y="153"/>
                    </a:lnTo>
                    <a:lnTo>
                      <a:pt x="11" y="147"/>
                    </a:lnTo>
                    <a:lnTo>
                      <a:pt x="8" y="144"/>
                    </a:lnTo>
                    <a:lnTo>
                      <a:pt x="6" y="143"/>
                    </a:lnTo>
                    <a:lnTo>
                      <a:pt x="4" y="142"/>
                    </a:lnTo>
                    <a:lnTo>
                      <a:pt x="2" y="141"/>
                    </a:lnTo>
                    <a:lnTo>
                      <a:pt x="0" y="139"/>
                    </a:lnTo>
                    <a:lnTo>
                      <a:pt x="0" y="135"/>
                    </a:lnTo>
                    <a:lnTo>
                      <a:pt x="1" y="125"/>
                    </a:lnTo>
                    <a:lnTo>
                      <a:pt x="5" y="115"/>
                    </a:lnTo>
                    <a:lnTo>
                      <a:pt x="11" y="104"/>
                    </a:lnTo>
                    <a:lnTo>
                      <a:pt x="17" y="92"/>
                    </a:lnTo>
                    <a:lnTo>
                      <a:pt x="24" y="80"/>
                    </a:lnTo>
                    <a:lnTo>
                      <a:pt x="30" y="69"/>
                    </a:lnTo>
                    <a:lnTo>
                      <a:pt x="36" y="59"/>
                    </a:lnTo>
                    <a:lnTo>
                      <a:pt x="39" y="49"/>
                    </a:lnTo>
                    <a:lnTo>
                      <a:pt x="45" y="43"/>
                    </a:lnTo>
                    <a:lnTo>
                      <a:pt x="48" y="42"/>
                    </a:lnTo>
                    <a:lnTo>
                      <a:pt x="49" y="44"/>
                    </a:lnTo>
                    <a:lnTo>
                      <a:pt x="49" y="48"/>
                    </a:lnTo>
                    <a:lnTo>
                      <a:pt x="48" y="51"/>
                    </a:lnTo>
                    <a:lnTo>
                      <a:pt x="52" y="36"/>
                    </a:lnTo>
                    <a:lnTo>
                      <a:pt x="61" y="35"/>
                    </a:lnTo>
                    <a:lnTo>
                      <a:pt x="75" y="31"/>
                    </a:lnTo>
                    <a:lnTo>
                      <a:pt x="94" y="25"/>
                    </a:lnTo>
                    <a:lnTo>
                      <a:pt x="114" y="18"/>
                    </a:lnTo>
                    <a:lnTo>
                      <a:pt x="150" y="6"/>
                    </a:lnTo>
                    <a:lnTo>
                      <a:pt x="165" y="0"/>
                    </a:lnTo>
                    <a:lnTo>
                      <a:pt x="175" y="8"/>
                    </a:lnTo>
                    <a:lnTo>
                      <a:pt x="184" y="15"/>
                    </a:lnTo>
                    <a:lnTo>
                      <a:pt x="194" y="20"/>
                    </a:lnTo>
                    <a:lnTo>
                      <a:pt x="202" y="24"/>
                    </a:lnTo>
                    <a:lnTo>
                      <a:pt x="210" y="27"/>
                    </a:lnTo>
                    <a:lnTo>
                      <a:pt x="220" y="29"/>
                    </a:lnTo>
                    <a:lnTo>
                      <a:pt x="229" y="30"/>
                    </a:lnTo>
                    <a:lnTo>
                      <a:pt x="239" y="30"/>
                    </a:lnTo>
                    <a:lnTo>
                      <a:pt x="239" y="42"/>
                    </a:lnTo>
                    <a:lnTo>
                      <a:pt x="241" y="52"/>
                    </a:lnTo>
                    <a:lnTo>
                      <a:pt x="243" y="61"/>
                    </a:lnTo>
                    <a:lnTo>
                      <a:pt x="247" y="69"/>
                    </a:lnTo>
                    <a:lnTo>
                      <a:pt x="250" y="77"/>
                    </a:lnTo>
                    <a:lnTo>
                      <a:pt x="254" y="84"/>
                    </a:lnTo>
                    <a:lnTo>
                      <a:pt x="259" y="90"/>
                    </a:lnTo>
                    <a:lnTo>
                      <a:pt x="264" y="95"/>
                    </a:lnTo>
                    <a:lnTo>
                      <a:pt x="286" y="115"/>
                    </a:lnTo>
                    <a:lnTo>
                      <a:pt x="305" y="129"/>
                    </a:lnTo>
                    <a:lnTo>
                      <a:pt x="305" y="210"/>
                    </a:lnTo>
                    <a:lnTo>
                      <a:pt x="352" y="234"/>
                    </a:lnTo>
                    <a:lnTo>
                      <a:pt x="353" y="245"/>
                    </a:lnTo>
                    <a:lnTo>
                      <a:pt x="359" y="257"/>
                    </a:lnTo>
                    <a:lnTo>
                      <a:pt x="363" y="267"/>
                    </a:lnTo>
                    <a:lnTo>
                      <a:pt x="365" y="271"/>
                    </a:lnTo>
                    <a:lnTo>
                      <a:pt x="353" y="267"/>
                    </a:lnTo>
                    <a:lnTo>
                      <a:pt x="321" y="259"/>
                    </a:lnTo>
                    <a:lnTo>
                      <a:pt x="300" y="255"/>
                    </a:lnTo>
                    <a:lnTo>
                      <a:pt x="275" y="252"/>
                    </a:lnTo>
                    <a:lnTo>
                      <a:pt x="262" y="251"/>
                    </a:lnTo>
                    <a:lnTo>
                      <a:pt x="248" y="251"/>
                    </a:lnTo>
                    <a:lnTo>
                      <a:pt x="233" y="251"/>
                    </a:lnTo>
                    <a:lnTo>
                      <a:pt x="219" y="25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6" name="Freeform 480">
                <a:extLst>
                  <a:ext uri="{FF2B5EF4-FFF2-40B4-BE49-F238E27FC236}">
                    <a16:creationId xmlns:a16="http://schemas.microsoft.com/office/drawing/2014/main" id="{500B5D4D-BCAB-C741-8BA5-8A685652E533}"/>
                  </a:ext>
                </a:extLst>
              </p:cNvPr>
              <p:cNvSpPr>
                <a:spLocks/>
              </p:cNvSpPr>
              <p:nvPr>
                <p:custDataLst>
                  <p:tags r:id="rId318"/>
                </p:custDataLst>
              </p:nvPr>
            </p:nvSpPr>
            <p:spPr bwMode="auto">
              <a:xfrm>
                <a:off x="6273800" y="3695700"/>
                <a:ext cx="269875" cy="334963"/>
              </a:xfrm>
              <a:custGeom>
                <a:avLst/>
                <a:gdLst>
                  <a:gd name="T0" fmla="*/ 2147483646 w 624"/>
                  <a:gd name="T1" fmla="*/ 1720531169 h 640"/>
                  <a:gd name="T2" fmla="*/ 2147483646 w 624"/>
                  <a:gd name="T3" fmla="*/ 1720531169 h 640"/>
                  <a:gd name="T4" fmla="*/ 2147483646 w 624"/>
                  <a:gd name="T5" fmla="*/ 716865307 h 640"/>
                  <a:gd name="T6" fmla="*/ 2147483646 w 624"/>
                  <a:gd name="T7" fmla="*/ 2147483646 h 640"/>
                  <a:gd name="T8" fmla="*/ 2147483646 w 624"/>
                  <a:gd name="T9" fmla="*/ 2147483646 h 640"/>
                  <a:gd name="T10" fmla="*/ 2147483646 w 624"/>
                  <a:gd name="T11" fmla="*/ 2147483646 h 640"/>
                  <a:gd name="T12" fmla="*/ 2147483646 w 624"/>
                  <a:gd name="T13" fmla="*/ 2147483646 h 640"/>
                  <a:gd name="T14" fmla="*/ 2147483646 w 624"/>
                  <a:gd name="T15" fmla="*/ 2147483646 h 640"/>
                  <a:gd name="T16" fmla="*/ 2147483646 w 624"/>
                  <a:gd name="T17" fmla="*/ 2147483646 h 640"/>
                  <a:gd name="T18" fmla="*/ 2147483646 w 624"/>
                  <a:gd name="T19" fmla="*/ 2147483646 h 640"/>
                  <a:gd name="T20" fmla="*/ 2147483646 w 624"/>
                  <a:gd name="T21" fmla="*/ 2147483646 h 640"/>
                  <a:gd name="T22" fmla="*/ 2147483646 w 624"/>
                  <a:gd name="T23" fmla="*/ 2147483646 h 640"/>
                  <a:gd name="T24" fmla="*/ 2147483646 w 624"/>
                  <a:gd name="T25" fmla="*/ 2147483646 h 640"/>
                  <a:gd name="T26" fmla="*/ 2147483646 w 624"/>
                  <a:gd name="T27" fmla="*/ 2147483646 h 640"/>
                  <a:gd name="T28" fmla="*/ 2147483646 w 624"/>
                  <a:gd name="T29" fmla="*/ 2147483646 h 640"/>
                  <a:gd name="T30" fmla="*/ 2147483646 w 624"/>
                  <a:gd name="T31" fmla="*/ 2147483646 h 640"/>
                  <a:gd name="T32" fmla="*/ 2147483646 w 624"/>
                  <a:gd name="T33" fmla="*/ 2147483646 h 640"/>
                  <a:gd name="T34" fmla="*/ 2147483646 w 624"/>
                  <a:gd name="T35" fmla="*/ 2147483646 h 640"/>
                  <a:gd name="T36" fmla="*/ 2147483646 w 624"/>
                  <a:gd name="T37" fmla="*/ 2147483646 h 640"/>
                  <a:gd name="T38" fmla="*/ 2147483646 w 624"/>
                  <a:gd name="T39" fmla="*/ 2147483646 h 640"/>
                  <a:gd name="T40" fmla="*/ 2147483646 w 624"/>
                  <a:gd name="T41" fmla="*/ 2147483646 h 640"/>
                  <a:gd name="T42" fmla="*/ 2147483646 w 624"/>
                  <a:gd name="T43" fmla="*/ 2147483646 h 640"/>
                  <a:gd name="T44" fmla="*/ 2147483646 w 624"/>
                  <a:gd name="T45" fmla="*/ 2147483646 h 640"/>
                  <a:gd name="T46" fmla="*/ 2147483646 w 624"/>
                  <a:gd name="T47" fmla="*/ 2147483646 h 640"/>
                  <a:gd name="T48" fmla="*/ 2147483646 w 624"/>
                  <a:gd name="T49" fmla="*/ 2147483646 h 640"/>
                  <a:gd name="T50" fmla="*/ 2147483646 w 624"/>
                  <a:gd name="T51" fmla="*/ 2147483646 h 640"/>
                  <a:gd name="T52" fmla="*/ 2147483646 w 624"/>
                  <a:gd name="T53" fmla="*/ 2147483646 h 640"/>
                  <a:gd name="T54" fmla="*/ 2147483646 w 624"/>
                  <a:gd name="T55" fmla="*/ 2147483646 h 640"/>
                  <a:gd name="T56" fmla="*/ 2147483646 w 624"/>
                  <a:gd name="T57" fmla="*/ 2147483646 h 640"/>
                  <a:gd name="T58" fmla="*/ 2147483646 w 624"/>
                  <a:gd name="T59" fmla="*/ 2147483646 h 640"/>
                  <a:gd name="T60" fmla="*/ 2147483646 w 624"/>
                  <a:gd name="T61" fmla="*/ 2147483646 h 640"/>
                  <a:gd name="T62" fmla="*/ 2147483646 w 624"/>
                  <a:gd name="T63" fmla="*/ 2147483646 h 640"/>
                  <a:gd name="T64" fmla="*/ 2147483646 w 624"/>
                  <a:gd name="T65" fmla="*/ 2147483646 h 640"/>
                  <a:gd name="T66" fmla="*/ 2147483646 w 624"/>
                  <a:gd name="T67" fmla="*/ 2147483646 h 640"/>
                  <a:gd name="T68" fmla="*/ 2147483646 w 624"/>
                  <a:gd name="T69" fmla="*/ 2147483646 h 640"/>
                  <a:gd name="T70" fmla="*/ 2147483646 w 624"/>
                  <a:gd name="T71" fmla="*/ 2147483646 h 640"/>
                  <a:gd name="T72" fmla="*/ 2147483646 w 624"/>
                  <a:gd name="T73" fmla="*/ 2147483646 h 640"/>
                  <a:gd name="T74" fmla="*/ 2147483646 w 624"/>
                  <a:gd name="T75" fmla="*/ 2147483646 h 640"/>
                  <a:gd name="T76" fmla="*/ 2147483646 w 624"/>
                  <a:gd name="T77" fmla="*/ 2147483646 h 640"/>
                  <a:gd name="T78" fmla="*/ 2147483646 w 624"/>
                  <a:gd name="T79" fmla="*/ 2147483646 h 640"/>
                  <a:gd name="T80" fmla="*/ 2147483646 w 624"/>
                  <a:gd name="T81" fmla="*/ 2147483646 h 640"/>
                  <a:gd name="T82" fmla="*/ 2147483646 w 624"/>
                  <a:gd name="T83" fmla="*/ 2147483646 h 640"/>
                  <a:gd name="T84" fmla="*/ 2147483646 w 624"/>
                  <a:gd name="T85" fmla="*/ 2147483646 h 640"/>
                  <a:gd name="T86" fmla="*/ 970785787 w 624"/>
                  <a:gd name="T87" fmla="*/ 2147483646 h 640"/>
                  <a:gd name="T88" fmla="*/ 404400768 w 624"/>
                  <a:gd name="T89" fmla="*/ 2147483646 h 640"/>
                  <a:gd name="T90" fmla="*/ 0 w 624"/>
                  <a:gd name="T91" fmla="*/ 2147483646 h 640"/>
                  <a:gd name="T92" fmla="*/ 0 w 624"/>
                  <a:gd name="T93" fmla="*/ 2147483646 h 640"/>
                  <a:gd name="T94" fmla="*/ 808988372 w 624"/>
                  <a:gd name="T95" fmla="*/ 2147483646 h 640"/>
                  <a:gd name="T96" fmla="*/ 2147483646 w 624"/>
                  <a:gd name="T97" fmla="*/ 2147483646 h 640"/>
                  <a:gd name="T98" fmla="*/ 2147483646 w 624"/>
                  <a:gd name="T99" fmla="*/ 2147483646 h 640"/>
                  <a:gd name="T100" fmla="*/ 2147483646 w 624"/>
                  <a:gd name="T101" fmla="*/ 2147483646 h 640"/>
                  <a:gd name="T102" fmla="*/ 2147483646 w 624"/>
                  <a:gd name="T103" fmla="*/ 2147483646 h 640"/>
                  <a:gd name="T104" fmla="*/ 2147483646 w 624"/>
                  <a:gd name="T105" fmla="*/ 1146929537 h 6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624" h="640">
                    <a:moveTo>
                      <a:pt x="79" y="0"/>
                    </a:moveTo>
                    <a:lnTo>
                      <a:pt x="146" y="0"/>
                    </a:lnTo>
                    <a:lnTo>
                      <a:pt x="146" y="12"/>
                    </a:lnTo>
                    <a:lnTo>
                      <a:pt x="173" y="43"/>
                    </a:lnTo>
                    <a:lnTo>
                      <a:pt x="232" y="43"/>
                    </a:lnTo>
                    <a:lnTo>
                      <a:pt x="239" y="12"/>
                    </a:lnTo>
                    <a:lnTo>
                      <a:pt x="259" y="0"/>
                    </a:lnTo>
                    <a:lnTo>
                      <a:pt x="273" y="0"/>
                    </a:lnTo>
                    <a:lnTo>
                      <a:pt x="287" y="5"/>
                    </a:lnTo>
                    <a:lnTo>
                      <a:pt x="301" y="10"/>
                    </a:lnTo>
                    <a:lnTo>
                      <a:pt x="314" y="16"/>
                    </a:lnTo>
                    <a:lnTo>
                      <a:pt x="326" y="22"/>
                    </a:lnTo>
                    <a:lnTo>
                      <a:pt x="351" y="36"/>
                    </a:lnTo>
                    <a:lnTo>
                      <a:pt x="374" y="51"/>
                    </a:lnTo>
                    <a:lnTo>
                      <a:pt x="396" y="66"/>
                    </a:lnTo>
                    <a:lnTo>
                      <a:pt x="418" y="81"/>
                    </a:lnTo>
                    <a:lnTo>
                      <a:pt x="441" y="97"/>
                    </a:lnTo>
                    <a:lnTo>
                      <a:pt x="465" y="111"/>
                    </a:lnTo>
                    <a:lnTo>
                      <a:pt x="465" y="118"/>
                    </a:lnTo>
                    <a:lnTo>
                      <a:pt x="467" y="124"/>
                    </a:lnTo>
                    <a:lnTo>
                      <a:pt x="469" y="131"/>
                    </a:lnTo>
                    <a:lnTo>
                      <a:pt x="471" y="138"/>
                    </a:lnTo>
                    <a:lnTo>
                      <a:pt x="476" y="146"/>
                    </a:lnTo>
                    <a:lnTo>
                      <a:pt x="480" y="153"/>
                    </a:lnTo>
                    <a:lnTo>
                      <a:pt x="485" y="159"/>
                    </a:lnTo>
                    <a:lnTo>
                      <a:pt x="491" y="165"/>
                    </a:lnTo>
                    <a:lnTo>
                      <a:pt x="497" y="170"/>
                    </a:lnTo>
                    <a:lnTo>
                      <a:pt x="503" y="175"/>
                    </a:lnTo>
                    <a:lnTo>
                      <a:pt x="511" y="179"/>
                    </a:lnTo>
                    <a:lnTo>
                      <a:pt x="519" y="183"/>
                    </a:lnTo>
                    <a:lnTo>
                      <a:pt x="526" y="186"/>
                    </a:lnTo>
                    <a:lnTo>
                      <a:pt x="534" y="188"/>
                    </a:lnTo>
                    <a:lnTo>
                      <a:pt x="543" y="190"/>
                    </a:lnTo>
                    <a:lnTo>
                      <a:pt x="552" y="190"/>
                    </a:lnTo>
                    <a:lnTo>
                      <a:pt x="552" y="193"/>
                    </a:lnTo>
                    <a:lnTo>
                      <a:pt x="554" y="195"/>
                    </a:lnTo>
                    <a:lnTo>
                      <a:pt x="556" y="198"/>
                    </a:lnTo>
                    <a:lnTo>
                      <a:pt x="559" y="200"/>
                    </a:lnTo>
                    <a:lnTo>
                      <a:pt x="565" y="205"/>
                    </a:lnTo>
                    <a:lnTo>
                      <a:pt x="571" y="209"/>
                    </a:lnTo>
                    <a:lnTo>
                      <a:pt x="567" y="219"/>
                    </a:lnTo>
                    <a:lnTo>
                      <a:pt x="561" y="227"/>
                    </a:lnTo>
                    <a:lnTo>
                      <a:pt x="554" y="236"/>
                    </a:lnTo>
                    <a:lnTo>
                      <a:pt x="545" y="244"/>
                    </a:lnTo>
                    <a:lnTo>
                      <a:pt x="537" y="252"/>
                    </a:lnTo>
                    <a:lnTo>
                      <a:pt x="531" y="260"/>
                    </a:lnTo>
                    <a:lnTo>
                      <a:pt x="526" y="266"/>
                    </a:lnTo>
                    <a:lnTo>
                      <a:pt x="525" y="271"/>
                    </a:lnTo>
                    <a:lnTo>
                      <a:pt x="526" y="277"/>
                    </a:lnTo>
                    <a:lnTo>
                      <a:pt x="528" y="283"/>
                    </a:lnTo>
                    <a:lnTo>
                      <a:pt x="533" y="287"/>
                    </a:lnTo>
                    <a:lnTo>
                      <a:pt x="538" y="291"/>
                    </a:lnTo>
                    <a:lnTo>
                      <a:pt x="543" y="295"/>
                    </a:lnTo>
                    <a:lnTo>
                      <a:pt x="547" y="299"/>
                    </a:lnTo>
                    <a:lnTo>
                      <a:pt x="550" y="303"/>
                    </a:lnTo>
                    <a:lnTo>
                      <a:pt x="552" y="307"/>
                    </a:lnTo>
                    <a:lnTo>
                      <a:pt x="552" y="425"/>
                    </a:lnTo>
                    <a:lnTo>
                      <a:pt x="549" y="430"/>
                    </a:lnTo>
                    <a:lnTo>
                      <a:pt x="549" y="434"/>
                    </a:lnTo>
                    <a:lnTo>
                      <a:pt x="550" y="439"/>
                    </a:lnTo>
                    <a:lnTo>
                      <a:pt x="552" y="443"/>
                    </a:lnTo>
                    <a:lnTo>
                      <a:pt x="556" y="452"/>
                    </a:lnTo>
                    <a:lnTo>
                      <a:pt x="558" y="462"/>
                    </a:lnTo>
                    <a:lnTo>
                      <a:pt x="558" y="475"/>
                    </a:lnTo>
                    <a:lnTo>
                      <a:pt x="558" y="483"/>
                    </a:lnTo>
                    <a:lnTo>
                      <a:pt x="558" y="489"/>
                    </a:lnTo>
                    <a:lnTo>
                      <a:pt x="558" y="499"/>
                    </a:lnTo>
                    <a:lnTo>
                      <a:pt x="559" y="507"/>
                    </a:lnTo>
                    <a:lnTo>
                      <a:pt x="561" y="515"/>
                    </a:lnTo>
                    <a:lnTo>
                      <a:pt x="567" y="523"/>
                    </a:lnTo>
                    <a:lnTo>
                      <a:pt x="574" y="532"/>
                    </a:lnTo>
                    <a:lnTo>
                      <a:pt x="594" y="549"/>
                    </a:lnTo>
                    <a:lnTo>
                      <a:pt x="624" y="572"/>
                    </a:lnTo>
                    <a:lnTo>
                      <a:pt x="622" y="575"/>
                    </a:lnTo>
                    <a:lnTo>
                      <a:pt x="616" y="579"/>
                    </a:lnTo>
                    <a:lnTo>
                      <a:pt x="609" y="583"/>
                    </a:lnTo>
                    <a:lnTo>
                      <a:pt x="599" y="589"/>
                    </a:lnTo>
                    <a:lnTo>
                      <a:pt x="575" y="600"/>
                    </a:lnTo>
                    <a:lnTo>
                      <a:pt x="546" y="611"/>
                    </a:lnTo>
                    <a:lnTo>
                      <a:pt x="518" y="622"/>
                    </a:lnTo>
                    <a:lnTo>
                      <a:pt x="491" y="631"/>
                    </a:lnTo>
                    <a:lnTo>
                      <a:pt x="470" y="638"/>
                    </a:lnTo>
                    <a:lnTo>
                      <a:pt x="458" y="640"/>
                    </a:lnTo>
                    <a:lnTo>
                      <a:pt x="443" y="638"/>
                    </a:lnTo>
                    <a:lnTo>
                      <a:pt x="423" y="634"/>
                    </a:lnTo>
                    <a:lnTo>
                      <a:pt x="403" y="630"/>
                    </a:lnTo>
                    <a:lnTo>
                      <a:pt x="392" y="628"/>
                    </a:lnTo>
                    <a:lnTo>
                      <a:pt x="369" y="630"/>
                    </a:lnTo>
                    <a:lnTo>
                      <a:pt x="348" y="632"/>
                    </a:lnTo>
                    <a:lnTo>
                      <a:pt x="339" y="633"/>
                    </a:lnTo>
                    <a:lnTo>
                      <a:pt x="329" y="633"/>
                    </a:lnTo>
                    <a:lnTo>
                      <a:pt x="318" y="631"/>
                    </a:lnTo>
                    <a:lnTo>
                      <a:pt x="306" y="628"/>
                    </a:lnTo>
                    <a:lnTo>
                      <a:pt x="303" y="625"/>
                    </a:lnTo>
                    <a:lnTo>
                      <a:pt x="301" y="620"/>
                    </a:lnTo>
                    <a:lnTo>
                      <a:pt x="299" y="614"/>
                    </a:lnTo>
                    <a:lnTo>
                      <a:pt x="298" y="608"/>
                    </a:lnTo>
                    <a:lnTo>
                      <a:pt x="295" y="592"/>
                    </a:lnTo>
                    <a:lnTo>
                      <a:pt x="294" y="573"/>
                    </a:lnTo>
                    <a:lnTo>
                      <a:pt x="291" y="556"/>
                    </a:lnTo>
                    <a:lnTo>
                      <a:pt x="289" y="541"/>
                    </a:lnTo>
                    <a:lnTo>
                      <a:pt x="288" y="529"/>
                    </a:lnTo>
                    <a:lnTo>
                      <a:pt x="286" y="523"/>
                    </a:lnTo>
                    <a:lnTo>
                      <a:pt x="270" y="519"/>
                    </a:lnTo>
                    <a:lnTo>
                      <a:pt x="253" y="517"/>
                    </a:lnTo>
                    <a:lnTo>
                      <a:pt x="232" y="515"/>
                    </a:lnTo>
                    <a:lnTo>
                      <a:pt x="206" y="511"/>
                    </a:lnTo>
                    <a:lnTo>
                      <a:pt x="185" y="502"/>
                    </a:lnTo>
                    <a:lnTo>
                      <a:pt x="139" y="482"/>
                    </a:lnTo>
                    <a:lnTo>
                      <a:pt x="113" y="470"/>
                    </a:lnTo>
                    <a:lnTo>
                      <a:pt x="90" y="459"/>
                    </a:lnTo>
                    <a:lnTo>
                      <a:pt x="82" y="454"/>
                    </a:lnTo>
                    <a:lnTo>
                      <a:pt x="74" y="450"/>
                    </a:lnTo>
                    <a:lnTo>
                      <a:pt x="68" y="446"/>
                    </a:lnTo>
                    <a:lnTo>
                      <a:pt x="66" y="443"/>
                    </a:lnTo>
                    <a:lnTo>
                      <a:pt x="66" y="437"/>
                    </a:lnTo>
                    <a:lnTo>
                      <a:pt x="66" y="428"/>
                    </a:lnTo>
                    <a:lnTo>
                      <a:pt x="66" y="419"/>
                    </a:lnTo>
                    <a:lnTo>
                      <a:pt x="66" y="412"/>
                    </a:lnTo>
                    <a:lnTo>
                      <a:pt x="65" y="402"/>
                    </a:lnTo>
                    <a:lnTo>
                      <a:pt x="62" y="392"/>
                    </a:lnTo>
                    <a:lnTo>
                      <a:pt x="57" y="384"/>
                    </a:lnTo>
                    <a:lnTo>
                      <a:pt x="53" y="377"/>
                    </a:lnTo>
                    <a:lnTo>
                      <a:pt x="48" y="371"/>
                    </a:lnTo>
                    <a:lnTo>
                      <a:pt x="44" y="363"/>
                    </a:lnTo>
                    <a:lnTo>
                      <a:pt x="41" y="357"/>
                    </a:lnTo>
                    <a:lnTo>
                      <a:pt x="40" y="351"/>
                    </a:lnTo>
                    <a:lnTo>
                      <a:pt x="32" y="350"/>
                    </a:lnTo>
                    <a:lnTo>
                      <a:pt x="27" y="347"/>
                    </a:lnTo>
                    <a:lnTo>
                      <a:pt x="21" y="343"/>
                    </a:lnTo>
                    <a:lnTo>
                      <a:pt x="17" y="338"/>
                    </a:lnTo>
                    <a:lnTo>
                      <a:pt x="12" y="332"/>
                    </a:lnTo>
                    <a:lnTo>
                      <a:pt x="9" y="325"/>
                    </a:lnTo>
                    <a:lnTo>
                      <a:pt x="7" y="317"/>
                    </a:lnTo>
                    <a:lnTo>
                      <a:pt x="5" y="308"/>
                    </a:lnTo>
                    <a:lnTo>
                      <a:pt x="1" y="291"/>
                    </a:lnTo>
                    <a:lnTo>
                      <a:pt x="0" y="276"/>
                    </a:lnTo>
                    <a:lnTo>
                      <a:pt x="0" y="262"/>
                    </a:lnTo>
                    <a:lnTo>
                      <a:pt x="0" y="252"/>
                    </a:lnTo>
                    <a:lnTo>
                      <a:pt x="0" y="243"/>
                    </a:lnTo>
                    <a:lnTo>
                      <a:pt x="0" y="234"/>
                    </a:lnTo>
                    <a:lnTo>
                      <a:pt x="0" y="225"/>
                    </a:lnTo>
                    <a:lnTo>
                      <a:pt x="0" y="215"/>
                    </a:lnTo>
                    <a:lnTo>
                      <a:pt x="10" y="212"/>
                    </a:lnTo>
                    <a:lnTo>
                      <a:pt x="20" y="208"/>
                    </a:lnTo>
                    <a:lnTo>
                      <a:pt x="29" y="202"/>
                    </a:lnTo>
                    <a:lnTo>
                      <a:pt x="38" y="195"/>
                    </a:lnTo>
                    <a:lnTo>
                      <a:pt x="46" y="188"/>
                    </a:lnTo>
                    <a:lnTo>
                      <a:pt x="54" y="180"/>
                    </a:lnTo>
                    <a:lnTo>
                      <a:pt x="61" y="173"/>
                    </a:lnTo>
                    <a:lnTo>
                      <a:pt x="66" y="166"/>
                    </a:lnTo>
                    <a:lnTo>
                      <a:pt x="73" y="85"/>
                    </a:lnTo>
                    <a:lnTo>
                      <a:pt x="77" y="77"/>
                    </a:lnTo>
                    <a:lnTo>
                      <a:pt x="81" y="67"/>
                    </a:lnTo>
                    <a:lnTo>
                      <a:pt x="83" y="55"/>
                    </a:lnTo>
                    <a:lnTo>
                      <a:pt x="84" y="43"/>
                    </a:lnTo>
                    <a:lnTo>
                      <a:pt x="84" y="30"/>
                    </a:lnTo>
                    <a:lnTo>
                      <a:pt x="83" y="18"/>
                    </a:lnTo>
                    <a:lnTo>
                      <a:pt x="82" y="8"/>
                    </a:lnTo>
                    <a:lnTo>
                      <a:pt x="79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7" name="Freeform 481">
                <a:extLst>
                  <a:ext uri="{FF2B5EF4-FFF2-40B4-BE49-F238E27FC236}">
                    <a16:creationId xmlns:a16="http://schemas.microsoft.com/office/drawing/2014/main" id="{8B422DB1-32A0-1E4E-8EDE-20FE36FC19FA}"/>
                  </a:ext>
                </a:extLst>
              </p:cNvPr>
              <p:cNvSpPr>
                <a:spLocks/>
              </p:cNvSpPr>
              <p:nvPr>
                <p:custDataLst>
                  <p:tags r:id="rId319"/>
                </p:custDataLst>
              </p:nvPr>
            </p:nvSpPr>
            <p:spPr bwMode="auto">
              <a:xfrm>
                <a:off x="8837613" y="2209800"/>
                <a:ext cx="19050" cy="57150"/>
              </a:xfrm>
              <a:custGeom>
                <a:avLst/>
                <a:gdLst>
                  <a:gd name="T0" fmla="*/ 639239968 w 52"/>
                  <a:gd name="T1" fmla="*/ 2147483646 h 50"/>
                  <a:gd name="T2" fmla="*/ 0 w 52"/>
                  <a:gd name="T3" fmla="*/ 2147483646 h 50"/>
                  <a:gd name="T4" fmla="*/ 98375665 w 52"/>
                  <a:gd name="T5" fmla="*/ 2147483646 h 50"/>
                  <a:gd name="T6" fmla="*/ 294992547 w 52"/>
                  <a:gd name="T7" fmla="*/ 2147483646 h 50"/>
                  <a:gd name="T8" fmla="*/ 589985094 w 52"/>
                  <a:gd name="T9" fmla="*/ 2147483646 h 50"/>
                  <a:gd name="T10" fmla="*/ 884977641 w 52"/>
                  <a:gd name="T11" fmla="*/ 2147483646 h 50"/>
                  <a:gd name="T12" fmla="*/ 1278345488 w 52"/>
                  <a:gd name="T13" fmla="*/ 2147483646 h 50"/>
                  <a:gd name="T14" fmla="*/ 1671713700 w 52"/>
                  <a:gd name="T15" fmla="*/ 2147483646 h 50"/>
                  <a:gd name="T16" fmla="*/ 2114202338 w 52"/>
                  <a:gd name="T17" fmla="*/ 1493271207 h 50"/>
                  <a:gd name="T18" fmla="*/ 2147483646 w 52"/>
                  <a:gd name="T19" fmla="*/ 0 h 50"/>
                  <a:gd name="T20" fmla="*/ 1966706247 w 52"/>
                  <a:gd name="T21" fmla="*/ 2147483646 h 50"/>
                  <a:gd name="T22" fmla="*/ 1327466279 w 52"/>
                  <a:gd name="T23" fmla="*/ 2147483646 h 50"/>
                  <a:gd name="T24" fmla="*/ 1081728606 w 52"/>
                  <a:gd name="T25" fmla="*/ 2147483646 h 50"/>
                  <a:gd name="T26" fmla="*/ 835856850 w 52"/>
                  <a:gd name="T27" fmla="*/ 2147483646 h 50"/>
                  <a:gd name="T28" fmla="*/ 688360393 w 52"/>
                  <a:gd name="T29" fmla="*/ 2147483646 h 50"/>
                  <a:gd name="T30" fmla="*/ 639239968 w 52"/>
                  <a:gd name="T31" fmla="*/ 2147483646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2" h="50">
                    <a:moveTo>
                      <a:pt x="13" y="50"/>
                    </a:moveTo>
                    <a:lnTo>
                      <a:pt x="0" y="32"/>
                    </a:lnTo>
                    <a:lnTo>
                      <a:pt x="2" y="25"/>
                    </a:lnTo>
                    <a:lnTo>
                      <a:pt x="6" y="18"/>
                    </a:lnTo>
                    <a:lnTo>
                      <a:pt x="12" y="13"/>
                    </a:lnTo>
                    <a:lnTo>
                      <a:pt x="18" y="9"/>
                    </a:lnTo>
                    <a:lnTo>
                      <a:pt x="26" y="5"/>
                    </a:lnTo>
                    <a:lnTo>
                      <a:pt x="34" y="3"/>
                    </a:lnTo>
                    <a:lnTo>
                      <a:pt x="43" y="1"/>
                    </a:lnTo>
                    <a:lnTo>
                      <a:pt x="52" y="0"/>
                    </a:lnTo>
                    <a:lnTo>
                      <a:pt x="40" y="11"/>
                    </a:lnTo>
                    <a:lnTo>
                      <a:pt x="27" y="22"/>
                    </a:lnTo>
                    <a:lnTo>
                      <a:pt x="22" y="30"/>
                    </a:lnTo>
                    <a:lnTo>
                      <a:pt x="17" y="36"/>
                    </a:lnTo>
                    <a:lnTo>
                      <a:pt x="14" y="43"/>
                    </a:lnTo>
                    <a:lnTo>
                      <a:pt x="13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8" name="Freeform 482">
                <a:extLst>
                  <a:ext uri="{FF2B5EF4-FFF2-40B4-BE49-F238E27FC236}">
                    <a16:creationId xmlns:a16="http://schemas.microsoft.com/office/drawing/2014/main" id="{D2B7BBD3-B023-C14E-99F8-D7104638B5EF}"/>
                  </a:ext>
                </a:extLst>
              </p:cNvPr>
              <p:cNvSpPr>
                <a:spLocks/>
              </p:cNvSpPr>
              <p:nvPr>
                <p:custDataLst>
                  <p:tags r:id="rId320"/>
                </p:custDataLst>
              </p:nvPr>
            </p:nvSpPr>
            <p:spPr bwMode="auto">
              <a:xfrm>
                <a:off x="8696325" y="2211388"/>
                <a:ext cx="141288" cy="125412"/>
              </a:xfrm>
              <a:custGeom>
                <a:avLst/>
                <a:gdLst>
                  <a:gd name="T0" fmla="*/ 2147483646 w 320"/>
                  <a:gd name="T1" fmla="*/ 2147483646 h 234"/>
                  <a:gd name="T2" fmla="*/ 2147483646 w 320"/>
                  <a:gd name="T3" fmla="*/ 2147483646 h 234"/>
                  <a:gd name="T4" fmla="*/ 2147483646 w 320"/>
                  <a:gd name="T5" fmla="*/ 2147483646 h 234"/>
                  <a:gd name="T6" fmla="*/ 2147483646 w 320"/>
                  <a:gd name="T7" fmla="*/ 2147483646 h 234"/>
                  <a:gd name="T8" fmla="*/ 2147483646 w 320"/>
                  <a:gd name="T9" fmla="*/ 2147483646 h 234"/>
                  <a:gd name="T10" fmla="*/ 2147483646 w 320"/>
                  <a:gd name="T11" fmla="*/ 2147483646 h 234"/>
                  <a:gd name="T12" fmla="*/ 2147483646 w 320"/>
                  <a:gd name="T13" fmla="*/ 2147483646 h 234"/>
                  <a:gd name="T14" fmla="*/ 2147483646 w 320"/>
                  <a:gd name="T15" fmla="*/ 2147483646 h 234"/>
                  <a:gd name="T16" fmla="*/ 2147483646 w 320"/>
                  <a:gd name="T17" fmla="*/ 2147483646 h 234"/>
                  <a:gd name="T18" fmla="*/ 2147483646 w 320"/>
                  <a:gd name="T19" fmla="*/ 2147483646 h 234"/>
                  <a:gd name="T20" fmla="*/ 2147483646 w 320"/>
                  <a:gd name="T21" fmla="*/ 2147483646 h 234"/>
                  <a:gd name="T22" fmla="*/ 2147483646 w 320"/>
                  <a:gd name="T23" fmla="*/ 2147483646 h 234"/>
                  <a:gd name="T24" fmla="*/ 2147483646 w 320"/>
                  <a:gd name="T25" fmla="*/ 2147483646 h 234"/>
                  <a:gd name="T26" fmla="*/ 2147483646 w 320"/>
                  <a:gd name="T27" fmla="*/ 2147483646 h 234"/>
                  <a:gd name="T28" fmla="*/ 2147483646 w 320"/>
                  <a:gd name="T29" fmla="*/ 2147483646 h 234"/>
                  <a:gd name="T30" fmla="*/ 2147483646 w 320"/>
                  <a:gd name="T31" fmla="*/ 2147483646 h 234"/>
                  <a:gd name="T32" fmla="*/ 2147483646 w 320"/>
                  <a:gd name="T33" fmla="*/ 2147483646 h 234"/>
                  <a:gd name="T34" fmla="*/ 2147483646 w 320"/>
                  <a:gd name="T35" fmla="*/ 2147483646 h 234"/>
                  <a:gd name="T36" fmla="*/ 2147483646 w 320"/>
                  <a:gd name="T37" fmla="*/ 2147483646 h 234"/>
                  <a:gd name="T38" fmla="*/ 2147483646 w 320"/>
                  <a:gd name="T39" fmla="*/ 2147483646 h 234"/>
                  <a:gd name="T40" fmla="*/ 1721553218 w 320"/>
                  <a:gd name="T41" fmla="*/ 2147483646 h 234"/>
                  <a:gd name="T42" fmla="*/ 602573010 w 320"/>
                  <a:gd name="T43" fmla="*/ 1539324574 h 234"/>
                  <a:gd name="T44" fmla="*/ 774708596 w 320"/>
                  <a:gd name="T45" fmla="*/ 0 h 234"/>
                  <a:gd name="T46" fmla="*/ 2065824831 w 320"/>
                  <a:gd name="T47" fmla="*/ 0 h 234"/>
                  <a:gd name="T48" fmla="*/ 2147483646 w 320"/>
                  <a:gd name="T49" fmla="*/ 461883821 h 234"/>
                  <a:gd name="T50" fmla="*/ 2147483646 w 320"/>
                  <a:gd name="T51" fmla="*/ 2147483646 h 234"/>
                  <a:gd name="T52" fmla="*/ 2147483646 w 320"/>
                  <a:gd name="T53" fmla="*/ 2147483646 h 234"/>
                  <a:gd name="T54" fmla="*/ 2147483646 w 320"/>
                  <a:gd name="T55" fmla="*/ 2147483646 h 234"/>
                  <a:gd name="T56" fmla="*/ 2147483646 w 320"/>
                  <a:gd name="T57" fmla="*/ 2147483646 h 234"/>
                  <a:gd name="T58" fmla="*/ 2147483646 w 320"/>
                  <a:gd name="T59" fmla="*/ 2147483646 h 234"/>
                  <a:gd name="T60" fmla="*/ 2147483646 w 320"/>
                  <a:gd name="T61" fmla="*/ 2147483646 h 234"/>
                  <a:gd name="T62" fmla="*/ 2147483646 w 320"/>
                  <a:gd name="T63" fmla="*/ 2147483646 h 234"/>
                  <a:gd name="T64" fmla="*/ 2147483646 w 320"/>
                  <a:gd name="T65" fmla="*/ 2147483646 h 234"/>
                  <a:gd name="T66" fmla="*/ 2147483646 w 320"/>
                  <a:gd name="T67" fmla="*/ 2147483646 h 234"/>
                  <a:gd name="T68" fmla="*/ 2147483646 w 320"/>
                  <a:gd name="T69" fmla="*/ 2147483646 h 234"/>
                  <a:gd name="T70" fmla="*/ 2147483646 w 320"/>
                  <a:gd name="T71" fmla="*/ 2147483646 h 234"/>
                  <a:gd name="T72" fmla="*/ 2147483646 w 320"/>
                  <a:gd name="T73" fmla="*/ 2147483646 h 234"/>
                  <a:gd name="T74" fmla="*/ 2147483646 w 320"/>
                  <a:gd name="T75" fmla="*/ 2147483646 h 234"/>
                  <a:gd name="T76" fmla="*/ 2147483646 w 320"/>
                  <a:gd name="T77" fmla="*/ 2147483646 h 234"/>
                  <a:gd name="T78" fmla="*/ 2147483646 w 320"/>
                  <a:gd name="T79" fmla="*/ 2147483646 h 234"/>
                  <a:gd name="T80" fmla="*/ 2147483646 w 320"/>
                  <a:gd name="T81" fmla="*/ 2147483646 h 234"/>
                  <a:gd name="T82" fmla="*/ 2147483646 w 320"/>
                  <a:gd name="T83" fmla="*/ 2147483646 h 234"/>
                  <a:gd name="T84" fmla="*/ 2147483646 w 320"/>
                  <a:gd name="T85" fmla="*/ 2147483646 h 234"/>
                  <a:gd name="T86" fmla="*/ 2147483646 w 320"/>
                  <a:gd name="T87" fmla="*/ 2147483646 h 234"/>
                  <a:gd name="T88" fmla="*/ 2147483646 w 320"/>
                  <a:gd name="T89" fmla="*/ 2147483646 h 234"/>
                  <a:gd name="T90" fmla="*/ 2147483646 w 320"/>
                  <a:gd name="T91" fmla="*/ 2147483646 h 234"/>
                  <a:gd name="T92" fmla="*/ 2147483646 w 320"/>
                  <a:gd name="T93" fmla="*/ 2147483646 h 234"/>
                  <a:gd name="T94" fmla="*/ 2147483646 w 320"/>
                  <a:gd name="T95" fmla="*/ 2147483646 h 234"/>
                  <a:gd name="T96" fmla="*/ 2147483646 w 320"/>
                  <a:gd name="T97" fmla="*/ 2147483646 h 234"/>
                  <a:gd name="T98" fmla="*/ 2147483646 w 320"/>
                  <a:gd name="T99" fmla="*/ 2147483646 h 234"/>
                  <a:gd name="T100" fmla="*/ 2147483646 w 320"/>
                  <a:gd name="T101" fmla="*/ 2147483646 h 234"/>
                  <a:gd name="T102" fmla="*/ 2147483646 w 320"/>
                  <a:gd name="T103" fmla="*/ 2147483646 h 234"/>
                  <a:gd name="T104" fmla="*/ 2147483646 w 320"/>
                  <a:gd name="T105" fmla="*/ 2147483646 h 234"/>
                  <a:gd name="T106" fmla="*/ 2147483646 w 320"/>
                  <a:gd name="T107" fmla="*/ 2147483646 h 234"/>
                  <a:gd name="T108" fmla="*/ 2147483646 w 320"/>
                  <a:gd name="T109" fmla="*/ 2147483646 h 234"/>
                  <a:gd name="T110" fmla="*/ 2147483646 w 320"/>
                  <a:gd name="T111" fmla="*/ 2147483646 h 234"/>
                  <a:gd name="T112" fmla="*/ 2147483646 w 320"/>
                  <a:gd name="T113" fmla="*/ 2147483646 h 234"/>
                  <a:gd name="T114" fmla="*/ 2147483646 w 320"/>
                  <a:gd name="T115" fmla="*/ 2147483646 h 234"/>
                  <a:gd name="T116" fmla="*/ 2147483646 w 320"/>
                  <a:gd name="T117" fmla="*/ 2147483646 h 23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320" h="234">
                    <a:moveTo>
                      <a:pt x="87" y="234"/>
                    </a:moveTo>
                    <a:lnTo>
                      <a:pt x="76" y="231"/>
                    </a:lnTo>
                    <a:lnTo>
                      <a:pt x="61" y="228"/>
                    </a:lnTo>
                    <a:lnTo>
                      <a:pt x="61" y="226"/>
                    </a:lnTo>
                    <a:lnTo>
                      <a:pt x="63" y="224"/>
                    </a:lnTo>
                    <a:lnTo>
                      <a:pt x="66" y="222"/>
                    </a:lnTo>
                    <a:lnTo>
                      <a:pt x="70" y="220"/>
                    </a:lnTo>
                    <a:lnTo>
                      <a:pt x="77" y="217"/>
                    </a:lnTo>
                    <a:lnTo>
                      <a:pt x="80" y="216"/>
                    </a:lnTo>
                    <a:lnTo>
                      <a:pt x="64" y="204"/>
                    </a:lnTo>
                    <a:lnTo>
                      <a:pt x="50" y="194"/>
                    </a:lnTo>
                    <a:lnTo>
                      <a:pt x="43" y="189"/>
                    </a:lnTo>
                    <a:lnTo>
                      <a:pt x="38" y="182"/>
                    </a:lnTo>
                    <a:lnTo>
                      <a:pt x="36" y="179"/>
                    </a:lnTo>
                    <a:lnTo>
                      <a:pt x="34" y="175"/>
                    </a:lnTo>
                    <a:lnTo>
                      <a:pt x="34" y="171"/>
                    </a:lnTo>
                    <a:lnTo>
                      <a:pt x="33" y="167"/>
                    </a:lnTo>
                    <a:lnTo>
                      <a:pt x="34" y="164"/>
                    </a:lnTo>
                    <a:lnTo>
                      <a:pt x="34" y="160"/>
                    </a:lnTo>
                    <a:lnTo>
                      <a:pt x="36" y="157"/>
                    </a:lnTo>
                    <a:lnTo>
                      <a:pt x="38" y="154"/>
                    </a:lnTo>
                    <a:lnTo>
                      <a:pt x="43" y="149"/>
                    </a:lnTo>
                    <a:lnTo>
                      <a:pt x="50" y="145"/>
                    </a:lnTo>
                    <a:lnTo>
                      <a:pt x="56" y="141"/>
                    </a:lnTo>
                    <a:lnTo>
                      <a:pt x="64" y="139"/>
                    </a:lnTo>
                    <a:lnTo>
                      <a:pt x="73" y="137"/>
                    </a:lnTo>
                    <a:lnTo>
                      <a:pt x="80" y="137"/>
                    </a:lnTo>
                    <a:lnTo>
                      <a:pt x="80" y="126"/>
                    </a:lnTo>
                    <a:lnTo>
                      <a:pt x="80" y="111"/>
                    </a:lnTo>
                    <a:lnTo>
                      <a:pt x="67" y="111"/>
                    </a:lnTo>
                    <a:lnTo>
                      <a:pt x="61" y="111"/>
                    </a:lnTo>
                    <a:lnTo>
                      <a:pt x="61" y="102"/>
                    </a:lnTo>
                    <a:lnTo>
                      <a:pt x="61" y="93"/>
                    </a:lnTo>
                    <a:lnTo>
                      <a:pt x="60" y="86"/>
                    </a:lnTo>
                    <a:lnTo>
                      <a:pt x="58" y="79"/>
                    </a:lnTo>
                    <a:lnTo>
                      <a:pt x="55" y="70"/>
                    </a:lnTo>
                    <a:lnTo>
                      <a:pt x="53" y="62"/>
                    </a:lnTo>
                    <a:lnTo>
                      <a:pt x="46" y="46"/>
                    </a:lnTo>
                    <a:lnTo>
                      <a:pt x="40" y="32"/>
                    </a:lnTo>
                    <a:lnTo>
                      <a:pt x="33" y="31"/>
                    </a:lnTo>
                    <a:lnTo>
                      <a:pt x="27" y="29"/>
                    </a:lnTo>
                    <a:lnTo>
                      <a:pt x="20" y="25"/>
                    </a:lnTo>
                    <a:lnTo>
                      <a:pt x="16" y="21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8" y="3"/>
                    </a:lnTo>
                    <a:lnTo>
                      <a:pt x="45" y="8"/>
                    </a:lnTo>
                    <a:lnTo>
                      <a:pt x="56" y="16"/>
                    </a:lnTo>
                    <a:lnTo>
                      <a:pt x="67" y="26"/>
                    </a:lnTo>
                    <a:lnTo>
                      <a:pt x="78" y="35"/>
                    </a:lnTo>
                    <a:lnTo>
                      <a:pt x="88" y="42"/>
                    </a:lnTo>
                    <a:lnTo>
                      <a:pt x="96" y="48"/>
                    </a:lnTo>
                    <a:lnTo>
                      <a:pt x="100" y="50"/>
                    </a:lnTo>
                    <a:lnTo>
                      <a:pt x="119" y="58"/>
                    </a:lnTo>
                    <a:lnTo>
                      <a:pt x="135" y="65"/>
                    </a:lnTo>
                    <a:lnTo>
                      <a:pt x="152" y="70"/>
                    </a:lnTo>
                    <a:lnTo>
                      <a:pt x="166" y="76"/>
                    </a:lnTo>
                    <a:lnTo>
                      <a:pt x="181" y="79"/>
                    </a:lnTo>
                    <a:lnTo>
                      <a:pt x="197" y="82"/>
                    </a:lnTo>
                    <a:lnTo>
                      <a:pt x="214" y="85"/>
                    </a:lnTo>
                    <a:lnTo>
                      <a:pt x="233" y="87"/>
                    </a:lnTo>
                    <a:lnTo>
                      <a:pt x="236" y="77"/>
                    </a:lnTo>
                    <a:lnTo>
                      <a:pt x="240" y="62"/>
                    </a:lnTo>
                    <a:lnTo>
                      <a:pt x="257" y="83"/>
                    </a:lnTo>
                    <a:lnTo>
                      <a:pt x="275" y="100"/>
                    </a:lnTo>
                    <a:lnTo>
                      <a:pt x="284" y="107"/>
                    </a:lnTo>
                    <a:lnTo>
                      <a:pt x="293" y="113"/>
                    </a:lnTo>
                    <a:lnTo>
                      <a:pt x="305" y="119"/>
                    </a:lnTo>
                    <a:lnTo>
                      <a:pt x="320" y="123"/>
                    </a:lnTo>
                    <a:lnTo>
                      <a:pt x="297" y="133"/>
                    </a:lnTo>
                    <a:lnTo>
                      <a:pt x="277" y="141"/>
                    </a:lnTo>
                    <a:lnTo>
                      <a:pt x="268" y="144"/>
                    </a:lnTo>
                    <a:lnTo>
                      <a:pt x="258" y="147"/>
                    </a:lnTo>
                    <a:lnTo>
                      <a:pt x="249" y="148"/>
                    </a:lnTo>
                    <a:lnTo>
                      <a:pt x="240" y="149"/>
                    </a:lnTo>
                    <a:lnTo>
                      <a:pt x="237" y="159"/>
                    </a:lnTo>
                    <a:lnTo>
                      <a:pt x="234" y="170"/>
                    </a:lnTo>
                    <a:lnTo>
                      <a:pt x="232" y="176"/>
                    </a:lnTo>
                    <a:lnTo>
                      <a:pt x="231" y="181"/>
                    </a:lnTo>
                    <a:lnTo>
                      <a:pt x="231" y="187"/>
                    </a:lnTo>
                    <a:lnTo>
                      <a:pt x="233" y="192"/>
                    </a:lnTo>
                    <a:lnTo>
                      <a:pt x="222" y="192"/>
                    </a:lnTo>
                    <a:lnTo>
                      <a:pt x="213" y="191"/>
                    </a:lnTo>
                    <a:lnTo>
                      <a:pt x="204" y="189"/>
                    </a:lnTo>
                    <a:lnTo>
                      <a:pt x="198" y="187"/>
                    </a:lnTo>
                    <a:lnTo>
                      <a:pt x="186" y="181"/>
                    </a:lnTo>
                    <a:lnTo>
                      <a:pt x="176" y="176"/>
                    </a:lnTo>
                    <a:lnTo>
                      <a:pt x="168" y="170"/>
                    </a:lnTo>
                    <a:lnTo>
                      <a:pt x="159" y="165"/>
                    </a:lnTo>
                    <a:lnTo>
                      <a:pt x="155" y="164"/>
                    </a:lnTo>
                    <a:lnTo>
                      <a:pt x="151" y="162"/>
                    </a:lnTo>
                    <a:lnTo>
                      <a:pt x="145" y="161"/>
                    </a:lnTo>
                    <a:lnTo>
                      <a:pt x="140" y="161"/>
                    </a:lnTo>
                    <a:lnTo>
                      <a:pt x="131" y="162"/>
                    </a:lnTo>
                    <a:lnTo>
                      <a:pt x="122" y="164"/>
                    </a:lnTo>
                    <a:lnTo>
                      <a:pt x="114" y="167"/>
                    </a:lnTo>
                    <a:lnTo>
                      <a:pt x="108" y="170"/>
                    </a:lnTo>
                    <a:lnTo>
                      <a:pt x="100" y="173"/>
                    </a:lnTo>
                    <a:lnTo>
                      <a:pt x="94" y="176"/>
                    </a:lnTo>
                    <a:lnTo>
                      <a:pt x="87" y="178"/>
                    </a:lnTo>
                    <a:lnTo>
                      <a:pt x="80" y="179"/>
                    </a:lnTo>
                    <a:lnTo>
                      <a:pt x="85" y="183"/>
                    </a:lnTo>
                    <a:lnTo>
                      <a:pt x="90" y="188"/>
                    </a:lnTo>
                    <a:lnTo>
                      <a:pt x="96" y="191"/>
                    </a:lnTo>
                    <a:lnTo>
                      <a:pt x="101" y="194"/>
                    </a:lnTo>
                    <a:lnTo>
                      <a:pt x="116" y="200"/>
                    </a:lnTo>
                    <a:lnTo>
                      <a:pt x="133" y="204"/>
                    </a:lnTo>
                    <a:lnTo>
                      <a:pt x="126" y="212"/>
                    </a:lnTo>
                    <a:lnTo>
                      <a:pt x="119" y="219"/>
                    </a:lnTo>
                    <a:lnTo>
                      <a:pt x="113" y="224"/>
                    </a:lnTo>
                    <a:lnTo>
                      <a:pt x="108" y="228"/>
                    </a:lnTo>
                    <a:lnTo>
                      <a:pt x="102" y="231"/>
                    </a:lnTo>
                    <a:lnTo>
                      <a:pt x="97" y="233"/>
                    </a:lnTo>
                    <a:lnTo>
                      <a:pt x="91" y="234"/>
                    </a:lnTo>
                    <a:lnTo>
                      <a:pt x="87" y="23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9" name="Freeform 483">
                <a:extLst>
                  <a:ext uri="{FF2B5EF4-FFF2-40B4-BE49-F238E27FC236}">
                    <a16:creationId xmlns:a16="http://schemas.microsoft.com/office/drawing/2014/main" id="{448EC3A4-2BEF-E44C-98C7-AC68A34B66AB}"/>
                  </a:ext>
                </a:extLst>
              </p:cNvPr>
              <p:cNvSpPr>
                <a:spLocks/>
              </p:cNvSpPr>
              <p:nvPr>
                <p:custDataLst>
                  <p:tags r:id="rId321"/>
                </p:custDataLst>
              </p:nvPr>
            </p:nvSpPr>
            <p:spPr bwMode="auto">
              <a:xfrm>
                <a:off x="8666163" y="2565400"/>
                <a:ext cx="52387" cy="57150"/>
              </a:xfrm>
              <a:custGeom>
                <a:avLst/>
                <a:gdLst>
                  <a:gd name="T0" fmla="*/ 2147483646 w 125"/>
                  <a:gd name="T1" fmla="*/ 2147483646 h 93"/>
                  <a:gd name="T2" fmla="*/ 2147483646 w 125"/>
                  <a:gd name="T3" fmla="*/ 2147483646 h 93"/>
                  <a:gd name="T4" fmla="*/ 2147483646 w 125"/>
                  <a:gd name="T5" fmla="*/ 2147483646 h 93"/>
                  <a:gd name="T6" fmla="*/ 2147483646 w 125"/>
                  <a:gd name="T7" fmla="*/ 2147483646 h 93"/>
                  <a:gd name="T8" fmla="*/ 2147483646 w 125"/>
                  <a:gd name="T9" fmla="*/ 2147483646 h 93"/>
                  <a:gd name="T10" fmla="*/ 2147483646 w 125"/>
                  <a:gd name="T11" fmla="*/ 2147483646 h 93"/>
                  <a:gd name="T12" fmla="*/ 2147483646 w 125"/>
                  <a:gd name="T13" fmla="*/ 2147483646 h 93"/>
                  <a:gd name="T14" fmla="*/ 2147483646 w 125"/>
                  <a:gd name="T15" fmla="*/ 1856429260 h 93"/>
                  <a:gd name="T16" fmla="*/ 2147483646 w 125"/>
                  <a:gd name="T17" fmla="*/ 1160457174 h 93"/>
                  <a:gd name="T18" fmla="*/ 2147483646 w 125"/>
                  <a:gd name="T19" fmla="*/ 696350013 h 93"/>
                  <a:gd name="T20" fmla="*/ 2147483646 w 125"/>
                  <a:gd name="T21" fmla="*/ 0 h 93"/>
                  <a:gd name="T22" fmla="*/ 2147483646 w 125"/>
                  <a:gd name="T23" fmla="*/ 0 h 93"/>
                  <a:gd name="T24" fmla="*/ 2147483646 w 125"/>
                  <a:gd name="T25" fmla="*/ 2147483646 h 93"/>
                  <a:gd name="T26" fmla="*/ 2147483646 w 125"/>
                  <a:gd name="T27" fmla="*/ 2147483646 h 93"/>
                  <a:gd name="T28" fmla="*/ 2147483646 w 125"/>
                  <a:gd name="T29" fmla="*/ 2147483646 h 93"/>
                  <a:gd name="T30" fmla="*/ 2147483646 w 125"/>
                  <a:gd name="T31" fmla="*/ 2147483646 h 93"/>
                  <a:gd name="T32" fmla="*/ 2147483646 w 125"/>
                  <a:gd name="T33" fmla="*/ 2147483646 h 93"/>
                  <a:gd name="T34" fmla="*/ 2147483646 w 125"/>
                  <a:gd name="T35" fmla="*/ 2147483646 h 93"/>
                  <a:gd name="T36" fmla="*/ 2147483646 w 125"/>
                  <a:gd name="T37" fmla="*/ 2147483646 h 93"/>
                  <a:gd name="T38" fmla="*/ 2147483646 w 125"/>
                  <a:gd name="T39" fmla="*/ 2147483646 h 93"/>
                  <a:gd name="T40" fmla="*/ 2147483646 w 125"/>
                  <a:gd name="T41" fmla="*/ 2147483646 h 93"/>
                  <a:gd name="T42" fmla="*/ 2147483646 w 125"/>
                  <a:gd name="T43" fmla="*/ 2147483646 h 93"/>
                  <a:gd name="T44" fmla="*/ 2147483646 w 125"/>
                  <a:gd name="T45" fmla="*/ 2147483646 h 93"/>
                  <a:gd name="T46" fmla="*/ 2147483646 w 125"/>
                  <a:gd name="T47" fmla="*/ 2147483646 h 93"/>
                  <a:gd name="T48" fmla="*/ 2147483646 w 125"/>
                  <a:gd name="T49" fmla="*/ 2147483646 h 93"/>
                  <a:gd name="T50" fmla="*/ 2147483646 w 125"/>
                  <a:gd name="T51" fmla="*/ 2147483646 h 93"/>
                  <a:gd name="T52" fmla="*/ 2147483646 w 125"/>
                  <a:gd name="T53" fmla="*/ 2147483646 h 93"/>
                  <a:gd name="T54" fmla="*/ 2147483646 w 125"/>
                  <a:gd name="T55" fmla="*/ 2147483646 h 93"/>
                  <a:gd name="T56" fmla="*/ 2147483646 w 125"/>
                  <a:gd name="T57" fmla="*/ 2147483646 h 93"/>
                  <a:gd name="T58" fmla="*/ 1987558589 w 125"/>
                  <a:gd name="T59" fmla="*/ 2147483646 h 93"/>
                  <a:gd name="T60" fmla="*/ 1177851706 w 125"/>
                  <a:gd name="T61" fmla="*/ 2147483646 h 93"/>
                  <a:gd name="T62" fmla="*/ 515332176 w 125"/>
                  <a:gd name="T63" fmla="*/ 2147483646 h 93"/>
                  <a:gd name="T64" fmla="*/ 294375126 w 125"/>
                  <a:gd name="T65" fmla="*/ 2147483646 h 93"/>
                  <a:gd name="T66" fmla="*/ 147187353 w 125"/>
                  <a:gd name="T67" fmla="*/ 2147483646 h 93"/>
                  <a:gd name="T68" fmla="*/ 0 w 125"/>
                  <a:gd name="T69" fmla="*/ 2147483646 h 93"/>
                  <a:gd name="T70" fmla="*/ 0 w 125"/>
                  <a:gd name="T71" fmla="*/ 2147483646 h 93"/>
                  <a:gd name="T72" fmla="*/ 515332176 w 125"/>
                  <a:gd name="T73" fmla="*/ 2147483646 h 93"/>
                  <a:gd name="T74" fmla="*/ 1104082009 w 125"/>
                  <a:gd name="T75" fmla="*/ 2147483646 h 93"/>
                  <a:gd name="T76" fmla="*/ 1472226832 w 125"/>
                  <a:gd name="T77" fmla="*/ 2147483646 h 93"/>
                  <a:gd name="T78" fmla="*/ 1693007862 w 125"/>
                  <a:gd name="T79" fmla="*/ 2147483646 h 93"/>
                  <a:gd name="T80" fmla="*/ 2061152685 w 125"/>
                  <a:gd name="T81" fmla="*/ 2147483646 h 93"/>
                  <a:gd name="T82" fmla="*/ 2147483646 w 125"/>
                  <a:gd name="T83" fmla="*/ 2147483646 h 9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25" h="93">
                    <a:moveTo>
                      <a:pt x="33" y="19"/>
                    </a:moveTo>
                    <a:lnTo>
                      <a:pt x="43" y="19"/>
                    </a:lnTo>
                    <a:lnTo>
                      <a:pt x="52" y="19"/>
                    </a:lnTo>
                    <a:lnTo>
                      <a:pt x="55" y="19"/>
                    </a:lnTo>
                    <a:lnTo>
                      <a:pt x="58" y="17"/>
                    </a:lnTo>
                    <a:lnTo>
                      <a:pt x="61" y="15"/>
                    </a:lnTo>
                    <a:lnTo>
                      <a:pt x="65" y="11"/>
                    </a:lnTo>
                    <a:lnTo>
                      <a:pt x="68" y="8"/>
                    </a:lnTo>
                    <a:lnTo>
                      <a:pt x="70" y="5"/>
                    </a:lnTo>
                    <a:lnTo>
                      <a:pt x="72" y="3"/>
                    </a:lnTo>
                    <a:lnTo>
                      <a:pt x="72" y="0"/>
                    </a:lnTo>
                    <a:lnTo>
                      <a:pt x="118" y="0"/>
                    </a:lnTo>
                    <a:lnTo>
                      <a:pt x="122" y="15"/>
                    </a:lnTo>
                    <a:lnTo>
                      <a:pt x="125" y="25"/>
                    </a:lnTo>
                    <a:lnTo>
                      <a:pt x="124" y="29"/>
                    </a:lnTo>
                    <a:lnTo>
                      <a:pt x="122" y="33"/>
                    </a:lnTo>
                    <a:lnTo>
                      <a:pt x="119" y="35"/>
                    </a:lnTo>
                    <a:lnTo>
                      <a:pt x="117" y="37"/>
                    </a:lnTo>
                    <a:lnTo>
                      <a:pt x="111" y="40"/>
                    </a:lnTo>
                    <a:lnTo>
                      <a:pt x="104" y="41"/>
                    </a:lnTo>
                    <a:lnTo>
                      <a:pt x="88" y="41"/>
                    </a:lnTo>
                    <a:lnTo>
                      <a:pt x="72" y="43"/>
                    </a:lnTo>
                    <a:lnTo>
                      <a:pt x="70" y="47"/>
                    </a:lnTo>
                    <a:lnTo>
                      <a:pt x="69" y="53"/>
                    </a:lnTo>
                    <a:lnTo>
                      <a:pt x="67" y="61"/>
                    </a:lnTo>
                    <a:lnTo>
                      <a:pt x="67" y="71"/>
                    </a:lnTo>
                    <a:lnTo>
                      <a:pt x="66" y="86"/>
                    </a:lnTo>
                    <a:lnTo>
                      <a:pt x="66" y="93"/>
                    </a:lnTo>
                    <a:lnTo>
                      <a:pt x="49" y="85"/>
                    </a:lnTo>
                    <a:lnTo>
                      <a:pt x="27" y="73"/>
                    </a:lnTo>
                    <a:lnTo>
                      <a:pt x="16" y="65"/>
                    </a:lnTo>
                    <a:lnTo>
                      <a:pt x="7" y="58"/>
                    </a:lnTo>
                    <a:lnTo>
                      <a:pt x="4" y="54"/>
                    </a:lnTo>
                    <a:lnTo>
                      <a:pt x="2" y="50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7" y="43"/>
                    </a:lnTo>
                    <a:lnTo>
                      <a:pt x="15" y="41"/>
                    </a:lnTo>
                    <a:lnTo>
                      <a:pt x="20" y="39"/>
                    </a:lnTo>
                    <a:lnTo>
                      <a:pt x="23" y="36"/>
                    </a:lnTo>
                    <a:lnTo>
                      <a:pt x="28" y="28"/>
                    </a:lnTo>
                    <a:lnTo>
                      <a:pt x="33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0" name="Freeform 484">
                <a:extLst>
                  <a:ext uri="{FF2B5EF4-FFF2-40B4-BE49-F238E27FC236}">
                    <a16:creationId xmlns:a16="http://schemas.microsoft.com/office/drawing/2014/main" id="{325A225F-1171-4741-A0FA-5C96817193C4}"/>
                  </a:ext>
                </a:extLst>
              </p:cNvPr>
              <p:cNvSpPr>
                <a:spLocks/>
              </p:cNvSpPr>
              <p:nvPr>
                <p:custDataLst>
                  <p:tags r:id="rId322"/>
                </p:custDataLst>
              </p:nvPr>
            </p:nvSpPr>
            <p:spPr bwMode="auto">
              <a:xfrm>
                <a:off x="8612188" y="2579688"/>
                <a:ext cx="60325" cy="84137"/>
              </a:xfrm>
              <a:custGeom>
                <a:avLst/>
                <a:gdLst>
                  <a:gd name="T0" fmla="*/ 1866149793 w 133"/>
                  <a:gd name="T1" fmla="*/ 1956912980 h 154"/>
                  <a:gd name="T2" fmla="*/ 2147483646 w 133"/>
                  <a:gd name="T3" fmla="*/ 1630661382 h 154"/>
                  <a:gd name="T4" fmla="*/ 2147483646 w 133"/>
                  <a:gd name="T5" fmla="*/ 978456490 h 154"/>
                  <a:gd name="T6" fmla="*/ 2147483646 w 133"/>
                  <a:gd name="T7" fmla="*/ 652204892 h 154"/>
                  <a:gd name="T8" fmla="*/ 2147483646 w 133"/>
                  <a:gd name="T9" fmla="*/ 326251598 h 154"/>
                  <a:gd name="T10" fmla="*/ 2147483646 w 133"/>
                  <a:gd name="T11" fmla="*/ 162976647 h 154"/>
                  <a:gd name="T12" fmla="*/ 2147483646 w 133"/>
                  <a:gd name="T13" fmla="*/ 0 h 154"/>
                  <a:gd name="T14" fmla="*/ 2147483646 w 133"/>
                  <a:gd name="T15" fmla="*/ 162976647 h 154"/>
                  <a:gd name="T16" fmla="*/ 2147483646 w 133"/>
                  <a:gd name="T17" fmla="*/ 652204892 h 154"/>
                  <a:gd name="T18" fmla="*/ 2147483646 w 133"/>
                  <a:gd name="T19" fmla="*/ 1304708088 h 154"/>
                  <a:gd name="T20" fmla="*/ 2147483646 w 133"/>
                  <a:gd name="T21" fmla="*/ 2147483646 h 154"/>
                  <a:gd name="T22" fmla="*/ 2147483646 w 133"/>
                  <a:gd name="T23" fmla="*/ 2147483646 h 154"/>
                  <a:gd name="T24" fmla="*/ 2147483646 w 133"/>
                  <a:gd name="T25" fmla="*/ 2147483646 h 154"/>
                  <a:gd name="T26" fmla="*/ 2147483646 w 133"/>
                  <a:gd name="T27" fmla="*/ 2147483646 h 154"/>
                  <a:gd name="T28" fmla="*/ 2147483646 w 133"/>
                  <a:gd name="T29" fmla="*/ 2147483646 h 154"/>
                  <a:gd name="T30" fmla="*/ 2147483646 w 133"/>
                  <a:gd name="T31" fmla="*/ 2147483646 h 154"/>
                  <a:gd name="T32" fmla="*/ 2147483646 w 133"/>
                  <a:gd name="T33" fmla="*/ 2147483646 h 154"/>
                  <a:gd name="T34" fmla="*/ 2147483646 w 133"/>
                  <a:gd name="T35" fmla="*/ 2147483646 h 154"/>
                  <a:gd name="T36" fmla="*/ 2147483646 w 133"/>
                  <a:gd name="T37" fmla="*/ 2147483646 h 154"/>
                  <a:gd name="T38" fmla="*/ 2147483646 w 133"/>
                  <a:gd name="T39" fmla="*/ 2147483646 h 154"/>
                  <a:gd name="T40" fmla="*/ 2147483646 w 133"/>
                  <a:gd name="T41" fmla="*/ 2147483646 h 154"/>
                  <a:gd name="T42" fmla="*/ 2147483646 w 133"/>
                  <a:gd name="T43" fmla="*/ 2147483646 h 154"/>
                  <a:gd name="T44" fmla="*/ 2147483646 w 133"/>
                  <a:gd name="T45" fmla="*/ 2147483646 h 154"/>
                  <a:gd name="T46" fmla="*/ 2147483646 w 133"/>
                  <a:gd name="T47" fmla="*/ 2147483646 h 154"/>
                  <a:gd name="T48" fmla="*/ 2147483646 w 133"/>
                  <a:gd name="T49" fmla="*/ 2147483646 h 154"/>
                  <a:gd name="T50" fmla="*/ 2147483646 w 133"/>
                  <a:gd name="T51" fmla="*/ 2147483646 h 154"/>
                  <a:gd name="T52" fmla="*/ 2147483646 w 133"/>
                  <a:gd name="T53" fmla="*/ 2147483646 h 154"/>
                  <a:gd name="T54" fmla="*/ 2147483646 w 133"/>
                  <a:gd name="T55" fmla="*/ 2147483646 h 154"/>
                  <a:gd name="T56" fmla="*/ 2147483646 w 133"/>
                  <a:gd name="T57" fmla="*/ 2147483646 h 154"/>
                  <a:gd name="T58" fmla="*/ 2147483646 w 133"/>
                  <a:gd name="T59" fmla="*/ 2147483646 h 154"/>
                  <a:gd name="T60" fmla="*/ 2147483646 w 133"/>
                  <a:gd name="T61" fmla="*/ 2147483646 h 154"/>
                  <a:gd name="T62" fmla="*/ 2147483646 w 133"/>
                  <a:gd name="T63" fmla="*/ 2147483646 h 154"/>
                  <a:gd name="T64" fmla="*/ 2147483646 w 133"/>
                  <a:gd name="T65" fmla="*/ 2147483646 h 154"/>
                  <a:gd name="T66" fmla="*/ 2147483646 w 133"/>
                  <a:gd name="T67" fmla="*/ 2147483646 h 154"/>
                  <a:gd name="T68" fmla="*/ 2147483646 w 133"/>
                  <a:gd name="T69" fmla="*/ 2147483646 h 154"/>
                  <a:gd name="T70" fmla="*/ 2147483646 w 133"/>
                  <a:gd name="T71" fmla="*/ 2147483646 h 154"/>
                  <a:gd name="T72" fmla="*/ 2147483646 w 133"/>
                  <a:gd name="T73" fmla="*/ 2147483646 h 154"/>
                  <a:gd name="T74" fmla="*/ 2147483646 w 133"/>
                  <a:gd name="T75" fmla="*/ 2147483646 h 154"/>
                  <a:gd name="T76" fmla="*/ 2147483646 w 133"/>
                  <a:gd name="T77" fmla="*/ 2147483646 h 154"/>
                  <a:gd name="T78" fmla="*/ 2147483646 w 133"/>
                  <a:gd name="T79" fmla="*/ 2147483646 h 154"/>
                  <a:gd name="T80" fmla="*/ 2147483646 w 133"/>
                  <a:gd name="T81" fmla="*/ 2147483646 h 154"/>
                  <a:gd name="T82" fmla="*/ 2147483646 w 133"/>
                  <a:gd name="T83" fmla="*/ 2147483646 h 154"/>
                  <a:gd name="T84" fmla="*/ 2147483646 w 133"/>
                  <a:gd name="T85" fmla="*/ 2147483646 h 154"/>
                  <a:gd name="T86" fmla="*/ 2147483646 w 133"/>
                  <a:gd name="T87" fmla="*/ 2147483646 h 154"/>
                  <a:gd name="T88" fmla="*/ 1586361082 w 133"/>
                  <a:gd name="T89" fmla="*/ 2147483646 h 154"/>
                  <a:gd name="T90" fmla="*/ 1212966568 w 133"/>
                  <a:gd name="T91" fmla="*/ 2147483646 h 154"/>
                  <a:gd name="T92" fmla="*/ 933177857 w 133"/>
                  <a:gd name="T93" fmla="*/ 2147483646 h 154"/>
                  <a:gd name="T94" fmla="*/ 653183225 w 133"/>
                  <a:gd name="T95" fmla="*/ 2147483646 h 154"/>
                  <a:gd name="T96" fmla="*/ 373189046 w 133"/>
                  <a:gd name="T97" fmla="*/ 2147483646 h 154"/>
                  <a:gd name="T98" fmla="*/ 186594296 w 133"/>
                  <a:gd name="T99" fmla="*/ 2147483646 h 154"/>
                  <a:gd name="T100" fmla="*/ 93399882 w 133"/>
                  <a:gd name="T101" fmla="*/ 2147483646 h 154"/>
                  <a:gd name="T102" fmla="*/ 0 w 133"/>
                  <a:gd name="T103" fmla="*/ 2147483646 h 154"/>
                  <a:gd name="T104" fmla="*/ 0 w 133"/>
                  <a:gd name="T105" fmla="*/ 2147483646 h 154"/>
                  <a:gd name="T106" fmla="*/ 653183225 w 133"/>
                  <a:gd name="T107" fmla="*/ 2147483646 h 154"/>
                  <a:gd name="T108" fmla="*/ 1866149793 w 133"/>
                  <a:gd name="T109" fmla="*/ 1956912980 h 1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33" h="154">
                    <a:moveTo>
                      <a:pt x="20" y="12"/>
                    </a:moveTo>
                    <a:lnTo>
                      <a:pt x="24" y="10"/>
                    </a:lnTo>
                    <a:lnTo>
                      <a:pt x="31" y="6"/>
                    </a:lnTo>
                    <a:lnTo>
                      <a:pt x="34" y="4"/>
                    </a:lnTo>
                    <a:lnTo>
                      <a:pt x="37" y="2"/>
                    </a:lnTo>
                    <a:lnTo>
                      <a:pt x="42" y="1"/>
                    </a:lnTo>
                    <a:lnTo>
                      <a:pt x="46" y="0"/>
                    </a:lnTo>
                    <a:lnTo>
                      <a:pt x="59" y="1"/>
                    </a:lnTo>
                    <a:lnTo>
                      <a:pt x="70" y="4"/>
                    </a:lnTo>
                    <a:lnTo>
                      <a:pt x="81" y="8"/>
                    </a:lnTo>
                    <a:lnTo>
                      <a:pt x="90" y="14"/>
                    </a:lnTo>
                    <a:lnTo>
                      <a:pt x="99" y="21"/>
                    </a:lnTo>
                    <a:lnTo>
                      <a:pt x="105" y="30"/>
                    </a:lnTo>
                    <a:lnTo>
                      <a:pt x="112" y="40"/>
                    </a:lnTo>
                    <a:lnTo>
                      <a:pt x="116" y="50"/>
                    </a:lnTo>
                    <a:lnTo>
                      <a:pt x="121" y="60"/>
                    </a:lnTo>
                    <a:lnTo>
                      <a:pt x="124" y="71"/>
                    </a:lnTo>
                    <a:lnTo>
                      <a:pt x="127" y="82"/>
                    </a:lnTo>
                    <a:lnTo>
                      <a:pt x="130" y="94"/>
                    </a:lnTo>
                    <a:lnTo>
                      <a:pt x="132" y="116"/>
                    </a:lnTo>
                    <a:lnTo>
                      <a:pt x="133" y="135"/>
                    </a:lnTo>
                    <a:lnTo>
                      <a:pt x="132" y="138"/>
                    </a:lnTo>
                    <a:lnTo>
                      <a:pt x="130" y="141"/>
                    </a:lnTo>
                    <a:lnTo>
                      <a:pt x="125" y="144"/>
                    </a:lnTo>
                    <a:lnTo>
                      <a:pt x="121" y="147"/>
                    </a:lnTo>
                    <a:lnTo>
                      <a:pt x="115" y="150"/>
                    </a:lnTo>
                    <a:lnTo>
                      <a:pt x="110" y="153"/>
                    </a:lnTo>
                    <a:lnTo>
                      <a:pt x="104" y="154"/>
                    </a:lnTo>
                    <a:lnTo>
                      <a:pt x="99" y="154"/>
                    </a:lnTo>
                    <a:lnTo>
                      <a:pt x="93" y="153"/>
                    </a:lnTo>
                    <a:lnTo>
                      <a:pt x="87" y="149"/>
                    </a:lnTo>
                    <a:lnTo>
                      <a:pt x="79" y="141"/>
                    </a:lnTo>
                    <a:lnTo>
                      <a:pt x="71" y="134"/>
                    </a:lnTo>
                    <a:lnTo>
                      <a:pt x="64" y="126"/>
                    </a:lnTo>
                    <a:lnTo>
                      <a:pt x="58" y="118"/>
                    </a:lnTo>
                    <a:lnTo>
                      <a:pt x="54" y="111"/>
                    </a:lnTo>
                    <a:lnTo>
                      <a:pt x="53" y="105"/>
                    </a:lnTo>
                    <a:lnTo>
                      <a:pt x="54" y="98"/>
                    </a:lnTo>
                    <a:lnTo>
                      <a:pt x="56" y="83"/>
                    </a:lnTo>
                    <a:lnTo>
                      <a:pt x="58" y="68"/>
                    </a:lnTo>
                    <a:lnTo>
                      <a:pt x="59" y="62"/>
                    </a:lnTo>
                    <a:lnTo>
                      <a:pt x="47" y="61"/>
                    </a:lnTo>
                    <a:lnTo>
                      <a:pt x="36" y="59"/>
                    </a:lnTo>
                    <a:lnTo>
                      <a:pt x="25" y="56"/>
                    </a:lnTo>
                    <a:lnTo>
                      <a:pt x="17" y="52"/>
                    </a:lnTo>
                    <a:lnTo>
                      <a:pt x="13" y="49"/>
                    </a:lnTo>
                    <a:lnTo>
                      <a:pt x="10" y="46"/>
                    </a:lnTo>
                    <a:lnTo>
                      <a:pt x="7" y="43"/>
                    </a:lnTo>
                    <a:lnTo>
                      <a:pt x="4" y="39"/>
                    </a:lnTo>
                    <a:lnTo>
                      <a:pt x="2" y="34"/>
                    </a:lnTo>
                    <a:lnTo>
                      <a:pt x="1" y="29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2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1" name="Freeform 485">
                <a:extLst>
                  <a:ext uri="{FF2B5EF4-FFF2-40B4-BE49-F238E27FC236}">
                    <a16:creationId xmlns:a16="http://schemas.microsoft.com/office/drawing/2014/main" id="{06771692-EF88-3547-A4CF-ACF4AFDCCEC9}"/>
                  </a:ext>
                </a:extLst>
              </p:cNvPr>
              <p:cNvSpPr>
                <a:spLocks/>
              </p:cNvSpPr>
              <p:nvPr>
                <p:custDataLst>
                  <p:tags r:id="rId323"/>
                </p:custDataLst>
              </p:nvPr>
            </p:nvSpPr>
            <p:spPr bwMode="auto">
              <a:xfrm>
                <a:off x="8628063" y="2341563"/>
                <a:ext cx="209550" cy="244475"/>
              </a:xfrm>
              <a:custGeom>
                <a:avLst/>
                <a:gdLst>
                  <a:gd name="T0" fmla="*/ 2147483646 w 485"/>
                  <a:gd name="T1" fmla="*/ 2147483646 h 468"/>
                  <a:gd name="T2" fmla="*/ 2147483646 w 485"/>
                  <a:gd name="T3" fmla="*/ 2147483646 h 468"/>
                  <a:gd name="T4" fmla="*/ 2147483646 w 485"/>
                  <a:gd name="T5" fmla="*/ 2147483646 h 468"/>
                  <a:gd name="T6" fmla="*/ 2147483646 w 485"/>
                  <a:gd name="T7" fmla="*/ 2147483646 h 468"/>
                  <a:gd name="T8" fmla="*/ 2147483646 w 485"/>
                  <a:gd name="T9" fmla="*/ 2147483646 h 468"/>
                  <a:gd name="T10" fmla="*/ 2147483646 w 485"/>
                  <a:gd name="T11" fmla="*/ 2147483646 h 468"/>
                  <a:gd name="T12" fmla="*/ 2147483646 w 485"/>
                  <a:gd name="T13" fmla="*/ 2147483646 h 468"/>
                  <a:gd name="T14" fmla="*/ 2147483646 w 485"/>
                  <a:gd name="T15" fmla="*/ 2147483646 h 468"/>
                  <a:gd name="T16" fmla="*/ 2147483646 w 485"/>
                  <a:gd name="T17" fmla="*/ 2147483646 h 468"/>
                  <a:gd name="T18" fmla="*/ 2147483646 w 485"/>
                  <a:gd name="T19" fmla="*/ 2147483646 h 468"/>
                  <a:gd name="T20" fmla="*/ 2147483646 w 485"/>
                  <a:gd name="T21" fmla="*/ 2147483646 h 468"/>
                  <a:gd name="T22" fmla="*/ 2147483646 w 485"/>
                  <a:gd name="T23" fmla="*/ 2147483646 h 468"/>
                  <a:gd name="T24" fmla="*/ 2147483646 w 485"/>
                  <a:gd name="T25" fmla="*/ 2147483646 h 468"/>
                  <a:gd name="T26" fmla="*/ 2147483646 w 485"/>
                  <a:gd name="T27" fmla="*/ 2147483646 h 468"/>
                  <a:gd name="T28" fmla="*/ 2147483646 w 485"/>
                  <a:gd name="T29" fmla="*/ 2147483646 h 468"/>
                  <a:gd name="T30" fmla="*/ 2147483646 w 485"/>
                  <a:gd name="T31" fmla="*/ 2147483646 h 468"/>
                  <a:gd name="T32" fmla="*/ 2147483646 w 485"/>
                  <a:gd name="T33" fmla="*/ 2147483646 h 468"/>
                  <a:gd name="T34" fmla="*/ 2147483646 w 485"/>
                  <a:gd name="T35" fmla="*/ 2147483646 h 468"/>
                  <a:gd name="T36" fmla="*/ 2147483646 w 485"/>
                  <a:gd name="T37" fmla="*/ 2147483646 h 468"/>
                  <a:gd name="T38" fmla="*/ 2147483646 w 485"/>
                  <a:gd name="T39" fmla="*/ 142445344 h 468"/>
                  <a:gd name="T40" fmla="*/ 2147483646 w 485"/>
                  <a:gd name="T41" fmla="*/ 2147483646 h 468"/>
                  <a:gd name="T42" fmla="*/ 2147483646 w 485"/>
                  <a:gd name="T43" fmla="*/ 2147483646 h 468"/>
                  <a:gd name="T44" fmla="*/ 2147483646 w 485"/>
                  <a:gd name="T45" fmla="*/ 2147483646 h 468"/>
                  <a:gd name="T46" fmla="*/ 2147483646 w 485"/>
                  <a:gd name="T47" fmla="*/ 2147483646 h 468"/>
                  <a:gd name="T48" fmla="*/ 2147483646 w 485"/>
                  <a:gd name="T49" fmla="*/ 2147483646 h 468"/>
                  <a:gd name="T50" fmla="*/ 2147483646 w 485"/>
                  <a:gd name="T51" fmla="*/ 2147483646 h 468"/>
                  <a:gd name="T52" fmla="*/ 2147483646 w 485"/>
                  <a:gd name="T53" fmla="*/ 2147483646 h 468"/>
                  <a:gd name="T54" fmla="*/ 2147483646 w 485"/>
                  <a:gd name="T55" fmla="*/ 2147483646 h 468"/>
                  <a:gd name="T56" fmla="*/ 2147483646 w 485"/>
                  <a:gd name="T57" fmla="*/ 2147483646 h 468"/>
                  <a:gd name="T58" fmla="*/ 2147483646 w 485"/>
                  <a:gd name="T59" fmla="*/ 2147483646 h 468"/>
                  <a:gd name="T60" fmla="*/ 2147483646 w 485"/>
                  <a:gd name="T61" fmla="*/ 2147483646 h 468"/>
                  <a:gd name="T62" fmla="*/ 2147483646 w 485"/>
                  <a:gd name="T63" fmla="*/ 2147483646 h 468"/>
                  <a:gd name="T64" fmla="*/ 2147483646 w 485"/>
                  <a:gd name="T65" fmla="*/ 2147483646 h 468"/>
                  <a:gd name="T66" fmla="*/ 2147483646 w 485"/>
                  <a:gd name="T67" fmla="*/ 2147483646 h 468"/>
                  <a:gd name="T68" fmla="*/ 2147483646 w 485"/>
                  <a:gd name="T69" fmla="*/ 2147483646 h 468"/>
                  <a:gd name="T70" fmla="*/ 2147483646 w 485"/>
                  <a:gd name="T71" fmla="*/ 2147483646 h 468"/>
                  <a:gd name="T72" fmla="*/ 2147483646 w 485"/>
                  <a:gd name="T73" fmla="*/ 2147483646 h 468"/>
                  <a:gd name="T74" fmla="*/ 2147483646 w 485"/>
                  <a:gd name="T75" fmla="*/ 2147483646 h 468"/>
                  <a:gd name="T76" fmla="*/ 2147483646 w 485"/>
                  <a:gd name="T77" fmla="*/ 2147483646 h 468"/>
                  <a:gd name="T78" fmla="*/ 2147483646 w 485"/>
                  <a:gd name="T79" fmla="*/ 2147483646 h 468"/>
                  <a:gd name="T80" fmla="*/ 2147483646 w 485"/>
                  <a:gd name="T81" fmla="*/ 2147483646 h 468"/>
                  <a:gd name="T82" fmla="*/ 2147483646 w 485"/>
                  <a:gd name="T83" fmla="*/ 2147483646 h 468"/>
                  <a:gd name="T84" fmla="*/ 2147483646 w 485"/>
                  <a:gd name="T85" fmla="*/ 2147483646 h 468"/>
                  <a:gd name="T86" fmla="*/ 2147483646 w 485"/>
                  <a:gd name="T87" fmla="*/ 2147483646 h 468"/>
                  <a:gd name="T88" fmla="*/ 2147483646 w 485"/>
                  <a:gd name="T89" fmla="*/ 2147483646 h 468"/>
                  <a:gd name="T90" fmla="*/ 2147483646 w 485"/>
                  <a:gd name="T91" fmla="*/ 2147483646 h 468"/>
                  <a:gd name="T92" fmla="*/ 2147483646 w 485"/>
                  <a:gd name="T93" fmla="*/ 2147483646 h 468"/>
                  <a:gd name="T94" fmla="*/ 2147483646 w 485"/>
                  <a:gd name="T95" fmla="*/ 2147483646 h 468"/>
                  <a:gd name="T96" fmla="*/ 2147483646 w 485"/>
                  <a:gd name="T97" fmla="*/ 2147483646 h 468"/>
                  <a:gd name="T98" fmla="*/ 2147483646 w 485"/>
                  <a:gd name="T99" fmla="*/ 2147483646 h 468"/>
                  <a:gd name="T100" fmla="*/ 2147483646 w 485"/>
                  <a:gd name="T101" fmla="*/ 2147483646 h 468"/>
                  <a:gd name="T102" fmla="*/ 2147483646 w 485"/>
                  <a:gd name="T103" fmla="*/ 2147483646 h 468"/>
                  <a:gd name="T104" fmla="*/ 2147483646 w 485"/>
                  <a:gd name="T105" fmla="*/ 2147483646 h 468"/>
                  <a:gd name="T106" fmla="*/ 2147483646 w 485"/>
                  <a:gd name="T107" fmla="*/ 2147483646 h 468"/>
                  <a:gd name="T108" fmla="*/ 2147483646 w 485"/>
                  <a:gd name="T109" fmla="*/ 2147483646 h 468"/>
                  <a:gd name="T110" fmla="*/ 2147483646 w 485"/>
                  <a:gd name="T111" fmla="*/ 2147483646 h 468"/>
                  <a:gd name="T112" fmla="*/ 564512578 w 485"/>
                  <a:gd name="T113" fmla="*/ 2147483646 h 468"/>
                  <a:gd name="T114" fmla="*/ 0 w 485"/>
                  <a:gd name="T115" fmla="*/ 2147483646 h 468"/>
                  <a:gd name="T116" fmla="*/ 564512578 w 485"/>
                  <a:gd name="T117" fmla="*/ 2147483646 h 468"/>
                  <a:gd name="T118" fmla="*/ 2147483646 w 485"/>
                  <a:gd name="T119" fmla="*/ 2147483646 h 468"/>
                  <a:gd name="T120" fmla="*/ 2147483646 w 485"/>
                  <a:gd name="T121" fmla="*/ 2147483646 h 468"/>
                  <a:gd name="T122" fmla="*/ 2147483646 w 485"/>
                  <a:gd name="T123" fmla="*/ 2147483646 h 468"/>
                  <a:gd name="T124" fmla="*/ 2147483646 w 485"/>
                  <a:gd name="T125" fmla="*/ 2147483646 h 4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85" h="468">
                    <a:moveTo>
                      <a:pt x="100" y="351"/>
                    </a:moveTo>
                    <a:lnTo>
                      <a:pt x="113" y="351"/>
                    </a:lnTo>
                    <a:lnTo>
                      <a:pt x="126" y="351"/>
                    </a:lnTo>
                    <a:lnTo>
                      <a:pt x="134" y="351"/>
                    </a:lnTo>
                    <a:lnTo>
                      <a:pt x="142" y="348"/>
                    </a:lnTo>
                    <a:lnTo>
                      <a:pt x="149" y="346"/>
                    </a:lnTo>
                    <a:lnTo>
                      <a:pt x="158" y="342"/>
                    </a:lnTo>
                    <a:lnTo>
                      <a:pt x="167" y="339"/>
                    </a:lnTo>
                    <a:lnTo>
                      <a:pt x="177" y="336"/>
                    </a:lnTo>
                    <a:lnTo>
                      <a:pt x="188" y="334"/>
                    </a:lnTo>
                    <a:lnTo>
                      <a:pt x="199" y="333"/>
                    </a:lnTo>
                    <a:lnTo>
                      <a:pt x="200" y="339"/>
                    </a:lnTo>
                    <a:lnTo>
                      <a:pt x="203" y="345"/>
                    </a:lnTo>
                    <a:lnTo>
                      <a:pt x="208" y="352"/>
                    </a:lnTo>
                    <a:lnTo>
                      <a:pt x="212" y="357"/>
                    </a:lnTo>
                    <a:lnTo>
                      <a:pt x="226" y="348"/>
                    </a:lnTo>
                    <a:lnTo>
                      <a:pt x="239" y="339"/>
                    </a:lnTo>
                    <a:lnTo>
                      <a:pt x="233" y="335"/>
                    </a:lnTo>
                    <a:lnTo>
                      <a:pt x="226" y="329"/>
                    </a:lnTo>
                    <a:lnTo>
                      <a:pt x="224" y="327"/>
                    </a:lnTo>
                    <a:lnTo>
                      <a:pt x="221" y="325"/>
                    </a:lnTo>
                    <a:lnTo>
                      <a:pt x="220" y="322"/>
                    </a:lnTo>
                    <a:lnTo>
                      <a:pt x="220" y="320"/>
                    </a:lnTo>
                    <a:lnTo>
                      <a:pt x="220" y="316"/>
                    </a:lnTo>
                    <a:lnTo>
                      <a:pt x="222" y="312"/>
                    </a:lnTo>
                    <a:lnTo>
                      <a:pt x="225" y="309"/>
                    </a:lnTo>
                    <a:lnTo>
                      <a:pt x="229" y="306"/>
                    </a:lnTo>
                    <a:lnTo>
                      <a:pt x="233" y="303"/>
                    </a:lnTo>
                    <a:lnTo>
                      <a:pt x="236" y="301"/>
                    </a:lnTo>
                    <a:lnTo>
                      <a:pt x="238" y="298"/>
                    </a:lnTo>
                    <a:lnTo>
                      <a:pt x="239" y="296"/>
                    </a:lnTo>
                    <a:lnTo>
                      <a:pt x="239" y="276"/>
                    </a:lnTo>
                    <a:lnTo>
                      <a:pt x="239" y="268"/>
                    </a:lnTo>
                    <a:lnTo>
                      <a:pt x="239" y="259"/>
                    </a:lnTo>
                    <a:lnTo>
                      <a:pt x="239" y="240"/>
                    </a:lnTo>
                    <a:lnTo>
                      <a:pt x="242" y="246"/>
                    </a:lnTo>
                    <a:lnTo>
                      <a:pt x="246" y="253"/>
                    </a:lnTo>
                    <a:lnTo>
                      <a:pt x="253" y="259"/>
                    </a:lnTo>
                    <a:lnTo>
                      <a:pt x="259" y="265"/>
                    </a:lnTo>
                    <a:lnTo>
                      <a:pt x="268" y="255"/>
                    </a:lnTo>
                    <a:lnTo>
                      <a:pt x="277" y="249"/>
                    </a:lnTo>
                    <a:lnTo>
                      <a:pt x="284" y="244"/>
                    </a:lnTo>
                    <a:lnTo>
                      <a:pt x="292" y="241"/>
                    </a:lnTo>
                    <a:lnTo>
                      <a:pt x="300" y="238"/>
                    </a:lnTo>
                    <a:lnTo>
                      <a:pt x="307" y="235"/>
                    </a:lnTo>
                    <a:lnTo>
                      <a:pt x="316" y="230"/>
                    </a:lnTo>
                    <a:lnTo>
                      <a:pt x="325" y="222"/>
                    </a:lnTo>
                    <a:lnTo>
                      <a:pt x="316" y="217"/>
                    </a:lnTo>
                    <a:lnTo>
                      <a:pt x="310" y="212"/>
                    </a:lnTo>
                    <a:lnTo>
                      <a:pt x="304" y="208"/>
                    </a:lnTo>
                    <a:lnTo>
                      <a:pt x="301" y="203"/>
                    </a:lnTo>
                    <a:lnTo>
                      <a:pt x="293" y="194"/>
                    </a:lnTo>
                    <a:lnTo>
                      <a:pt x="285" y="185"/>
                    </a:lnTo>
                    <a:lnTo>
                      <a:pt x="300" y="190"/>
                    </a:lnTo>
                    <a:lnTo>
                      <a:pt x="312" y="196"/>
                    </a:lnTo>
                    <a:lnTo>
                      <a:pt x="318" y="199"/>
                    </a:lnTo>
                    <a:lnTo>
                      <a:pt x="325" y="201"/>
                    </a:lnTo>
                    <a:lnTo>
                      <a:pt x="332" y="203"/>
                    </a:lnTo>
                    <a:lnTo>
                      <a:pt x="338" y="203"/>
                    </a:lnTo>
                    <a:lnTo>
                      <a:pt x="343" y="202"/>
                    </a:lnTo>
                    <a:lnTo>
                      <a:pt x="345" y="200"/>
                    </a:lnTo>
                    <a:lnTo>
                      <a:pt x="347" y="197"/>
                    </a:lnTo>
                    <a:lnTo>
                      <a:pt x="347" y="193"/>
                    </a:lnTo>
                    <a:lnTo>
                      <a:pt x="346" y="185"/>
                    </a:lnTo>
                    <a:lnTo>
                      <a:pt x="345" y="179"/>
                    </a:lnTo>
                    <a:lnTo>
                      <a:pt x="322" y="142"/>
                    </a:lnTo>
                    <a:lnTo>
                      <a:pt x="303" y="111"/>
                    </a:lnTo>
                    <a:lnTo>
                      <a:pt x="295" y="96"/>
                    </a:lnTo>
                    <a:lnTo>
                      <a:pt x="290" y="80"/>
                    </a:lnTo>
                    <a:lnTo>
                      <a:pt x="288" y="72"/>
                    </a:lnTo>
                    <a:lnTo>
                      <a:pt x="287" y="63"/>
                    </a:lnTo>
                    <a:lnTo>
                      <a:pt x="285" y="53"/>
                    </a:lnTo>
                    <a:lnTo>
                      <a:pt x="285" y="43"/>
                    </a:lnTo>
                    <a:lnTo>
                      <a:pt x="287" y="34"/>
                    </a:lnTo>
                    <a:lnTo>
                      <a:pt x="288" y="26"/>
                    </a:lnTo>
                    <a:lnTo>
                      <a:pt x="291" y="19"/>
                    </a:lnTo>
                    <a:lnTo>
                      <a:pt x="295" y="13"/>
                    </a:lnTo>
                    <a:lnTo>
                      <a:pt x="301" y="7"/>
                    </a:lnTo>
                    <a:lnTo>
                      <a:pt x="307" y="4"/>
                    </a:lnTo>
                    <a:lnTo>
                      <a:pt x="316" y="1"/>
                    </a:lnTo>
                    <a:lnTo>
                      <a:pt x="325" y="0"/>
                    </a:lnTo>
                    <a:lnTo>
                      <a:pt x="328" y="7"/>
                    </a:lnTo>
                    <a:lnTo>
                      <a:pt x="332" y="13"/>
                    </a:lnTo>
                    <a:lnTo>
                      <a:pt x="336" y="18"/>
                    </a:lnTo>
                    <a:lnTo>
                      <a:pt x="340" y="23"/>
                    </a:lnTo>
                    <a:lnTo>
                      <a:pt x="351" y="31"/>
                    </a:lnTo>
                    <a:lnTo>
                      <a:pt x="363" y="38"/>
                    </a:lnTo>
                    <a:lnTo>
                      <a:pt x="377" y="45"/>
                    </a:lnTo>
                    <a:lnTo>
                      <a:pt x="389" y="51"/>
                    </a:lnTo>
                    <a:lnTo>
                      <a:pt x="401" y="60"/>
                    </a:lnTo>
                    <a:lnTo>
                      <a:pt x="412" y="68"/>
                    </a:lnTo>
                    <a:lnTo>
                      <a:pt x="415" y="72"/>
                    </a:lnTo>
                    <a:lnTo>
                      <a:pt x="418" y="76"/>
                    </a:lnTo>
                    <a:lnTo>
                      <a:pt x="421" y="81"/>
                    </a:lnTo>
                    <a:lnTo>
                      <a:pt x="423" y="86"/>
                    </a:lnTo>
                    <a:lnTo>
                      <a:pt x="426" y="98"/>
                    </a:lnTo>
                    <a:lnTo>
                      <a:pt x="428" y="111"/>
                    </a:lnTo>
                    <a:lnTo>
                      <a:pt x="430" y="122"/>
                    </a:lnTo>
                    <a:lnTo>
                      <a:pt x="434" y="133"/>
                    </a:lnTo>
                    <a:lnTo>
                      <a:pt x="436" y="137"/>
                    </a:lnTo>
                    <a:lnTo>
                      <a:pt x="438" y="142"/>
                    </a:lnTo>
                    <a:lnTo>
                      <a:pt x="441" y="145"/>
                    </a:lnTo>
                    <a:lnTo>
                      <a:pt x="445" y="148"/>
                    </a:lnTo>
                    <a:lnTo>
                      <a:pt x="445" y="173"/>
                    </a:lnTo>
                    <a:lnTo>
                      <a:pt x="440" y="173"/>
                    </a:lnTo>
                    <a:lnTo>
                      <a:pt x="436" y="175"/>
                    </a:lnTo>
                    <a:lnTo>
                      <a:pt x="432" y="177"/>
                    </a:lnTo>
                    <a:lnTo>
                      <a:pt x="428" y="179"/>
                    </a:lnTo>
                    <a:lnTo>
                      <a:pt x="425" y="181"/>
                    </a:lnTo>
                    <a:lnTo>
                      <a:pt x="421" y="183"/>
                    </a:lnTo>
                    <a:lnTo>
                      <a:pt x="416" y="184"/>
                    </a:lnTo>
                    <a:lnTo>
                      <a:pt x="412" y="185"/>
                    </a:lnTo>
                    <a:lnTo>
                      <a:pt x="415" y="189"/>
                    </a:lnTo>
                    <a:lnTo>
                      <a:pt x="418" y="193"/>
                    </a:lnTo>
                    <a:lnTo>
                      <a:pt x="422" y="196"/>
                    </a:lnTo>
                    <a:lnTo>
                      <a:pt x="426" y="199"/>
                    </a:lnTo>
                    <a:lnTo>
                      <a:pt x="430" y="201"/>
                    </a:lnTo>
                    <a:lnTo>
                      <a:pt x="435" y="202"/>
                    </a:lnTo>
                    <a:lnTo>
                      <a:pt x="440" y="203"/>
                    </a:lnTo>
                    <a:lnTo>
                      <a:pt x="445" y="203"/>
                    </a:lnTo>
                    <a:lnTo>
                      <a:pt x="446" y="211"/>
                    </a:lnTo>
                    <a:lnTo>
                      <a:pt x="447" y="225"/>
                    </a:lnTo>
                    <a:lnTo>
                      <a:pt x="450" y="243"/>
                    </a:lnTo>
                    <a:lnTo>
                      <a:pt x="455" y="262"/>
                    </a:lnTo>
                    <a:lnTo>
                      <a:pt x="460" y="282"/>
                    </a:lnTo>
                    <a:lnTo>
                      <a:pt x="468" y="299"/>
                    </a:lnTo>
                    <a:lnTo>
                      <a:pt x="471" y="306"/>
                    </a:lnTo>
                    <a:lnTo>
                      <a:pt x="475" y="312"/>
                    </a:lnTo>
                    <a:lnTo>
                      <a:pt x="480" y="317"/>
                    </a:lnTo>
                    <a:lnTo>
                      <a:pt x="485" y="320"/>
                    </a:lnTo>
                    <a:lnTo>
                      <a:pt x="485" y="382"/>
                    </a:lnTo>
                    <a:lnTo>
                      <a:pt x="480" y="381"/>
                    </a:lnTo>
                    <a:lnTo>
                      <a:pt x="475" y="378"/>
                    </a:lnTo>
                    <a:lnTo>
                      <a:pt x="471" y="374"/>
                    </a:lnTo>
                    <a:lnTo>
                      <a:pt x="467" y="369"/>
                    </a:lnTo>
                    <a:lnTo>
                      <a:pt x="463" y="364"/>
                    </a:lnTo>
                    <a:lnTo>
                      <a:pt x="460" y="359"/>
                    </a:lnTo>
                    <a:lnTo>
                      <a:pt x="459" y="354"/>
                    </a:lnTo>
                    <a:lnTo>
                      <a:pt x="458" y="351"/>
                    </a:lnTo>
                    <a:lnTo>
                      <a:pt x="453" y="356"/>
                    </a:lnTo>
                    <a:lnTo>
                      <a:pt x="448" y="360"/>
                    </a:lnTo>
                    <a:lnTo>
                      <a:pt x="444" y="361"/>
                    </a:lnTo>
                    <a:lnTo>
                      <a:pt x="440" y="362"/>
                    </a:lnTo>
                    <a:lnTo>
                      <a:pt x="436" y="363"/>
                    </a:lnTo>
                    <a:lnTo>
                      <a:pt x="432" y="363"/>
                    </a:lnTo>
                    <a:lnTo>
                      <a:pt x="432" y="380"/>
                    </a:lnTo>
                    <a:lnTo>
                      <a:pt x="430" y="391"/>
                    </a:lnTo>
                    <a:lnTo>
                      <a:pt x="429" y="399"/>
                    </a:lnTo>
                    <a:lnTo>
                      <a:pt x="425" y="413"/>
                    </a:lnTo>
                    <a:lnTo>
                      <a:pt x="419" y="403"/>
                    </a:lnTo>
                    <a:lnTo>
                      <a:pt x="412" y="393"/>
                    </a:lnTo>
                    <a:lnTo>
                      <a:pt x="408" y="389"/>
                    </a:lnTo>
                    <a:lnTo>
                      <a:pt x="404" y="385"/>
                    </a:lnTo>
                    <a:lnTo>
                      <a:pt x="401" y="382"/>
                    </a:lnTo>
                    <a:lnTo>
                      <a:pt x="399" y="382"/>
                    </a:lnTo>
                    <a:lnTo>
                      <a:pt x="389" y="382"/>
                    </a:lnTo>
                    <a:lnTo>
                      <a:pt x="379" y="382"/>
                    </a:lnTo>
                    <a:lnTo>
                      <a:pt x="378" y="389"/>
                    </a:lnTo>
                    <a:lnTo>
                      <a:pt x="376" y="398"/>
                    </a:lnTo>
                    <a:lnTo>
                      <a:pt x="376" y="402"/>
                    </a:lnTo>
                    <a:lnTo>
                      <a:pt x="376" y="406"/>
                    </a:lnTo>
                    <a:lnTo>
                      <a:pt x="377" y="410"/>
                    </a:lnTo>
                    <a:lnTo>
                      <a:pt x="379" y="413"/>
                    </a:lnTo>
                    <a:lnTo>
                      <a:pt x="345" y="413"/>
                    </a:lnTo>
                    <a:lnTo>
                      <a:pt x="340" y="410"/>
                    </a:lnTo>
                    <a:lnTo>
                      <a:pt x="337" y="407"/>
                    </a:lnTo>
                    <a:lnTo>
                      <a:pt x="335" y="404"/>
                    </a:lnTo>
                    <a:lnTo>
                      <a:pt x="334" y="400"/>
                    </a:lnTo>
                    <a:lnTo>
                      <a:pt x="333" y="392"/>
                    </a:lnTo>
                    <a:lnTo>
                      <a:pt x="332" y="382"/>
                    </a:lnTo>
                    <a:lnTo>
                      <a:pt x="312" y="382"/>
                    </a:lnTo>
                    <a:lnTo>
                      <a:pt x="312" y="395"/>
                    </a:lnTo>
                    <a:lnTo>
                      <a:pt x="310" y="405"/>
                    </a:lnTo>
                    <a:lnTo>
                      <a:pt x="307" y="413"/>
                    </a:lnTo>
                    <a:lnTo>
                      <a:pt x="305" y="420"/>
                    </a:lnTo>
                    <a:lnTo>
                      <a:pt x="303" y="426"/>
                    </a:lnTo>
                    <a:lnTo>
                      <a:pt x="301" y="431"/>
                    </a:lnTo>
                    <a:lnTo>
                      <a:pt x="300" y="437"/>
                    </a:lnTo>
                    <a:lnTo>
                      <a:pt x="299" y="443"/>
                    </a:lnTo>
                    <a:lnTo>
                      <a:pt x="299" y="450"/>
                    </a:lnTo>
                    <a:lnTo>
                      <a:pt x="301" y="456"/>
                    </a:lnTo>
                    <a:lnTo>
                      <a:pt x="302" y="460"/>
                    </a:lnTo>
                    <a:lnTo>
                      <a:pt x="304" y="463"/>
                    </a:lnTo>
                    <a:lnTo>
                      <a:pt x="307" y="466"/>
                    </a:lnTo>
                    <a:lnTo>
                      <a:pt x="312" y="468"/>
                    </a:lnTo>
                    <a:lnTo>
                      <a:pt x="298" y="468"/>
                    </a:lnTo>
                    <a:lnTo>
                      <a:pt x="284" y="468"/>
                    </a:lnTo>
                    <a:lnTo>
                      <a:pt x="272" y="468"/>
                    </a:lnTo>
                    <a:lnTo>
                      <a:pt x="266" y="468"/>
                    </a:lnTo>
                    <a:lnTo>
                      <a:pt x="264" y="468"/>
                    </a:lnTo>
                    <a:lnTo>
                      <a:pt x="260" y="467"/>
                    </a:lnTo>
                    <a:lnTo>
                      <a:pt x="258" y="465"/>
                    </a:lnTo>
                    <a:lnTo>
                      <a:pt x="256" y="462"/>
                    </a:lnTo>
                    <a:lnTo>
                      <a:pt x="251" y="456"/>
                    </a:lnTo>
                    <a:lnTo>
                      <a:pt x="247" y="449"/>
                    </a:lnTo>
                    <a:lnTo>
                      <a:pt x="244" y="440"/>
                    </a:lnTo>
                    <a:lnTo>
                      <a:pt x="242" y="432"/>
                    </a:lnTo>
                    <a:lnTo>
                      <a:pt x="239" y="424"/>
                    </a:lnTo>
                    <a:lnTo>
                      <a:pt x="239" y="419"/>
                    </a:lnTo>
                    <a:lnTo>
                      <a:pt x="229" y="418"/>
                    </a:lnTo>
                    <a:lnTo>
                      <a:pt x="222" y="417"/>
                    </a:lnTo>
                    <a:lnTo>
                      <a:pt x="215" y="414"/>
                    </a:lnTo>
                    <a:lnTo>
                      <a:pt x="209" y="411"/>
                    </a:lnTo>
                    <a:lnTo>
                      <a:pt x="204" y="406"/>
                    </a:lnTo>
                    <a:lnTo>
                      <a:pt x="202" y="401"/>
                    </a:lnTo>
                    <a:lnTo>
                      <a:pt x="200" y="395"/>
                    </a:lnTo>
                    <a:lnTo>
                      <a:pt x="199" y="389"/>
                    </a:lnTo>
                    <a:lnTo>
                      <a:pt x="190" y="394"/>
                    </a:lnTo>
                    <a:lnTo>
                      <a:pt x="179" y="399"/>
                    </a:lnTo>
                    <a:lnTo>
                      <a:pt x="166" y="405"/>
                    </a:lnTo>
                    <a:lnTo>
                      <a:pt x="150" y="411"/>
                    </a:lnTo>
                    <a:lnTo>
                      <a:pt x="136" y="417"/>
                    </a:lnTo>
                    <a:lnTo>
                      <a:pt x="121" y="421"/>
                    </a:lnTo>
                    <a:lnTo>
                      <a:pt x="107" y="424"/>
                    </a:lnTo>
                    <a:lnTo>
                      <a:pt x="93" y="425"/>
                    </a:lnTo>
                    <a:lnTo>
                      <a:pt x="90" y="435"/>
                    </a:lnTo>
                    <a:lnTo>
                      <a:pt x="86" y="443"/>
                    </a:lnTo>
                    <a:lnTo>
                      <a:pt x="80" y="451"/>
                    </a:lnTo>
                    <a:lnTo>
                      <a:pt x="72" y="455"/>
                    </a:lnTo>
                    <a:lnTo>
                      <a:pt x="65" y="459"/>
                    </a:lnTo>
                    <a:lnTo>
                      <a:pt x="56" y="461"/>
                    </a:lnTo>
                    <a:lnTo>
                      <a:pt x="45" y="462"/>
                    </a:lnTo>
                    <a:lnTo>
                      <a:pt x="33" y="462"/>
                    </a:lnTo>
                    <a:lnTo>
                      <a:pt x="27" y="461"/>
                    </a:lnTo>
                    <a:lnTo>
                      <a:pt x="22" y="457"/>
                    </a:lnTo>
                    <a:lnTo>
                      <a:pt x="16" y="452"/>
                    </a:lnTo>
                    <a:lnTo>
                      <a:pt x="11" y="446"/>
                    </a:lnTo>
                    <a:lnTo>
                      <a:pt x="7" y="438"/>
                    </a:lnTo>
                    <a:lnTo>
                      <a:pt x="3" y="431"/>
                    </a:lnTo>
                    <a:lnTo>
                      <a:pt x="1" y="424"/>
                    </a:lnTo>
                    <a:lnTo>
                      <a:pt x="0" y="419"/>
                    </a:lnTo>
                    <a:lnTo>
                      <a:pt x="0" y="417"/>
                    </a:lnTo>
                    <a:lnTo>
                      <a:pt x="1" y="415"/>
                    </a:lnTo>
                    <a:lnTo>
                      <a:pt x="2" y="414"/>
                    </a:lnTo>
                    <a:lnTo>
                      <a:pt x="3" y="414"/>
                    </a:lnTo>
                    <a:lnTo>
                      <a:pt x="7" y="413"/>
                    </a:lnTo>
                    <a:lnTo>
                      <a:pt x="11" y="414"/>
                    </a:lnTo>
                    <a:lnTo>
                      <a:pt x="16" y="414"/>
                    </a:lnTo>
                    <a:lnTo>
                      <a:pt x="22" y="415"/>
                    </a:lnTo>
                    <a:lnTo>
                      <a:pt x="27" y="414"/>
                    </a:lnTo>
                    <a:lnTo>
                      <a:pt x="33" y="413"/>
                    </a:lnTo>
                    <a:lnTo>
                      <a:pt x="38" y="411"/>
                    </a:lnTo>
                    <a:lnTo>
                      <a:pt x="44" y="409"/>
                    </a:lnTo>
                    <a:lnTo>
                      <a:pt x="48" y="405"/>
                    </a:lnTo>
                    <a:lnTo>
                      <a:pt x="53" y="401"/>
                    </a:lnTo>
                    <a:lnTo>
                      <a:pt x="60" y="391"/>
                    </a:lnTo>
                    <a:lnTo>
                      <a:pt x="66" y="379"/>
                    </a:lnTo>
                    <a:lnTo>
                      <a:pt x="72" y="369"/>
                    </a:lnTo>
                    <a:lnTo>
                      <a:pt x="80" y="360"/>
                    </a:lnTo>
                    <a:lnTo>
                      <a:pt x="83" y="356"/>
                    </a:lnTo>
                    <a:lnTo>
                      <a:pt x="89" y="354"/>
                    </a:lnTo>
                    <a:lnTo>
                      <a:pt x="93" y="352"/>
                    </a:lnTo>
                    <a:lnTo>
                      <a:pt x="100" y="35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2" name="Freeform 486">
                <a:extLst>
                  <a:ext uri="{FF2B5EF4-FFF2-40B4-BE49-F238E27FC236}">
                    <a16:creationId xmlns:a16="http://schemas.microsoft.com/office/drawing/2014/main" id="{623BD79D-FE01-764D-8095-EEF3DBC48BF5}"/>
                  </a:ext>
                </a:extLst>
              </p:cNvPr>
              <p:cNvSpPr>
                <a:spLocks/>
              </p:cNvSpPr>
              <p:nvPr>
                <p:custDataLst>
                  <p:tags r:id="rId324"/>
                </p:custDataLst>
              </p:nvPr>
            </p:nvSpPr>
            <p:spPr bwMode="auto">
              <a:xfrm>
                <a:off x="6211888" y="1231900"/>
                <a:ext cx="107950" cy="60325"/>
              </a:xfrm>
              <a:custGeom>
                <a:avLst/>
                <a:gdLst>
                  <a:gd name="T0" fmla="*/ 2147483646 w 246"/>
                  <a:gd name="T1" fmla="*/ 2147483646 h 42"/>
                  <a:gd name="T2" fmla="*/ 2147483646 w 246"/>
                  <a:gd name="T3" fmla="*/ 2147483646 h 42"/>
                  <a:gd name="T4" fmla="*/ 2147483646 w 246"/>
                  <a:gd name="T5" fmla="*/ 2147483646 h 42"/>
                  <a:gd name="T6" fmla="*/ 2147483646 w 246"/>
                  <a:gd name="T7" fmla="*/ 2147483646 h 42"/>
                  <a:gd name="T8" fmla="*/ 2147483646 w 246"/>
                  <a:gd name="T9" fmla="*/ 2147483646 h 42"/>
                  <a:gd name="T10" fmla="*/ 2147483646 w 246"/>
                  <a:gd name="T11" fmla="*/ 2147483646 h 42"/>
                  <a:gd name="T12" fmla="*/ 2147483646 w 246"/>
                  <a:gd name="T13" fmla="*/ 2147483646 h 42"/>
                  <a:gd name="T14" fmla="*/ 2147483646 w 246"/>
                  <a:gd name="T15" fmla="*/ 2147483646 h 42"/>
                  <a:gd name="T16" fmla="*/ 2147483646 w 246"/>
                  <a:gd name="T17" fmla="*/ 2147483646 h 42"/>
                  <a:gd name="T18" fmla="*/ 2147483646 w 246"/>
                  <a:gd name="T19" fmla="*/ 2147483646 h 42"/>
                  <a:gd name="T20" fmla="*/ 2147483646 w 246"/>
                  <a:gd name="T21" fmla="*/ 2147483646 h 42"/>
                  <a:gd name="T22" fmla="*/ 2147483646 w 246"/>
                  <a:gd name="T23" fmla="*/ 2147483646 h 42"/>
                  <a:gd name="T24" fmla="*/ 2147483646 w 246"/>
                  <a:gd name="T25" fmla="*/ 2147483646 h 42"/>
                  <a:gd name="T26" fmla="*/ 2147483646 w 246"/>
                  <a:gd name="T27" fmla="*/ 2147483646 h 42"/>
                  <a:gd name="T28" fmla="*/ 2147483646 w 246"/>
                  <a:gd name="T29" fmla="*/ 2147483646 h 42"/>
                  <a:gd name="T30" fmla="*/ 2147483646 w 246"/>
                  <a:gd name="T31" fmla="*/ 2147483646 h 42"/>
                  <a:gd name="T32" fmla="*/ 2147483646 w 246"/>
                  <a:gd name="T33" fmla="*/ 2147483646 h 42"/>
                  <a:gd name="T34" fmla="*/ 2147483646 w 246"/>
                  <a:gd name="T35" fmla="*/ 2147483646 h 42"/>
                  <a:gd name="T36" fmla="*/ 2147483646 w 246"/>
                  <a:gd name="T37" fmla="*/ 2147483646 h 42"/>
                  <a:gd name="T38" fmla="*/ 2147483646 w 246"/>
                  <a:gd name="T39" fmla="*/ 2147483646 h 42"/>
                  <a:gd name="T40" fmla="*/ 2147483646 w 246"/>
                  <a:gd name="T41" fmla="*/ 2147483646 h 42"/>
                  <a:gd name="T42" fmla="*/ 2147483646 w 246"/>
                  <a:gd name="T43" fmla="*/ 2147483646 h 42"/>
                  <a:gd name="T44" fmla="*/ 2147483646 w 246"/>
                  <a:gd name="T45" fmla="*/ 2147483646 h 42"/>
                  <a:gd name="T46" fmla="*/ 2147483646 w 246"/>
                  <a:gd name="T47" fmla="*/ 2147483646 h 42"/>
                  <a:gd name="T48" fmla="*/ 2147483646 w 246"/>
                  <a:gd name="T49" fmla="*/ 2147483646 h 42"/>
                  <a:gd name="T50" fmla="*/ 2147483646 w 246"/>
                  <a:gd name="T51" fmla="*/ 2147483646 h 42"/>
                  <a:gd name="T52" fmla="*/ 2147483646 w 246"/>
                  <a:gd name="T53" fmla="*/ 2147483646 h 42"/>
                  <a:gd name="T54" fmla="*/ 2147483646 w 246"/>
                  <a:gd name="T55" fmla="*/ 2147483646 h 42"/>
                  <a:gd name="T56" fmla="*/ 2147483646 w 246"/>
                  <a:gd name="T57" fmla="*/ 2147483646 h 42"/>
                  <a:gd name="T58" fmla="*/ 2147483646 w 246"/>
                  <a:gd name="T59" fmla="*/ 2147483646 h 42"/>
                  <a:gd name="T60" fmla="*/ 2147483646 w 246"/>
                  <a:gd name="T61" fmla="*/ 2147483646 h 42"/>
                  <a:gd name="T62" fmla="*/ 2147483646 w 246"/>
                  <a:gd name="T63" fmla="*/ 2147483646 h 42"/>
                  <a:gd name="T64" fmla="*/ 2147483646 w 246"/>
                  <a:gd name="T65" fmla="*/ 0 h 42"/>
                  <a:gd name="T66" fmla="*/ 2147483646 w 246"/>
                  <a:gd name="T67" fmla="*/ 2147483646 h 42"/>
                  <a:gd name="T68" fmla="*/ 2147483646 w 246"/>
                  <a:gd name="T69" fmla="*/ 2147483646 h 42"/>
                  <a:gd name="T70" fmla="*/ 2147483646 w 246"/>
                  <a:gd name="T71" fmla="*/ 2147483646 h 42"/>
                  <a:gd name="T72" fmla="*/ 2147483646 w 246"/>
                  <a:gd name="T73" fmla="*/ 2147483646 h 42"/>
                  <a:gd name="T74" fmla="*/ 2147483646 w 246"/>
                  <a:gd name="T75" fmla="*/ 2147483646 h 42"/>
                  <a:gd name="T76" fmla="*/ 2147483646 w 246"/>
                  <a:gd name="T77" fmla="*/ 2147483646 h 42"/>
                  <a:gd name="T78" fmla="*/ 2147483646 w 246"/>
                  <a:gd name="T79" fmla="*/ 2147483646 h 42"/>
                  <a:gd name="T80" fmla="*/ 2147483646 w 246"/>
                  <a:gd name="T81" fmla="*/ 2147483646 h 42"/>
                  <a:gd name="T82" fmla="*/ 2147483646 w 246"/>
                  <a:gd name="T83" fmla="*/ 2147483646 h 42"/>
                  <a:gd name="T84" fmla="*/ 2147483646 w 246"/>
                  <a:gd name="T85" fmla="*/ 2147483646 h 42"/>
                  <a:gd name="T86" fmla="*/ 2147483646 w 246"/>
                  <a:gd name="T87" fmla="*/ 2147483646 h 42"/>
                  <a:gd name="T88" fmla="*/ 2147483646 w 246"/>
                  <a:gd name="T89" fmla="*/ 2147483646 h 42"/>
                  <a:gd name="T90" fmla="*/ 1182920488 w 246"/>
                  <a:gd name="T91" fmla="*/ 2147483646 h 42"/>
                  <a:gd name="T92" fmla="*/ 0 w 246"/>
                  <a:gd name="T93" fmla="*/ 2147483646 h 42"/>
                  <a:gd name="T94" fmla="*/ 84535382 w 246"/>
                  <a:gd name="T95" fmla="*/ 2147483646 h 42"/>
                  <a:gd name="T96" fmla="*/ 253414380 w 246"/>
                  <a:gd name="T97" fmla="*/ 2147483646 h 42"/>
                  <a:gd name="T98" fmla="*/ 422485583 w 246"/>
                  <a:gd name="T99" fmla="*/ 2147483646 h 42"/>
                  <a:gd name="T100" fmla="*/ 760435345 w 246"/>
                  <a:gd name="T101" fmla="*/ 2147483646 h 42"/>
                  <a:gd name="T102" fmla="*/ 1436527511 w 246"/>
                  <a:gd name="T103" fmla="*/ 2147483646 h 42"/>
                  <a:gd name="T104" fmla="*/ 2147483646 w 246"/>
                  <a:gd name="T105" fmla="*/ 2147483646 h 4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42">
                    <a:moveTo>
                      <a:pt x="27" y="36"/>
                    </a:moveTo>
                    <a:lnTo>
                      <a:pt x="36" y="36"/>
                    </a:lnTo>
                    <a:lnTo>
                      <a:pt x="45" y="35"/>
                    </a:lnTo>
                    <a:lnTo>
                      <a:pt x="53" y="33"/>
                    </a:lnTo>
                    <a:lnTo>
                      <a:pt x="59" y="31"/>
                    </a:lnTo>
                    <a:lnTo>
                      <a:pt x="66" y="30"/>
                    </a:lnTo>
                    <a:lnTo>
                      <a:pt x="72" y="29"/>
                    </a:lnTo>
                    <a:lnTo>
                      <a:pt x="80" y="29"/>
                    </a:lnTo>
                    <a:lnTo>
                      <a:pt x="87" y="30"/>
                    </a:lnTo>
                    <a:lnTo>
                      <a:pt x="87" y="42"/>
                    </a:lnTo>
                    <a:lnTo>
                      <a:pt x="154" y="42"/>
                    </a:lnTo>
                    <a:lnTo>
                      <a:pt x="154" y="39"/>
                    </a:lnTo>
                    <a:lnTo>
                      <a:pt x="156" y="36"/>
                    </a:lnTo>
                    <a:lnTo>
                      <a:pt x="159" y="33"/>
                    </a:lnTo>
                    <a:lnTo>
                      <a:pt x="163" y="31"/>
                    </a:lnTo>
                    <a:lnTo>
                      <a:pt x="175" y="26"/>
                    </a:lnTo>
                    <a:lnTo>
                      <a:pt x="190" y="23"/>
                    </a:lnTo>
                    <a:lnTo>
                      <a:pt x="221" y="17"/>
                    </a:lnTo>
                    <a:lnTo>
                      <a:pt x="246" y="12"/>
                    </a:lnTo>
                    <a:lnTo>
                      <a:pt x="212" y="13"/>
                    </a:lnTo>
                    <a:lnTo>
                      <a:pt x="186" y="14"/>
                    </a:lnTo>
                    <a:lnTo>
                      <a:pt x="178" y="15"/>
                    </a:lnTo>
                    <a:lnTo>
                      <a:pt x="171" y="15"/>
                    </a:lnTo>
                    <a:lnTo>
                      <a:pt x="168" y="14"/>
                    </a:lnTo>
                    <a:lnTo>
                      <a:pt x="167" y="12"/>
                    </a:lnTo>
                    <a:lnTo>
                      <a:pt x="159" y="16"/>
                    </a:lnTo>
                    <a:lnTo>
                      <a:pt x="152" y="17"/>
                    </a:lnTo>
                    <a:lnTo>
                      <a:pt x="147" y="17"/>
                    </a:lnTo>
                    <a:lnTo>
                      <a:pt x="141" y="15"/>
                    </a:lnTo>
                    <a:lnTo>
                      <a:pt x="137" y="12"/>
                    </a:lnTo>
                    <a:lnTo>
                      <a:pt x="133" y="9"/>
                    </a:lnTo>
                    <a:lnTo>
                      <a:pt x="129" y="5"/>
                    </a:lnTo>
                    <a:lnTo>
                      <a:pt x="126" y="0"/>
                    </a:lnTo>
                    <a:lnTo>
                      <a:pt x="121" y="2"/>
                    </a:lnTo>
                    <a:lnTo>
                      <a:pt x="113" y="4"/>
                    </a:lnTo>
                    <a:lnTo>
                      <a:pt x="103" y="5"/>
                    </a:lnTo>
                    <a:lnTo>
                      <a:pt x="93" y="5"/>
                    </a:lnTo>
                    <a:lnTo>
                      <a:pt x="74" y="6"/>
                    </a:lnTo>
                    <a:lnTo>
                      <a:pt x="60" y="6"/>
                    </a:lnTo>
                    <a:lnTo>
                      <a:pt x="58" y="9"/>
                    </a:lnTo>
                    <a:lnTo>
                      <a:pt x="56" y="12"/>
                    </a:lnTo>
                    <a:lnTo>
                      <a:pt x="54" y="15"/>
                    </a:lnTo>
                    <a:lnTo>
                      <a:pt x="50" y="17"/>
                    </a:lnTo>
                    <a:lnTo>
                      <a:pt x="42" y="20"/>
                    </a:lnTo>
                    <a:lnTo>
                      <a:pt x="33" y="22"/>
                    </a:lnTo>
                    <a:lnTo>
                      <a:pt x="14" y="24"/>
                    </a:lnTo>
                    <a:lnTo>
                      <a:pt x="0" y="24"/>
                    </a:lnTo>
                    <a:lnTo>
                      <a:pt x="1" y="27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9" y="33"/>
                    </a:lnTo>
                    <a:lnTo>
                      <a:pt x="17" y="35"/>
                    </a:lnTo>
                    <a:lnTo>
                      <a:pt x="27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3" name="Freeform 487">
                <a:extLst>
                  <a:ext uri="{FF2B5EF4-FFF2-40B4-BE49-F238E27FC236}">
                    <a16:creationId xmlns:a16="http://schemas.microsoft.com/office/drawing/2014/main" id="{D3098DFE-F71F-8442-AC32-CE4CCB38B96D}"/>
                  </a:ext>
                </a:extLst>
              </p:cNvPr>
              <p:cNvSpPr>
                <a:spLocks/>
              </p:cNvSpPr>
              <p:nvPr>
                <p:custDataLst>
                  <p:tags r:id="rId325"/>
                </p:custDataLst>
              </p:nvPr>
            </p:nvSpPr>
            <p:spPr bwMode="auto">
              <a:xfrm>
                <a:off x="6354763" y="1214438"/>
                <a:ext cx="63500" cy="57150"/>
              </a:xfrm>
              <a:custGeom>
                <a:avLst/>
                <a:gdLst>
                  <a:gd name="T0" fmla="*/ 2147483646 w 149"/>
                  <a:gd name="T1" fmla="*/ 0 h 61"/>
                  <a:gd name="T2" fmla="*/ 2147483646 w 149"/>
                  <a:gd name="T3" fmla="*/ 822455019 h 61"/>
                  <a:gd name="T4" fmla="*/ 2147483646 w 149"/>
                  <a:gd name="T5" fmla="*/ 2147483646 h 61"/>
                  <a:gd name="T6" fmla="*/ 2147483646 w 149"/>
                  <a:gd name="T7" fmla="*/ 2147483646 h 61"/>
                  <a:gd name="T8" fmla="*/ 2147483646 w 149"/>
                  <a:gd name="T9" fmla="*/ 2147483646 h 61"/>
                  <a:gd name="T10" fmla="*/ 2147483646 w 149"/>
                  <a:gd name="T11" fmla="*/ 2147483646 h 61"/>
                  <a:gd name="T12" fmla="*/ 2147483646 w 149"/>
                  <a:gd name="T13" fmla="*/ 2147483646 h 61"/>
                  <a:gd name="T14" fmla="*/ 2147483646 w 149"/>
                  <a:gd name="T15" fmla="*/ 2147483646 h 61"/>
                  <a:gd name="T16" fmla="*/ 2147483646 w 149"/>
                  <a:gd name="T17" fmla="*/ 2147483646 h 61"/>
                  <a:gd name="T18" fmla="*/ 2147483646 w 149"/>
                  <a:gd name="T19" fmla="*/ 2147483646 h 61"/>
                  <a:gd name="T20" fmla="*/ 2147483646 w 149"/>
                  <a:gd name="T21" fmla="*/ 2147483646 h 61"/>
                  <a:gd name="T22" fmla="*/ 2147483646 w 149"/>
                  <a:gd name="T23" fmla="*/ 2147483646 h 61"/>
                  <a:gd name="T24" fmla="*/ 2147483646 w 149"/>
                  <a:gd name="T25" fmla="*/ 2147483646 h 61"/>
                  <a:gd name="T26" fmla="*/ 2147483646 w 149"/>
                  <a:gd name="T27" fmla="*/ 2147483646 h 61"/>
                  <a:gd name="T28" fmla="*/ 2147483646 w 149"/>
                  <a:gd name="T29" fmla="*/ 2147483646 h 61"/>
                  <a:gd name="T30" fmla="*/ 2147483646 w 149"/>
                  <a:gd name="T31" fmla="*/ 2147483646 h 61"/>
                  <a:gd name="T32" fmla="*/ 2147483646 w 149"/>
                  <a:gd name="T33" fmla="*/ 2147483646 h 61"/>
                  <a:gd name="T34" fmla="*/ 2147483646 w 149"/>
                  <a:gd name="T35" fmla="*/ 2147483646 h 61"/>
                  <a:gd name="T36" fmla="*/ 2147483646 w 149"/>
                  <a:gd name="T37" fmla="*/ 2147483646 h 61"/>
                  <a:gd name="T38" fmla="*/ 2147483646 w 149"/>
                  <a:gd name="T39" fmla="*/ 2147483646 h 61"/>
                  <a:gd name="T40" fmla="*/ 2147483646 w 149"/>
                  <a:gd name="T41" fmla="*/ 2147483646 h 61"/>
                  <a:gd name="T42" fmla="*/ 2147483646 w 149"/>
                  <a:gd name="T43" fmla="*/ 2147483646 h 61"/>
                  <a:gd name="T44" fmla="*/ 2147483646 w 149"/>
                  <a:gd name="T45" fmla="*/ 2147483646 h 61"/>
                  <a:gd name="T46" fmla="*/ 2147483646 w 149"/>
                  <a:gd name="T47" fmla="*/ 2147483646 h 61"/>
                  <a:gd name="T48" fmla="*/ 2147483646 w 149"/>
                  <a:gd name="T49" fmla="*/ 2147483646 h 61"/>
                  <a:gd name="T50" fmla="*/ 2147483646 w 149"/>
                  <a:gd name="T51" fmla="*/ 2147483646 h 61"/>
                  <a:gd name="T52" fmla="*/ 2147483646 w 149"/>
                  <a:gd name="T53" fmla="*/ 2147483646 h 61"/>
                  <a:gd name="T54" fmla="*/ 2147483646 w 149"/>
                  <a:gd name="T55" fmla="*/ 2147483646 h 61"/>
                  <a:gd name="T56" fmla="*/ 1935029534 w 149"/>
                  <a:gd name="T57" fmla="*/ 2147483646 h 61"/>
                  <a:gd name="T58" fmla="*/ 928828564 w 149"/>
                  <a:gd name="T59" fmla="*/ 2147483646 h 61"/>
                  <a:gd name="T60" fmla="*/ 232297916 w 149"/>
                  <a:gd name="T61" fmla="*/ 2147483646 h 61"/>
                  <a:gd name="T62" fmla="*/ 77371980 w 149"/>
                  <a:gd name="T63" fmla="*/ 2147483646 h 61"/>
                  <a:gd name="T64" fmla="*/ 0 w 149"/>
                  <a:gd name="T65" fmla="*/ 2147483646 h 61"/>
                  <a:gd name="T66" fmla="*/ 0 w 149"/>
                  <a:gd name="T67" fmla="*/ 2147483646 h 61"/>
                  <a:gd name="T68" fmla="*/ 232297916 w 149"/>
                  <a:gd name="T69" fmla="*/ 2147483646 h 61"/>
                  <a:gd name="T70" fmla="*/ 1470615252 w 149"/>
                  <a:gd name="T71" fmla="*/ 2147483646 h 61"/>
                  <a:gd name="T72" fmla="*/ 2147483646 w 149"/>
                  <a:gd name="T73" fmla="*/ 2147483646 h 61"/>
                  <a:gd name="T74" fmla="*/ 2147483646 w 149"/>
                  <a:gd name="T75" fmla="*/ 2147483646 h 61"/>
                  <a:gd name="T76" fmla="*/ 2147483646 w 149"/>
                  <a:gd name="T77" fmla="*/ 2147483646 h 61"/>
                  <a:gd name="T78" fmla="*/ 2147483646 w 149"/>
                  <a:gd name="T79" fmla="*/ 2147483646 h 61"/>
                  <a:gd name="T80" fmla="*/ 2147483646 w 149"/>
                  <a:gd name="T81" fmla="*/ 2147483646 h 61"/>
                  <a:gd name="T82" fmla="*/ 2147483646 w 149"/>
                  <a:gd name="T83" fmla="*/ 2147483646 h 61"/>
                  <a:gd name="T84" fmla="*/ 2147483646 w 149"/>
                  <a:gd name="T85" fmla="*/ 0 h 6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9" h="61">
                    <a:moveTo>
                      <a:pt x="103" y="0"/>
                    </a:moveTo>
                    <a:lnTo>
                      <a:pt x="118" y="1"/>
                    </a:lnTo>
                    <a:lnTo>
                      <a:pt x="134" y="3"/>
                    </a:lnTo>
                    <a:lnTo>
                      <a:pt x="145" y="5"/>
                    </a:lnTo>
                    <a:lnTo>
                      <a:pt x="149" y="6"/>
                    </a:lnTo>
                    <a:lnTo>
                      <a:pt x="149" y="8"/>
                    </a:lnTo>
                    <a:lnTo>
                      <a:pt x="147" y="10"/>
                    </a:lnTo>
                    <a:lnTo>
                      <a:pt x="145" y="12"/>
                    </a:lnTo>
                    <a:lnTo>
                      <a:pt x="141" y="13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7" y="14"/>
                    </a:lnTo>
                    <a:lnTo>
                      <a:pt x="123" y="12"/>
                    </a:lnTo>
                    <a:lnTo>
                      <a:pt x="123" y="23"/>
                    </a:lnTo>
                    <a:lnTo>
                      <a:pt x="123" y="33"/>
                    </a:lnTo>
                    <a:lnTo>
                      <a:pt x="123" y="41"/>
                    </a:lnTo>
                    <a:lnTo>
                      <a:pt x="123" y="49"/>
                    </a:lnTo>
                    <a:lnTo>
                      <a:pt x="116" y="50"/>
                    </a:lnTo>
                    <a:lnTo>
                      <a:pt x="109" y="51"/>
                    </a:lnTo>
                    <a:lnTo>
                      <a:pt x="104" y="53"/>
                    </a:lnTo>
                    <a:lnTo>
                      <a:pt x="100" y="55"/>
                    </a:lnTo>
                    <a:lnTo>
                      <a:pt x="94" y="57"/>
                    </a:lnTo>
                    <a:lnTo>
                      <a:pt x="89" y="59"/>
                    </a:lnTo>
                    <a:lnTo>
                      <a:pt x="83" y="61"/>
                    </a:lnTo>
                    <a:lnTo>
                      <a:pt x="76" y="61"/>
                    </a:lnTo>
                    <a:lnTo>
                      <a:pt x="67" y="60"/>
                    </a:lnTo>
                    <a:lnTo>
                      <a:pt x="53" y="57"/>
                    </a:lnTo>
                    <a:lnTo>
                      <a:pt x="39" y="54"/>
                    </a:lnTo>
                    <a:lnTo>
                      <a:pt x="25" y="49"/>
                    </a:lnTo>
                    <a:lnTo>
                      <a:pt x="12" y="45"/>
                    </a:lnTo>
                    <a:lnTo>
                      <a:pt x="3" y="41"/>
                    </a:lnTo>
                    <a:lnTo>
                      <a:pt x="1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3" y="37"/>
                    </a:lnTo>
                    <a:lnTo>
                      <a:pt x="19" y="36"/>
                    </a:lnTo>
                    <a:lnTo>
                      <a:pt x="35" y="35"/>
                    </a:lnTo>
                    <a:lnTo>
                      <a:pt x="48" y="32"/>
                    </a:lnTo>
                    <a:lnTo>
                      <a:pt x="60" y="27"/>
                    </a:lnTo>
                    <a:lnTo>
                      <a:pt x="72" y="22"/>
                    </a:lnTo>
                    <a:lnTo>
                      <a:pt x="82" y="16"/>
                    </a:lnTo>
                    <a:lnTo>
                      <a:pt x="93" y="8"/>
                    </a:lnTo>
                    <a:lnTo>
                      <a:pt x="10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4" name="Freeform 488">
                <a:extLst>
                  <a:ext uri="{FF2B5EF4-FFF2-40B4-BE49-F238E27FC236}">
                    <a16:creationId xmlns:a16="http://schemas.microsoft.com/office/drawing/2014/main" id="{7F44AF38-64F2-B04F-BD7A-5CC03260EAF4}"/>
                  </a:ext>
                </a:extLst>
              </p:cNvPr>
              <p:cNvSpPr>
                <a:spLocks/>
              </p:cNvSpPr>
              <p:nvPr>
                <p:custDataLst>
                  <p:tags r:id="rId326"/>
                </p:custDataLst>
              </p:nvPr>
            </p:nvSpPr>
            <p:spPr bwMode="auto">
              <a:xfrm>
                <a:off x="6391275" y="1222375"/>
                <a:ext cx="130175" cy="57150"/>
              </a:xfrm>
              <a:custGeom>
                <a:avLst/>
                <a:gdLst>
                  <a:gd name="T0" fmla="*/ 2147483646 w 299"/>
                  <a:gd name="T1" fmla="*/ 2147483646 h 74"/>
                  <a:gd name="T2" fmla="*/ 2147483646 w 299"/>
                  <a:gd name="T3" fmla="*/ 2147483646 h 74"/>
                  <a:gd name="T4" fmla="*/ 2147483646 w 299"/>
                  <a:gd name="T5" fmla="*/ 2147483646 h 74"/>
                  <a:gd name="T6" fmla="*/ 2147483646 w 299"/>
                  <a:gd name="T7" fmla="*/ 2147483646 h 74"/>
                  <a:gd name="T8" fmla="*/ 2147483646 w 299"/>
                  <a:gd name="T9" fmla="*/ 2147483646 h 74"/>
                  <a:gd name="T10" fmla="*/ 2147483646 w 299"/>
                  <a:gd name="T11" fmla="*/ 2147483646 h 74"/>
                  <a:gd name="T12" fmla="*/ 2147483646 w 299"/>
                  <a:gd name="T13" fmla="*/ 2147483646 h 74"/>
                  <a:gd name="T14" fmla="*/ 2147483646 w 299"/>
                  <a:gd name="T15" fmla="*/ 2147483646 h 74"/>
                  <a:gd name="T16" fmla="*/ 2147483646 w 299"/>
                  <a:gd name="T17" fmla="*/ 2147483646 h 74"/>
                  <a:gd name="T18" fmla="*/ 2147483646 w 299"/>
                  <a:gd name="T19" fmla="*/ 2147483646 h 74"/>
                  <a:gd name="T20" fmla="*/ 2147483646 w 299"/>
                  <a:gd name="T21" fmla="*/ 2147483646 h 74"/>
                  <a:gd name="T22" fmla="*/ 2147483646 w 299"/>
                  <a:gd name="T23" fmla="*/ 2147483646 h 74"/>
                  <a:gd name="T24" fmla="*/ 2147483646 w 299"/>
                  <a:gd name="T25" fmla="*/ 2147483646 h 74"/>
                  <a:gd name="T26" fmla="*/ 2147483646 w 299"/>
                  <a:gd name="T27" fmla="*/ 2147483646 h 74"/>
                  <a:gd name="T28" fmla="*/ 2147483646 w 299"/>
                  <a:gd name="T29" fmla="*/ 2147483646 h 74"/>
                  <a:gd name="T30" fmla="*/ 2147483646 w 299"/>
                  <a:gd name="T31" fmla="*/ 2147483646 h 74"/>
                  <a:gd name="T32" fmla="*/ 2147483646 w 299"/>
                  <a:gd name="T33" fmla="*/ 2147483646 h 74"/>
                  <a:gd name="T34" fmla="*/ 2147483646 w 299"/>
                  <a:gd name="T35" fmla="*/ 2147483646 h 74"/>
                  <a:gd name="T36" fmla="*/ 2147483646 w 299"/>
                  <a:gd name="T37" fmla="*/ 2147483646 h 74"/>
                  <a:gd name="T38" fmla="*/ 2147483646 w 299"/>
                  <a:gd name="T39" fmla="*/ 2147483646 h 74"/>
                  <a:gd name="T40" fmla="*/ 2147483646 w 299"/>
                  <a:gd name="T41" fmla="*/ 2147483646 h 74"/>
                  <a:gd name="T42" fmla="*/ 2147483646 w 299"/>
                  <a:gd name="T43" fmla="*/ 2147483646 h 74"/>
                  <a:gd name="T44" fmla="*/ 2147483646 w 299"/>
                  <a:gd name="T45" fmla="*/ 0 h 74"/>
                  <a:gd name="T46" fmla="*/ 2147483646 w 299"/>
                  <a:gd name="T47" fmla="*/ 1381958824 h 74"/>
                  <a:gd name="T48" fmla="*/ 2147483646 w 299"/>
                  <a:gd name="T49" fmla="*/ 2147483646 h 74"/>
                  <a:gd name="T50" fmla="*/ 2147483646 w 299"/>
                  <a:gd name="T51" fmla="*/ 2147483646 h 74"/>
                  <a:gd name="T52" fmla="*/ 2147483646 w 299"/>
                  <a:gd name="T53" fmla="*/ 2147483646 h 74"/>
                  <a:gd name="T54" fmla="*/ 2147483646 w 299"/>
                  <a:gd name="T55" fmla="*/ 2147483646 h 74"/>
                  <a:gd name="T56" fmla="*/ 2147483646 w 299"/>
                  <a:gd name="T57" fmla="*/ 2147483646 h 74"/>
                  <a:gd name="T58" fmla="*/ 2147483646 w 299"/>
                  <a:gd name="T59" fmla="*/ 2147483646 h 74"/>
                  <a:gd name="T60" fmla="*/ 2147483646 w 299"/>
                  <a:gd name="T61" fmla="*/ 2147483646 h 74"/>
                  <a:gd name="T62" fmla="*/ 990184192 w 299"/>
                  <a:gd name="T63" fmla="*/ 2147483646 h 74"/>
                  <a:gd name="T64" fmla="*/ 165093682 w 299"/>
                  <a:gd name="T65" fmla="*/ 2147483646 h 74"/>
                  <a:gd name="T66" fmla="*/ 2147483646 w 299"/>
                  <a:gd name="T67" fmla="*/ 2147483646 h 74"/>
                  <a:gd name="T68" fmla="*/ 2147483646 w 299"/>
                  <a:gd name="T69" fmla="*/ 2147483646 h 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99" h="74">
                    <a:moveTo>
                      <a:pt x="126" y="74"/>
                    </a:moveTo>
                    <a:lnTo>
                      <a:pt x="133" y="72"/>
                    </a:lnTo>
                    <a:lnTo>
                      <a:pt x="142" y="69"/>
                    </a:lnTo>
                    <a:lnTo>
                      <a:pt x="154" y="65"/>
                    </a:lnTo>
                    <a:lnTo>
                      <a:pt x="166" y="60"/>
                    </a:lnTo>
                    <a:lnTo>
                      <a:pt x="178" y="54"/>
                    </a:lnTo>
                    <a:lnTo>
                      <a:pt x="189" y="48"/>
                    </a:lnTo>
                    <a:lnTo>
                      <a:pt x="199" y="42"/>
                    </a:lnTo>
                    <a:lnTo>
                      <a:pt x="205" y="37"/>
                    </a:lnTo>
                    <a:lnTo>
                      <a:pt x="207" y="40"/>
                    </a:lnTo>
                    <a:lnTo>
                      <a:pt x="209" y="43"/>
                    </a:lnTo>
                    <a:lnTo>
                      <a:pt x="211" y="46"/>
                    </a:lnTo>
                    <a:lnTo>
                      <a:pt x="214" y="48"/>
                    </a:lnTo>
                    <a:lnTo>
                      <a:pt x="220" y="51"/>
                    </a:lnTo>
                    <a:lnTo>
                      <a:pt x="227" y="53"/>
                    </a:lnTo>
                    <a:lnTo>
                      <a:pt x="243" y="55"/>
                    </a:lnTo>
                    <a:lnTo>
                      <a:pt x="259" y="55"/>
                    </a:lnTo>
                    <a:lnTo>
                      <a:pt x="269" y="55"/>
                    </a:lnTo>
                    <a:lnTo>
                      <a:pt x="278" y="55"/>
                    </a:lnTo>
                    <a:lnTo>
                      <a:pt x="286" y="55"/>
                    </a:lnTo>
                    <a:lnTo>
                      <a:pt x="292" y="55"/>
                    </a:lnTo>
                    <a:lnTo>
                      <a:pt x="293" y="46"/>
                    </a:lnTo>
                    <a:lnTo>
                      <a:pt x="295" y="38"/>
                    </a:lnTo>
                    <a:lnTo>
                      <a:pt x="298" y="31"/>
                    </a:lnTo>
                    <a:lnTo>
                      <a:pt x="299" y="25"/>
                    </a:lnTo>
                    <a:lnTo>
                      <a:pt x="279" y="25"/>
                    </a:lnTo>
                    <a:lnTo>
                      <a:pt x="260" y="25"/>
                    </a:lnTo>
                    <a:lnTo>
                      <a:pt x="244" y="25"/>
                    </a:lnTo>
                    <a:lnTo>
                      <a:pt x="232" y="25"/>
                    </a:lnTo>
                    <a:lnTo>
                      <a:pt x="225" y="25"/>
                    </a:lnTo>
                    <a:lnTo>
                      <a:pt x="220" y="26"/>
                    </a:lnTo>
                    <a:lnTo>
                      <a:pt x="214" y="27"/>
                    </a:lnTo>
                    <a:lnTo>
                      <a:pt x="211" y="29"/>
                    </a:lnTo>
                    <a:lnTo>
                      <a:pt x="204" y="33"/>
                    </a:lnTo>
                    <a:lnTo>
                      <a:pt x="199" y="37"/>
                    </a:lnTo>
                    <a:lnTo>
                      <a:pt x="172" y="37"/>
                    </a:lnTo>
                    <a:lnTo>
                      <a:pt x="174" y="32"/>
                    </a:lnTo>
                    <a:lnTo>
                      <a:pt x="176" y="28"/>
                    </a:lnTo>
                    <a:lnTo>
                      <a:pt x="178" y="24"/>
                    </a:lnTo>
                    <a:lnTo>
                      <a:pt x="180" y="21"/>
                    </a:lnTo>
                    <a:lnTo>
                      <a:pt x="187" y="16"/>
                    </a:lnTo>
                    <a:lnTo>
                      <a:pt x="194" y="13"/>
                    </a:lnTo>
                    <a:lnTo>
                      <a:pt x="202" y="11"/>
                    </a:lnTo>
                    <a:lnTo>
                      <a:pt x="210" y="9"/>
                    </a:lnTo>
                    <a:lnTo>
                      <a:pt x="217" y="5"/>
                    </a:lnTo>
                    <a:lnTo>
                      <a:pt x="225" y="0"/>
                    </a:lnTo>
                    <a:lnTo>
                      <a:pt x="199" y="0"/>
                    </a:lnTo>
                    <a:lnTo>
                      <a:pt x="185" y="3"/>
                    </a:lnTo>
                    <a:lnTo>
                      <a:pt x="170" y="7"/>
                    </a:lnTo>
                    <a:lnTo>
                      <a:pt x="157" y="11"/>
                    </a:lnTo>
                    <a:lnTo>
                      <a:pt x="145" y="18"/>
                    </a:lnTo>
                    <a:lnTo>
                      <a:pt x="134" y="25"/>
                    </a:lnTo>
                    <a:lnTo>
                      <a:pt x="123" y="32"/>
                    </a:lnTo>
                    <a:lnTo>
                      <a:pt x="114" y="40"/>
                    </a:lnTo>
                    <a:lnTo>
                      <a:pt x="105" y="49"/>
                    </a:lnTo>
                    <a:lnTo>
                      <a:pt x="100" y="53"/>
                    </a:lnTo>
                    <a:lnTo>
                      <a:pt x="95" y="56"/>
                    </a:lnTo>
                    <a:lnTo>
                      <a:pt x="87" y="59"/>
                    </a:lnTo>
                    <a:lnTo>
                      <a:pt x="80" y="61"/>
                    </a:lnTo>
                    <a:lnTo>
                      <a:pt x="64" y="63"/>
                    </a:lnTo>
                    <a:lnTo>
                      <a:pt x="47" y="64"/>
                    </a:lnTo>
                    <a:lnTo>
                      <a:pt x="32" y="64"/>
                    </a:lnTo>
                    <a:lnTo>
                      <a:pt x="18" y="65"/>
                    </a:lnTo>
                    <a:lnTo>
                      <a:pt x="12" y="67"/>
                    </a:lnTo>
                    <a:lnTo>
                      <a:pt x="7" y="68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39" y="74"/>
                    </a:lnTo>
                    <a:lnTo>
                      <a:pt x="73" y="74"/>
                    </a:lnTo>
                    <a:lnTo>
                      <a:pt x="102" y="74"/>
                    </a:lnTo>
                    <a:lnTo>
                      <a:pt x="126" y="7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5" name="Freeform 489">
                <a:extLst>
                  <a:ext uri="{FF2B5EF4-FFF2-40B4-BE49-F238E27FC236}">
                    <a16:creationId xmlns:a16="http://schemas.microsoft.com/office/drawing/2014/main" id="{E6519A5B-0582-DA46-98B6-699E1949BC53}"/>
                  </a:ext>
                </a:extLst>
              </p:cNvPr>
              <p:cNvSpPr>
                <a:spLocks/>
              </p:cNvSpPr>
              <p:nvPr>
                <p:custDataLst>
                  <p:tags r:id="rId327"/>
                </p:custDataLst>
              </p:nvPr>
            </p:nvSpPr>
            <p:spPr bwMode="auto">
              <a:xfrm>
                <a:off x="6924675" y="1408113"/>
                <a:ext cx="41275" cy="57150"/>
              </a:xfrm>
              <a:custGeom>
                <a:avLst/>
                <a:gdLst>
                  <a:gd name="T0" fmla="*/ 2147483646 w 100"/>
                  <a:gd name="T1" fmla="*/ 0 h 42"/>
                  <a:gd name="T2" fmla="*/ 2147483646 w 100"/>
                  <a:gd name="T3" fmla="*/ 2147483646 h 42"/>
                  <a:gd name="T4" fmla="*/ 2147483646 w 100"/>
                  <a:gd name="T5" fmla="*/ 2147483646 h 42"/>
                  <a:gd name="T6" fmla="*/ 2147483646 w 100"/>
                  <a:gd name="T7" fmla="*/ 2147483646 h 42"/>
                  <a:gd name="T8" fmla="*/ 2147483646 w 100"/>
                  <a:gd name="T9" fmla="*/ 2147483646 h 42"/>
                  <a:gd name="T10" fmla="*/ 2147483646 w 100"/>
                  <a:gd name="T11" fmla="*/ 2147483646 h 42"/>
                  <a:gd name="T12" fmla="*/ 2147483646 w 100"/>
                  <a:gd name="T13" fmla="*/ 2147483646 h 42"/>
                  <a:gd name="T14" fmla="*/ 2147483646 w 100"/>
                  <a:gd name="T15" fmla="*/ 2147483646 h 42"/>
                  <a:gd name="T16" fmla="*/ 2147483646 w 100"/>
                  <a:gd name="T17" fmla="*/ 2147483646 h 42"/>
                  <a:gd name="T18" fmla="*/ 2147483646 w 100"/>
                  <a:gd name="T19" fmla="*/ 2147483646 h 42"/>
                  <a:gd name="T20" fmla="*/ 2147483646 w 100"/>
                  <a:gd name="T21" fmla="*/ 2147483646 h 42"/>
                  <a:gd name="T22" fmla="*/ 1898520397 w 100"/>
                  <a:gd name="T23" fmla="*/ 2147483646 h 42"/>
                  <a:gd name="T24" fmla="*/ 843805875 w 100"/>
                  <a:gd name="T25" fmla="*/ 2147483646 h 42"/>
                  <a:gd name="T26" fmla="*/ 70359842 w 100"/>
                  <a:gd name="T27" fmla="*/ 2147483646 h 42"/>
                  <a:gd name="T28" fmla="*/ 0 w 100"/>
                  <a:gd name="T29" fmla="*/ 2147483646 h 42"/>
                  <a:gd name="T30" fmla="*/ 421988171 w 100"/>
                  <a:gd name="T31" fmla="*/ 2147483646 h 42"/>
                  <a:gd name="T32" fmla="*/ 843805875 w 100"/>
                  <a:gd name="T33" fmla="*/ 2147483646 h 42"/>
                  <a:gd name="T34" fmla="*/ 1265794046 w 100"/>
                  <a:gd name="T35" fmla="*/ 2147483646 h 42"/>
                  <a:gd name="T36" fmla="*/ 1617251909 w 100"/>
                  <a:gd name="T37" fmla="*/ 2147483646 h 42"/>
                  <a:gd name="T38" fmla="*/ 2147483646 w 100"/>
                  <a:gd name="T39" fmla="*/ 2147483646 h 42"/>
                  <a:gd name="T40" fmla="*/ 2147483646 w 100"/>
                  <a:gd name="T41" fmla="*/ 2147483646 h 42"/>
                  <a:gd name="T42" fmla="*/ 2147483646 w 100"/>
                  <a:gd name="T43" fmla="*/ 2147483646 h 42"/>
                  <a:gd name="T44" fmla="*/ 2147483646 w 100"/>
                  <a:gd name="T45" fmla="*/ 2147483646 h 42"/>
                  <a:gd name="T46" fmla="*/ 2147483646 w 100"/>
                  <a:gd name="T47" fmla="*/ 2147483646 h 42"/>
                  <a:gd name="T48" fmla="*/ 2147483646 w 100"/>
                  <a:gd name="T49" fmla="*/ 2147483646 h 42"/>
                  <a:gd name="T50" fmla="*/ 2147483646 w 100"/>
                  <a:gd name="T51" fmla="*/ 0 h 42"/>
                  <a:gd name="T52" fmla="*/ 2147483646 w 100"/>
                  <a:gd name="T53" fmla="*/ 0 h 4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00" h="42">
                    <a:moveTo>
                      <a:pt x="93" y="0"/>
                    </a:moveTo>
                    <a:lnTo>
                      <a:pt x="97" y="7"/>
                    </a:lnTo>
                    <a:lnTo>
                      <a:pt x="100" y="18"/>
                    </a:lnTo>
                    <a:lnTo>
                      <a:pt x="92" y="24"/>
                    </a:lnTo>
                    <a:lnTo>
                      <a:pt x="86" y="29"/>
                    </a:lnTo>
                    <a:lnTo>
                      <a:pt x="79" y="34"/>
                    </a:lnTo>
                    <a:lnTo>
                      <a:pt x="72" y="37"/>
                    </a:lnTo>
                    <a:lnTo>
                      <a:pt x="65" y="39"/>
                    </a:lnTo>
                    <a:lnTo>
                      <a:pt x="57" y="41"/>
                    </a:lnTo>
                    <a:lnTo>
                      <a:pt x="49" y="42"/>
                    </a:lnTo>
                    <a:lnTo>
                      <a:pt x="40" y="42"/>
                    </a:lnTo>
                    <a:lnTo>
                      <a:pt x="27" y="41"/>
                    </a:lnTo>
                    <a:lnTo>
                      <a:pt x="12" y="39"/>
                    </a:lnTo>
                    <a:lnTo>
                      <a:pt x="1" y="37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12" y="35"/>
                    </a:lnTo>
                    <a:lnTo>
                      <a:pt x="18" y="33"/>
                    </a:lnTo>
                    <a:lnTo>
                      <a:pt x="23" y="30"/>
                    </a:lnTo>
                    <a:lnTo>
                      <a:pt x="33" y="25"/>
                    </a:lnTo>
                    <a:lnTo>
                      <a:pt x="44" y="18"/>
                    </a:lnTo>
                    <a:lnTo>
                      <a:pt x="55" y="11"/>
                    </a:lnTo>
                    <a:lnTo>
                      <a:pt x="66" y="5"/>
                    </a:lnTo>
                    <a:lnTo>
                      <a:pt x="72" y="3"/>
                    </a:lnTo>
                    <a:lnTo>
                      <a:pt x="79" y="1"/>
                    </a:lnTo>
                    <a:lnTo>
                      <a:pt x="86" y="0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6" name="Freeform 490">
                <a:extLst>
                  <a:ext uri="{FF2B5EF4-FFF2-40B4-BE49-F238E27FC236}">
                    <a16:creationId xmlns:a16="http://schemas.microsoft.com/office/drawing/2014/main" id="{1F51A5AA-F636-5B45-966F-5209A10C00A4}"/>
                  </a:ext>
                </a:extLst>
              </p:cNvPr>
              <p:cNvSpPr>
                <a:spLocks/>
              </p:cNvSpPr>
              <p:nvPr>
                <p:custDataLst>
                  <p:tags r:id="rId328"/>
                </p:custDataLst>
              </p:nvPr>
            </p:nvSpPr>
            <p:spPr bwMode="auto">
              <a:xfrm>
                <a:off x="6834188" y="1266825"/>
                <a:ext cx="15875" cy="58738"/>
              </a:xfrm>
              <a:custGeom>
                <a:avLst/>
                <a:gdLst>
                  <a:gd name="T0" fmla="*/ 2147483646 w 40"/>
                  <a:gd name="T1" fmla="*/ 2147483646 h 5"/>
                  <a:gd name="T2" fmla="*/ 0 w 40"/>
                  <a:gd name="T3" fmla="*/ 2147483646 h 5"/>
                  <a:gd name="T4" fmla="*/ 312499375 w 40"/>
                  <a:gd name="T5" fmla="*/ 2147483646 h 5"/>
                  <a:gd name="T6" fmla="*/ 562625081 w 40"/>
                  <a:gd name="T7" fmla="*/ 2147483646 h 5"/>
                  <a:gd name="T8" fmla="*/ 937655684 w 40"/>
                  <a:gd name="T9" fmla="*/ 0 h 5"/>
                  <a:gd name="T10" fmla="*/ 1250312619 w 40"/>
                  <a:gd name="T11" fmla="*/ 0 h 5"/>
                  <a:gd name="T12" fmla="*/ 1562811994 w 40"/>
                  <a:gd name="T13" fmla="*/ 0 h 5"/>
                  <a:gd name="T14" fmla="*/ 1875311369 w 40"/>
                  <a:gd name="T15" fmla="*/ 2147483646 h 5"/>
                  <a:gd name="T16" fmla="*/ 2147483646 w 40"/>
                  <a:gd name="T17" fmla="*/ 2147483646 h 5"/>
                  <a:gd name="T18" fmla="*/ 2147483646 w 40"/>
                  <a:gd name="T19" fmla="*/ 2147483646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5">
                    <a:moveTo>
                      <a:pt x="40" y="5"/>
                    </a:moveTo>
                    <a:lnTo>
                      <a:pt x="0" y="5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30" y="1"/>
                    </a:lnTo>
                    <a:lnTo>
                      <a:pt x="35" y="3"/>
                    </a:lnTo>
                    <a:lnTo>
                      <a:pt x="40" y="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7" name="Freeform 491">
                <a:extLst>
                  <a:ext uri="{FF2B5EF4-FFF2-40B4-BE49-F238E27FC236}">
                    <a16:creationId xmlns:a16="http://schemas.microsoft.com/office/drawing/2014/main" id="{F76CEFA6-3928-4C4D-8B34-DB816AD11A61}"/>
                  </a:ext>
                </a:extLst>
              </p:cNvPr>
              <p:cNvSpPr>
                <a:spLocks/>
              </p:cNvSpPr>
              <p:nvPr>
                <p:custDataLst>
                  <p:tags r:id="rId329"/>
                </p:custDataLst>
              </p:nvPr>
            </p:nvSpPr>
            <p:spPr bwMode="auto">
              <a:xfrm>
                <a:off x="6856413" y="1225550"/>
                <a:ext cx="14287" cy="60325"/>
              </a:xfrm>
              <a:custGeom>
                <a:avLst/>
                <a:gdLst>
                  <a:gd name="T0" fmla="*/ 0 w 33"/>
                  <a:gd name="T1" fmla="*/ 2147483646 h 31"/>
                  <a:gd name="T2" fmla="*/ 1623012725 w 33"/>
                  <a:gd name="T3" fmla="*/ 0 h 31"/>
                  <a:gd name="T4" fmla="*/ 1623012725 w 33"/>
                  <a:gd name="T5" fmla="*/ 2147483646 h 31"/>
                  <a:gd name="T6" fmla="*/ 1785332960 w 33"/>
                  <a:gd name="T7" fmla="*/ 2147483646 h 31"/>
                  <a:gd name="T8" fmla="*/ 2028625417 w 33"/>
                  <a:gd name="T9" fmla="*/ 2147483646 h 31"/>
                  <a:gd name="T10" fmla="*/ 2147483646 w 33"/>
                  <a:gd name="T11" fmla="*/ 2147483646 h 31"/>
                  <a:gd name="T12" fmla="*/ 2147483646 w 33"/>
                  <a:gd name="T13" fmla="*/ 2147483646 h 31"/>
                  <a:gd name="T14" fmla="*/ 2147483646 w 33"/>
                  <a:gd name="T15" fmla="*/ 2147483646 h 31"/>
                  <a:gd name="T16" fmla="*/ 0 w 33"/>
                  <a:gd name="T17" fmla="*/ 2147483646 h 31"/>
                  <a:gd name="T18" fmla="*/ 0 w 33"/>
                  <a:gd name="T19" fmla="*/ 2147483646 h 31"/>
                  <a:gd name="T20" fmla="*/ 0 w 33"/>
                  <a:gd name="T21" fmla="*/ 2147483646 h 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31">
                    <a:moveTo>
                      <a:pt x="0" y="19"/>
                    </a:moveTo>
                    <a:lnTo>
                      <a:pt x="20" y="0"/>
                    </a:lnTo>
                    <a:lnTo>
                      <a:pt x="20" y="4"/>
                    </a:lnTo>
                    <a:lnTo>
                      <a:pt x="22" y="10"/>
                    </a:lnTo>
                    <a:lnTo>
                      <a:pt x="25" y="14"/>
                    </a:lnTo>
                    <a:lnTo>
                      <a:pt x="27" y="18"/>
                    </a:lnTo>
                    <a:lnTo>
                      <a:pt x="31" y="26"/>
                    </a:lnTo>
                    <a:lnTo>
                      <a:pt x="33" y="31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8" name="Freeform 492">
                <a:extLst>
                  <a:ext uri="{FF2B5EF4-FFF2-40B4-BE49-F238E27FC236}">
                    <a16:creationId xmlns:a16="http://schemas.microsoft.com/office/drawing/2014/main" id="{55F6E71C-171C-154E-B3D7-58C117E562A4}"/>
                  </a:ext>
                </a:extLst>
              </p:cNvPr>
              <p:cNvSpPr>
                <a:spLocks/>
              </p:cNvSpPr>
              <p:nvPr>
                <p:custDataLst>
                  <p:tags r:id="rId330"/>
                </p:custDataLst>
              </p:nvPr>
            </p:nvSpPr>
            <p:spPr bwMode="auto">
              <a:xfrm>
                <a:off x="7000875" y="1341438"/>
                <a:ext cx="17463" cy="57150"/>
              </a:xfrm>
              <a:custGeom>
                <a:avLst/>
                <a:gdLst>
                  <a:gd name="T0" fmla="*/ 2147483646 w 41"/>
                  <a:gd name="T1" fmla="*/ 0 h 43"/>
                  <a:gd name="T2" fmla="*/ 2147483646 w 41"/>
                  <a:gd name="T3" fmla="*/ 2147483646 h 43"/>
                  <a:gd name="T4" fmla="*/ 2147483646 w 41"/>
                  <a:gd name="T5" fmla="*/ 2147483646 h 43"/>
                  <a:gd name="T6" fmla="*/ 1854410452 w 41"/>
                  <a:gd name="T7" fmla="*/ 2147483646 h 43"/>
                  <a:gd name="T8" fmla="*/ 1390898561 w 41"/>
                  <a:gd name="T9" fmla="*/ 2147483646 h 43"/>
                  <a:gd name="T10" fmla="*/ 1004487519 w 41"/>
                  <a:gd name="T11" fmla="*/ 2147483646 h 43"/>
                  <a:gd name="T12" fmla="*/ 386411042 w 41"/>
                  <a:gd name="T13" fmla="*/ 2147483646 h 43"/>
                  <a:gd name="T14" fmla="*/ 0 w 41"/>
                  <a:gd name="T15" fmla="*/ 2147483646 h 43"/>
                  <a:gd name="T16" fmla="*/ 927205226 w 41"/>
                  <a:gd name="T17" fmla="*/ 2147483646 h 43"/>
                  <a:gd name="T18" fmla="*/ 1931692745 w 41"/>
                  <a:gd name="T19" fmla="*/ 2147483646 h 43"/>
                  <a:gd name="T20" fmla="*/ 2147483646 w 41"/>
                  <a:gd name="T21" fmla="*/ 2147483646 h 43"/>
                  <a:gd name="T22" fmla="*/ 2147483646 w 41"/>
                  <a:gd name="T23" fmla="*/ 0 h 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1" h="43">
                    <a:moveTo>
                      <a:pt x="41" y="0"/>
                    </a:moveTo>
                    <a:lnTo>
                      <a:pt x="41" y="43"/>
                    </a:lnTo>
                    <a:lnTo>
                      <a:pt x="31" y="42"/>
                    </a:lnTo>
                    <a:lnTo>
                      <a:pt x="24" y="40"/>
                    </a:lnTo>
                    <a:lnTo>
                      <a:pt x="18" y="37"/>
                    </a:lnTo>
                    <a:lnTo>
                      <a:pt x="13" y="33"/>
                    </a:lnTo>
                    <a:lnTo>
                      <a:pt x="5" y="25"/>
                    </a:lnTo>
                    <a:lnTo>
                      <a:pt x="0" y="19"/>
                    </a:lnTo>
                    <a:lnTo>
                      <a:pt x="12" y="13"/>
                    </a:lnTo>
                    <a:lnTo>
                      <a:pt x="25" y="7"/>
                    </a:lnTo>
                    <a:lnTo>
                      <a:pt x="36" y="2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9" name="Freeform 493">
                <a:extLst>
                  <a:ext uri="{FF2B5EF4-FFF2-40B4-BE49-F238E27FC236}">
                    <a16:creationId xmlns:a16="http://schemas.microsoft.com/office/drawing/2014/main" id="{42B87070-F5E6-BB43-8D66-A8292A2E1B51}"/>
                  </a:ext>
                </a:extLst>
              </p:cNvPr>
              <p:cNvSpPr>
                <a:spLocks/>
              </p:cNvSpPr>
              <p:nvPr>
                <p:custDataLst>
                  <p:tags r:id="rId331"/>
                </p:custDataLst>
              </p:nvPr>
            </p:nvSpPr>
            <p:spPr bwMode="auto">
              <a:xfrm>
                <a:off x="7054850" y="1225550"/>
                <a:ext cx="93663" cy="60325"/>
              </a:xfrm>
              <a:custGeom>
                <a:avLst/>
                <a:gdLst>
                  <a:gd name="T0" fmla="*/ 2147483646 w 213"/>
                  <a:gd name="T1" fmla="*/ 0 h 62"/>
                  <a:gd name="T2" fmla="*/ 2147483646 w 213"/>
                  <a:gd name="T3" fmla="*/ 0 h 62"/>
                  <a:gd name="T4" fmla="*/ 2147483646 w 213"/>
                  <a:gd name="T5" fmla="*/ 921136479 h 62"/>
                  <a:gd name="T6" fmla="*/ 2147483646 w 213"/>
                  <a:gd name="T7" fmla="*/ 2147483646 h 62"/>
                  <a:gd name="T8" fmla="*/ 2147483646 w 213"/>
                  <a:gd name="T9" fmla="*/ 2147483646 h 62"/>
                  <a:gd name="T10" fmla="*/ 2147483646 w 213"/>
                  <a:gd name="T11" fmla="*/ 2147483646 h 62"/>
                  <a:gd name="T12" fmla="*/ 2147483646 w 213"/>
                  <a:gd name="T13" fmla="*/ 2147483646 h 62"/>
                  <a:gd name="T14" fmla="*/ 2147483646 w 213"/>
                  <a:gd name="T15" fmla="*/ 2147483646 h 62"/>
                  <a:gd name="T16" fmla="*/ 2147483646 w 213"/>
                  <a:gd name="T17" fmla="*/ 2147483646 h 62"/>
                  <a:gd name="T18" fmla="*/ 2147483646 w 213"/>
                  <a:gd name="T19" fmla="*/ 2147483646 h 62"/>
                  <a:gd name="T20" fmla="*/ 2147483646 w 213"/>
                  <a:gd name="T21" fmla="*/ 2147483646 h 62"/>
                  <a:gd name="T22" fmla="*/ 2147483646 w 213"/>
                  <a:gd name="T23" fmla="*/ 2147483646 h 62"/>
                  <a:gd name="T24" fmla="*/ 2147483646 w 213"/>
                  <a:gd name="T25" fmla="*/ 2147483646 h 62"/>
                  <a:gd name="T26" fmla="*/ 2147483646 w 213"/>
                  <a:gd name="T27" fmla="*/ 2147483646 h 62"/>
                  <a:gd name="T28" fmla="*/ 2147483646 w 213"/>
                  <a:gd name="T29" fmla="*/ 2147483646 h 62"/>
                  <a:gd name="T30" fmla="*/ 2147483646 w 213"/>
                  <a:gd name="T31" fmla="*/ 2147483646 h 62"/>
                  <a:gd name="T32" fmla="*/ 2147483646 w 213"/>
                  <a:gd name="T33" fmla="*/ 2147483646 h 62"/>
                  <a:gd name="T34" fmla="*/ 2147483646 w 213"/>
                  <a:gd name="T35" fmla="*/ 2147483646 h 62"/>
                  <a:gd name="T36" fmla="*/ 2147483646 w 213"/>
                  <a:gd name="T37" fmla="*/ 2147483646 h 62"/>
                  <a:gd name="T38" fmla="*/ 2147483646 w 213"/>
                  <a:gd name="T39" fmla="*/ 2147483646 h 62"/>
                  <a:gd name="T40" fmla="*/ 2147483646 w 213"/>
                  <a:gd name="T41" fmla="*/ 2147483646 h 62"/>
                  <a:gd name="T42" fmla="*/ 2147483646 w 213"/>
                  <a:gd name="T43" fmla="*/ 2147483646 h 62"/>
                  <a:gd name="T44" fmla="*/ 2147483646 w 213"/>
                  <a:gd name="T45" fmla="*/ 2147483646 h 62"/>
                  <a:gd name="T46" fmla="*/ 2147483646 w 213"/>
                  <a:gd name="T47" fmla="*/ 2147483646 h 62"/>
                  <a:gd name="T48" fmla="*/ 1955689157 w 213"/>
                  <a:gd name="T49" fmla="*/ 2147483646 h 62"/>
                  <a:gd name="T50" fmla="*/ 1020384950 w 213"/>
                  <a:gd name="T51" fmla="*/ 2147483646 h 62"/>
                  <a:gd name="T52" fmla="*/ 0 w 213"/>
                  <a:gd name="T53" fmla="*/ 2147483646 h 62"/>
                  <a:gd name="T54" fmla="*/ 510095734 w 213"/>
                  <a:gd name="T55" fmla="*/ 2147483646 h 62"/>
                  <a:gd name="T56" fmla="*/ 935304647 w 213"/>
                  <a:gd name="T57" fmla="*/ 2147483646 h 62"/>
                  <a:gd name="T58" fmla="*/ 1445400380 w 213"/>
                  <a:gd name="T59" fmla="*/ 2147483646 h 62"/>
                  <a:gd name="T60" fmla="*/ 1955689157 w 213"/>
                  <a:gd name="T61" fmla="*/ 2147483646 h 62"/>
                  <a:gd name="T62" fmla="*/ 2147483646 w 213"/>
                  <a:gd name="T63" fmla="*/ 2147483646 h 62"/>
                  <a:gd name="T64" fmla="*/ 2147483646 w 213"/>
                  <a:gd name="T65" fmla="*/ 2147483646 h 62"/>
                  <a:gd name="T66" fmla="*/ 2147483646 w 213"/>
                  <a:gd name="T67" fmla="*/ 2147483646 h 62"/>
                  <a:gd name="T68" fmla="*/ 2147483646 w 213"/>
                  <a:gd name="T69" fmla="*/ 2147483646 h 62"/>
                  <a:gd name="T70" fmla="*/ 2147483646 w 213"/>
                  <a:gd name="T71" fmla="*/ 2147483646 h 62"/>
                  <a:gd name="T72" fmla="*/ 2147483646 w 213"/>
                  <a:gd name="T73" fmla="*/ 921136479 h 62"/>
                  <a:gd name="T74" fmla="*/ 2147483646 w 213"/>
                  <a:gd name="T75" fmla="*/ 0 h 62"/>
                  <a:gd name="T76" fmla="*/ 2147483646 w 213"/>
                  <a:gd name="T77" fmla="*/ 0 h 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3" h="62">
                    <a:moveTo>
                      <a:pt x="61" y="0"/>
                    </a:moveTo>
                    <a:lnTo>
                      <a:pt x="83" y="0"/>
                    </a:lnTo>
                    <a:lnTo>
                      <a:pt x="105" y="1"/>
                    </a:lnTo>
                    <a:lnTo>
                      <a:pt x="127" y="3"/>
                    </a:lnTo>
                    <a:lnTo>
                      <a:pt x="146" y="7"/>
                    </a:lnTo>
                    <a:lnTo>
                      <a:pt x="166" y="11"/>
                    </a:lnTo>
                    <a:lnTo>
                      <a:pt x="184" y="16"/>
                    </a:lnTo>
                    <a:lnTo>
                      <a:pt x="191" y="19"/>
                    </a:lnTo>
                    <a:lnTo>
                      <a:pt x="199" y="23"/>
                    </a:lnTo>
                    <a:lnTo>
                      <a:pt x="207" y="27"/>
                    </a:lnTo>
                    <a:lnTo>
                      <a:pt x="213" y="31"/>
                    </a:lnTo>
                    <a:lnTo>
                      <a:pt x="211" y="35"/>
                    </a:lnTo>
                    <a:lnTo>
                      <a:pt x="207" y="38"/>
                    </a:lnTo>
                    <a:lnTo>
                      <a:pt x="201" y="41"/>
                    </a:lnTo>
                    <a:lnTo>
                      <a:pt x="195" y="44"/>
                    </a:lnTo>
                    <a:lnTo>
                      <a:pt x="177" y="49"/>
                    </a:lnTo>
                    <a:lnTo>
                      <a:pt x="156" y="53"/>
                    </a:lnTo>
                    <a:lnTo>
                      <a:pt x="135" y="57"/>
                    </a:lnTo>
                    <a:lnTo>
                      <a:pt x="114" y="59"/>
                    </a:lnTo>
                    <a:lnTo>
                      <a:pt x="95" y="62"/>
                    </a:lnTo>
                    <a:lnTo>
                      <a:pt x="80" y="62"/>
                    </a:lnTo>
                    <a:lnTo>
                      <a:pt x="62" y="62"/>
                    </a:lnTo>
                    <a:lnTo>
                      <a:pt x="43" y="59"/>
                    </a:lnTo>
                    <a:lnTo>
                      <a:pt x="33" y="59"/>
                    </a:lnTo>
                    <a:lnTo>
                      <a:pt x="23" y="59"/>
                    </a:lnTo>
                    <a:lnTo>
                      <a:pt x="12" y="60"/>
                    </a:lnTo>
                    <a:lnTo>
                      <a:pt x="0" y="62"/>
                    </a:lnTo>
                    <a:lnTo>
                      <a:pt x="6" y="50"/>
                    </a:lnTo>
                    <a:lnTo>
                      <a:pt x="11" y="39"/>
                    </a:lnTo>
                    <a:lnTo>
                      <a:pt x="17" y="29"/>
                    </a:lnTo>
                    <a:lnTo>
                      <a:pt x="23" y="20"/>
                    </a:lnTo>
                    <a:lnTo>
                      <a:pt x="27" y="16"/>
                    </a:lnTo>
                    <a:lnTo>
                      <a:pt x="30" y="12"/>
                    </a:lnTo>
                    <a:lnTo>
                      <a:pt x="34" y="9"/>
                    </a:lnTo>
                    <a:lnTo>
                      <a:pt x="39" y="6"/>
                    </a:lnTo>
                    <a:lnTo>
                      <a:pt x="43" y="3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6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0" name="Freeform 494">
                <a:extLst>
                  <a:ext uri="{FF2B5EF4-FFF2-40B4-BE49-F238E27FC236}">
                    <a16:creationId xmlns:a16="http://schemas.microsoft.com/office/drawing/2014/main" id="{A79C8358-F9B1-6A41-A539-25D115E58C90}"/>
                  </a:ext>
                </a:extLst>
              </p:cNvPr>
              <p:cNvSpPr>
                <a:spLocks/>
              </p:cNvSpPr>
              <p:nvPr>
                <p:custDataLst>
                  <p:tags r:id="rId332"/>
                </p:custDataLst>
              </p:nvPr>
            </p:nvSpPr>
            <p:spPr bwMode="auto">
              <a:xfrm>
                <a:off x="7115175" y="1250950"/>
                <a:ext cx="103188" cy="60325"/>
              </a:xfrm>
              <a:custGeom>
                <a:avLst/>
                <a:gdLst>
                  <a:gd name="T0" fmla="*/ 2147483646 w 239"/>
                  <a:gd name="T1" fmla="*/ 0 h 56"/>
                  <a:gd name="T2" fmla="*/ 2147483646 w 239"/>
                  <a:gd name="T3" fmla="*/ 2147483646 h 56"/>
                  <a:gd name="T4" fmla="*/ 1851023043 w 239"/>
                  <a:gd name="T5" fmla="*/ 2147483646 h 56"/>
                  <a:gd name="T6" fmla="*/ 1529098070 w 239"/>
                  <a:gd name="T7" fmla="*/ 2147483646 h 56"/>
                  <a:gd name="T8" fmla="*/ 1207172666 w 239"/>
                  <a:gd name="T9" fmla="*/ 2147483646 h 56"/>
                  <a:gd name="T10" fmla="*/ 1046303437 w 239"/>
                  <a:gd name="T11" fmla="*/ 2147483646 h 56"/>
                  <a:gd name="T12" fmla="*/ 804719605 w 239"/>
                  <a:gd name="T13" fmla="*/ 2147483646 h 56"/>
                  <a:gd name="T14" fmla="*/ 563322289 w 239"/>
                  <a:gd name="T15" fmla="*/ 2147483646 h 56"/>
                  <a:gd name="T16" fmla="*/ 0 w 239"/>
                  <a:gd name="T17" fmla="*/ 2147483646 h 56"/>
                  <a:gd name="T18" fmla="*/ 160869229 w 239"/>
                  <a:gd name="T19" fmla="*/ 2147483646 h 56"/>
                  <a:gd name="T20" fmla="*/ 402453060 w 239"/>
                  <a:gd name="T21" fmla="*/ 2147483646 h 56"/>
                  <a:gd name="T22" fmla="*/ 563322289 w 239"/>
                  <a:gd name="T23" fmla="*/ 2147483646 h 56"/>
                  <a:gd name="T24" fmla="*/ 804719605 w 239"/>
                  <a:gd name="T25" fmla="*/ 2147483646 h 56"/>
                  <a:gd name="T26" fmla="*/ 1368228410 w 239"/>
                  <a:gd name="T27" fmla="*/ 2147483646 h 56"/>
                  <a:gd name="T28" fmla="*/ 1931551131 w 239"/>
                  <a:gd name="T29" fmla="*/ 2147483646 h 56"/>
                  <a:gd name="T30" fmla="*/ 2147483646 w 239"/>
                  <a:gd name="T31" fmla="*/ 2147483646 h 56"/>
                  <a:gd name="T32" fmla="*/ 2147483646 w 239"/>
                  <a:gd name="T33" fmla="*/ 2147483646 h 56"/>
                  <a:gd name="T34" fmla="*/ 2147483646 w 239"/>
                  <a:gd name="T35" fmla="*/ 2147483646 h 56"/>
                  <a:gd name="T36" fmla="*/ 2147483646 w 239"/>
                  <a:gd name="T37" fmla="*/ 2147483646 h 56"/>
                  <a:gd name="T38" fmla="*/ 2147483646 w 239"/>
                  <a:gd name="T39" fmla="*/ 2147483646 h 56"/>
                  <a:gd name="T40" fmla="*/ 2147483646 w 239"/>
                  <a:gd name="T41" fmla="*/ 2147483646 h 56"/>
                  <a:gd name="T42" fmla="*/ 2147483646 w 239"/>
                  <a:gd name="T43" fmla="*/ 2147483646 h 56"/>
                  <a:gd name="T44" fmla="*/ 2147483646 w 239"/>
                  <a:gd name="T45" fmla="*/ 2147483646 h 56"/>
                  <a:gd name="T46" fmla="*/ 2147483646 w 239"/>
                  <a:gd name="T47" fmla="*/ 2147483646 h 56"/>
                  <a:gd name="T48" fmla="*/ 2147483646 w 239"/>
                  <a:gd name="T49" fmla="*/ 2147483646 h 56"/>
                  <a:gd name="T50" fmla="*/ 2147483646 w 239"/>
                  <a:gd name="T51" fmla="*/ 2147483646 h 56"/>
                  <a:gd name="T52" fmla="*/ 2147483646 w 239"/>
                  <a:gd name="T53" fmla="*/ 2147483646 h 56"/>
                  <a:gd name="T54" fmla="*/ 2147483646 w 239"/>
                  <a:gd name="T55" fmla="*/ 2147483646 h 56"/>
                  <a:gd name="T56" fmla="*/ 2147483646 w 239"/>
                  <a:gd name="T57" fmla="*/ 2147483646 h 56"/>
                  <a:gd name="T58" fmla="*/ 2147483646 w 239"/>
                  <a:gd name="T59" fmla="*/ 2147483646 h 56"/>
                  <a:gd name="T60" fmla="*/ 2147483646 w 239"/>
                  <a:gd name="T61" fmla="*/ 2147483646 h 56"/>
                  <a:gd name="T62" fmla="*/ 2147483646 w 239"/>
                  <a:gd name="T63" fmla="*/ 2147483646 h 56"/>
                  <a:gd name="T64" fmla="*/ 2147483646 w 239"/>
                  <a:gd name="T65" fmla="*/ 2147483646 h 56"/>
                  <a:gd name="T66" fmla="*/ 2147483646 w 239"/>
                  <a:gd name="T67" fmla="*/ 2147483646 h 56"/>
                  <a:gd name="T68" fmla="*/ 2147483646 w 239"/>
                  <a:gd name="T69" fmla="*/ 2147483646 h 56"/>
                  <a:gd name="T70" fmla="*/ 2147483646 w 239"/>
                  <a:gd name="T71" fmla="*/ 2147483646 h 56"/>
                  <a:gd name="T72" fmla="*/ 2147483646 w 239"/>
                  <a:gd name="T73" fmla="*/ 2147483646 h 56"/>
                  <a:gd name="T74" fmla="*/ 2147483646 w 239"/>
                  <a:gd name="T75" fmla="*/ 2147483646 h 56"/>
                  <a:gd name="T76" fmla="*/ 2147483646 w 239"/>
                  <a:gd name="T77" fmla="*/ 2147483646 h 56"/>
                  <a:gd name="T78" fmla="*/ 2147483646 w 239"/>
                  <a:gd name="T79" fmla="*/ 2147483646 h 56"/>
                  <a:gd name="T80" fmla="*/ 2147483646 w 239"/>
                  <a:gd name="T81" fmla="*/ 2147483646 h 56"/>
                  <a:gd name="T82" fmla="*/ 2147483646 w 239"/>
                  <a:gd name="T83" fmla="*/ 2147483646 h 56"/>
                  <a:gd name="T84" fmla="*/ 2147483646 w 239"/>
                  <a:gd name="T85" fmla="*/ 1249782110 h 56"/>
                  <a:gd name="T86" fmla="*/ 2147483646 w 239"/>
                  <a:gd name="T87" fmla="*/ 0 h 56"/>
                  <a:gd name="T88" fmla="*/ 2147483646 w 239"/>
                  <a:gd name="T89" fmla="*/ 1249782110 h 56"/>
                  <a:gd name="T90" fmla="*/ 2147483646 w 239"/>
                  <a:gd name="T91" fmla="*/ 2147483646 h 56"/>
                  <a:gd name="T92" fmla="*/ 2147483646 w 239"/>
                  <a:gd name="T93" fmla="*/ 2147483646 h 56"/>
                  <a:gd name="T94" fmla="*/ 2147483646 w 239"/>
                  <a:gd name="T95" fmla="*/ 2147483646 h 56"/>
                  <a:gd name="T96" fmla="*/ 2147483646 w 239"/>
                  <a:gd name="T97" fmla="*/ 2147483646 h 56"/>
                  <a:gd name="T98" fmla="*/ 2147483646 w 239"/>
                  <a:gd name="T99" fmla="*/ 2147483646 h 56"/>
                  <a:gd name="T100" fmla="*/ 2147483646 w 239"/>
                  <a:gd name="T101" fmla="*/ 2147483646 h 56"/>
                  <a:gd name="T102" fmla="*/ 2147483646 w 239"/>
                  <a:gd name="T103" fmla="*/ 2147483646 h 56"/>
                  <a:gd name="T104" fmla="*/ 2147483646 w 239"/>
                  <a:gd name="T105" fmla="*/ 1249782110 h 56"/>
                  <a:gd name="T106" fmla="*/ 2147483646 w 239"/>
                  <a:gd name="T107" fmla="*/ 0 h 5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39" h="56">
                    <a:moveTo>
                      <a:pt x="41" y="0"/>
                    </a:moveTo>
                    <a:lnTo>
                      <a:pt x="30" y="3"/>
                    </a:lnTo>
                    <a:lnTo>
                      <a:pt x="23" y="5"/>
                    </a:lnTo>
                    <a:lnTo>
                      <a:pt x="19" y="7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7" y="17"/>
                    </a:lnTo>
                    <a:lnTo>
                      <a:pt x="0" y="19"/>
                    </a:lnTo>
                    <a:lnTo>
                      <a:pt x="2" y="24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10" y="33"/>
                    </a:lnTo>
                    <a:lnTo>
                      <a:pt x="17" y="36"/>
                    </a:lnTo>
                    <a:lnTo>
                      <a:pt x="24" y="38"/>
                    </a:lnTo>
                    <a:lnTo>
                      <a:pt x="41" y="38"/>
                    </a:lnTo>
                    <a:lnTo>
                      <a:pt x="54" y="38"/>
                    </a:lnTo>
                    <a:lnTo>
                      <a:pt x="153" y="38"/>
                    </a:lnTo>
                    <a:lnTo>
                      <a:pt x="155" y="41"/>
                    </a:lnTo>
                    <a:lnTo>
                      <a:pt x="156" y="44"/>
                    </a:lnTo>
                    <a:lnTo>
                      <a:pt x="159" y="46"/>
                    </a:lnTo>
                    <a:lnTo>
                      <a:pt x="162" y="48"/>
                    </a:lnTo>
                    <a:lnTo>
                      <a:pt x="167" y="51"/>
                    </a:lnTo>
                    <a:lnTo>
                      <a:pt x="174" y="54"/>
                    </a:lnTo>
                    <a:lnTo>
                      <a:pt x="188" y="56"/>
                    </a:lnTo>
                    <a:lnTo>
                      <a:pt x="200" y="56"/>
                    </a:lnTo>
                    <a:lnTo>
                      <a:pt x="204" y="55"/>
                    </a:lnTo>
                    <a:lnTo>
                      <a:pt x="210" y="54"/>
                    </a:lnTo>
                    <a:lnTo>
                      <a:pt x="214" y="52"/>
                    </a:lnTo>
                    <a:lnTo>
                      <a:pt x="220" y="49"/>
                    </a:lnTo>
                    <a:lnTo>
                      <a:pt x="230" y="43"/>
                    </a:lnTo>
                    <a:lnTo>
                      <a:pt x="239" y="38"/>
                    </a:lnTo>
                    <a:lnTo>
                      <a:pt x="232" y="37"/>
                    </a:lnTo>
                    <a:lnTo>
                      <a:pt x="225" y="36"/>
                    </a:lnTo>
                    <a:lnTo>
                      <a:pt x="219" y="34"/>
                    </a:lnTo>
                    <a:lnTo>
                      <a:pt x="213" y="32"/>
                    </a:lnTo>
                    <a:lnTo>
                      <a:pt x="201" y="26"/>
                    </a:lnTo>
                    <a:lnTo>
                      <a:pt x="190" y="19"/>
                    </a:lnTo>
                    <a:lnTo>
                      <a:pt x="178" y="13"/>
                    </a:lnTo>
                    <a:lnTo>
                      <a:pt x="167" y="6"/>
                    </a:lnTo>
                    <a:lnTo>
                      <a:pt x="160" y="4"/>
                    </a:lnTo>
                    <a:lnTo>
                      <a:pt x="154" y="2"/>
                    </a:lnTo>
                    <a:lnTo>
                      <a:pt x="147" y="1"/>
                    </a:lnTo>
                    <a:lnTo>
                      <a:pt x="140" y="0"/>
                    </a:lnTo>
                    <a:lnTo>
                      <a:pt x="134" y="1"/>
                    </a:lnTo>
                    <a:lnTo>
                      <a:pt x="127" y="4"/>
                    </a:lnTo>
                    <a:lnTo>
                      <a:pt x="124" y="6"/>
                    </a:lnTo>
                    <a:lnTo>
                      <a:pt x="122" y="8"/>
                    </a:lnTo>
                    <a:lnTo>
                      <a:pt x="121" y="10"/>
                    </a:lnTo>
                    <a:lnTo>
                      <a:pt x="120" y="13"/>
                    </a:lnTo>
                    <a:lnTo>
                      <a:pt x="100" y="8"/>
                    </a:lnTo>
                    <a:lnTo>
                      <a:pt x="80" y="4"/>
                    </a:lnTo>
                    <a:lnTo>
                      <a:pt x="61" y="1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1" name="Freeform 495">
                <a:extLst>
                  <a:ext uri="{FF2B5EF4-FFF2-40B4-BE49-F238E27FC236}">
                    <a16:creationId xmlns:a16="http://schemas.microsoft.com/office/drawing/2014/main" id="{7C608E59-388D-B24C-A711-8E937B194998}"/>
                  </a:ext>
                </a:extLst>
              </p:cNvPr>
              <p:cNvSpPr>
                <a:spLocks/>
              </p:cNvSpPr>
              <p:nvPr>
                <p:custDataLst>
                  <p:tags r:id="rId333"/>
                </p:custDataLst>
              </p:nvPr>
            </p:nvSpPr>
            <p:spPr bwMode="auto">
              <a:xfrm>
                <a:off x="7232650" y="1265238"/>
                <a:ext cx="82550" cy="57150"/>
              </a:xfrm>
              <a:custGeom>
                <a:avLst/>
                <a:gdLst>
                  <a:gd name="T0" fmla="*/ 1204313121 w 187"/>
                  <a:gd name="T1" fmla="*/ 2147483646 h 80"/>
                  <a:gd name="T2" fmla="*/ 2147483646 w 187"/>
                  <a:gd name="T3" fmla="*/ 0 h 80"/>
                  <a:gd name="T4" fmla="*/ 2147483646 w 187"/>
                  <a:gd name="T5" fmla="*/ 1093640974 h 80"/>
                  <a:gd name="T6" fmla="*/ 2147483646 w 187"/>
                  <a:gd name="T7" fmla="*/ 2147483646 h 80"/>
                  <a:gd name="T8" fmla="*/ 2147483646 w 187"/>
                  <a:gd name="T9" fmla="*/ 2147483646 h 80"/>
                  <a:gd name="T10" fmla="*/ 2147483646 w 187"/>
                  <a:gd name="T11" fmla="*/ 2147483646 h 80"/>
                  <a:gd name="T12" fmla="*/ 2147483646 w 187"/>
                  <a:gd name="T13" fmla="*/ 2147483646 h 80"/>
                  <a:gd name="T14" fmla="*/ 2147483646 w 187"/>
                  <a:gd name="T15" fmla="*/ 2147483646 h 80"/>
                  <a:gd name="T16" fmla="*/ 2147483646 w 187"/>
                  <a:gd name="T17" fmla="*/ 2147483646 h 80"/>
                  <a:gd name="T18" fmla="*/ 2147483646 w 187"/>
                  <a:gd name="T19" fmla="*/ 2147483646 h 80"/>
                  <a:gd name="T20" fmla="*/ 2147483646 w 187"/>
                  <a:gd name="T21" fmla="*/ 2147483646 h 80"/>
                  <a:gd name="T22" fmla="*/ 2147483646 w 187"/>
                  <a:gd name="T23" fmla="*/ 2147483646 h 80"/>
                  <a:gd name="T24" fmla="*/ 2147483646 w 187"/>
                  <a:gd name="T25" fmla="*/ 2147483646 h 80"/>
                  <a:gd name="T26" fmla="*/ 2147483646 w 187"/>
                  <a:gd name="T27" fmla="*/ 2147483646 h 80"/>
                  <a:gd name="T28" fmla="*/ 2147483646 w 187"/>
                  <a:gd name="T29" fmla="*/ 2147483646 h 80"/>
                  <a:gd name="T30" fmla="*/ 2147483646 w 187"/>
                  <a:gd name="T31" fmla="*/ 2147483646 h 80"/>
                  <a:gd name="T32" fmla="*/ 2147483646 w 187"/>
                  <a:gd name="T33" fmla="*/ 2147483646 h 80"/>
                  <a:gd name="T34" fmla="*/ 2147483646 w 187"/>
                  <a:gd name="T35" fmla="*/ 2147483646 h 80"/>
                  <a:gd name="T36" fmla="*/ 2147483646 w 187"/>
                  <a:gd name="T37" fmla="*/ 2147483646 h 80"/>
                  <a:gd name="T38" fmla="*/ 2147483646 w 187"/>
                  <a:gd name="T39" fmla="*/ 2147483646 h 80"/>
                  <a:gd name="T40" fmla="*/ 2147483646 w 187"/>
                  <a:gd name="T41" fmla="*/ 2147483646 h 80"/>
                  <a:gd name="T42" fmla="*/ 2147483646 w 187"/>
                  <a:gd name="T43" fmla="*/ 2147483646 h 80"/>
                  <a:gd name="T44" fmla="*/ 2147483646 w 187"/>
                  <a:gd name="T45" fmla="*/ 2147483646 h 80"/>
                  <a:gd name="T46" fmla="*/ 2147483646 w 187"/>
                  <a:gd name="T47" fmla="*/ 2147483646 h 80"/>
                  <a:gd name="T48" fmla="*/ 2147483646 w 187"/>
                  <a:gd name="T49" fmla="*/ 2147483646 h 80"/>
                  <a:gd name="T50" fmla="*/ 2147483646 w 187"/>
                  <a:gd name="T51" fmla="*/ 2147483646 h 80"/>
                  <a:gd name="T52" fmla="*/ 1892603544 w 187"/>
                  <a:gd name="T53" fmla="*/ 2147483646 h 80"/>
                  <a:gd name="T54" fmla="*/ 1548458332 w 187"/>
                  <a:gd name="T55" fmla="*/ 2147483646 h 80"/>
                  <a:gd name="T56" fmla="*/ 1204313121 w 187"/>
                  <a:gd name="T57" fmla="*/ 2147483646 h 80"/>
                  <a:gd name="T58" fmla="*/ 774228945 w 187"/>
                  <a:gd name="T59" fmla="*/ 2147483646 h 80"/>
                  <a:gd name="T60" fmla="*/ 516217817 w 187"/>
                  <a:gd name="T61" fmla="*/ 2147483646 h 80"/>
                  <a:gd name="T62" fmla="*/ 258011570 w 187"/>
                  <a:gd name="T63" fmla="*/ 2147483646 h 80"/>
                  <a:gd name="T64" fmla="*/ 172072606 w 187"/>
                  <a:gd name="T65" fmla="*/ 2147483646 h 80"/>
                  <a:gd name="T66" fmla="*/ 0 w 187"/>
                  <a:gd name="T67" fmla="*/ 2147483646 h 80"/>
                  <a:gd name="T68" fmla="*/ 172072606 w 187"/>
                  <a:gd name="T69" fmla="*/ 2147483646 h 80"/>
                  <a:gd name="T70" fmla="*/ 258011570 w 187"/>
                  <a:gd name="T71" fmla="*/ 2147483646 h 80"/>
                  <a:gd name="T72" fmla="*/ 430084176 w 187"/>
                  <a:gd name="T73" fmla="*/ 2147483646 h 80"/>
                  <a:gd name="T74" fmla="*/ 602156340 w 187"/>
                  <a:gd name="T75" fmla="*/ 2147483646 h 80"/>
                  <a:gd name="T76" fmla="*/ 1118374157 w 187"/>
                  <a:gd name="T77" fmla="*/ 2147483646 h 80"/>
                  <a:gd name="T78" fmla="*/ 1204313121 w 187"/>
                  <a:gd name="T79" fmla="*/ 2147483646 h 8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87" h="80">
                    <a:moveTo>
                      <a:pt x="14" y="19"/>
                    </a:moveTo>
                    <a:lnTo>
                      <a:pt x="41" y="0"/>
                    </a:lnTo>
                    <a:lnTo>
                      <a:pt x="44" y="3"/>
                    </a:lnTo>
                    <a:lnTo>
                      <a:pt x="50" y="6"/>
                    </a:lnTo>
                    <a:lnTo>
                      <a:pt x="58" y="9"/>
                    </a:lnTo>
                    <a:lnTo>
                      <a:pt x="67" y="12"/>
                    </a:lnTo>
                    <a:lnTo>
                      <a:pt x="89" y="19"/>
                    </a:lnTo>
                    <a:lnTo>
                      <a:pt x="114" y="26"/>
                    </a:lnTo>
                    <a:lnTo>
                      <a:pt x="139" y="33"/>
                    </a:lnTo>
                    <a:lnTo>
                      <a:pt x="161" y="38"/>
                    </a:lnTo>
                    <a:lnTo>
                      <a:pt x="177" y="42"/>
                    </a:lnTo>
                    <a:lnTo>
                      <a:pt x="187" y="43"/>
                    </a:lnTo>
                    <a:lnTo>
                      <a:pt x="187" y="56"/>
                    </a:lnTo>
                    <a:lnTo>
                      <a:pt x="187" y="68"/>
                    </a:lnTo>
                    <a:lnTo>
                      <a:pt x="170" y="70"/>
                    </a:lnTo>
                    <a:lnTo>
                      <a:pt x="151" y="71"/>
                    </a:lnTo>
                    <a:lnTo>
                      <a:pt x="133" y="71"/>
                    </a:lnTo>
                    <a:lnTo>
                      <a:pt x="116" y="70"/>
                    </a:lnTo>
                    <a:lnTo>
                      <a:pt x="85" y="69"/>
                    </a:lnTo>
                    <a:lnTo>
                      <a:pt x="61" y="68"/>
                    </a:lnTo>
                    <a:lnTo>
                      <a:pt x="55" y="69"/>
                    </a:lnTo>
                    <a:lnTo>
                      <a:pt x="51" y="70"/>
                    </a:lnTo>
                    <a:lnTo>
                      <a:pt x="45" y="72"/>
                    </a:lnTo>
                    <a:lnTo>
                      <a:pt x="41" y="74"/>
                    </a:lnTo>
                    <a:lnTo>
                      <a:pt x="33" y="78"/>
                    </a:lnTo>
                    <a:lnTo>
                      <a:pt x="28" y="80"/>
                    </a:lnTo>
                    <a:lnTo>
                      <a:pt x="22" y="79"/>
                    </a:lnTo>
                    <a:lnTo>
                      <a:pt x="18" y="76"/>
                    </a:lnTo>
                    <a:lnTo>
                      <a:pt x="14" y="72"/>
                    </a:lnTo>
                    <a:lnTo>
                      <a:pt x="9" y="67"/>
                    </a:lnTo>
                    <a:lnTo>
                      <a:pt x="6" y="62"/>
                    </a:lnTo>
                    <a:lnTo>
                      <a:pt x="3" y="57"/>
                    </a:lnTo>
                    <a:lnTo>
                      <a:pt x="2" y="53"/>
                    </a:lnTo>
                    <a:lnTo>
                      <a:pt x="0" y="50"/>
                    </a:lnTo>
                    <a:lnTo>
                      <a:pt x="2" y="44"/>
                    </a:lnTo>
                    <a:lnTo>
                      <a:pt x="3" y="40"/>
                    </a:lnTo>
                    <a:lnTo>
                      <a:pt x="5" y="36"/>
                    </a:lnTo>
                    <a:lnTo>
                      <a:pt x="7" y="31"/>
                    </a:lnTo>
                    <a:lnTo>
                      <a:pt x="13" y="24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2" name="Freeform 496">
                <a:extLst>
                  <a:ext uri="{FF2B5EF4-FFF2-40B4-BE49-F238E27FC236}">
                    <a16:creationId xmlns:a16="http://schemas.microsoft.com/office/drawing/2014/main" id="{1DCD90EC-9BDD-9B44-88A8-0769CB2BEBBA}"/>
                  </a:ext>
                </a:extLst>
              </p:cNvPr>
              <p:cNvSpPr>
                <a:spLocks/>
              </p:cNvSpPr>
              <p:nvPr>
                <p:custDataLst>
                  <p:tags r:id="rId334"/>
                </p:custDataLst>
              </p:nvPr>
            </p:nvSpPr>
            <p:spPr bwMode="auto">
              <a:xfrm>
                <a:off x="7759700" y="1390650"/>
                <a:ext cx="79375" cy="58738"/>
              </a:xfrm>
              <a:custGeom>
                <a:avLst/>
                <a:gdLst>
                  <a:gd name="T0" fmla="*/ 2147483646 w 183"/>
                  <a:gd name="T1" fmla="*/ 0 h 73"/>
                  <a:gd name="T2" fmla="*/ 2147483646 w 183"/>
                  <a:gd name="T3" fmla="*/ 0 h 73"/>
                  <a:gd name="T4" fmla="*/ 2147483646 w 183"/>
                  <a:gd name="T5" fmla="*/ 521180665 h 73"/>
                  <a:gd name="T6" fmla="*/ 2147483646 w 183"/>
                  <a:gd name="T7" fmla="*/ 2084075736 h 73"/>
                  <a:gd name="T8" fmla="*/ 2147483646 w 183"/>
                  <a:gd name="T9" fmla="*/ 2147483646 h 73"/>
                  <a:gd name="T10" fmla="*/ 2147483646 w 183"/>
                  <a:gd name="T11" fmla="*/ 2147483646 h 73"/>
                  <a:gd name="T12" fmla="*/ 2147483646 w 183"/>
                  <a:gd name="T13" fmla="*/ 2147483646 h 73"/>
                  <a:gd name="T14" fmla="*/ 2147483646 w 183"/>
                  <a:gd name="T15" fmla="*/ 2147483646 h 73"/>
                  <a:gd name="T16" fmla="*/ 2147483646 w 183"/>
                  <a:gd name="T17" fmla="*/ 2147483646 h 73"/>
                  <a:gd name="T18" fmla="*/ 2147483646 w 183"/>
                  <a:gd name="T19" fmla="*/ 2147483646 h 73"/>
                  <a:gd name="T20" fmla="*/ 2147483646 w 183"/>
                  <a:gd name="T21" fmla="*/ 2147483646 h 73"/>
                  <a:gd name="T22" fmla="*/ 2147483646 w 183"/>
                  <a:gd name="T23" fmla="*/ 2147483646 h 73"/>
                  <a:gd name="T24" fmla="*/ 2147483646 w 183"/>
                  <a:gd name="T25" fmla="*/ 2147483646 h 73"/>
                  <a:gd name="T26" fmla="*/ 2147483646 w 183"/>
                  <a:gd name="T27" fmla="*/ 2147483646 h 73"/>
                  <a:gd name="T28" fmla="*/ 2147483646 w 183"/>
                  <a:gd name="T29" fmla="*/ 2147483646 h 73"/>
                  <a:gd name="T30" fmla="*/ 2147483646 w 183"/>
                  <a:gd name="T31" fmla="*/ 2147483646 h 73"/>
                  <a:gd name="T32" fmla="*/ 2147483646 w 183"/>
                  <a:gd name="T33" fmla="*/ 2147483646 h 73"/>
                  <a:gd name="T34" fmla="*/ 2147483646 w 183"/>
                  <a:gd name="T35" fmla="*/ 2147483646 h 73"/>
                  <a:gd name="T36" fmla="*/ 2147483646 w 183"/>
                  <a:gd name="T37" fmla="*/ 2147483646 h 73"/>
                  <a:gd name="T38" fmla="*/ 2147483646 w 183"/>
                  <a:gd name="T39" fmla="*/ 2147483646 h 73"/>
                  <a:gd name="T40" fmla="*/ 1305644146 w 183"/>
                  <a:gd name="T41" fmla="*/ 2147483646 h 73"/>
                  <a:gd name="T42" fmla="*/ 571172090 w 183"/>
                  <a:gd name="T43" fmla="*/ 2147483646 h 73"/>
                  <a:gd name="T44" fmla="*/ 326410820 w 183"/>
                  <a:gd name="T45" fmla="*/ 2147483646 h 73"/>
                  <a:gd name="T46" fmla="*/ 163111288 w 183"/>
                  <a:gd name="T47" fmla="*/ 2147483646 h 73"/>
                  <a:gd name="T48" fmla="*/ 81649983 w 183"/>
                  <a:gd name="T49" fmla="*/ 2147483646 h 73"/>
                  <a:gd name="T50" fmla="*/ 0 w 183"/>
                  <a:gd name="T51" fmla="*/ 2147483646 h 73"/>
                  <a:gd name="T52" fmla="*/ 81649983 w 183"/>
                  <a:gd name="T53" fmla="*/ 2147483646 h 73"/>
                  <a:gd name="T54" fmla="*/ 244761270 w 183"/>
                  <a:gd name="T55" fmla="*/ 2147483646 h 73"/>
                  <a:gd name="T56" fmla="*/ 571172090 w 183"/>
                  <a:gd name="T57" fmla="*/ 2084075736 h 73"/>
                  <a:gd name="T58" fmla="*/ 1060882876 w 183"/>
                  <a:gd name="T59" fmla="*/ 1562895072 h 73"/>
                  <a:gd name="T60" fmla="*/ 1550404983 w 183"/>
                  <a:gd name="T61" fmla="*/ 521180665 h 73"/>
                  <a:gd name="T62" fmla="*/ 2147483646 w 183"/>
                  <a:gd name="T63" fmla="*/ 0 h 73"/>
                  <a:gd name="T64" fmla="*/ 2147483646 w 183"/>
                  <a:gd name="T65" fmla="*/ 0 h 73"/>
                  <a:gd name="T66" fmla="*/ 2147483646 w 183"/>
                  <a:gd name="T67" fmla="*/ 0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83" h="73">
                    <a:moveTo>
                      <a:pt x="50" y="0"/>
                    </a:moveTo>
                    <a:lnTo>
                      <a:pt x="63" y="0"/>
                    </a:lnTo>
                    <a:lnTo>
                      <a:pt x="75" y="1"/>
                    </a:lnTo>
                    <a:lnTo>
                      <a:pt x="86" y="4"/>
                    </a:lnTo>
                    <a:lnTo>
                      <a:pt x="97" y="7"/>
                    </a:lnTo>
                    <a:lnTo>
                      <a:pt x="106" y="10"/>
                    </a:lnTo>
                    <a:lnTo>
                      <a:pt x="116" y="15"/>
                    </a:lnTo>
                    <a:lnTo>
                      <a:pt x="124" y="19"/>
                    </a:lnTo>
                    <a:lnTo>
                      <a:pt x="131" y="25"/>
                    </a:lnTo>
                    <a:lnTo>
                      <a:pt x="159" y="49"/>
                    </a:lnTo>
                    <a:lnTo>
                      <a:pt x="183" y="73"/>
                    </a:lnTo>
                    <a:lnTo>
                      <a:pt x="137" y="73"/>
                    </a:lnTo>
                    <a:lnTo>
                      <a:pt x="128" y="72"/>
                    </a:lnTo>
                    <a:lnTo>
                      <a:pt x="117" y="70"/>
                    </a:lnTo>
                    <a:lnTo>
                      <a:pt x="104" y="66"/>
                    </a:lnTo>
                    <a:lnTo>
                      <a:pt x="90" y="62"/>
                    </a:lnTo>
                    <a:lnTo>
                      <a:pt x="73" y="56"/>
                    </a:lnTo>
                    <a:lnTo>
                      <a:pt x="58" y="50"/>
                    </a:lnTo>
                    <a:lnTo>
                      <a:pt x="42" y="44"/>
                    </a:lnTo>
                    <a:lnTo>
                      <a:pt x="28" y="37"/>
                    </a:lnTo>
                    <a:lnTo>
                      <a:pt x="16" y="30"/>
                    </a:lnTo>
                    <a:lnTo>
                      <a:pt x="7" y="23"/>
                    </a:lnTo>
                    <a:lnTo>
                      <a:pt x="4" y="19"/>
                    </a:lnTo>
                    <a:lnTo>
                      <a:pt x="2" y="16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6"/>
                    </a:lnTo>
                    <a:lnTo>
                      <a:pt x="7" y="4"/>
                    </a:lnTo>
                    <a:lnTo>
                      <a:pt x="13" y="3"/>
                    </a:lnTo>
                    <a:lnTo>
                      <a:pt x="19" y="1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3" name="Freeform 497">
                <a:extLst>
                  <a:ext uri="{FF2B5EF4-FFF2-40B4-BE49-F238E27FC236}">
                    <a16:creationId xmlns:a16="http://schemas.microsoft.com/office/drawing/2014/main" id="{220798C3-6B0F-8240-99DA-9B176F8976C4}"/>
                  </a:ext>
                </a:extLst>
              </p:cNvPr>
              <p:cNvSpPr>
                <a:spLocks/>
              </p:cNvSpPr>
              <p:nvPr>
                <p:custDataLst>
                  <p:tags r:id="rId335"/>
                </p:custDataLst>
              </p:nvPr>
            </p:nvSpPr>
            <p:spPr bwMode="auto">
              <a:xfrm>
                <a:off x="7826375" y="1408113"/>
                <a:ext cx="33338" cy="57150"/>
              </a:xfrm>
              <a:custGeom>
                <a:avLst/>
                <a:gdLst>
                  <a:gd name="T0" fmla="*/ 0 w 79"/>
                  <a:gd name="T1" fmla="*/ 2147483646 h 42"/>
                  <a:gd name="T2" fmla="*/ 1728483304 w 79"/>
                  <a:gd name="T3" fmla="*/ 2147483646 h 42"/>
                  <a:gd name="T4" fmla="*/ 2147483646 w 79"/>
                  <a:gd name="T5" fmla="*/ 2147483646 h 42"/>
                  <a:gd name="T6" fmla="*/ 2147483646 w 79"/>
                  <a:gd name="T7" fmla="*/ 0 h 42"/>
                  <a:gd name="T8" fmla="*/ 2147483646 w 79"/>
                  <a:gd name="T9" fmla="*/ 0 h 42"/>
                  <a:gd name="T10" fmla="*/ 2147483646 w 79"/>
                  <a:gd name="T11" fmla="*/ 2147483646 h 42"/>
                  <a:gd name="T12" fmla="*/ 2147483646 w 79"/>
                  <a:gd name="T13" fmla="*/ 2147483646 h 42"/>
                  <a:gd name="T14" fmla="*/ 2147483646 w 79"/>
                  <a:gd name="T15" fmla="*/ 2147483646 h 42"/>
                  <a:gd name="T16" fmla="*/ 2147483646 w 79"/>
                  <a:gd name="T17" fmla="*/ 2147483646 h 42"/>
                  <a:gd name="T18" fmla="*/ 2147483646 w 79"/>
                  <a:gd name="T19" fmla="*/ 2147483646 h 42"/>
                  <a:gd name="T20" fmla="*/ 2147483646 w 79"/>
                  <a:gd name="T21" fmla="*/ 2147483646 h 42"/>
                  <a:gd name="T22" fmla="*/ 2147483646 w 79"/>
                  <a:gd name="T23" fmla="*/ 2147483646 h 42"/>
                  <a:gd name="T24" fmla="*/ 2147483646 w 79"/>
                  <a:gd name="T25" fmla="*/ 2147483646 h 42"/>
                  <a:gd name="T26" fmla="*/ 2147483646 w 79"/>
                  <a:gd name="T27" fmla="*/ 2147483646 h 42"/>
                  <a:gd name="T28" fmla="*/ 2147483646 w 79"/>
                  <a:gd name="T29" fmla="*/ 2147483646 h 42"/>
                  <a:gd name="T30" fmla="*/ 2147483646 w 79"/>
                  <a:gd name="T31" fmla="*/ 2147483646 h 42"/>
                  <a:gd name="T32" fmla="*/ 2147483646 w 79"/>
                  <a:gd name="T33" fmla="*/ 2147483646 h 42"/>
                  <a:gd name="T34" fmla="*/ 2147483646 w 79"/>
                  <a:gd name="T35" fmla="*/ 2147483646 h 42"/>
                  <a:gd name="T36" fmla="*/ 1878786200 w 79"/>
                  <a:gd name="T37" fmla="*/ 2147483646 h 42"/>
                  <a:gd name="T38" fmla="*/ 1202423168 w 79"/>
                  <a:gd name="T39" fmla="*/ 2147483646 h 42"/>
                  <a:gd name="T40" fmla="*/ 826665928 w 79"/>
                  <a:gd name="T41" fmla="*/ 2147483646 h 42"/>
                  <a:gd name="T42" fmla="*/ 375757240 w 79"/>
                  <a:gd name="T43" fmla="*/ 2147483646 h 42"/>
                  <a:gd name="T44" fmla="*/ 150302896 w 79"/>
                  <a:gd name="T45" fmla="*/ 2147483646 h 42"/>
                  <a:gd name="T46" fmla="*/ 0 w 79"/>
                  <a:gd name="T47" fmla="*/ 2147483646 h 42"/>
                  <a:gd name="T48" fmla="*/ 0 w 79"/>
                  <a:gd name="T49" fmla="*/ 2147483646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9" h="42">
                    <a:moveTo>
                      <a:pt x="0" y="6"/>
                    </a:moveTo>
                    <a:lnTo>
                      <a:pt x="23" y="2"/>
                    </a:lnTo>
                    <a:lnTo>
                      <a:pt x="41" y="1"/>
                    </a:lnTo>
                    <a:lnTo>
                      <a:pt x="60" y="0"/>
                    </a:lnTo>
                    <a:lnTo>
                      <a:pt x="79" y="0"/>
                    </a:lnTo>
                    <a:lnTo>
                      <a:pt x="79" y="9"/>
                    </a:lnTo>
                    <a:lnTo>
                      <a:pt x="79" y="18"/>
                    </a:lnTo>
                    <a:lnTo>
                      <a:pt x="79" y="22"/>
                    </a:lnTo>
                    <a:lnTo>
                      <a:pt x="75" y="27"/>
                    </a:lnTo>
                    <a:lnTo>
                      <a:pt x="72" y="31"/>
                    </a:lnTo>
                    <a:lnTo>
                      <a:pt x="68" y="35"/>
                    </a:lnTo>
                    <a:lnTo>
                      <a:pt x="62" y="38"/>
                    </a:lnTo>
                    <a:lnTo>
                      <a:pt x="57" y="40"/>
                    </a:lnTo>
                    <a:lnTo>
                      <a:pt x="51" y="42"/>
                    </a:lnTo>
                    <a:lnTo>
                      <a:pt x="46" y="42"/>
                    </a:lnTo>
                    <a:lnTo>
                      <a:pt x="40" y="42"/>
                    </a:lnTo>
                    <a:lnTo>
                      <a:pt x="35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16" y="32"/>
                    </a:lnTo>
                    <a:lnTo>
                      <a:pt x="11" y="26"/>
                    </a:lnTo>
                    <a:lnTo>
                      <a:pt x="5" y="20"/>
                    </a:lnTo>
                    <a:lnTo>
                      <a:pt x="2" y="14"/>
                    </a:lnTo>
                    <a:lnTo>
                      <a:pt x="0" y="9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4" name="Freeform 498">
                <a:extLst>
                  <a:ext uri="{FF2B5EF4-FFF2-40B4-BE49-F238E27FC236}">
                    <a16:creationId xmlns:a16="http://schemas.microsoft.com/office/drawing/2014/main" id="{DE1E84F4-AA25-D24B-8EF3-DAEF59A99355}"/>
                  </a:ext>
                </a:extLst>
              </p:cNvPr>
              <p:cNvSpPr>
                <a:spLocks/>
              </p:cNvSpPr>
              <p:nvPr>
                <p:custDataLst>
                  <p:tags r:id="rId336"/>
                </p:custDataLst>
              </p:nvPr>
            </p:nvSpPr>
            <p:spPr bwMode="auto">
              <a:xfrm>
                <a:off x="7856538" y="1419225"/>
                <a:ext cx="52387" cy="58738"/>
              </a:xfrm>
              <a:custGeom>
                <a:avLst/>
                <a:gdLst>
                  <a:gd name="T0" fmla="*/ 2147483646 w 113"/>
                  <a:gd name="T1" fmla="*/ 2147483646 h 52"/>
                  <a:gd name="T2" fmla="*/ 2147483646 w 113"/>
                  <a:gd name="T3" fmla="*/ 2147483646 h 52"/>
                  <a:gd name="T4" fmla="*/ 2147483646 w 113"/>
                  <a:gd name="T5" fmla="*/ 2147483646 h 52"/>
                  <a:gd name="T6" fmla="*/ 2147483646 w 113"/>
                  <a:gd name="T7" fmla="*/ 2147483646 h 52"/>
                  <a:gd name="T8" fmla="*/ 2147483646 w 113"/>
                  <a:gd name="T9" fmla="*/ 2147483646 h 52"/>
                  <a:gd name="T10" fmla="*/ 2147483646 w 113"/>
                  <a:gd name="T11" fmla="*/ 2147483646 h 52"/>
                  <a:gd name="T12" fmla="*/ 2147483646 w 113"/>
                  <a:gd name="T13" fmla="*/ 2147483646 h 52"/>
                  <a:gd name="T14" fmla="*/ 2147483646 w 113"/>
                  <a:gd name="T15" fmla="*/ 2147483646 h 52"/>
                  <a:gd name="T16" fmla="*/ 2147483646 w 113"/>
                  <a:gd name="T17" fmla="*/ 2147483646 h 52"/>
                  <a:gd name="T18" fmla="*/ 2147483646 w 113"/>
                  <a:gd name="T19" fmla="*/ 2147483646 h 52"/>
                  <a:gd name="T20" fmla="*/ 2147483646 w 113"/>
                  <a:gd name="T21" fmla="*/ 2147483646 h 52"/>
                  <a:gd name="T22" fmla="*/ 2147483646 w 113"/>
                  <a:gd name="T23" fmla="*/ 2147483646 h 52"/>
                  <a:gd name="T24" fmla="*/ 2092525466 w 113"/>
                  <a:gd name="T25" fmla="*/ 2147483646 h 52"/>
                  <a:gd name="T26" fmla="*/ 1295362686 w 113"/>
                  <a:gd name="T27" fmla="*/ 2147483646 h 52"/>
                  <a:gd name="T28" fmla="*/ 597925747 w 113"/>
                  <a:gd name="T29" fmla="*/ 2147483646 h 52"/>
                  <a:gd name="T30" fmla="*/ 398474066 w 113"/>
                  <a:gd name="T31" fmla="*/ 2147483646 h 52"/>
                  <a:gd name="T32" fmla="*/ 199237033 w 113"/>
                  <a:gd name="T33" fmla="*/ 2147483646 h 52"/>
                  <a:gd name="T34" fmla="*/ 99725840 w 113"/>
                  <a:gd name="T35" fmla="*/ 2147483646 h 52"/>
                  <a:gd name="T36" fmla="*/ 0 w 113"/>
                  <a:gd name="T37" fmla="*/ 2147483646 h 52"/>
                  <a:gd name="T38" fmla="*/ 99725840 w 113"/>
                  <a:gd name="T39" fmla="*/ 2147483646 h 52"/>
                  <a:gd name="T40" fmla="*/ 99725840 w 113"/>
                  <a:gd name="T41" fmla="*/ 2147483646 h 52"/>
                  <a:gd name="T42" fmla="*/ 298962873 w 113"/>
                  <a:gd name="T43" fmla="*/ 2147483646 h 52"/>
                  <a:gd name="T44" fmla="*/ 498199906 w 113"/>
                  <a:gd name="T45" fmla="*/ 2147483646 h 52"/>
                  <a:gd name="T46" fmla="*/ 697436939 w 113"/>
                  <a:gd name="T47" fmla="*/ 2147483646 h 52"/>
                  <a:gd name="T48" fmla="*/ 996399813 w 113"/>
                  <a:gd name="T49" fmla="*/ 2147483646 h 52"/>
                  <a:gd name="T50" fmla="*/ 1394873415 w 113"/>
                  <a:gd name="T51" fmla="*/ 1441816835 h 52"/>
                  <a:gd name="T52" fmla="*/ 1693836752 w 113"/>
                  <a:gd name="T53" fmla="*/ 0 h 52"/>
                  <a:gd name="T54" fmla="*/ 2147483646 w 113"/>
                  <a:gd name="T55" fmla="*/ 0 h 52"/>
                  <a:gd name="T56" fmla="*/ 2147483646 w 113"/>
                  <a:gd name="T57" fmla="*/ 2147483646 h 52"/>
                  <a:gd name="T58" fmla="*/ 2147483646 w 113"/>
                  <a:gd name="T59" fmla="*/ 2147483646 h 52"/>
                  <a:gd name="T60" fmla="*/ 2147483646 w 113"/>
                  <a:gd name="T61" fmla="*/ 2147483646 h 52"/>
                  <a:gd name="T62" fmla="*/ 2147483646 w 113"/>
                  <a:gd name="T63" fmla="*/ 2147483646 h 52"/>
                  <a:gd name="T64" fmla="*/ 2147483646 w 113"/>
                  <a:gd name="T65" fmla="*/ 2147483646 h 52"/>
                  <a:gd name="T66" fmla="*/ 2147483646 w 113"/>
                  <a:gd name="T67" fmla="*/ 2147483646 h 52"/>
                  <a:gd name="T68" fmla="*/ 2147483646 w 113"/>
                  <a:gd name="T69" fmla="*/ 2147483646 h 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13" h="52">
                    <a:moveTo>
                      <a:pt x="113" y="39"/>
                    </a:moveTo>
                    <a:lnTo>
                      <a:pt x="112" y="42"/>
                    </a:lnTo>
                    <a:lnTo>
                      <a:pt x="109" y="45"/>
                    </a:lnTo>
                    <a:lnTo>
                      <a:pt x="106" y="47"/>
                    </a:lnTo>
                    <a:lnTo>
                      <a:pt x="103" y="49"/>
                    </a:lnTo>
                    <a:lnTo>
                      <a:pt x="94" y="51"/>
                    </a:lnTo>
                    <a:lnTo>
                      <a:pt x="85" y="52"/>
                    </a:lnTo>
                    <a:lnTo>
                      <a:pt x="66" y="52"/>
                    </a:lnTo>
                    <a:lnTo>
                      <a:pt x="53" y="51"/>
                    </a:lnTo>
                    <a:lnTo>
                      <a:pt x="47" y="51"/>
                    </a:lnTo>
                    <a:lnTo>
                      <a:pt x="39" y="48"/>
                    </a:lnTo>
                    <a:lnTo>
                      <a:pt x="30" y="45"/>
                    </a:lnTo>
                    <a:lnTo>
                      <a:pt x="21" y="41"/>
                    </a:lnTo>
                    <a:lnTo>
                      <a:pt x="13" y="36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5"/>
                    </a:lnTo>
                    <a:lnTo>
                      <a:pt x="1" y="22"/>
                    </a:lnTo>
                    <a:lnTo>
                      <a:pt x="0" y="20"/>
                    </a:lnTo>
                    <a:lnTo>
                      <a:pt x="1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2"/>
                    </a:lnTo>
                    <a:lnTo>
                      <a:pt x="14" y="1"/>
                    </a:lnTo>
                    <a:lnTo>
                      <a:pt x="17" y="0"/>
                    </a:lnTo>
                    <a:lnTo>
                      <a:pt x="26" y="0"/>
                    </a:lnTo>
                    <a:lnTo>
                      <a:pt x="36" y="2"/>
                    </a:lnTo>
                    <a:lnTo>
                      <a:pt x="46" y="5"/>
                    </a:lnTo>
                    <a:lnTo>
                      <a:pt x="57" y="9"/>
                    </a:lnTo>
                    <a:lnTo>
                      <a:pt x="77" y="18"/>
                    </a:lnTo>
                    <a:lnTo>
                      <a:pt x="95" y="29"/>
                    </a:lnTo>
                    <a:lnTo>
                      <a:pt x="108" y="36"/>
                    </a:lnTo>
                    <a:lnTo>
                      <a:pt x="113" y="3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5" name="Freeform 499">
                <a:extLst>
                  <a:ext uri="{FF2B5EF4-FFF2-40B4-BE49-F238E27FC236}">
                    <a16:creationId xmlns:a16="http://schemas.microsoft.com/office/drawing/2014/main" id="{9CA9E4A7-70A7-9A4F-8512-5EFC38756535}"/>
                  </a:ext>
                </a:extLst>
              </p:cNvPr>
              <p:cNvSpPr>
                <a:spLocks/>
              </p:cNvSpPr>
              <p:nvPr>
                <p:custDataLst>
                  <p:tags r:id="rId337"/>
                </p:custDataLst>
              </p:nvPr>
            </p:nvSpPr>
            <p:spPr bwMode="auto">
              <a:xfrm>
                <a:off x="7627938" y="1392238"/>
                <a:ext cx="61912" cy="58737"/>
              </a:xfrm>
              <a:custGeom>
                <a:avLst/>
                <a:gdLst>
                  <a:gd name="T0" fmla="*/ 0 w 139"/>
                  <a:gd name="T1" fmla="*/ 2147483646 h 40"/>
                  <a:gd name="T2" fmla="*/ 706864003 w 139"/>
                  <a:gd name="T3" fmla="*/ 2147483646 h 40"/>
                  <a:gd name="T4" fmla="*/ 1678975493 w 139"/>
                  <a:gd name="T5" fmla="*/ 2147483646 h 40"/>
                  <a:gd name="T6" fmla="*/ 2147483646 w 139"/>
                  <a:gd name="T7" fmla="*/ 2147483646 h 40"/>
                  <a:gd name="T8" fmla="*/ 2147483646 w 139"/>
                  <a:gd name="T9" fmla="*/ 2147483646 h 40"/>
                  <a:gd name="T10" fmla="*/ 2147483646 w 139"/>
                  <a:gd name="T11" fmla="*/ 2147483646 h 40"/>
                  <a:gd name="T12" fmla="*/ 2147483646 w 139"/>
                  <a:gd name="T13" fmla="*/ 2147483646 h 40"/>
                  <a:gd name="T14" fmla="*/ 2147483646 w 139"/>
                  <a:gd name="T15" fmla="*/ 0 h 40"/>
                  <a:gd name="T16" fmla="*/ 2147483646 w 139"/>
                  <a:gd name="T17" fmla="*/ 2147483646 h 40"/>
                  <a:gd name="T18" fmla="*/ 2147483646 w 139"/>
                  <a:gd name="T19" fmla="*/ 2147483646 h 40"/>
                  <a:gd name="T20" fmla="*/ 2147483646 w 139"/>
                  <a:gd name="T21" fmla="*/ 2147483646 h 40"/>
                  <a:gd name="T22" fmla="*/ 2147483646 w 139"/>
                  <a:gd name="T23" fmla="*/ 2147483646 h 40"/>
                  <a:gd name="T24" fmla="*/ 2147483646 w 139"/>
                  <a:gd name="T25" fmla="*/ 2147483646 h 40"/>
                  <a:gd name="T26" fmla="*/ 2147483646 w 139"/>
                  <a:gd name="T27" fmla="*/ 2147483646 h 40"/>
                  <a:gd name="T28" fmla="*/ 2147483646 w 139"/>
                  <a:gd name="T29" fmla="*/ 2147483646 h 40"/>
                  <a:gd name="T30" fmla="*/ 2147483646 w 139"/>
                  <a:gd name="T31" fmla="*/ 2147483646 h 40"/>
                  <a:gd name="T32" fmla="*/ 2147483646 w 139"/>
                  <a:gd name="T33" fmla="*/ 2147483646 h 40"/>
                  <a:gd name="T34" fmla="*/ 2147483646 w 139"/>
                  <a:gd name="T35" fmla="*/ 2147483646 h 40"/>
                  <a:gd name="T36" fmla="*/ 1502210052 w 139"/>
                  <a:gd name="T37" fmla="*/ 2147483646 h 40"/>
                  <a:gd name="T38" fmla="*/ 972111491 w 139"/>
                  <a:gd name="T39" fmla="*/ 2147483646 h 40"/>
                  <a:gd name="T40" fmla="*/ 353531328 w 139"/>
                  <a:gd name="T41" fmla="*/ 2147483646 h 40"/>
                  <a:gd name="T42" fmla="*/ 0 w 139"/>
                  <a:gd name="T43" fmla="*/ 2147483646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39" h="40">
                    <a:moveTo>
                      <a:pt x="0" y="8"/>
                    </a:moveTo>
                    <a:lnTo>
                      <a:pt x="8" y="9"/>
                    </a:lnTo>
                    <a:lnTo>
                      <a:pt x="19" y="8"/>
                    </a:lnTo>
                    <a:lnTo>
                      <a:pt x="30" y="7"/>
                    </a:lnTo>
                    <a:lnTo>
                      <a:pt x="42" y="5"/>
                    </a:lnTo>
                    <a:lnTo>
                      <a:pt x="53" y="2"/>
                    </a:lnTo>
                    <a:lnTo>
                      <a:pt x="64" y="1"/>
                    </a:lnTo>
                    <a:lnTo>
                      <a:pt x="73" y="0"/>
                    </a:lnTo>
                    <a:lnTo>
                      <a:pt x="80" y="2"/>
                    </a:lnTo>
                    <a:lnTo>
                      <a:pt x="139" y="39"/>
                    </a:lnTo>
                    <a:lnTo>
                      <a:pt x="133" y="40"/>
                    </a:lnTo>
                    <a:lnTo>
                      <a:pt x="125" y="39"/>
                    </a:lnTo>
                    <a:lnTo>
                      <a:pt x="116" y="38"/>
                    </a:lnTo>
                    <a:lnTo>
                      <a:pt x="106" y="36"/>
                    </a:lnTo>
                    <a:lnTo>
                      <a:pt x="86" y="30"/>
                    </a:lnTo>
                    <a:lnTo>
                      <a:pt x="64" y="24"/>
                    </a:lnTo>
                    <a:lnTo>
                      <a:pt x="44" y="16"/>
                    </a:lnTo>
                    <a:lnTo>
                      <a:pt x="26" y="11"/>
                    </a:lnTo>
                    <a:lnTo>
                      <a:pt x="17" y="9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6" name="Freeform 500">
                <a:extLst>
                  <a:ext uri="{FF2B5EF4-FFF2-40B4-BE49-F238E27FC236}">
                    <a16:creationId xmlns:a16="http://schemas.microsoft.com/office/drawing/2014/main" id="{A74C235D-4D71-F14F-A882-538489131B2D}"/>
                  </a:ext>
                </a:extLst>
              </p:cNvPr>
              <p:cNvSpPr>
                <a:spLocks/>
              </p:cNvSpPr>
              <p:nvPr>
                <p:custDataLst>
                  <p:tags r:id="rId338"/>
                </p:custDataLst>
              </p:nvPr>
            </p:nvSpPr>
            <p:spPr bwMode="auto">
              <a:xfrm>
                <a:off x="7927975" y="1333500"/>
                <a:ext cx="139700" cy="57150"/>
              </a:xfrm>
              <a:custGeom>
                <a:avLst/>
                <a:gdLst>
                  <a:gd name="T0" fmla="*/ 794131742 w 325"/>
                  <a:gd name="T1" fmla="*/ 2147483646 h 71"/>
                  <a:gd name="T2" fmla="*/ 2147483646 w 325"/>
                  <a:gd name="T3" fmla="*/ 521568608 h 71"/>
                  <a:gd name="T4" fmla="*/ 2147483646 w 325"/>
                  <a:gd name="T5" fmla="*/ 0 h 71"/>
                  <a:gd name="T6" fmla="*/ 2147483646 w 325"/>
                  <a:gd name="T7" fmla="*/ 2086275239 h 71"/>
                  <a:gd name="T8" fmla="*/ 2147483646 w 325"/>
                  <a:gd name="T9" fmla="*/ 2147483646 h 71"/>
                  <a:gd name="T10" fmla="*/ 2147483646 w 325"/>
                  <a:gd name="T11" fmla="*/ 2147483646 h 71"/>
                  <a:gd name="T12" fmla="*/ 2147483646 w 325"/>
                  <a:gd name="T13" fmla="*/ 2147483646 h 71"/>
                  <a:gd name="T14" fmla="*/ 2147483646 w 325"/>
                  <a:gd name="T15" fmla="*/ 2147483646 h 71"/>
                  <a:gd name="T16" fmla="*/ 2147483646 w 325"/>
                  <a:gd name="T17" fmla="*/ 2147483646 h 71"/>
                  <a:gd name="T18" fmla="*/ 2147483646 w 325"/>
                  <a:gd name="T19" fmla="*/ 2147483646 h 71"/>
                  <a:gd name="T20" fmla="*/ 2147483646 w 325"/>
                  <a:gd name="T21" fmla="*/ 2147483646 h 71"/>
                  <a:gd name="T22" fmla="*/ 2147483646 w 325"/>
                  <a:gd name="T23" fmla="*/ 2147483646 h 71"/>
                  <a:gd name="T24" fmla="*/ 2147483646 w 325"/>
                  <a:gd name="T25" fmla="*/ 2147483646 h 71"/>
                  <a:gd name="T26" fmla="*/ 2147483646 w 325"/>
                  <a:gd name="T27" fmla="*/ 2147483646 h 71"/>
                  <a:gd name="T28" fmla="*/ 2147483646 w 325"/>
                  <a:gd name="T29" fmla="*/ 2147483646 h 71"/>
                  <a:gd name="T30" fmla="*/ 2147483646 w 325"/>
                  <a:gd name="T31" fmla="*/ 2147483646 h 71"/>
                  <a:gd name="T32" fmla="*/ 2147483646 w 325"/>
                  <a:gd name="T33" fmla="*/ 2147483646 h 71"/>
                  <a:gd name="T34" fmla="*/ 2147483646 w 325"/>
                  <a:gd name="T35" fmla="*/ 2147483646 h 71"/>
                  <a:gd name="T36" fmla="*/ 2147483646 w 325"/>
                  <a:gd name="T37" fmla="*/ 2147483646 h 71"/>
                  <a:gd name="T38" fmla="*/ 2147483646 w 325"/>
                  <a:gd name="T39" fmla="*/ 2147483646 h 71"/>
                  <a:gd name="T40" fmla="*/ 2147483646 w 325"/>
                  <a:gd name="T41" fmla="*/ 2147483646 h 71"/>
                  <a:gd name="T42" fmla="*/ 2147483646 w 325"/>
                  <a:gd name="T43" fmla="*/ 2147483646 h 71"/>
                  <a:gd name="T44" fmla="*/ 2147483646 w 325"/>
                  <a:gd name="T45" fmla="*/ 2147483646 h 71"/>
                  <a:gd name="T46" fmla="*/ 2147483646 w 325"/>
                  <a:gd name="T47" fmla="*/ 2147483646 h 71"/>
                  <a:gd name="T48" fmla="*/ 2147483646 w 325"/>
                  <a:gd name="T49" fmla="*/ 2147483646 h 71"/>
                  <a:gd name="T50" fmla="*/ 2147483646 w 325"/>
                  <a:gd name="T51" fmla="*/ 2147483646 h 71"/>
                  <a:gd name="T52" fmla="*/ 2147483646 w 325"/>
                  <a:gd name="T53" fmla="*/ 2147483646 h 71"/>
                  <a:gd name="T54" fmla="*/ 2147483646 w 325"/>
                  <a:gd name="T55" fmla="*/ 2147483646 h 71"/>
                  <a:gd name="T56" fmla="*/ 1985513975 w 325"/>
                  <a:gd name="T57" fmla="*/ 2147483646 h 71"/>
                  <a:gd name="T58" fmla="*/ 1270832417 w 325"/>
                  <a:gd name="T59" fmla="*/ 2147483646 h 71"/>
                  <a:gd name="T60" fmla="*/ 476515840 w 325"/>
                  <a:gd name="T61" fmla="*/ 2147483646 h 71"/>
                  <a:gd name="T62" fmla="*/ 0 w 325"/>
                  <a:gd name="T63" fmla="*/ 2147483646 h 7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25" h="71">
                    <a:moveTo>
                      <a:pt x="0" y="12"/>
                    </a:moveTo>
                    <a:lnTo>
                      <a:pt x="10" y="7"/>
                    </a:lnTo>
                    <a:lnTo>
                      <a:pt x="20" y="3"/>
                    </a:lnTo>
                    <a:lnTo>
                      <a:pt x="31" y="1"/>
                    </a:lnTo>
                    <a:lnTo>
                      <a:pt x="42" y="0"/>
                    </a:lnTo>
                    <a:lnTo>
                      <a:pt x="53" y="0"/>
                    </a:lnTo>
                    <a:lnTo>
                      <a:pt x="62" y="2"/>
                    </a:lnTo>
                    <a:lnTo>
                      <a:pt x="73" y="4"/>
                    </a:lnTo>
                    <a:lnTo>
                      <a:pt x="83" y="6"/>
                    </a:lnTo>
                    <a:lnTo>
                      <a:pt x="92" y="10"/>
                    </a:lnTo>
                    <a:lnTo>
                      <a:pt x="101" y="14"/>
                    </a:lnTo>
                    <a:lnTo>
                      <a:pt x="110" y="18"/>
                    </a:lnTo>
                    <a:lnTo>
                      <a:pt x="116" y="23"/>
                    </a:lnTo>
                    <a:lnTo>
                      <a:pt x="122" y="29"/>
                    </a:lnTo>
                    <a:lnTo>
                      <a:pt x="127" y="33"/>
                    </a:lnTo>
                    <a:lnTo>
                      <a:pt x="130" y="38"/>
                    </a:lnTo>
                    <a:lnTo>
                      <a:pt x="133" y="43"/>
                    </a:lnTo>
                    <a:lnTo>
                      <a:pt x="136" y="34"/>
                    </a:lnTo>
                    <a:lnTo>
                      <a:pt x="138" y="25"/>
                    </a:lnTo>
                    <a:lnTo>
                      <a:pt x="139" y="15"/>
                    </a:lnTo>
                    <a:lnTo>
                      <a:pt x="139" y="6"/>
                    </a:lnTo>
                    <a:lnTo>
                      <a:pt x="161" y="7"/>
                    </a:lnTo>
                    <a:lnTo>
                      <a:pt x="188" y="9"/>
                    </a:lnTo>
                    <a:lnTo>
                      <a:pt x="216" y="13"/>
                    </a:lnTo>
                    <a:lnTo>
                      <a:pt x="245" y="19"/>
                    </a:lnTo>
                    <a:lnTo>
                      <a:pt x="258" y="23"/>
                    </a:lnTo>
                    <a:lnTo>
                      <a:pt x="271" y="28"/>
                    </a:lnTo>
                    <a:lnTo>
                      <a:pt x="283" y="32"/>
                    </a:lnTo>
                    <a:lnTo>
                      <a:pt x="295" y="37"/>
                    </a:lnTo>
                    <a:lnTo>
                      <a:pt x="305" y="43"/>
                    </a:lnTo>
                    <a:lnTo>
                      <a:pt x="314" y="48"/>
                    </a:lnTo>
                    <a:lnTo>
                      <a:pt x="320" y="55"/>
                    </a:lnTo>
                    <a:lnTo>
                      <a:pt x="325" y="61"/>
                    </a:lnTo>
                    <a:lnTo>
                      <a:pt x="316" y="64"/>
                    </a:lnTo>
                    <a:lnTo>
                      <a:pt x="305" y="67"/>
                    </a:lnTo>
                    <a:lnTo>
                      <a:pt x="294" y="68"/>
                    </a:lnTo>
                    <a:lnTo>
                      <a:pt x="283" y="70"/>
                    </a:lnTo>
                    <a:lnTo>
                      <a:pt x="259" y="71"/>
                    </a:lnTo>
                    <a:lnTo>
                      <a:pt x="234" y="71"/>
                    </a:lnTo>
                    <a:lnTo>
                      <a:pt x="210" y="70"/>
                    </a:lnTo>
                    <a:lnTo>
                      <a:pt x="186" y="69"/>
                    </a:lnTo>
                    <a:lnTo>
                      <a:pt x="167" y="68"/>
                    </a:lnTo>
                    <a:lnTo>
                      <a:pt x="152" y="67"/>
                    </a:lnTo>
                    <a:lnTo>
                      <a:pt x="133" y="69"/>
                    </a:lnTo>
                    <a:lnTo>
                      <a:pt x="104" y="71"/>
                    </a:lnTo>
                    <a:lnTo>
                      <a:pt x="90" y="71"/>
                    </a:lnTo>
                    <a:lnTo>
                      <a:pt x="78" y="70"/>
                    </a:lnTo>
                    <a:lnTo>
                      <a:pt x="72" y="68"/>
                    </a:lnTo>
                    <a:lnTo>
                      <a:pt x="69" y="67"/>
                    </a:lnTo>
                    <a:lnTo>
                      <a:pt x="67" y="64"/>
                    </a:lnTo>
                    <a:lnTo>
                      <a:pt x="66" y="61"/>
                    </a:lnTo>
                    <a:lnTo>
                      <a:pt x="58" y="61"/>
                    </a:lnTo>
                    <a:lnTo>
                      <a:pt x="51" y="60"/>
                    </a:lnTo>
                    <a:lnTo>
                      <a:pt x="46" y="59"/>
                    </a:lnTo>
                    <a:lnTo>
                      <a:pt x="42" y="57"/>
                    </a:lnTo>
                    <a:lnTo>
                      <a:pt x="35" y="53"/>
                    </a:lnTo>
                    <a:lnTo>
                      <a:pt x="31" y="49"/>
                    </a:lnTo>
                    <a:lnTo>
                      <a:pt x="25" y="45"/>
                    </a:lnTo>
                    <a:lnTo>
                      <a:pt x="20" y="41"/>
                    </a:lnTo>
                    <a:lnTo>
                      <a:pt x="16" y="39"/>
                    </a:lnTo>
                    <a:lnTo>
                      <a:pt x="12" y="38"/>
                    </a:lnTo>
                    <a:lnTo>
                      <a:pt x="6" y="37"/>
                    </a:lnTo>
                    <a:lnTo>
                      <a:pt x="0" y="37"/>
                    </a:lnTo>
                    <a:lnTo>
                      <a:pt x="0" y="22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7" name="Freeform 501">
                <a:extLst>
                  <a:ext uri="{FF2B5EF4-FFF2-40B4-BE49-F238E27FC236}">
                    <a16:creationId xmlns:a16="http://schemas.microsoft.com/office/drawing/2014/main" id="{FCE01016-F22F-BD47-B86B-C5BB9DB13A53}"/>
                  </a:ext>
                </a:extLst>
              </p:cNvPr>
              <p:cNvSpPr>
                <a:spLocks/>
              </p:cNvSpPr>
              <p:nvPr>
                <p:custDataLst>
                  <p:tags r:id="rId339"/>
                </p:custDataLst>
              </p:nvPr>
            </p:nvSpPr>
            <p:spPr bwMode="auto">
              <a:xfrm>
                <a:off x="8088313" y="1341438"/>
                <a:ext cx="95250" cy="57150"/>
              </a:xfrm>
              <a:custGeom>
                <a:avLst/>
                <a:gdLst>
                  <a:gd name="T0" fmla="*/ 2147483646 w 220"/>
                  <a:gd name="T1" fmla="*/ 2147483646 h 72"/>
                  <a:gd name="T2" fmla="*/ 2147483646 w 220"/>
                  <a:gd name="T3" fmla="*/ 2147483646 h 72"/>
                  <a:gd name="T4" fmla="*/ 2147483646 w 220"/>
                  <a:gd name="T5" fmla="*/ 2147483646 h 72"/>
                  <a:gd name="T6" fmla="*/ 2147483646 w 220"/>
                  <a:gd name="T7" fmla="*/ 2147483646 h 72"/>
                  <a:gd name="T8" fmla="*/ 2147483646 w 220"/>
                  <a:gd name="T9" fmla="*/ 2147483646 h 72"/>
                  <a:gd name="T10" fmla="*/ 2147483646 w 220"/>
                  <a:gd name="T11" fmla="*/ 2147483646 h 72"/>
                  <a:gd name="T12" fmla="*/ 2147483646 w 220"/>
                  <a:gd name="T13" fmla="*/ 2147483646 h 72"/>
                  <a:gd name="T14" fmla="*/ 2147483646 w 220"/>
                  <a:gd name="T15" fmla="*/ 2147483646 h 72"/>
                  <a:gd name="T16" fmla="*/ 2147483646 w 220"/>
                  <a:gd name="T17" fmla="*/ 2147483646 h 72"/>
                  <a:gd name="T18" fmla="*/ 2147483646 w 220"/>
                  <a:gd name="T19" fmla="*/ 2147483646 h 72"/>
                  <a:gd name="T20" fmla="*/ 2147483646 w 220"/>
                  <a:gd name="T21" fmla="*/ 2147483646 h 72"/>
                  <a:gd name="T22" fmla="*/ 2147483646 w 220"/>
                  <a:gd name="T23" fmla="*/ 2147483646 h 72"/>
                  <a:gd name="T24" fmla="*/ 2147483646 w 220"/>
                  <a:gd name="T25" fmla="*/ 2147483646 h 72"/>
                  <a:gd name="T26" fmla="*/ 2147483646 w 220"/>
                  <a:gd name="T27" fmla="*/ 2147483646 h 72"/>
                  <a:gd name="T28" fmla="*/ 2147483646 w 220"/>
                  <a:gd name="T29" fmla="*/ 0 h 72"/>
                  <a:gd name="T30" fmla="*/ 2147483646 w 220"/>
                  <a:gd name="T31" fmla="*/ 2147483646 h 72"/>
                  <a:gd name="T32" fmla="*/ 2147483646 w 220"/>
                  <a:gd name="T33" fmla="*/ 2147483646 h 72"/>
                  <a:gd name="T34" fmla="*/ 2147483646 w 220"/>
                  <a:gd name="T35" fmla="*/ 2147483646 h 72"/>
                  <a:gd name="T36" fmla="*/ 2147483646 w 220"/>
                  <a:gd name="T37" fmla="*/ 2147483646 h 72"/>
                  <a:gd name="T38" fmla="*/ 2147483646 w 220"/>
                  <a:gd name="T39" fmla="*/ 2147483646 h 72"/>
                  <a:gd name="T40" fmla="*/ 2147483646 w 220"/>
                  <a:gd name="T41" fmla="*/ 2147483646 h 72"/>
                  <a:gd name="T42" fmla="*/ 2147483646 w 220"/>
                  <a:gd name="T43" fmla="*/ 2147483646 h 72"/>
                  <a:gd name="T44" fmla="*/ 2147483646 w 220"/>
                  <a:gd name="T45" fmla="*/ 2147483646 h 72"/>
                  <a:gd name="T46" fmla="*/ 2147483646 w 220"/>
                  <a:gd name="T47" fmla="*/ 2147483646 h 72"/>
                  <a:gd name="T48" fmla="*/ 2147483646 w 220"/>
                  <a:gd name="T49" fmla="*/ 2147483646 h 72"/>
                  <a:gd name="T50" fmla="*/ 2147483646 w 220"/>
                  <a:gd name="T51" fmla="*/ 2147483646 h 72"/>
                  <a:gd name="T52" fmla="*/ 2147483646 w 220"/>
                  <a:gd name="T53" fmla="*/ 2147483646 h 72"/>
                  <a:gd name="T54" fmla="*/ 2147483646 w 220"/>
                  <a:gd name="T55" fmla="*/ 2147483646 h 72"/>
                  <a:gd name="T56" fmla="*/ 2147483646 w 220"/>
                  <a:gd name="T57" fmla="*/ 2147483646 h 72"/>
                  <a:gd name="T58" fmla="*/ 2147483646 w 220"/>
                  <a:gd name="T59" fmla="*/ 2147483646 h 72"/>
                  <a:gd name="T60" fmla="*/ 2147483646 w 220"/>
                  <a:gd name="T61" fmla="*/ 2147483646 h 72"/>
                  <a:gd name="T62" fmla="*/ 2147483646 w 220"/>
                  <a:gd name="T63" fmla="*/ 2147483646 h 72"/>
                  <a:gd name="T64" fmla="*/ 2147483646 w 220"/>
                  <a:gd name="T65" fmla="*/ 2147483646 h 72"/>
                  <a:gd name="T66" fmla="*/ 2147483646 w 220"/>
                  <a:gd name="T67" fmla="*/ 2147483646 h 72"/>
                  <a:gd name="T68" fmla="*/ 2147483646 w 220"/>
                  <a:gd name="T69" fmla="*/ 2147483646 h 72"/>
                  <a:gd name="T70" fmla="*/ 2147483646 w 220"/>
                  <a:gd name="T71" fmla="*/ 2147483646 h 72"/>
                  <a:gd name="T72" fmla="*/ 2147483646 w 220"/>
                  <a:gd name="T73" fmla="*/ 2147483646 h 72"/>
                  <a:gd name="T74" fmla="*/ 2147483646 w 220"/>
                  <a:gd name="T75" fmla="*/ 2147483646 h 72"/>
                  <a:gd name="T76" fmla="*/ 2147483646 w 220"/>
                  <a:gd name="T77" fmla="*/ 2147483646 h 72"/>
                  <a:gd name="T78" fmla="*/ 2147483646 w 220"/>
                  <a:gd name="T79" fmla="*/ 2147483646 h 72"/>
                  <a:gd name="T80" fmla="*/ 2147483646 w 220"/>
                  <a:gd name="T81" fmla="*/ 2147483646 h 72"/>
                  <a:gd name="T82" fmla="*/ 2147483646 w 220"/>
                  <a:gd name="T83" fmla="*/ 2147483646 h 72"/>
                  <a:gd name="T84" fmla="*/ 2147483646 w 220"/>
                  <a:gd name="T85" fmla="*/ 2147483646 h 72"/>
                  <a:gd name="T86" fmla="*/ 2147483646 w 220"/>
                  <a:gd name="T87" fmla="*/ 2147483646 h 72"/>
                  <a:gd name="T88" fmla="*/ 1785457786 w 220"/>
                  <a:gd name="T89" fmla="*/ 2147483646 h 72"/>
                  <a:gd name="T90" fmla="*/ 1460795131 w 220"/>
                  <a:gd name="T91" fmla="*/ 2147483646 h 72"/>
                  <a:gd name="T92" fmla="*/ 1054966486 w 220"/>
                  <a:gd name="T93" fmla="*/ 2147483646 h 72"/>
                  <a:gd name="T94" fmla="*/ 730491300 w 220"/>
                  <a:gd name="T95" fmla="*/ 2147483646 h 72"/>
                  <a:gd name="T96" fmla="*/ 568159756 w 220"/>
                  <a:gd name="T97" fmla="*/ 2147483646 h 72"/>
                  <a:gd name="T98" fmla="*/ 243497100 w 220"/>
                  <a:gd name="T99" fmla="*/ 2147483646 h 72"/>
                  <a:gd name="T100" fmla="*/ 162331544 w 220"/>
                  <a:gd name="T101" fmla="*/ 2147483646 h 72"/>
                  <a:gd name="T102" fmla="*/ 81165556 w 220"/>
                  <a:gd name="T103" fmla="*/ 2147483646 h 72"/>
                  <a:gd name="T104" fmla="*/ 0 w 220"/>
                  <a:gd name="T105" fmla="*/ 2147483646 h 72"/>
                  <a:gd name="T106" fmla="*/ 1866623342 w 220"/>
                  <a:gd name="T107" fmla="*/ 2147483646 h 72"/>
                  <a:gd name="T108" fmla="*/ 2147483646 w 220"/>
                  <a:gd name="T109" fmla="*/ 2147483646 h 72"/>
                  <a:gd name="T110" fmla="*/ 2147483646 w 220"/>
                  <a:gd name="T111" fmla="*/ 2147483646 h 72"/>
                  <a:gd name="T112" fmla="*/ 2147483646 w 220"/>
                  <a:gd name="T113" fmla="*/ 2147483646 h 7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0" h="72">
                    <a:moveTo>
                      <a:pt x="87" y="25"/>
                    </a:moveTo>
                    <a:lnTo>
                      <a:pt x="92" y="26"/>
                    </a:lnTo>
                    <a:lnTo>
                      <a:pt x="98" y="27"/>
                    </a:lnTo>
                    <a:lnTo>
                      <a:pt x="101" y="28"/>
                    </a:lnTo>
                    <a:lnTo>
                      <a:pt x="104" y="27"/>
                    </a:lnTo>
                    <a:lnTo>
                      <a:pt x="109" y="27"/>
                    </a:lnTo>
                    <a:lnTo>
                      <a:pt x="113" y="25"/>
                    </a:lnTo>
                    <a:lnTo>
                      <a:pt x="114" y="26"/>
                    </a:lnTo>
                    <a:lnTo>
                      <a:pt x="115" y="26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2"/>
                    </a:lnTo>
                    <a:lnTo>
                      <a:pt x="120" y="17"/>
                    </a:lnTo>
                    <a:lnTo>
                      <a:pt x="120" y="7"/>
                    </a:lnTo>
                    <a:lnTo>
                      <a:pt x="120" y="0"/>
                    </a:lnTo>
                    <a:lnTo>
                      <a:pt x="125" y="5"/>
                    </a:lnTo>
                    <a:lnTo>
                      <a:pt x="131" y="10"/>
                    </a:lnTo>
                    <a:lnTo>
                      <a:pt x="137" y="15"/>
                    </a:lnTo>
                    <a:lnTo>
                      <a:pt x="143" y="19"/>
                    </a:lnTo>
                    <a:lnTo>
                      <a:pt x="156" y="25"/>
                    </a:lnTo>
                    <a:lnTo>
                      <a:pt x="170" y="30"/>
                    </a:lnTo>
                    <a:lnTo>
                      <a:pt x="183" y="35"/>
                    </a:lnTo>
                    <a:lnTo>
                      <a:pt x="196" y="41"/>
                    </a:lnTo>
                    <a:lnTo>
                      <a:pt x="203" y="44"/>
                    </a:lnTo>
                    <a:lnTo>
                      <a:pt x="209" y="47"/>
                    </a:lnTo>
                    <a:lnTo>
                      <a:pt x="214" y="51"/>
                    </a:lnTo>
                    <a:lnTo>
                      <a:pt x="220" y="55"/>
                    </a:lnTo>
                    <a:lnTo>
                      <a:pt x="206" y="56"/>
                    </a:lnTo>
                    <a:lnTo>
                      <a:pt x="194" y="57"/>
                    </a:lnTo>
                    <a:lnTo>
                      <a:pt x="182" y="58"/>
                    </a:lnTo>
                    <a:lnTo>
                      <a:pt x="171" y="60"/>
                    </a:lnTo>
                    <a:lnTo>
                      <a:pt x="151" y="65"/>
                    </a:lnTo>
                    <a:lnTo>
                      <a:pt x="134" y="70"/>
                    </a:lnTo>
                    <a:lnTo>
                      <a:pt x="126" y="71"/>
                    </a:lnTo>
                    <a:lnTo>
                      <a:pt x="117" y="72"/>
                    </a:lnTo>
                    <a:lnTo>
                      <a:pt x="110" y="72"/>
                    </a:lnTo>
                    <a:lnTo>
                      <a:pt x="103" y="72"/>
                    </a:lnTo>
                    <a:lnTo>
                      <a:pt x="95" y="70"/>
                    </a:lnTo>
                    <a:lnTo>
                      <a:pt x="88" y="66"/>
                    </a:lnTo>
                    <a:lnTo>
                      <a:pt x="81" y="61"/>
                    </a:lnTo>
                    <a:lnTo>
                      <a:pt x="74" y="55"/>
                    </a:lnTo>
                    <a:lnTo>
                      <a:pt x="59" y="53"/>
                    </a:lnTo>
                    <a:lnTo>
                      <a:pt x="45" y="50"/>
                    </a:lnTo>
                    <a:lnTo>
                      <a:pt x="33" y="47"/>
                    </a:lnTo>
                    <a:lnTo>
                      <a:pt x="22" y="43"/>
                    </a:lnTo>
                    <a:lnTo>
                      <a:pt x="18" y="41"/>
                    </a:lnTo>
                    <a:lnTo>
                      <a:pt x="13" y="38"/>
                    </a:lnTo>
                    <a:lnTo>
                      <a:pt x="9" y="35"/>
                    </a:lnTo>
                    <a:lnTo>
                      <a:pt x="7" y="31"/>
                    </a:lnTo>
                    <a:lnTo>
                      <a:pt x="3" y="27"/>
                    </a:lnTo>
                    <a:lnTo>
                      <a:pt x="2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23" y="17"/>
                    </a:lnTo>
                    <a:lnTo>
                      <a:pt x="44" y="21"/>
                    </a:lnTo>
                    <a:lnTo>
                      <a:pt x="64" y="24"/>
                    </a:lnTo>
                    <a:lnTo>
                      <a:pt x="87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8" name="Freeform 502">
                <a:extLst>
                  <a:ext uri="{FF2B5EF4-FFF2-40B4-BE49-F238E27FC236}">
                    <a16:creationId xmlns:a16="http://schemas.microsoft.com/office/drawing/2014/main" id="{40CC1FB8-AA11-3D45-AE52-3444081270D8}"/>
                  </a:ext>
                </a:extLst>
              </p:cNvPr>
              <p:cNvSpPr>
                <a:spLocks/>
              </p:cNvSpPr>
              <p:nvPr>
                <p:custDataLst>
                  <p:tags r:id="rId340"/>
                </p:custDataLst>
              </p:nvPr>
            </p:nvSpPr>
            <p:spPr bwMode="auto">
              <a:xfrm>
                <a:off x="8048625" y="1389063"/>
                <a:ext cx="63500" cy="58737"/>
              </a:xfrm>
              <a:custGeom>
                <a:avLst/>
                <a:gdLst>
                  <a:gd name="T0" fmla="*/ 2147483646 w 146"/>
                  <a:gd name="T1" fmla="*/ 2147483646 h 30"/>
                  <a:gd name="T2" fmla="*/ 2147483646 w 146"/>
                  <a:gd name="T3" fmla="*/ 2147483646 h 30"/>
                  <a:gd name="T4" fmla="*/ 2147483646 w 146"/>
                  <a:gd name="T5" fmla="*/ 2147483646 h 30"/>
                  <a:gd name="T6" fmla="*/ 2147483646 w 146"/>
                  <a:gd name="T7" fmla="*/ 2147483646 h 30"/>
                  <a:gd name="T8" fmla="*/ 2147483646 w 146"/>
                  <a:gd name="T9" fmla="*/ 2147483646 h 30"/>
                  <a:gd name="T10" fmla="*/ 2147483646 w 146"/>
                  <a:gd name="T11" fmla="*/ 2147483646 h 30"/>
                  <a:gd name="T12" fmla="*/ 2147483646 w 146"/>
                  <a:gd name="T13" fmla="*/ 2147483646 h 30"/>
                  <a:gd name="T14" fmla="*/ 2147483646 w 146"/>
                  <a:gd name="T15" fmla="*/ 2147483646 h 30"/>
                  <a:gd name="T16" fmla="*/ 2147483646 w 146"/>
                  <a:gd name="T17" fmla="*/ 2147483646 h 30"/>
                  <a:gd name="T18" fmla="*/ 2147483646 w 146"/>
                  <a:gd name="T19" fmla="*/ 2147483646 h 30"/>
                  <a:gd name="T20" fmla="*/ 2147483646 w 146"/>
                  <a:gd name="T21" fmla="*/ 2147483646 h 30"/>
                  <a:gd name="T22" fmla="*/ 2147483646 w 146"/>
                  <a:gd name="T23" fmla="*/ 2147483646 h 30"/>
                  <a:gd name="T24" fmla="*/ 2147483646 w 146"/>
                  <a:gd name="T25" fmla="*/ 2147483646 h 30"/>
                  <a:gd name="T26" fmla="*/ 2147483646 w 146"/>
                  <a:gd name="T27" fmla="*/ 2147483646 h 30"/>
                  <a:gd name="T28" fmla="*/ 2147483646 w 146"/>
                  <a:gd name="T29" fmla="*/ 2147483646 h 30"/>
                  <a:gd name="T30" fmla="*/ 2147483646 w 146"/>
                  <a:gd name="T31" fmla="*/ 2147483646 h 30"/>
                  <a:gd name="T32" fmla="*/ 2147483646 w 146"/>
                  <a:gd name="T33" fmla="*/ 2147483646 h 30"/>
                  <a:gd name="T34" fmla="*/ 1563263007 w 146"/>
                  <a:gd name="T35" fmla="*/ 0 h 30"/>
                  <a:gd name="T36" fmla="*/ 1151828240 w 146"/>
                  <a:gd name="T37" fmla="*/ 2147483646 h 30"/>
                  <a:gd name="T38" fmla="*/ 822680339 w 146"/>
                  <a:gd name="T39" fmla="*/ 2147483646 h 30"/>
                  <a:gd name="T40" fmla="*/ 329147901 w 146"/>
                  <a:gd name="T41" fmla="*/ 2147483646 h 30"/>
                  <a:gd name="T42" fmla="*/ 0 w 146"/>
                  <a:gd name="T43" fmla="*/ 2147483646 h 30"/>
                  <a:gd name="T44" fmla="*/ 2147483646 w 146"/>
                  <a:gd name="T45" fmla="*/ 2147483646 h 30"/>
                  <a:gd name="T46" fmla="*/ 2147483646 w 146"/>
                  <a:gd name="T47" fmla="*/ 2147483646 h 30"/>
                  <a:gd name="T48" fmla="*/ 2147483646 w 146"/>
                  <a:gd name="T49" fmla="*/ 2147483646 h 30"/>
                  <a:gd name="T50" fmla="*/ 2147483646 w 146"/>
                  <a:gd name="T51" fmla="*/ 2147483646 h 30"/>
                  <a:gd name="T52" fmla="*/ 2147483646 w 146"/>
                  <a:gd name="T53" fmla="*/ 2147483646 h 30"/>
                  <a:gd name="T54" fmla="*/ 2147483646 w 146"/>
                  <a:gd name="T55" fmla="*/ 2147483646 h 30"/>
                  <a:gd name="T56" fmla="*/ 2147483646 w 146"/>
                  <a:gd name="T57" fmla="*/ 2147483646 h 30"/>
                  <a:gd name="T58" fmla="*/ 2147483646 w 146"/>
                  <a:gd name="T59" fmla="*/ 2147483646 h 30"/>
                  <a:gd name="T60" fmla="*/ 2147483646 w 146"/>
                  <a:gd name="T61" fmla="*/ 2147483646 h 30"/>
                  <a:gd name="T62" fmla="*/ 2147483646 w 146"/>
                  <a:gd name="T63" fmla="*/ 2147483646 h 3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6" h="30">
                    <a:moveTo>
                      <a:pt x="146" y="25"/>
                    </a:moveTo>
                    <a:lnTo>
                      <a:pt x="140" y="16"/>
                    </a:lnTo>
                    <a:lnTo>
                      <a:pt x="137" y="9"/>
                    </a:lnTo>
                    <a:lnTo>
                      <a:pt x="133" y="4"/>
                    </a:lnTo>
                    <a:lnTo>
                      <a:pt x="128" y="1"/>
                    </a:lnTo>
                    <a:lnTo>
                      <a:pt x="126" y="1"/>
                    </a:lnTo>
                    <a:lnTo>
                      <a:pt x="124" y="1"/>
                    </a:lnTo>
                    <a:lnTo>
                      <a:pt x="120" y="2"/>
                    </a:lnTo>
                    <a:lnTo>
                      <a:pt x="118" y="3"/>
                    </a:lnTo>
                    <a:lnTo>
                      <a:pt x="113" y="9"/>
                    </a:lnTo>
                    <a:lnTo>
                      <a:pt x="105" y="19"/>
                    </a:lnTo>
                    <a:lnTo>
                      <a:pt x="72" y="19"/>
                    </a:lnTo>
                    <a:lnTo>
                      <a:pt x="63" y="18"/>
                    </a:lnTo>
                    <a:lnTo>
                      <a:pt x="55" y="17"/>
                    </a:lnTo>
                    <a:lnTo>
                      <a:pt x="47" y="14"/>
                    </a:lnTo>
                    <a:lnTo>
                      <a:pt x="40" y="12"/>
                    </a:lnTo>
                    <a:lnTo>
                      <a:pt x="29" y="6"/>
                    </a:lnTo>
                    <a:lnTo>
                      <a:pt x="19" y="0"/>
                    </a:lnTo>
                    <a:lnTo>
                      <a:pt x="14" y="9"/>
                    </a:lnTo>
                    <a:lnTo>
                      <a:pt x="10" y="15"/>
                    </a:lnTo>
                    <a:lnTo>
                      <a:pt x="4" y="20"/>
                    </a:lnTo>
                    <a:lnTo>
                      <a:pt x="0" y="25"/>
                    </a:lnTo>
                    <a:lnTo>
                      <a:pt x="33" y="25"/>
                    </a:lnTo>
                    <a:lnTo>
                      <a:pt x="57" y="25"/>
                    </a:lnTo>
                    <a:lnTo>
                      <a:pt x="77" y="25"/>
                    </a:lnTo>
                    <a:lnTo>
                      <a:pt x="99" y="25"/>
                    </a:lnTo>
                    <a:lnTo>
                      <a:pt x="110" y="26"/>
                    </a:lnTo>
                    <a:lnTo>
                      <a:pt x="123" y="29"/>
                    </a:lnTo>
                    <a:lnTo>
                      <a:pt x="128" y="30"/>
                    </a:lnTo>
                    <a:lnTo>
                      <a:pt x="135" y="30"/>
                    </a:lnTo>
                    <a:lnTo>
                      <a:pt x="140" y="28"/>
                    </a:lnTo>
                    <a:lnTo>
                      <a:pt x="146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9" name="Freeform 503">
                <a:extLst>
                  <a:ext uri="{FF2B5EF4-FFF2-40B4-BE49-F238E27FC236}">
                    <a16:creationId xmlns:a16="http://schemas.microsoft.com/office/drawing/2014/main" id="{CE81DFAD-D886-E645-AE68-EB641686562A}"/>
                  </a:ext>
                </a:extLst>
              </p:cNvPr>
              <p:cNvSpPr>
                <a:spLocks/>
              </p:cNvSpPr>
              <p:nvPr>
                <p:custDataLst>
                  <p:tags r:id="rId341"/>
                </p:custDataLst>
              </p:nvPr>
            </p:nvSpPr>
            <p:spPr bwMode="auto">
              <a:xfrm>
                <a:off x="8027988" y="1385888"/>
                <a:ext cx="20637" cy="58737"/>
              </a:xfrm>
              <a:custGeom>
                <a:avLst/>
                <a:gdLst>
                  <a:gd name="T0" fmla="*/ 0 w 53"/>
                  <a:gd name="T1" fmla="*/ 2147483646 h 9"/>
                  <a:gd name="T2" fmla="*/ 1003537983 w 53"/>
                  <a:gd name="T3" fmla="*/ 2147483646 h 9"/>
                  <a:gd name="T4" fmla="*/ 1712033449 w 53"/>
                  <a:gd name="T5" fmla="*/ 2147483646 h 9"/>
                  <a:gd name="T6" fmla="*/ 2147483646 w 53"/>
                  <a:gd name="T7" fmla="*/ 2147483646 h 9"/>
                  <a:gd name="T8" fmla="*/ 2147483646 w 53"/>
                  <a:gd name="T9" fmla="*/ 2147483646 h 9"/>
                  <a:gd name="T10" fmla="*/ 2147483646 w 53"/>
                  <a:gd name="T11" fmla="*/ 2147483646 h 9"/>
                  <a:gd name="T12" fmla="*/ 2147483646 w 53"/>
                  <a:gd name="T13" fmla="*/ 2147483646 h 9"/>
                  <a:gd name="T14" fmla="*/ 1830141337 w 53"/>
                  <a:gd name="T15" fmla="*/ 2147483646 h 9"/>
                  <a:gd name="T16" fmla="*/ 1475817675 w 53"/>
                  <a:gd name="T17" fmla="*/ 0 h 9"/>
                  <a:gd name="T18" fmla="*/ 1121645870 w 53"/>
                  <a:gd name="T19" fmla="*/ 0 h 9"/>
                  <a:gd name="T20" fmla="*/ 826451886 w 53"/>
                  <a:gd name="T21" fmla="*/ 0 h 9"/>
                  <a:gd name="T22" fmla="*/ 531257902 w 53"/>
                  <a:gd name="T23" fmla="*/ 2147483646 h 9"/>
                  <a:gd name="T24" fmla="*/ 354172194 w 53"/>
                  <a:gd name="T25" fmla="*/ 2147483646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9">
                    <a:moveTo>
                      <a:pt x="0" y="9"/>
                    </a:moveTo>
                    <a:lnTo>
                      <a:pt x="17" y="9"/>
                    </a:lnTo>
                    <a:lnTo>
                      <a:pt x="29" y="9"/>
                    </a:lnTo>
                    <a:lnTo>
                      <a:pt x="40" y="9"/>
                    </a:lnTo>
                    <a:lnTo>
                      <a:pt x="53" y="9"/>
                    </a:lnTo>
                    <a:lnTo>
                      <a:pt x="46" y="6"/>
                    </a:lnTo>
                    <a:lnTo>
                      <a:pt x="38" y="3"/>
                    </a:lnTo>
                    <a:lnTo>
                      <a:pt x="31" y="1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0" name="Line 504">
                <a:extLst>
                  <a:ext uri="{FF2B5EF4-FFF2-40B4-BE49-F238E27FC236}">
                    <a16:creationId xmlns:a16="http://schemas.microsoft.com/office/drawing/2014/main" id="{17272C54-63E1-2B4E-B24F-078D8BB05C6B}"/>
                  </a:ext>
                </a:extLst>
              </p:cNvPr>
              <p:cNvSpPr>
                <a:spLocks noChangeShapeType="1"/>
              </p:cNvSpPr>
              <p:nvPr>
                <p:custDataLst>
                  <p:tags r:id="rId342"/>
                </p:custDataLst>
              </p:nvPr>
            </p:nvSpPr>
            <p:spPr bwMode="auto">
              <a:xfrm flipV="1">
                <a:off x="8029575" y="1384300"/>
                <a:ext cx="0" cy="158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1" name="Freeform 505">
                <a:extLst>
                  <a:ext uri="{FF2B5EF4-FFF2-40B4-BE49-F238E27FC236}">
                    <a16:creationId xmlns:a16="http://schemas.microsoft.com/office/drawing/2014/main" id="{3CEF6481-C47C-9C4A-8F30-B3698D3BFE27}"/>
                  </a:ext>
                </a:extLst>
              </p:cNvPr>
              <p:cNvSpPr>
                <a:spLocks/>
              </p:cNvSpPr>
              <p:nvPr>
                <p:custDataLst>
                  <p:tags r:id="rId343"/>
                </p:custDataLst>
              </p:nvPr>
            </p:nvSpPr>
            <p:spPr bwMode="auto">
              <a:xfrm>
                <a:off x="7199313" y="1312863"/>
                <a:ext cx="11112" cy="55562"/>
              </a:xfrm>
              <a:custGeom>
                <a:avLst/>
                <a:gdLst>
                  <a:gd name="T0" fmla="*/ 0 w 26"/>
                  <a:gd name="T1" fmla="*/ 2147483646 h 25"/>
                  <a:gd name="T2" fmla="*/ 390339344 w 26"/>
                  <a:gd name="T3" fmla="*/ 2147483646 h 25"/>
                  <a:gd name="T4" fmla="*/ 1014845711 w 26"/>
                  <a:gd name="T5" fmla="*/ 2147483646 h 25"/>
                  <a:gd name="T6" fmla="*/ 1249012734 w 26"/>
                  <a:gd name="T7" fmla="*/ 2147483646 h 25"/>
                  <a:gd name="T8" fmla="*/ 1561357377 w 26"/>
                  <a:gd name="T9" fmla="*/ 2147483646 h 25"/>
                  <a:gd name="T10" fmla="*/ 1795524400 w 26"/>
                  <a:gd name="T11" fmla="*/ 2147483646 h 25"/>
                  <a:gd name="T12" fmla="*/ 2029691422 w 26"/>
                  <a:gd name="T13" fmla="*/ 0 h 25"/>
                  <a:gd name="T14" fmla="*/ 2029691422 w 26"/>
                  <a:gd name="T15" fmla="*/ 2147483646 h 25"/>
                  <a:gd name="T16" fmla="*/ 1561357377 w 26"/>
                  <a:gd name="T17" fmla="*/ 2147483646 h 25"/>
                  <a:gd name="T18" fmla="*/ 1014845711 w 26"/>
                  <a:gd name="T19" fmla="*/ 2147483646 h 25"/>
                  <a:gd name="T20" fmla="*/ 0 w 26"/>
                  <a:gd name="T21" fmla="*/ 2147483646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25">
                    <a:moveTo>
                      <a:pt x="0" y="25"/>
                    </a:moveTo>
                    <a:lnTo>
                      <a:pt x="5" y="17"/>
                    </a:lnTo>
                    <a:lnTo>
                      <a:pt x="13" y="8"/>
                    </a:lnTo>
                    <a:lnTo>
                      <a:pt x="16" y="5"/>
                    </a:lnTo>
                    <a:lnTo>
                      <a:pt x="20" y="2"/>
                    </a:lnTo>
                    <a:lnTo>
                      <a:pt x="23" y="1"/>
                    </a:lnTo>
                    <a:lnTo>
                      <a:pt x="26" y="0"/>
                    </a:lnTo>
                    <a:lnTo>
                      <a:pt x="26" y="25"/>
                    </a:lnTo>
                    <a:lnTo>
                      <a:pt x="20" y="25"/>
                    </a:lnTo>
                    <a:lnTo>
                      <a:pt x="13" y="25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2" name="Freeform 506">
                <a:extLst>
                  <a:ext uri="{FF2B5EF4-FFF2-40B4-BE49-F238E27FC236}">
                    <a16:creationId xmlns:a16="http://schemas.microsoft.com/office/drawing/2014/main" id="{9B0306EA-8D9E-3041-96D3-D8B2C07D9750}"/>
                  </a:ext>
                </a:extLst>
              </p:cNvPr>
              <p:cNvSpPr>
                <a:spLocks/>
              </p:cNvSpPr>
              <p:nvPr>
                <p:custDataLst>
                  <p:tags r:id="rId344"/>
                </p:custDataLst>
              </p:nvPr>
            </p:nvSpPr>
            <p:spPr bwMode="auto">
              <a:xfrm>
                <a:off x="7948613" y="1384300"/>
                <a:ext cx="9525" cy="57150"/>
              </a:xfrm>
              <a:custGeom>
                <a:avLst/>
                <a:gdLst>
                  <a:gd name="T0" fmla="*/ 793536698 w 33"/>
                  <a:gd name="T1" fmla="*/ 2147483646 h 25"/>
                  <a:gd name="T2" fmla="*/ 793536698 w 33"/>
                  <a:gd name="T3" fmla="*/ 2147483646 h 25"/>
                  <a:gd name="T4" fmla="*/ 793536698 w 33"/>
                  <a:gd name="T5" fmla="*/ 0 h 25"/>
                  <a:gd name="T6" fmla="*/ 0 w 33"/>
                  <a:gd name="T7" fmla="*/ 0 h 25"/>
                  <a:gd name="T8" fmla="*/ 216441770 w 33"/>
                  <a:gd name="T9" fmla="*/ 2147483646 h 25"/>
                  <a:gd name="T10" fmla="*/ 384730048 w 33"/>
                  <a:gd name="T11" fmla="*/ 2147483646 h 25"/>
                  <a:gd name="T12" fmla="*/ 480954195 w 33"/>
                  <a:gd name="T13" fmla="*/ 2147483646 h 25"/>
                  <a:gd name="T14" fmla="*/ 577094927 w 33"/>
                  <a:gd name="T15" fmla="*/ 2147483646 h 25"/>
                  <a:gd name="T16" fmla="*/ 673319075 w 33"/>
                  <a:gd name="T17" fmla="*/ 2147483646 h 25"/>
                  <a:gd name="T18" fmla="*/ 793536698 w 33"/>
                  <a:gd name="T19" fmla="*/ 2147483646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3" h="25">
                    <a:moveTo>
                      <a:pt x="33" y="25"/>
                    </a:moveTo>
                    <a:lnTo>
                      <a:pt x="33" y="1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9" y="9"/>
                    </a:lnTo>
                    <a:lnTo>
                      <a:pt x="16" y="17"/>
                    </a:lnTo>
                    <a:lnTo>
                      <a:pt x="20" y="20"/>
                    </a:lnTo>
                    <a:lnTo>
                      <a:pt x="24" y="23"/>
                    </a:lnTo>
                    <a:lnTo>
                      <a:pt x="28" y="24"/>
                    </a:lnTo>
                    <a:lnTo>
                      <a:pt x="33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3" name="Freeform 507">
                <a:extLst>
                  <a:ext uri="{FF2B5EF4-FFF2-40B4-BE49-F238E27FC236}">
                    <a16:creationId xmlns:a16="http://schemas.microsoft.com/office/drawing/2014/main" id="{5B368A6D-0E25-F140-92B0-97668028E291}"/>
                  </a:ext>
                </a:extLst>
              </p:cNvPr>
              <p:cNvSpPr>
                <a:spLocks/>
              </p:cNvSpPr>
              <p:nvPr>
                <p:custDataLst>
                  <p:tags r:id="rId345"/>
                </p:custDataLst>
              </p:nvPr>
            </p:nvSpPr>
            <p:spPr bwMode="auto">
              <a:xfrm>
                <a:off x="7902575" y="1347788"/>
                <a:ext cx="9525" cy="57150"/>
              </a:xfrm>
              <a:custGeom>
                <a:avLst/>
                <a:gdLst>
                  <a:gd name="T0" fmla="*/ 0 w 20"/>
                  <a:gd name="T1" fmla="*/ 0 h 18"/>
                  <a:gd name="T2" fmla="*/ 1404205980 w 20"/>
                  <a:gd name="T3" fmla="*/ 2147483646 h 18"/>
                  <a:gd name="T4" fmla="*/ 1728323156 w 20"/>
                  <a:gd name="T5" fmla="*/ 2147483646 h 18"/>
                  <a:gd name="T6" fmla="*/ 2147483646 w 20"/>
                  <a:gd name="T7" fmla="*/ 0 h 18"/>
                  <a:gd name="T8" fmla="*/ 0 w 20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3" y="18"/>
                    </a:lnTo>
                    <a:lnTo>
                      <a:pt x="16" y="11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4" name="Freeform 508">
                <a:extLst>
                  <a:ext uri="{FF2B5EF4-FFF2-40B4-BE49-F238E27FC236}">
                    <a16:creationId xmlns:a16="http://schemas.microsoft.com/office/drawing/2014/main" id="{85437E6B-98F8-BE4B-B647-9E911654A793}"/>
                  </a:ext>
                </a:extLst>
              </p:cNvPr>
              <p:cNvSpPr>
                <a:spLocks/>
              </p:cNvSpPr>
              <p:nvPr>
                <p:custDataLst>
                  <p:tags r:id="rId346"/>
                </p:custDataLst>
              </p:nvPr>
            </p:nvSpPr>
            <p:spPr bwMode="auto">
              <a:xfrm>
                <a:off x="8402638" y="1917700"/>
                <a:ext cx="12700" cy="58738"/>
              </a:xfrm>
              <a:custGeom>
                <a:avLst/>
                <a:gdLst>
                  <a:gd name="T0" fmla="*/ 0 w 33"/>
                  <a:gd name="T1" fmla="*/ 2147483646 h 31"/>
                  <a:gd name="T2" fmla="*/ 0 w 33"/>
                  <a:gd name="T3" fmla="*/ 0 h 31"/>
                  <a:gd name="T4" fmla="*/ 513047288 w 33"/>
                  <a:gd name="T5" fmla="*/ 0 h 31"/>
                  <a:gd name="T6" fmla="*/ 912051270 w 33"/>
                  <a:gd name="T7" fmla="*/ 0 h 31"/>
                  <a:gd name="T8" fmla="*/ 1367928930 w 33"/>
                  <a:gd name="T9" fmla="*/ 0 h 31"/>
                  <a:gd name="T10" fmla="*/ 1880976218 w 33"/>
                  <a:gd name="T11" fmla="*/ 0 h 31"/>
                  <a:gd name="T12" fmla="*/ 1709911067 w 33"/>
                  <a:gd name="T13" fmla="*/ 2147483646 h 31"/>
                  <a:gd name="T14" fmla="*/ 1653037388 w 33"/>
                  <a:gd name="T15" fmla="*/ 2147483646 h 31"/>
                  <a:gd name="T16" fmla="*/ 1596015542 w 33"/>
                  <a:gd name="T17" fmla="*/ 2147483646 h 31"/>
                  <a:gd name="T18" fmla="*/ 1596015542 w 33"/>
                  <a:gd name="T19" fmla="*/ 2147483646 h 31"/>
                  <a:gd name="T20" fmla="*/ 1596015542 w 33"/>
                  <a:gd name="T21" fmla="*/ 2147483646 h 31"/>
                  <a:gd name="T22" fmla="*/ 1653037388 w 33"/>
                  <a:gd name="T23" fmla="*/ 2147483646 h 31"/>
                  <a:gd name="T24" fmla="*/ 1709911067 w 33"/>
                  <a:gd name="T25" fmla="*/ 2147483646 h 31"/>
                  <a:gd name="T26" fmla="*/ 1880976218 w 33"/>
                  <a:gd name="T27" fmla="*/ 2147483646 h 31"/>
                  <a:gd name="T28" fmla="*/ 0 w 33"/>
                  <a:gd name="T29" fmla="*/ 214748364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3" h="31">
                    <a:moveTo>
                      <a:pt x="0" y="31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0" y="2"/>
                    </a:lnTo>
                    <a:lnTo>
                      <a:pt x="29" y="5"/>
                    </a:lnTo>
                    <a:lnTo>
                      <a:pt x="28" y="9"/>
                    </a:lnTo>
                    <a:lnTo>
                      <a:pt x="28" y="13"/>
                    </a:lnTo>
                    <a:lnTo>
                      <a:pt x="28" y="17"/>
                    </a:lnTo>
                    <a:lnTo>
                      <a:pt x="29" y="21"/>
                    </a:lnTo>
                    <a:lnTo>
                      <a:pt x="30" y="26"/>
                    </a:lnTo>
                    <a:lnTo>
                      <a:pt x="33" y="31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5" name="Freeform 509">
                <a:extLst>
                  <a:ext uri="{FF2B5EF4-FFF2-40B4-BE49-F238E27FC236}">
                    <a16:creationId xmlns:a16="http://schemas.microsoft.com/office/drawing/2014/main" id="{52C464A4-3BAA-5741-9533-EE8D5C3BE7DC}"/>
                  </a:ext>
                </a:extLst>
              </p:cNvPr>
              <p:cNvSpPr>
                <a:spLocks/>
              </p:cNvSpPr>
              <p:nvPr>
                <p:custDataLst>
                  <p:tags r:id="rId347"/>
                </p:custDataLst>
              </p:nvPr>
            </p:nvSpPr>
            <p:spPr bwMode="auto">
              <a:xfrm>
                <a:off x="8696325" y="1439863"/>
                <a:ext cx="55563" cy="58737"/>
              </a:xfrm>
              <a:custGeom>
                <a:avLst/>
                <a:gdLst>
                  <a:gd name="T0" fmla="*/ 239692321 w 129"/>
                  <a:gd name="T1" fmla="*/ 2147483646 h 56"/>
                  <a:gd name="T2" fmla="*/ 79959464 w 129"/>
                  <a:gd name="T3" fmla="*/ 2147483646 h 56"/>
                  <a:gd name="T4" fmla="*/ 79959464 w 129"/>
                  <a:gd name="T5" fmla="*/ 2147483646 h 56"/>
                  <a:gd name="T6" fmla="*/ 0 w 129"/>
                  <a:gd name="T7" fmla="*/ 2147483646 h 56"/>
                  <a:gd name="T8" fmla="*/ 79959464 w 129"/>
                  <a:gd name="T9" fmla="*/ 2147483646 h 56"/>
                  <a:gd name="T10" fmla="*/ 159733288 w 129"/>
                  <a:gd name="T11" fmla="*/ 2147483646 h 56"/>
                  <a:gd name="T12" fmla="*/ 239692321 w 129"/>
                  <a:gd name="T13" fmla="*/ 2147483646 h 56"/>
                  <a:gd name="T14" fmla="*/ 719077394 w 129"/>
                  <a:gd name="T15" fmla="*/ 2147483646 h 56"/>
                  <a:gd name="T16" fmla="*/ 1278607572 w 129"/>
                  <a:gd name="T17" fmla="*/ 2147483646 h 56"/>
                  <a:gd name="T18" fmla="*/ 1678033181 w 129"/>
                  <a:gd name="T19" fmla="*/ 2147483646 h 56"/>
                  <a:gd name="T20" fmla="*/ 2147483646 w 129"/>
                  <a:gd name="T21" fmla="*/ 2147483646 h 56"/>
                  <a:gd name="T22" fmla="*/ 2147483646 w 129"/>
                  <a:gd name="T23" fmla="*/ 2147483646 h 56"/>
                  <a:gd name="T24" fmla="*/ 2147483646 w 129"/>
                  <a:gd name="T25" fmla="*/ 0 h 56"/>
                  <a:gd name="T26" fmla="*/ 2147483646 w 129"/>
                  <a:gd name="T27" fmla="*/ 2147483646 h 56"/>
                  <a:gd name="T28" fmla="*/ 2147483646 w 129"/>
                  <a:gd name="T29" fmla="*/ 2147483646 h 56"/>
                  <a:gd name="T30" fmla="*/ 2147483646 w 129"/>
                  <a:gd name="T31" fmla="*/ 2147483646 h 56"/>
                  <a:gd name="T32" fmla="*/ 2147483646 w 129"/>
                  <a:gd name="T33" fmla="*/ 2147483646 h 56"/>
                  <a:gd name="T34" fmla="*/ 2147483646 w 129"/>
                  <a:gd name="T35" fmla="*/ 2147483646 h 56"/>
                  <a:gd name="T36" fmla="*/ 2147483646 w 129"/>
                  <a:gd name="T37" fmla="*/ 2147483646 h 56"/>
                  <a:gd name="T38" fmla="*/ 2147483646 w 129"/>
                  <a:gd name="T39" fmla="*/ 2147483646 h 56"/>
                  <a:gd name="T40" fmla="*/ 2147483646 w 129"/>
                  <a:gd name="T41" fmla="*/ 2147483646 h 56"/>
                  <a:gd name="T42" fmla="*/ 2147483646 w 129"/>
                  <a:gd name="T43" fmla="*/ 2147483646 h 56"/>
                  <a:gd name="T44" fmla="*/ 2147483646 w 129"/>
                  <a:gd name="T45" fmla="*/ 2147483646 h 56"/>
                  <a:gd name="T46" fmla="*/ 2147483646 w 129"/>
                  <a:gd name="T47" fmla="*/ 2147483646 h 56"/>
                  <a:gd name="T48" fmla="*/ 2147483646 w 129"/>
                  <a:gd name="T49" fmla="*/ 2147483646 h 56"/>
                  <a:gd name="T50" fmla="*/ 2147483646 w 129"/>
                  <a:gd name="T51" fmla="*/ 2147483646 h 56"/>
                  <a:gd name="T52" fmla="*/ 2147483646 w 129"/>
                  <a:gd name="T53" fmla="*/ 2147483646 h 56"/>
                  <a:gd name="T54" fmla="*/ 2147483646 w 129"/>
                  <a:gd name="T55" fmla="*/ 2147483646 h 56"/>
                  <a:gd name="T56" fmla="*/ 2147483646 w 129"/>
                  <a:gd name="T57" fmla="*/ 2147483646 h 56"/>
                  <a:gd name="T58" fmla="*/ 2147483646 w 129"/>
                  <a:gd name="T59" fmla="*/ 2147483646 h 56"/>
                  <a:gd name="T60" fmla="*/ 2147483646 w 129"/>
                  <a:gd name="T61" fmla="*/ 2147483646 h 56"/>
                  <a:gd name="T62" fmla="*/ 2147483646 w 129"/>
                  <a:gd name="T63" fmla="*/ 2147483646 h 56"/>
                  <a:gd name="T64" fmla="*/ 2147483646 w 129"/>
                  <a:gd name="T65" fmla="*/ 2147483646 h 56"/>
                  <a:gd name="T66" fmla="*/ 1837951679 w 129"/>
                  <a:gd name="T67" fmla="*/ 2147483646 h 56"/>
                  <a:gd name="T68" fmla="*/ 1278607572 w 129"/>
                  <a:gd name="T69" fmla="*/ 2147483646 h 56"/>
                  <a:gd name="T70" fmla="*/ 479385073 w 129"/>
                  <a:gd name="T71" fmla="*/ 2147483646 h 56"/>
                  <a:gd name="T72" fmla="*/ 239692321 w 129"/>
                  <a:gd name="T73" fmla="*/ 2147483646 h 5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29" h="56">
                    <a:moveTo>
                      <a:pt x="3" y="44"/>
                    </a:moveTo>
                    <a:lnTo>
                      <a:pt x="1" y="42"/>
                    </a:lnTo>
                    <a:lnTo>
                      <a:pt x="1" y="40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25"/>
                    </a:lnTo>
                    <a:lnTo>
                      <a:pt x="3" y="18"/>
                    </a:lnTo>
                    <a:lnTo>
                      <a:pt x="9" y="13"/>
                    </a:lnTo>
                    <a:lnTo>
                      <a:pt x="16" y="9"/>
                    </a:lnTo>
                    <a:lnTo>
                      <a:pt x="21" y="6"/>
                    </a:lnTo>
                    <a:lnTo>
                      <a:pt x="27" y="5"/>
                    </a:lnTo>
                    <a:lnTo>
                      <a:pt x="39" y="3"/>
                    </a:lnTo>
                    <a:lnTo>
                      <a:pt x="57" y="0"/>
                    </a:lnTo>
                    <a:lnTo>
                      <a:pt x="60" y="5"/>
                    </a:lnTo>
                    <a:lnTo>
                      <a:pt x="64" y="8"/>
                    </a:lnTo>
                    <a:lnTo>
                      <a:pt x="69" y="11"/>
                    </a:lnTo>
                    <a:lnTo>
                      <a:pt x="73" y="14"/>
                    </a:lnTo>
                    <a:lnTo>
                      <a:pt x="83" y="18"/>
                    </a:lnTo>
                    <a:lnTo>
                      <a:pt x="93" y="21"/>
                    </a:lnTo>
                    <a:lnTo>
                      <a:pt x="103" y="25"/>
                    </a:lnTo>
                    <a:lnTo>
                      <a:pt x="113" y="29"/>
                    </a:lnTo>
                    <a:lnTo>
                      <a:pt x="117" y="32"/>
                    </a:lnTo>
                    <a:lnTo>
                      <a:pt x="121" y="35"/>
                    </a:lnTo>
                    <a:lnTo>
                      <a:pt x="126" y="38"/>
                    </a:lnTo>
                    <a:lnTo>
                      <a:pt x="129" y="44"/>
                    </a:lnTo>
                    <a:lnTo>
                      <a:pt x="119" y="48"/>
                    </a:lnTo>
                    <a:lnTo>
                      <a:pt x="109" y="51"/>
                    </a:lnTo>
                    <a:lnTo>
                      <a:pt x="99" y="53"/>
                    </a:lnTo>
                    <a:lnTo>
                      <a:pt x="90" y="54"/>
                    </a:lnTo>
                    <a:lnTo>
                      <a:pt x="70" y="56"/>
                    </a:lnTo>
                    <a:lnTo>
                      <a:pt x="49" y="56"/>
                    </a:lnTo>
                    <a:lnTo>
                      <a:pt x="40" y="55"/>
                    </a:lnTo>
                    <a:lnTo>
                      <a:pt x="31" y="54"/>
                    </a:lnTo>
                    <a:lnTo>
                      <a:pt x="23" y="52"/>
                    </a:lnTo>
                    <a:lnTo>
                      <a:pt x="16" y="50"/>
                    </a:lnTo>
                    <a:lnTo>
                      <a:pt x="6" y="46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6" name="Freeform 510">
                <a:extLst>
                  <a:ext uri="{FF2B5EF4-FFF2-40B4-BE49-F238E27FC236}">
                    <a16:creationId xmlns:a16="http://schemas.microsoft.com/office/drawing/2014/main" id="{0D6A0166-4A61-1541-B766-44CAFF7B2636}"/>
                  </a:ext>
                </a:extLst>
              </p:cNvPr>
              <p:cNvSpPr>
                <a:spLocks/>
              </p:cNvSpPr>
              <p:nvPr>
                <p:custDataLst>
                  <p:tags r:id="rId348"/>
                </p:custDataLst>
              </p:nvPr>
            </p:nvSpPr>
            <p:spPr bwMode="auto">
              <a:xfrm>
                <a:off x="8832850" y="1792288"/>
                <a:ext cx="14288" cy="57150"/>
              </a:xfrm>
              <a:custGeom>
                <a:avLst/>
                <a:gdLst>
                  <a:gd name="T0" fmla="*/ 888725449 w 41"/>
                  <a:gd name="T1" fmla="*/ 2147483646 h 42"/>
                  <a:gd name="T2" fmla="*/ 0 w 41"/>
                  <a:gd name="T3" fmla="*/ 2147483646 h 42"/>
                  <a:gd name="T4" fmla="*/ 0 w 41"/>
                  <a:gd name="T5" fmla="*/ 2147483646 h 42"/>
                  <a:gd name="T6" fmla="*/ 296201392 w 41"/>
                  <a:gd name="T7" fmla="*/ 2147483646 h 42"/>
                  <a:gd name="T8" fmla="*/ 592524057 w 41"/>
                  <a:gd name="T9" fmla="*/ 2147483646 h 42"/>
                  <a:gd name="T10" fmla="*/ 1015755526 w 41"/>
                  <a:gd name="T11" fmla="*/ 2147483646 h 42"/>
                  <a:gd name="T12" fmla="*/ 1438986996 w 41"/>
                  <a:gd name="T13" fmla="*/ 0 h 42"/>
                  <a:gd name="T14" fmla="*/ 1438986996 w 41"/>
                  <a:gd name="T15" fmla="*/ 2147483646 h 42"/>
                  <a:gd name="T16" fmla="*/ 1735188387 w 41"/>
                  <a:gd name="T17" fmla="*/ 2147483646 h 42"/>
                  <a:gd name="T18" fmla="*/ 888725449 w 41"/>
                  <a:gd name="T19" fmla="*/ 2147483646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21" y="42"/>
                    </a:moveTo>
                    <a:lnTo>
                      <a:pt x="0" y="30"/>
                    </a:lnTo>
                    <a:lnTo>
                      <a:pt x="0" y="6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4" y="1"/>
                    </a:lnTo>
                    <a:lnTo>
                      <a:pt x="34" y="0"/>
                    </a:lnTo>
                    <a:lnTo>
                      <a:pt x="34" y="18"/>
                    </a:lnTo>
                    <a:lnTo>
                      <a:pt x="41" y="18"/>
                    </a:lnTo>
                    <a:lnTo>
                      <a:pt x="21" y="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7" name="Freeform 511">
                <a:extLst>
                  <a:ext uri="{FF2B5EF4-FFF2-40B4-BE49-F238E27FC236}">
                    <a16:creationId xmlns:a16="http://schemas.microsoft.com/office/drawing/2014/main" id="{B978D22D-8B1D-9644-9FEC-EAFEF2E7F587}"/>
                  </a:ext>
                </a:extLst>
              </p:cNvPr>
              <p:cNvSpPr>
                <a:spLocks/>
              </p:cNvSpPr>
              <p:nvPr>
                <p:custDataLst>
                  <p:tags r:id="rId349"/>
                </p:custDataLst>
              </p:nvPr>
            </p:nvSpPr>
            <p:spPr bwMode="auto">
              <a:xfrm>
                <a:off x="8982075" y="1905000"/>
                <a:ext cx="42863" cy="60325"/>
              </a:xfrm>
              <a:custGeom>
                <a:avLst/>
                <a:gdLst>
                  <a:gd name="T0" fmla="*/ 2147483646 w 93"/>
                  <a:gd name="T1" fmla="*/ 2147483646 h 39"/>
                  <a:gd name="T2" fmla="*/ 2147483646 w 93"/>
                  <a:gd name="T3" fmla="*/ 2147483646 h 39"/>
                  <a:gd name="T4" fmla="*/ 2147483646 w 93"/>
                  <a:gd name="T5" fmla="*/ 2147483646 h 39"/>
                  <a:gd name="T6" fmla="*/ 2147483646 w 93"/>
                  <a:gd name="T7" fmla="*/ 2147483646 h 39"/>
                  <a:gd name="T8" fmla="*/ 2147483646 w 93"/>
                  <a:gd name="T9" fmla="*/ 2147483646 h 39"/>
                  <a:gd name="T10" fmla="*/ 2147483646 w 93"/>
                  <a:gd name="T11" fmla="*/ 2147483646 h 39"/>
                  <a:gd name="T12" fmla="*/ 2147483646 w 93"/>
                  <a:gd name="T13" fmla="*/ 2147483646 h 39"/>
                  <a:gd name="T14" fmla="*/ 2147483646 w 93"/>
                  <a:gd name="T15" fmla="*/ 2147483646 h 39"/>
                  <a:gd name="T16" fmla="*/ 2147483646 w 93"/>
                  <a:gd name="T17" fmla="*/ 2147483646 h 39"/>
                  <a:gd name="T18" fmla="*/ 2147483646 w 93"/>
                  <a:gd name="T19" fmla="*/ 2147483646 h 39"/>
                  <a:gd name="T20" fmla="*/ 2147483646 w 93"/>
                  <a:gd name="T21" fmla="*/ 2147483646 h 39"/>
                  <a:gd name="T22" fmla="*/ 2147483646 w 93"/>
                  <a:gd name="T23" fmla="*/ 2147483646 h 39"/>
                  <a:gd name="T24" fmla="*/ 2147483646 w 93"/>
                  <a:gd name="T25" fmla="*/ 2147483646 h 39"/>
                  <a:gd name="T26" fmla="*/ 1566398838 w 93"/>
                  <a:gd name="T27" fmla="*/ 2147483646 h 39"/>
                  <a:gd name="T28" fmla="*/ 881125934 w 93"/>
                  <a:gd name="T29" fmla="*/ 2147483646 h 39"/>
                  <a:gd name="T30" fmla="*/ 0 w 93"/>
                  <a:gd name="T31" fmla="*/ 2147483646 h 39"/>
                  <a:gd name="T32" fmla="*/ 1076978964 w 93"/>
                  <a:gd name="T33" fmla="*/ 2147483646 h 39"/>
                  <a:gd name="T34" fmla="*/ 1958104898 w 93"/>
                  <a:gd name="T35" fmla="*/ 0 h 39"/>
                  <a:gd name="T36" fmla="*/ 2147483646 w 93"/>
                  <a:gd name="T37" fmla="*/ 0 h 39"/>
                  <a:gd name="T38" fmla="*/ 2147483646 w 93"/>
                  <a:gd name="T39" fmla="*/ 2147483646 h 39"/>
                  <a:gd name="T40" fmla="*/ 2147483646 w 93"/>
                  <a:gd name="T41" fmla="*/ 2147483646 h 39"/>
                  <a:gd name="T42" fmla="*/ 2147483646 w 93"/>
                  <a:gd name="T43" fmla="*/ 2147483646 h 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3" h="39">
                    <a:moveTo>
                      <a:pt x="60" y="9"/>
                    </a:moveTo>
                    <a:lnTo>
                      <a:pt x="67" y="18"/>
                    </a:lnTo>
                    <a:lnTo>
                      <a:pt x="77" y="28"/>
                    </a:lnTo>
                    <a:lnTo>
                      <a:pt x="81" y="33"/>
                    </a:lnTo>
                    <a:lnTo>
                      <a:pt x="86" y="36"/>
                    </a:lnTo>
                    <a:lnTo>
                      <a:pt x="90" y="38"/>
                    </a:lnTo>
                    <a:lnTo>
                      <a:pt x="93" y="39"/>
                    </a:lnTo>
                    <a:lnTo>
                      <a:pt x="60" y="39"/>
                    </a:lnTo>
                    <a:lnTo>
                      <a:pt x="50" y="36"/>
                    </a:lnTo>
                    <a:lnTo>
                      <a:pt x="43" y="32"/>
                    </a:lnTo>
                    <a:lnTo>
                      <a:pt x="36" y="28"/>
                    </a:lnTo>
                    <a:lnTo>
                      <a:pt x="30" y="23"/>
                    </a:lnTo>
                    <a:lnTo>
                      <a:pt x="24" y="18"/>
                    </a:lnTo>
                    <a:lnTo>
                      <a:pt x="16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11" y="1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3" y="1"/>
                    </a:lnTo>
                    <a:lnTo>
                      <a:pt x="44" y="4"/>
                    </a:lnTo>
                    <a:lnTo>
                      <a:pt x="60" y="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8" name="Freeform 512">
                <a:extLst>
                  <a:ext uri="{FF2B5EF4-FFF2-40B4-BE49-F238E27FC236}">
                    <a16:creationId xmlns:a16="http://schemas.microsoft.com/office/drawing/2014/main" id="{B9188A15-57A4-0A49-8B78-52CFACA003CA}"/>
                  </a:ext>
                </a:extLst>
              </p:cNvPr>
              <p:cNvSpPr>
                <a:spLocks/>
              </p:cNvSpPr>
              <p:nvPr>
                <p:custDataLst>
                  <p:tags r:id="rId350"/>
                </p:custDataLst>
              </p:nvPr>
            </p:nvSpPr>
            <p:spPr bwMode="auto">
              <a:xfrm>
                <a:off x="9032875" y="1920875"/>
                <a:ext cx="19050" cy="58738"/>
              </a:xfrm>
              <a:custGeom>
                <a:avLst/>
                <a:gdLst>
                  <a:gd name="T0" fmla="*/ 2147483646 w 39"/>
                  <a:gd name="T1" fmla="*/ 2147483646 h 19"/>
                  <a:gd name="T2" fmla="*/ 1515076296 w 39"/>
                  <a:gd name="T3" fmla="*/ 2147483646 h 19"/>
                  <a:gd name="T4" fmla="*/ 932428138 w 39"/>
                  <a:gd name="T5" fmla="*/ 2147483646 h 19"/>
                  <a:gd name="T6" fmla="*/ 582648158 w 39"/>
                  <a:gd name="T7" fmla="*/ 2147483646 h 19"/>
                  <a:gd name="T8" fmla="*/ 349541123 w 39"/>
                  <a:gd name="T9" fmla="*/ 2147483646 h 19"/>
                  <a:gd name="T10" fmla="*/ 233107035 w 39"/>
                  <a:gd name="T11" fmla="*/ 2147483646 h 19"/>
                  <a:gd name="T12" fmla="*/ 0 w 39"/>
                  <a:gd name="T13" fmla="*/ 2147483646 h 19"/>
                  <a:gd name="T14" fmla="*/ 0 w 39"/>
                  <a:gd name="T15" fmla="*/ 0 h 19"/>
                  <a:gd name="T16" fmla="*/ 1515076296 w 39"/>
                  <a:gd name="T17" fmla="*/ 2147483646 h 19"/>
                  <a:gd name="T18" fmla="*/ 2147483646 w 39"/>
                  <a:gd name="T19" fmla="*/ 2147483646 h 19"/>
                  <a:gd name="T20" fmla="*/ 2147483646 w 39"/>
                  <a:gd name="T21" fmla="*/ 2147483646 h 19"/>
                  <a:gd name="T22" fmla="*/ 2147483646 w 39"/>
                  <a:gd name="T23" fmla="*/ 2147483646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9" h="19">
                    <a:moveTo>
                      <a:pt x="39" y="19"/>
                    </a:moveTo>
                    <a:lnTo>
                      <a:pt x="13" y="19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2" y="1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" y="4"/>
                    </a:lnTo>
                    <a:lnTo>
                      <a:pt x="22" y="9"/>
                    </a:lnTo>
                    <a:lnTo>
                      <a:pt x="30" y="14"/>
                    </a:lnTo>
                    <a:lnTo>
                      <a:pt x="39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9" name="Freeform 513">
                <a:extLst>
                  <a:ext uri="{FF2B5EF4-FFF2-40B4-BE49-F238E27FC236}">
                    <a16:creationId xmlns:a16="http://schemas.microsoft.com/office/drawing/2014/main" id="{DB366632-5192-E945-A428-54B0BD57295E}"/>
                  </a:ext>
                </a:extLst>
              </p:cNvPr>
              <p:cNvSpPr>
                <a:spLocks/>
              </p:cNvSpPr>
              <p:nvPr>
                <p:custDataLst>
                  <p:tags r:id="rId351"/>
                </p:custDataLst>
              </p:nvPr>
            </p:nvSpPr>
            <p:spPr bwMode="auto">
              <a:xfrm>
                <a:off x="8897938" y="2047875"/>
                <a:ext cx="14287" cy="57150"/>
              </a:xfrm>
              <a:custGeom>
                <a:avLst/>
                <a:gdLst>
                  <a:gd name="T0" fmla="*/ 0 w 26"/>
                  <a:gd name="T1" fmla="*/ 2147483646 h 36"/>
                  <a:gd name="T2" fmla="*/ 497916237 w 26"/>
                  <a:gd name="T3" fmla="*/ 2147483646 h 36"/>
                  <a:gd name="T4" fmla="*/ 1659216899 w 26"/>
                  <a:gd name="T5" fmla="*/ 2147483646 h 36"/>
                  <a:gd name="T6" fmla="*/ 2147483646 w 26"/>
                  <a:gd name="T7" fmla="*/ 2147483646 h 36"/>
                  <a:gd name="T8" fmla="*/ 2147483646 w 26"/>
                  <a:gd name="T9" fmla="*/ 0 h 36"/>
                  <a:gd name="T10" fmla="*/ 2147483646 w 26"/>
                  <a:gd name="T11" fmla="*/ 2147483646 h 36"/>
                  <a:gd name="T12" fmla="*/ 2147483646 w 26"/>
                  <a:gd name="T13" fmla="*/ 2147483646 h 36"/>
                  <a:gd name="T14" fmla="*/ 2147483646 w 26"/>
                  <a:gd name="T15" fmla="*/ 2147483646 h 36"/>
                  <a:gd name="T16" fmla="*/ 2147483646 w 26"/>
                  <a:gd name="T17" fmla="*/ 2147483646 h 36"/>
                  <a:gd name="T18" fmla="*/ 2147483646 w 26"/>
                  <a:gd name="T19" fmla="*/ 2147483646 h 36"/>
                  <a:gd name="T20" fmla="*/ 2147483646 w 26"/>
                  <a:gd name="T21" fmla="*/ 2147483646 h 36"/>
                  <a:gd name="T22" fmla="*/ 2147483646 w 26"/>
                  <a:gd name="T23" fmla="*/ 2147483646 h 36"/>
                  <a:gd name="T24" fmla="*/ 1659216899 w 26"/>
                  <a:gd name="T25" fmla="*/ 2147483646 h 36"/>
                  <a:gd name="T26" fmla="*/ 663686650 w 26"/>
                  <a:gd name="T27" fmla="*/ 2147483646 h 36"/>
                  <a:gd name="T28" fmla="*/ 0 w 26"/>
                  <a:gd name="T29" fmla="*/ 2147483646 h 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6" h="36">
                    <a:moveTo>
                      <a:pt x="0" y="36"/>
                    </a:moveTo>
                    <a:lnTo>
                      <a:pt x="3" y="31"/>
                    </a:lnTo>
                    <a:lnTo>
                      <a:pt x="10" y="20"/>
                    </a:lnTo>
                    <a:lnTo>
                      <a:pt x="18" y="8"/>
                    </a:lnTo>
                    <a:lnTo>
                      <a:pt x="26" y="0"/>
                    </a:lnTo>
                    <a:lnTo>
                      <a:pt x="26" y="9"/>
                    </a:lnTo>
                    <a:lnTo>
                      <a:pt x="26" y="18"/>
                    </a:lnTo>
                    <a:lnTo>
                      <a:pt x="25" y="22"/>
                    </a:lnTo>
                    <a:lnTo>
                      <a:pt x="24" y="26"/>
                    </a:lnTo>
                    <a:lnTo>
                      <a:pt x="21" y="29"/>
                    </a:lnTo>
                    <a:lnTo>
                      <a:pt x="17" y="32"/>
                    </a:lnTo>
                    <a:lnTo>
                      <a:pt x="14" y="34"/>
                    </a:lnTo>
                    <a:lnTo>
                      <a:pt x="10" y="35"/>
                    </a:lnTo>
                    <a:lnTo>
                      <a:pt x="4" y="36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0" name="Freeform 514">
                <a:extLst>
                  <a:ext uri="{FF2B5EF4-FFF2-40B4-BE49-F238E27FC236}">
                    <a16:creationId xmlns:a16="http://schemas.microsoft.com/office/drawing/2014/main" id="{1C3BB319-BBC2-C84A-B8D5-090A024638BF}"/>
                  </a:ext>
                </a:extLst>
              </p:cNvPr>
              <p:cNvSpPr>
                <a:spLocks/>
              </p:cNvSpPr>
              <p:nvPr>
                <p:custDataLst>
                  <p:tags r:id="rId352"/>
                </p:custDataLst>
              </p:nvPr>
            </p:nvSpPr>
            <p:spPr bwMode="auto">
              <a:xfrm>
                <a:off x="8909050" y="2076450"/>
                <a:ext cx="3175" cy="60325"/>
              </a:xfrm>
              <a:custGeom>
                <a:avLst/>
                <a:gdLst>
                  <a:gd name="T0" fmla="*/ 0 w 6"/>
                  <a:gd name="T1" fmla="*/ 2147483646 h 37"/>
                  <a:gd name="T2" fmla="*/ 0 w 6"/>
                  <a:gd name="T3" fmla="*/ 0 h 37"/>
                  <a:gd name="T4" fmla="*/ 889055033 w 6"/>
                  <a:gd name="T5" fmla="*/ 0 h 37"/>
                  <a:gd name="T6" fmla="*/ 889055033 w 6"/>
                  <a:gd name="T7" fmla="*/ 2147483646 h 37"/>
                  <a:gd name="T8" fmla="*/ 0 w 6"/>
                  <a:gd name="T9" fmla="*/ 214748364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37">
                    <a:moveTo>
                      <a:pt x="0" y="37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31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1" name="Freeform 515">
                <a:extLst>
                  <a:ext uri="{FF2B5EF4-FFF2-40B4-BE49-F238E27FC236}">
                    <a16:creationId xmlns:a16="http://schemas.microsoft.com/office/drawing/2014/main" id="{57A35EC2-2DA1-3842-BD90-6CF450CFECBC}"/>
                  </a:ext>
                </a:extLst>
              </p:cNvPr>
              <p:cNvSpPr>
                <a:spLocks/>
              </p:cNvSpPr>
              <p:nvPr>
                <p:custDataLst>
                  <p:tags r:id="rId353"/>
                </p:custDataLst>
              </p:nvPr>
            </p:nvSpPr>
            <p:spPr bwMode="auto">
              <a:xfrm>
                <a:off x="8896350" y="2159000"/>
                <a:ext cx="9525" cy="55563"/>
              </a:xfrm>
              <a:custGeom>
                <a:avLst/>
                <a:gdLst>
                  <a:gd name="T0" fmla="*/ 0 w 20"/>
                  <a:gd name="T1" fmla="*/ 2147483646 h 43"/>
                  <a:gd name="T2" fmla="*/ 0 w 20"/>
                  <a:gd name="T3" fmla="*/ 2147483646 h 43"/>
                  <a:gd name="T4" fmla="*/ 0 w 20"/>
                  <a:gd name="T5" fmla="*/ 2147483646 h 43"/>
                  <a:gd name="T6" fmla="*/ 216153683 w 20"/>
                  <a:gd name="T7" fmla="*/ 2147483646 h 43"/>
                  <a:gd name="T8" fmla="*/ 756198323 w 20"/>
                  <a:gd name="T9" fmla="*/ 0 h 43"/>
                  <a:gd name="T10" fmla="*/ 1188278993 w 20"/>
                  <a:gd name="T11" fmla="*/ 2147483646 h 43"/>
                  <a:gd name="T12" fmla="*/ 1728323156 w 20"/>
                  <a:gd name="T13" fmla="*/ 2147483646 h 43"/>
                  <a:gd name="T14" fmla="*/ 1836286650 w 20"/>
                  <a:gd name="T15" fmla="*/ 2147483646 h 43"/>
                  <a:gd name="T16" fmla="*/ 2052440333 w 20"/>
                  <a:gd name="T17" fmla="*/ 2147483646 h 43"/>
                  <a:gd name="T18" fmla="*/ 2052440333 w 20"/>
                  <a:gd name="T19" fmla="*/ 2147483646 h 43"/>
                  <a:gd name="T20" fmla="*/ 2147483646 w 20"/>
                  <a:gd name="T21" fmla="*/ 2147483646 h 43"/>
                  <a:gd name="T22" fmla="*/ 2052440333 w 20"/>
                  <a:gd name="T23" fmla="*/ 2147483646 h 43"/>
                  <a:gd name="T24" fmla="*/ 1944476839 w 20"/>
                  <a:gd name="T25" fmla="*/ 2147483646 h 43"/>
                  <a:gd name="T26" fmla="*/ 1728323156 w 20"/>
                  <a:gd name="T27" fmla="*/ 2147483646 h 43"/>
                  <a:gd name="T28" fmla="*/ 1296242486 w 20"/>
                  <a:gd name="T29" fmla="*/ 2147483646 h 43"/>
                  <a:gd name="T30" fmla="*/ 972125310 w 20"/>
                  <a:gd name="T31" fmla="*/ 2147483646 h 43"/>
                  <a:gd name="T32" fmla="*/ 648234829 w 20"/>
                  <a:gd name="T33" fmla="*/ 2147483646 h 43"/>
                  <a:gd name="T34" fmla="*/ 216153683 w 20"/>
                  <a:gd name="T35" fmla="*/ 2147483646 h 43"/>
                  <a:gd name="T36" fmla="*/ 0 w 20"/>
                  <a:gd name="T37" fmla="*/ 2147483646 h 43"/>
                  <a:gd name="T38" fmla="*/ 0 w 20"/>
                  <a:gd name="T39" fmla="*/ 2147483646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0" h="43">
                    <a:moveTo>
                      <a:pt x="0" y="31"/>
                    </a:moveTo>
                    <a:lnTo>
                      <a:pt x="0" y="25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7" y="0"/>
                    </a:lnTo>
                    <a:lnTo>
                      <a:pt x="11" y="7"/>
                    </a:lnTo>
                    <a:lnTo>
                      <a:pt x="16" y="12"/>
                    </a:lnTo>
                    <a:lnTo>
                      <a:pt x="17" y="14"/>
                    </a:lnTo>
                    <a:lnTo>
                      <a:pt x="19" y="18"/>
                    </a:lnTo>
                    <a:lnTo>
                      <a:pt x="19" y="21"/>
                    </a:lnTo>
                    <a:lnTo>
                      <a:pt x="20" y="25"/>
                    </a:lnTo>
                    <a:lnTo>
                      <a:pt x="19" y="27"/>
                    </a:lnTo>
                    <a:lnTo>
                      <a:pt x="18" y="30"/>
                    </a:lnTo>
                    <a:lnTo>
                      <a:pt x="16" y="33"/>
                    </a:lnTo>
                    <a:lnTo>
                      <a:pt x="12" y="36"/>
                    </a:lnTo>
                    <a:lnTo>
                      <a:pt x="9" y="39"/>
                    </a:lnTo>
                    <a:lnTo>
                      <a:pt x="6" y="41"/>
                    </a:lnTo>
                    <a:lnTo>
                      <a:pt x="2" y="42"/>
                    </a:lnTo>
                    <a:lnTo>
                      <a:pt x="0" y="4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2" name="Freeform 516">
                <a:extLst>
                  <a:ext uri="{FF2B5EF4-FFF2-40B4-BE49-F238E27FC236}">
                    <a16:creationId xmlns:a16="http://schemas.microsoft.com/office/drawing/2014/main" id="{313B0D3F-2BF2-2B43-833A-1C77D5863E3A}"/>
                  </a:ext>
                </a:extLst>
              </p:cNvPr>
              <p:cNvSpPr>
                <a:spLocks/>
              </p:cNvSpPr>
              <p:nvPr>
                <p:custDataLst>
                  <p:tags r:id="rId354"/>
                </p:custDataLst>
              </p:nvPr>
            </p:nvSpPr>
            <p:spPr bwMode="auto">
              <a:xfrm>
                <a:off x="8874125" y="2193925"/>
                <a:ext cx="0" cy="58738"/>
              </a:xfrm>
              <a:custGeom>
                <a:avLst/>
                <a:gdLst>
                  <a:gd name="T0" fmla="*/ 2147483646 h 30"/>
                  <a:gd name="T1" fmla="*/ 2147483646 h 30"/>
                  <a:gd name="T2" fmla="*/ 2147483646 h 30"/>
                  <a:gd name="T3" fmla="*/ 2147483646 h 30"/>
                  <a:gd name="T4" fmla="*/ 0 h 30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0">
                    <a:moveTo>
                      <a:pt x="0" y="30"/>
                    </a:moveTo>
                    <a:lnTo>
                      <a:pt x="0" y="25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3" name="Freeform 517">
                <a:extLst>
                  <a:ext uri="{FF2B5EF4-FFF2-40B4-BE49-F238E27FC236}">
                    <a16:creationId xmlns:a16="http://schemas.microsoft.com/office/drawing/2014/main" id="{AFEA73C1-C0D5-244C-B17A-94AF6AD2D9BC}"/>
                  </a:ext>
                </a:extLst>
              </p:cNvPr>
              <p:cNvSpPr>
                <a:spLocks/>
              </p:cNvSpPr>
              <p:nvPr>
                <p:custDataLst>
                  <p:tags r:id="rId355"/>
                </p:custDataLst>
              </p:nvPr>
            </p:nvSpPr>
            <p:spPr bwMode="auto">
              <a:xfrm>
                <a:off x="8874125" y="2193925"/>
                <a:ext cx="7938" cy="58738"/>
              </a:xfrm>
              <a:custGeom>
                <a:avLst/>
                <a:gdLst>
                  <a:gd name="T0" fmla="*/ 0 w 20"/>
                  <a:gd name="T1" fmla="*/ 0 h 24"/>
                  <a:gd name="T2" fmla="*/ 1250469965 w 20"/>
                  <a:gd name="T3" fmla="*/ 0 h 24"/>
                  <a:gd name="T4" fmla="*/ 0 w 20"/>
                  <a:gd name="T5" fmla="*/ 2147483646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4">
                    <a:moveTo>
                      <a:pt x="0" y="0"/>
                    </a:moveTo>
                    <a:lnTo>
                      <a:pt x="2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4" name="Freeform 518">
                <a:extLst>
                  <a:ext uri="{FF2B5EF4-FFF2-40B4-BE49-F238E27FC236}">
                    <a16:creationId xmlns:a16="http://schemas.microsoft.com/office/drawing/2014/main" id="{A207E8E2-FC70-C64E-8294-18A5D68B39DB}"/>
                  </a:ext>
                </a:extLst>
              </p:cNvPr>
              <p:cNvSpPr>
                <a:spLocks/>
              </p:cNvSpPr>
              <p:nvPr>
                <p:custDataLst>
                  <p:tags r:id="rId356"/>
                </p:custDataLst>
              </p:nvPr>
            </p:nvSpPr>
            <p:spPr bwMode="auto">
              <a:xfrm>
                <a:off x="8628063" y="1781175"/>
                <a:ext cx="17462" cy="60325"/>
              </a:xfrm>
              <a:custGeom>
                <a:avLst/>
                <a:gdLst>
                  <a:gd name="T0" fmla="*/ 0 w 46"/>
                  <a:gd name="T1" fmla="*/ 0 h 19"/>
                  <a:gd name="T2" fmla="*/ 492254919 w 46"/>
                  <a:gd name="T3" fmla="*/ 2147483646 h 19"/>
                  <a:gd name="T4" fmla="*/ 765906097 w 46"/>
                  <a:gd name="T5" fmla="*/ 2147483646 h 19"/>
                  <a:gd name="T6" fmla="*/ 1039413403 w 46"/>
                  <a:gd name="T7" fmla="*/ 2147483646 h 19"/>
                  <a:gd name="T8" fmla="*/ 1258161395 w 46"/>
                  <a:gd name="T9" fmla="*/ 2147483646 h 19"/>
                  <a:gd name="T10" fmla="*/ 1422294325 w 46"/>
                  <a:gd name="T11" fmla="*/ 2147483646 h 19"/>
                  <a:gd name="T12" fmla="*/ 1750416314 w 46"/>
                  <a:gd name="T13" fmla="*/ 2147483646 h 19"/>
                  <a:gd name="T14" fmla="*/ 2024067491 w 46"/>
                  <a:gd name="T15" fmla="*/ 2147483646 h 19"/>
                  <a:gd name="T16" fmla="*/ 2147483646 w 46"/>
                  <a:gd name="T17" fmla="*/ 2147483646 h 19"/>
                  <a:gd name="T18" fmla="*/ 1805175248 w 46"/>
                  <a:gd name="T19" fmla="*/ 2147483646 h 19"/>
                  <a:gd name="T20" fmla="*/ 1312920329 w 46"/>
                  <a:gd name="T21" fmla="*/ 2147483646 h 19"/>
                  <a:gd name="T22" fmla="*/ 984654089 w 46"/>
                  <a:gd name="T23" fmla="*/ 2147483646 h 19"/>
                  <a:gd name="T24" fmla="*/ 711147163 w 46"/>
                  <a:gd name="T25" fmla="*/ 2147483646 h 19"/>
                  <a:gd name="T26" fmla="*/ 547014232 w 46"/>
                  <a:gd name="T27" fmla="*/ 2147483646 h 19"/>
                  <a:gd name="T28" fmla="*/ 382880923 w 46"/>
                  <a:gd name="T29" fmla="*/ 2147483646 h 19"/>
                  <a:gd name="T30" fmla="*/ 218747992 w 46"/>
                  <a:gd name="T31" fmla="*/ 2147483646 h 19"/>
                  <a:gd name="T32" fmla="*/ 0 w 46"/>
                  <a:gd name="T33" fmla="*/ 0 h 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6" h="19">
                    <a:moveTo>
                      <a:pt x="0" y="0"/>
                    </a:moveTo>
                    <a:lnTo>
                      <a:pt x="9" y="3"/>
                    </a:lnTo>
                    <a:lnTo>
                      <a:pt x="14" y="5"/>
                    </a:lnTo>
                    <a:lnTo>
                      <a:pt x="19" y="8"/>
                    </a:lnTo>
                    <a:lnTo>
                      <a:pt x="23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7" y="17"/>
                    </a:lnTo>
                    <a:lnTo>
                      <a:pt x="46" y="19"/>
                    </a:lnTo>
                    <a:lnTo>
                      <a:pt x="33" y="19"/>
                    </a:lnTo>
                    <a:lnTo>
                      <a:pt x="24" y="19"/>
                    </a:lnTo>
                    <a:lnTo>
                      <a:pt x="18" y="18"/>
                    </a:lnTo>
                    <a:lnTo>
                      <a:pt x="13" y="17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5" name="Freeform 519">
                <a:extLst>
                  <a:ext uri="{FF2B5EF4-FFF2-40B4-BE49-F238E27FC236}">
                    <a16:creationId xmlns:a16="http://schemas.microsoft.com/office/drawing/2014/main" id="{B3272871-DAB0-C445-AEEE-E36BC66F9F40}"/>
                  </a:ext>
                </a:extLst>
              </p:cNvPr>
              <p:cNvSpPr>
                <a:spLocks/>
              </p:cNvSpPr>
              <p:nvPr>
                <p:custDataLst>
                  <p:tags r:id="rId357"/>
                </p:custDataLst>
              </p:nvPr>
            </p:nvSpPr>
            <p:spPr bwMode="auto">
              <a:xfrm>
                <a:off x="5943600" y="1920875"/>
                <a:ext cx="47625" cy="58738"/>
              </a:xfrm>
              <a:custGeom>
                <a:avLst/>
                <a:gdLst>
                  <a:gd name="T0" fmla="*/ 2147483646 w 100"/>
                  <a:gd name="T1" fmla="*/ 0 h 55"/>
                  <a:gd name="T2" fmla="*/ 2147483646 w 100"/>
                  <a:gd name="T3" fmla="*/ 2147483646 h 55"/>
                  <a:gd name="T4" fmla="*/ 2147483646 w 100"/>
                  <a:gd name="T5" fmla="*/ 2147483646 h 55"/>
                  <a:gd name="T6" fmla="*/ 1404205980 w 100"/>
                  <a:gd name="T7" fmla="*/ 2147483646 h 55"/>
                  <a:gd name="T8" fmla="*/ 0 w 100"/>
                  <a:gd name="T9" fmla="*/ 2147483646 h 55"/>
                  <a:gd name="T10" fmla="*/ 107963494 w 100"/>
                  <a:gd name="T11" fmla="*/ 2147483646 h 55"/>
                  <a:gd name="T12" fmla="*/ 432080670 w 100"/>
                  <a:gd name="T13" fmla="*/ 2147483646 h 55"/>
                  <a:gd name="T14" fmla="*/ 1080315499 w 100"/>
                  <a:gd name="T15" fmla="*/ 2147483646 h 55"/>
                  <a:gd name="T16" fmla="*/ 1728323156 w 100"/>
                  <a:gd name="T17" fmla="*/ 2147483646 h 55"/>
                  <a:gd name="T18" fmla="*/ 2147483646 w 100"/>
                  <a:gd name="T19" fmla="*/ 2147483646 h 55"/>
                  <a:gd name="T20" fmla="*/ 2147483646 w 100"/>
                  <a:gd name="T21" fmla="*/ 0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" h="55">
                    <a:moveTo>
                      <a:pt x="33" y="0"/>
                    </a:moveTo>
                    <a:lnTo>
                      <a:pt x="100" y="12"/>
                    </a:lnTo>
                    <a:lnTo>
                      <a:pt x="100" y="55"/>
                    </a:lnTo>
                    <a:lnTo>
                      <a:pt x="13" y="55"/>
                    </a:lnTo>
                    <a:lnTo>
                      <a:pt x="0" y="43"/>
                    </a:lnTo>
                    <a:lnTo>
                      <a:pt x="1" y="38"/>
                    </a:lnTo>
                    <a:lnTo>
                      <a:pt x="4" y="32"/>
                    </a:lnTo>
                    <a:lnTo>
                      <a:pt x="10" y="25"/>
                    </a:lnTo>
                    <a:lnTo>
                      <a:pt x="16" y="18"/>
                    </a:lnTo>
                    <a:lnTo>
                      <a:pt x="27" y="5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" name="Freeform 520">
                <a:extLst>
                  <a:ext uri="{FF2B5EF4-FFF2-40B4-BE49-F238E27FC236}">
                    <a16:creationId xmlns:a16="http://schemas.microsoft.com/office/drawing/2014/main" id="{3C9EE2F2-4C2C-0A4B-94E7-D5BCB8BD9BCA}"/>
                  </a:ext>
                </a:extLst>
              </p:cNvPr>
              <p:cNvSpPr>
                <a:spLocks/>
              </p:cNvSpPr>
              <p:nvPr>
                <p:custDataLst>
                  <p:tags r:id="rId358"/>
                </p:custDataLst>
              </p:nvPr>
            </p:nvSpPr>
            <p:spPr bwMode="auto">
              <a:xfrm>
                <a:off x="6392863" y="1512888"/>
                <a:ext cx="42862" cy="58737"/>
              </a:xfrm>
              <a:custGeom>
                <a:avLst/>
                <a:gdLst>
                  <a:gd name="T0" fmla="*/ 2147483646 w 99"/>
                  <a:gd name="T1" fmla="*/ 2147483646 h 51"/>
                  <a:gd name="T2" fmla="*/ 2147483646 w 99"/>
                  <a:gd name="T3" fmla="*/ 1528043055 h 51"/>
                  <a:gd name="T4" fmla="*/ 2147483646 w 99"/>
                  <a:gd name="T5" fmla="*/ 0 h 51"/>
                  <a:gd name="T6" fmla="*/ 2147483646 w 99"/>
                  <a:gd name="T7" fmla="*/ 0 h 51"/>
                  <a:gd name="T8" fmla="*/ 2147483646 w 99"/>
                  <a:gd name="T9" fmla="*/ 1528043055 h 51"/>
                  <a:gd name="T10" fmla="*/ 2147483646 w 99"/>
                  <a:gd name="T11" fmla="*/ 2147483646 h 51"/>
                  <a:gd name="T12" fmla="*/ 2147483646 w 99"/>
                  <a:gd name="T13" fmla="*/ 2147483646 h 51"/>
                  <a:gd name="T14" fmla="*/ 2147483646 w 99"/>
                  <a:gd name="T15" fmla="*/ 2147483646 h 51"/>
                  <a:gd name="T16" fmla="*/ 2147483646 w 99"/>
                  <a:gd name="T17" fmla="*/ 2147483646 h 51"/>
                  <a:gd name="T18" fmla="*/ 2147483646 w 99"/>
                  <a:gd name="T19" fmla="*/ 2147483646 h 51"/>
                  <a:gd name="T20" fmla="*/ 2147483646 w 99"/>
                  <a:gd name="T21" fmla="*/ 2147483646 h 51"/>
                  <a:gd name="T22" fmla="*/ 2147483646 w 99"/>
                  <a:gd name="T23" fmla="*/ 2147483646 h 51"/>
                  <a:gd name="T24" fmla="*/ 2147483646 w 99"/>
                  <a:gd name="T25" fmla="*/ 2147483646 h 51"/>
                  <a:gd name="T26" fmla="*/ 2147483646 w 99"/>
                  <a:gd name="T27" fmla="*/ 2147483646 h 51"/>
                  <a:gd name="T28" fmla="*/ 2147483646 w 99"/>
                  <a:gd name="T29" fmla="*/ 2147483646 h 51"/>
                  <a:gd name="T30" fmla="*/ 2147483646 w 99"/>
                  <a:gd name="T31" fmla="*/ 2147483646 h 51"/>
                  <a:gd name="T32" fmla="*/ 2147483646 w 99"/>
                  <a:gd name="T33" fmla="*/ 2147483646 h 51"/>
                  <a:gd name="T34" fmla="*/ 2147483646 w 99"/>
                  <a:gd name="T35" fmla="*/ 2147483646 h 51"/>
                  <a:gd name="T36" fmla="*/ 2147483646 w 99"/>
                  <a:gd name="T37" fmla="*/ 2147483646 h 51"/>
                  <a:gd name="T38" fmla="*/ 2147483646 w 99"/>
                  <a:gd name="T39" fmla="*/ 2147483646 h 51"/>
                  <a:gd name="T40" fmla="*/ 2147483646 w 99"/>
                  <a:gd name="T41" fmla="*/ 2147483646 h 51"/>
                  <a:gd name="T42" fmla="*/ 2147483646 w 99"/>
                  <a:gd name="T43" fmla="*/ 2147483646 h 51"/>
                  <a:gd name="T44" fmla="*/ 2147483646 w 99"/>
                  <a:gd name="T45" fmla="*/ 2147483646 h 51"/>
                  <a:gd name="T46" fmla="*/ 2147483646 w 99"/>
                  <a:gd name="T47" fmla="*/ 2147483646 h 51"/>
                  <a:gd name="T48" fmla="*/ 1460760772 w 99"/>
                  <a:gd name="T49" fmla="*/ 2147483646 h 51"/>
                  <a:gd name="T50" fmla="*/ 730474120 w 99"/>
                  <a:gd name="T51" fmla="*/ 2147483646 h 51"/>
                  <a:gd name="T52" fmla="*/ 81163743 w 99"/>
                  <a:gd name="T53" fmla="*/ 2147483646 h 51"/>
                  <a:gd name="T54" fmla="*/ 0 w 99"/>
                  <a:gd name="T55" fmla="*/ 2147483646 h 51"/>
                  <a:gd name="T56" fmla="*/ 81163743 w 99"/>
                  <a:gd name="T57" fmla="*/ 2147483646 h 51"/>
                  <a:gd name="T58" fmla="*/ 243491229 w 99"/>
                  <a:gd name="T59" fmla="*/ 2147483646 h 51"/>
                  <a:gd name="T60" fmla="*/ 486982891 w 99"/>
                  <a:gd name="T61" fmla="*/ 2147483646 h 51"/>
                  <a:gd name="T62" fmla="*/ 1136105800 w 99"/>
                  <a:gd name="T63" fmla="*/ 2147483646 h 51"/>
                  <a:gd name="T64" fmla="*/ 2028907406 w 99"/>
                  <a:gd name="T65" fmla="*/ 2147483646 h 51"/>
                  <a:gd name="T66" fmla="*/ 2147483646 w 99"/>
                  <a:gd name="T67" fmla="*/ 2147483646 h 51"/>
                  <a:gd name="T68" fmla="*/ 2147483646 w 99"/>
                  <a:gd name="T69" fmla="*/ 2147483646 h 51"/>
                  <a:gd name="T70" fmla="*/ 2147483646 w 99"/>
                  <a:gd name="T71" fmla="*/ 2147483646 h 51"/>
                  <a:gd name="T72" fmla="*/ 2147483646 w 99"/>
                  <a:gd name="T73" fmla="*/ 2147483646 h 51"/>
                  <a:gd name="T74" fmla="*/ 2147483646 w 99"/>
                  <a:gd name="T75" fmla="*/ 2147483646 h 51"/>
                  <a:gd name="T76" fmla="*/ 2147483646 w 99"/>
                  <a:gd name="T77" fmla="*/ 2147483646 h 5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99" h="51">
                    <a:moveTo>
                      <a:pt x="53" y="2"/>
                    </a:moveTo>
                    <a:lnTo>
                      <a:pt x="58" y="1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9" y="1"/>
                    </a:lnTo>
                    <a:lnTo>
                      <a:pt x="74" y="5"/>
                    </a:lnTo>
                    <a:lnTo>
                      <a:pt x="79" y="11"/>
                    </a:lnTo>
                    <a:lnTo>
                      <a:pt x="83" y="18"/>
                    </a:lnTo>
                    <a:lnTo>
                      <a:pt x="87" y="25"/>
                    </a:lnTo>
                    <a:lnTo>
                      <a:pt x="91" y="28"/>
                    </a:lnTo>
                    <a:lnTo>
                      <a:pt x="93" y="30"/>
                    </a:lnTo>
                    <a:lnTo>
                      <a:pt x="96" y="32"/>
                    </a:lnTo>
                    <a:lnTo>
                      <a:pt x="99" y="34"/>
                    </a:lnTo>
                    <a:lnTo>
                      <a:pt x="99" y="37"/>
                    </a:lnTo>
                    <a:lnTo>
                      <a:pt x="97" y="40"/>
                    </a:lnTo>
                    <a:lnTo>
                      <a:pt x="95" y="43"/>
                    </a:lnTo>
                    <a:lnTo>
                      <a:pt x="91" y="45"/>
                    </a:lnTo>
                    <a:lnTo>
                      <a:pt x="86" y="47"/>
                    </a:lnTo>
                    <a:lnTo>
                      <a:pt x="81" y="48"/>
                    </a:lnTo>
                    <a:lnTo>
                      <a:pt x="74" y="50"/>
                    </a:lnTo>
                    <a:lnTo>
                      <a:pt x="68" y="50"/>
                    </a:lnTo>
                    <a:lnTo>
                      <a:pt x="52" y="51"/>
                    </a:lnTo>
                    <a:lnTo>
                      <a:pt x="36" y="49"/>
                    </a:lnTo>
                    <a:lnTo>
                      <a:pt x="27" y="48"/>
                    </a:lnTo>
                    <a:lnTo>
                      <a:pt x="18" y="45"/>
                    </a:lnTo>
                    <a:lnTo>
                      <a:pt x="9" y="43"/>
                    </a:lnTo>
                    <a:lnTo>
                      <a:pt x="1" y="40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5"/>
                    </a:lnTo>
                    <a:lnTo>
                      <a:pt x="6" y="33"/>
                    </a:lnTo>
                    <a:lnTo>
                      <a:pt x="14" y="29"/>
                    </a:lnTo>
                    <a:lnTo>
                      <a:pt x="25" y="24"/>
                    </a:lnTo>
                    <a:lnTo>
                      <a:pt x="35" y="19"/>
                    </a:lnTo>
                    <a:lnTo>
                      <a:pt x="45" y="12"/>
                    </a:lnTo>
                    <a:lnTo>
                      <a:pt x="48" y="10"/>
                    </a:lnTo>
                    <a:lnTo>
                      <a:pt x="51" y="7"/>
                    </a:lnTo>
                    <a:lnTo>
                      <a:pt x="52" y="5"/>
                    </a:lnTo>
                    <a:lnTo>
                      <a:pt x="53" y="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Freeform 521">
                <a:extLst>
                  <a:ext uri="{FF2B5EF4-FFF2-40B4-BE49-F238E27FC236}">
                    <a16:creationId xmlns:a16="http://schemas.microsoft.com/office/drawing/2014/main" id="{8E78F457-ABB3-C541-8F19-CAB458492B2B}"/>
                  </a:ext>
                </a:extLst>
              </p:cNvPr>
              <p:cNvSpPr>
                <a:spLocks/>
              </p:cNvSpPr>
              <p:nvPr>
                <p:custDataLst>
                  <p:tags r:id="rId359"/>
                </p:custDataLst>
              </p:nvPr>
            </p:nvSpPr>
            <p:spPr bwMode="auto">
              <a:xfrm>
                <a:off x="6427788" y="1325563"/>
                <a:ext cx="228600" cy="163512"/>
              </a:xfrm>
              <a:custGeom>
                <a:avLst/>
                <a:gdLst>
                  <a:gd name="T0" fmla="*/ 2147483646 w 525"/>
                  <a:gd name="T1" fmla="*/ 2147483646 h 311"/>
                  <a:gd name="T2" fmla="*/ 2147483646 w 525"/>
                  <a:gd name="T3" fmla="*/ 2147483646 h 311"/>
                  <a:gd name="T4" fmla="*/ 2147483646 w 525"/>
                  <a:gd name="T5" fmla="*/ 2147483646 h 311"/>
                  <a:gd name="T6" fmla="*/ 2147483646 w 525"/>
                  <a:gd name="T7" fmla="*/ 2147483646 h 311"/>
                  <a:gd name="T8" fmla="*/ 2147483646 w 525"/>
                  <a:gd name="T9" fmla="*/ 1017246533 h 311"/>
                  <a:gd name="T10" fmla="*/ 2147483646 w 525"/>
                  <a:gd name="T11" fmla="*/ 872123061 h 311"/>
                  <a:gd name="T12" fmla="*/ 2147483646 w 525"/>
                  <a:gd name="T13" fmla="*/ 2147483646 h 311"/>
                  <a:gd name="T14" fmla="*/ 2147483646 w 525"/>
                  <a:gd name="T15" fmla="*/ 2147483646 h 311"/>
                  <a:gd name="T16" fmla="*/ 2147483646 w 525"/>
                  <a:gd name="T17" fmla="*/ 2147483646 h 311"/>
                  <a:gd name="T18" fmla="*/ 2147483646 w 525"/>
                  <a:gd name="T19" fmla="*/ 2147483646 h 311"/>
                  <a:gd name="T20" fmla="*/ 2147483646 w 525"/>
                  <a:gd name="T21" fmla="*/ 2147483646 h 311"/>
                  <a:gd name="T22" fmla="*/ 2147483646 w 525"/>
                  <a:gd name="T23" fmla="*/ 2147483646 h 311"/>
                  <a:gd name="T24" fmla="*/ 2147483646 w 525"/>
                  <a:gd name="T25" fmla="*/ 2147483646 h 311"/>
                  <a:gd name="T26" fmla="*/ 2147483646 w 525"/>
                  <a:gd name="T27" fmla="*/ 2147483646 h 311"/>
                  <a:gd name="T28" fmla="*/ 2147483646 w 525"/>
                  <a:gd name="T29" fmla="*/ 2147483646 h 311"/>
                  <a:gd name="T30" fmla="*/ 2147483646 w 525"/>
                  <a:gd name="T31" fmla="*/ 2147483646 h 311"/>
                  <a:gd name="T32" fmla="*/ 2147483646 w 525"/>
                  <a:gd name="T33" fmla="*/ 2147483646 h 311"/>
                  <a:gd name="T34" fmla="*/ 2147483646 w 525"/>
                  <a:gd name="T35" fmla="*/ 2147483646 h 311"/>
                  <a:gd name="T36" fmla="*/ 2147483646 w 525"/>
                  <a:gd name="T37" fmla="*/ 2147483646 h 311"/>
                  <a:gd name="T38" fmla="*/ 2147483646 w 525"/>
                  <a:gd name="T39" fmla="*/ 2147483646 h 311"/>
                  <a:gd name="T40" fmla="*/ 2147483646 w 525"/>
                  <a:gd name="T41" fmla="*/ 2147483646 h 311"/>
                  <a:gd name="T42" fmla="*/ 2147483646 w 525"/>
                  <a:gd name="T43" fmla="*/ 2147483646 h 311"/>
                  <a:gd name="T44" fmla="*/ 2147483646 w 525"/>
                  <a:gd name="T45" fmla="*/ 2147483646 h 311"/>
                  <a:gd name="T46" fmla="*/ 2147483646 w 525"/>
                  <a:gd name="T47" fmla="*/ 2147483646 h 311"/>
                  <a:gd name="T48" fmla="*/ 2147483646 w 525"/>
                  <a:gd name="T49" fmla="*/ 2147483646 h 311"/>
                  <a:gd name="T50" fmla="*/ 2147483646 w 525"/>
                  <a:gd name="T51" fmla="*/ 2147483646 h 311"/>
                  <a:gd name="T52" fmla="*/ 2147483646 w 525"/>
                  <a:gd name="T53" fmla="*/ 2147483646 h 311"/>
                  <a:gd name="T54" fmla="*/ 2147483646 w 525"/>
                  <a:gd name="T55" fmla="*/ 2147483646 h 311"/>
                  <a:gd name="T56" fmla="*/ 2147483646 w 525"/>
                  <a:gd name="T57" fmla="*/ 2147483646 h 311"/>
                  <a:gd name="T58" fmla="*/ 2147483646 w 525"/>
                  <a:gd name="T59" fmla="*/ 2147483646 h 311"/>
                  <a:gd name="T60" fmla="*/ 2147483646 w 525"/>
                  <a:gd name="T61" fmla="*/ 2147483646 h 311"/>
                  <a:gd name="T62" fmla="*/ 2147483646 w 525"/>
                  <a:gd name="T63" fmla="*/ 2147483646 h 311"/>
                  <a:gd name="T64" fmla="*/ 2147483646 w 525"/>
                  <a:gd name="T65" fmla="*/ 2147483646 h 311"/>
                  <a:gd name="T66" fmla="*/ 2147483646 w 525"/>
                  <a:gd name="T67" fmla="*/ 2147483646 h 311"/>
                  <a:gd name="T68" fmla="*/ 2147483646 w 525"/>
                  <a:gd name="T69" fmla="*/ 2147483646 h 311"/>
                  <a:gd name="T70" fmla="*/ 2147483646 w 525"/>
                  <a:gd name="T71" fmla="*/ 2147483646 h 311"/>
                  <a:gd name="T72" fmla="*/ 2147483646 w 525"/>
                  <a:gd name="T73" fmla="*/ 2147483646 h 311"/>
                  <a:gd name="T74" fmla="*/ 2147483646 w 525"/>
                  <a:gd name="T75" fmla="*/ 2147483646 h 311"/>
                  <a:gd name="T76" fmla="*/ 0 w 525"/>
                  <a:gd name="T77" fmla="*/ 2147483646 h 311"/>
                  <a:gd name="T78" fmla="*/ 1486069382 w 525"/>
                  <a:gd name="T79" fmla="*/ 2147483646 h 311"/>
                  <a:gd name="T80" fmla="*/ 2147483646 w 525"/>
                  <a:gd name="T81" fmla="*/ 2147483646 h 311"/>
                  <a:gd name="T82" fmla="*/ 2147483646 w 525"/>
                  <a:gd name="T83" fmla="*/ 2147483646 h 311"/>
                  <a:gd name="T84" fmla="*/ 2147483646 w 525"/>
                  <a:gd name="T85" fmla="*/ 2147483646 h 311"/>
                  <a:gd name="T86" fmla="*/ 2147483646 w 525"/>
                  <a:gd name="T87" fmla="*/ 2147483646 h 311"/>
                  <a:gd name="T88" fmla="*/ 2147483646 w 525"/>
                  <a:gd name="T89" fmla="*/ 2147483646 h 311"/>
                  <a:gd name="T90" fmla="*/ 2147483646 w 525"/>
                  <a:gd name="T91" fmla="*/ 2147483646 h 311"/>
                  <a:gd name="T92" fmla="*/ 2147483646 w 525"/>
                  <a:gd name="T93" fmla="*/ 2147483646 h 311"/>
                  <a:gd name="T94" fmla="*/ 2147483646 w 525"/>
                  <a:gd name="T95" fmla="*/ 2147483646 h 311"/>
                  <a:gd name="T96" fmla="*/ 2147483646 w 525"/>
                  <a:gd name="T97" fmla="*/ 2147483646 h 311"/>
                  <a:gd name="T98" fmla="*/ 2147483646 w 525"/>
                  <a:gd name="T99" fmla="*/ 2147483646 h 311"/>
                  <a:gd name="T100" fmla="*/ 2147483646 w 525"/>
                  <a:gd name="T101" fmla="*/ 2147483646 h 311"/>
                  <a:gd name="T102" fmla="*/ 2147483646 w 525"/>
                  <a:gd name="T103" fmla="*/ 2147483646 h 311"/>
                  <a:gd name="T104" fmla="*/ 2147483646 w 525"/>
                  <a:gd name="T105" fmla="*/ 2147483646 h 311"/>
                  <a:gd name="T106" fmla="*/ 2147483646 w 525"/>
                  <a:gd name="T107" fmla="*/ 2147483646 h 311"/>
                  <a:gd name="T108" fmla="*/ 2147483646 w 525"/>
                  <a:gd name="T109" fmla="*/ 2147483646 h 311"/>
                  <a:gd name="T110" fmla="*/ 2147483646 w 525"/>
                  <a:gd name="T111" fmla="*/ 2147483646 h 31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25" h="311">
                    <a:moveTo>
                      <a:pt x="273" y="31"/>
                    </a:moveTo>
                    <a:lnTo>
                      <a:pt x="307" y="31"/>
                    </a:lnTo>
                    <a:lnTo>
                      <a:pt x="315" y="27"/>
                    </a:lnTo>
                    <a:lnTo>
                      <a:pt x="324" y="24"/>
                    </a:lnTo>
                    <a:lnTo>
                      <a:pt x="333" y="22"/>
                    </a:lnTo>
                    <a:lnTo>
                      <a:pt x="342" y="21"/>
                    </a:lnTo>
                    <a:lnTo>
                      <a:pt x="359" y="20"/>
                    </a:lnTo>
                    <a:lnTo>
                      <a:pt x="377" y="20"/>
                    </a:lnTo>
                    <a:lnTo>
                      <a:pt x="385" y="20"/>
                    </a:lnTo>
                    <a:lnTo>
                      <a:pt x="393" y="20"/>
                    </a:lnTo>
                    <a:lnTo>
                      <a:pt x="401" y="19"/>
                    </a:lnTo>
                    <a:lnTo>
                      <a:pt x="408" y="17"/>
                    </a:lnTo>
                    <a:lnTo>
                      <a:pt x="415" y="15"/>
                    </a:lnTo>
                    <a:lnTo>
                      <a:pt x="421" y="11"/>
                    </a:lnTo>
                    <a:lnTo>
                      <a:pt x="427" y="7"/>
                    </a:lnTo>
                    <a:lnTo>
                      <a:pt x="433" y="0"/>
                    </a:lnTo>
                    <a:lnTo>
                      <a:pt x="512" y="0"/>
                    </a:lnTo>
                    <a:lnTo>
                      <a:pt x="514" y="6"/>
                    </a:lnTo>
                    <a:lnTo>
                      <a:pt x="519" y="12"/>
                    </a:lnTo>
                    <a:lnTo>
                      <a:pt x="523" y="17"/>
                    </a:lnTo>
                    <a:lnTo>
                      <a:pt x="525" y="19"/>
                    </a:lnTo>
                    <a:lnTo>
                      <a:pt x="511" y="26"/>
                    </a:lnTo>
                    <a:lnTo>
                      <a:pt x="491" y="36"/>
                    </a:lnTo>
                    <a:lnTo>
                      <a:pt x="468" y="47"/>
                    </a:lnTo>
                    <a:lnTo>
                      <a:pt x="443" y="57"/>
                    </a:lnTo>
                    <a:lnTo>
                      <a:pt x="418" y="66"/>
                    </a:lnTo>
                    <a:lnTo>
                      <a:pt x="392" y="73"/>
                    </a:lnTo>
                    <a:lnTo>
                      <a:pt x="379" y="76"/>
                    </a:lnTo>
                    <a:lnTo>
                      <a:pt x="368" y="78"/>
                    </a:lnTo>
                    <a:lnTo>
                      <a:pt x="356" y="80"/>
                    </a:lnTo>
                    <a:lnTo>
                      <a:pt x="346" y="80"/>
                    </a:lnTo>
                    <a:lnTo>
                      <a:pt x="333" y="81"/>
                    </a:lnTo>
                    <a:lnTo>
                      <a:pt x="321" y="83"/>
                    </a:lnTo>
                    <a:lnTo>
                      <a:pt x="309" y="86"/>
                    </a:lnTo>
                    <a:lnTo>
                      <a:pt x="299" y="90"/>
                    </a:lnTo>
                    <a:lnTo>
                      <a:pt x="279" y="101"/>
                    </a:lnTo>
                    <a:lnTo>
                      <a:pt x="262" y="111"/>
                    </a:lnTo>
                    <a:lnTo>
                      <a:pt x="253" y="116"/>
                    </a:lnTo>
                    <a:lnTo>
                      <a:pt x="244" y="121"/>
                    </a:lnTo>
                    <a:lnTo>
                      <a:pt x="235" y="124"/>
                    </a:lnTo>
                    <a:lnTo>
                      <a:pt x="226" y="127"/>
                    </a:lnTo>
                    <a:lnTo>
                      <a:pt x="218" y="129"/>
                    </a:lnTo>
                    <a:lnTo>
                      <a:pt x="208" y="129"/>
                    </a:lnTo>
                    <a:lnTo>
                      <a:pt x="198" y="127"/>
                    </a:lnTo>
                    <a:lnTo>
                      <a:pt x="187" y="123"/>
                    </a:lnTo>
                    <a:lnTo>
                      <a:pt x="186" y="128"/>
                    </a:lnTo>
                    <a:lnTo>
                      <a:pt x="183" y="133"/>
                    </a:lnTo>
                    <a:lnTo>
                      <a:pt x="178" y="137"/>
                    </a:lnTo>
                    <a:lnTo>
                      <a:pt x="174" y="142"/>
                    </a:lnTo>
                    <a:lnTo>
                      <a:pt x="174" y="144"/>
                    </a:lnTo>
                    <a:lnTo>
                      <a:pt x="175" y="145"/>
                    </a:lnTo>
                    <a:lnTo>
                      <a:pt x="177" y="146"/>
                    </a:lnTo>
                    <a:lnTo>
                      <a:pt x="180" y="147"/>
                    </a:lnTo>
                    <a:lnTo>
                      <a:pt x="185" y="148"/>
                    </a:lnTo>
                    <a:lnTo>
                      <a:pt x="187" y="148"/>
                    </a:lnTo>
                    <a:lnTo>
                      <a:pt x="186" y="152"/>
                    </a:lnTo>
                    <a:lnTo>
                      <a:pt x="184" y="157"/>
                    </a:lnTo>
                    <a:lnTo>
                      <a:pt x="181" y="160"/>
                    </a:lnTo>
                    <a:lnTo>
                      <a:pt x="178" y="164"/>
                    </a:lnTo>
                    <a:lnTo>
                      <a:pt x="176" y="167"/>
                    </a:lnTo>
                    <a:lnTo>
                      <a:pt x="175" y="171"/>
                    </a:lnTo>
                    <a:lnTo>
                      <a:pt x="176" y="175"/>
                    </a:lnTo>
                    <a:lnTo>
                      <a:pt x="180" y="179"/>
                    </a:lnTo>
                    <a:lnTo>
                      <a:pt x="175" y="185"/>
                    </a:lnTo>
                    <a:lnTo>
                      <a:pt x="168" y="190"/>
                    </a:lnTo>
                    <a:lnTo>
                      <a:pt x="162" y="194"/>
                    </a:lnTo>
                    <a:lnTo>
                      <a:pt x="155" y="197"/>
                    </a:lnTo>
                    <a:lnTo>
                      <a:pt x="150" y="201"/>
                    </a:lnTo>
                    <a:lnTo>
                      <a:pt x="144" y="204"/>
                    </a:lnTo>
                    <a:lnTo>
                      <a:pt x="143" y="207"/>
                    </a:lnTo>
                    <a:lnTo>
                      <a:pt x="141" y="209"/>
                    </a:lnTo>
                    <a:lnTo>
                      <a:pt x="141" y="213"/>
                    </a:lnTo>
                    <a:lnTo>
                      <a:pt x="140" y="216"/>
                    </a:lnTo>
                    <a:lnTo>
                      <a:pt x="141" y="222"/>
                    </a:lnTo>
                    <a:lnTo>
                      <a:pt x="144" y="228"/>
                    </a:lnTo>
                    <a:lnTo>
                      <a:pt x="149" y="234"/>
                    </a:lnTo>
                    <a:lnTo>
                      <a:pt x="155" y="241"/>
                    </a:lnTo>
                    <a:lnTo>
                      <a:pt x="163" y="247"/>
                    </a:lnTo>
                    <a:lnTo>
                      <a:pt x="172" y="254"/>
                    </a:lnTo>
                    <a:lnTo>
                      <a:pt x="181" y="260"/>
                    </a:lnTo>
                    <a:lnTo>
                      <a:pt x="191" y="267"/>
                    </a:lnTo>
                    <a:lnTo>
                      <a:pt x="213" y="279"/>
                    </a:lnTo>
                    <a:lnTo>
                      <a:pt x="235" y="290"/>
                    </a:lnTo>
                    <a:lnTo>
                      <a:pt x="256" y="300"/>
                    </a:lnTo>
                    <a:lnTo>
                      <a:pt x="273" y="308"/>
                    </a:lnTo>
                    <a:lnTo>
                      <a:pt x="258" y="310"/>
                    </a:lnTo>
                    <a:lnTo>
                      <a:pt x="243" y="311"/>
                    </a:lnTo>
                    <a:lnTo>
                      <a:pt x="229" y="311"/>
                    </a:lnTo>
                    <a:lnTo>
                      <a:pt x="214" y="310"/>
                    </a:lnTo>
                    <a:lnTo>
                      <a:pt x="189" y="309"/>
                    </a:lnTo>
                    <a:lnTo>
                      <a:pt x="167" y="308"/>
                    </a:lnTo>
                    <a:lnTo>
                      <a:pt x="155" y="308"/>
                    </a:lnTo>
                    <a:lnTo>
                      <a:pt x="145" y="308"/>
                    </a:lnTo>
                    <a:lnTo>
                      <a:pt x="138" y="307"/>
                    </a:lnTo>
                    <a:lnTo>
                      <a:pt x="131" y="305"/>
                    </a:lnTo>
                    <a:lnTo>
                      <a:pt x="129" y="304"/>
                    </a:lnTo>
                    <a:lnTo>
                      <a:pt x="127" y="302"/>
                    </a:lnTo>
                    <a:lnTo>
                      <a:pt x="124" y="300"/>
                    </a:lnTo>
                    <a:lnTo>
                      <a:pt x="123" y="298"/>
                    </a:lnTo>
                    <a:lnTo>
                      <a:pt x="121" y="292"/>
                    </a:lnTo>
                    <a:lnTo>
                      <a:pt x="120" y="284"/>
                    </a:lnTo>
                    <a:lnTo>
                      <a:pt x="120" y="282"/>
                    </a:lnTo>
                    <a:lnTo>
                      <a:pt x="119" y="280"/>
                    </a:lnTo>
                    <a:lnTo>
                      <a:pt x="118" y="279"/>
                    </a:lnTo>
                    <a:lnTo>
                      <a:pt x="116" y="278"/>
                    </a:lnTo>
                    <a:lnTo>
                      <a:pt x="111" y="277"/>
                    </a:lnTo>
                    <a:lnTo>
                      <a:pt x="106" y="276"/>
                    </a:lnTo>
                    <a:lnTo>
                      <a:pt x="95" y="277"/>
                    </a:lnTo>
                    <a:lnTo>
                      <a:pt x="87" y="278"/>
                    </a:lnTo>
                    <a:lnTo>
                      <a:pt x="84" y="287"/>
                    </a:lnTo>
                    <a:lnTo>
                      <a:pt x="80" y="296"/>
                    </a:lnTo>
                    <a:lnTo>
                      <a:pt x="66" y="291"/>
                    </a:lnTo>
                    <a:lnTo>
                      <a:pt x="55" y="287"/>
                    </a:lnTo>
                    <a:lnTo>
                      <a:pt x="44" y="282"/>
                    </a:lnTo>
                    <a:lnTo>
                      <a:pt x="35" y="276"/>
                    </a:lnTo>
                    <a:lnTo>
                      <a:pt x="19" y="263"/>
                    </a:lnTo>
                    <a:lnTo>
                      <a:pt x="0" y="246"/>
                    </a:lnTo>
                    <a:lnTo>
                      <a:pt x="8" y="244"/>
                    </a:lnTo>
                    <a:lnTo>
                      <a:pt x="13" y="242"/>
                    </a:lnTo>
                    <a:lnTo>
                      <a:pt x="18" y="239"/>
                    </a:lnTo>
                    <a:lnTo>
                      <a:pt x="22" y="237"/>
                    </a:lnTo>
                    <a:lnTo>
                      <a:pt x="29" y="230"/>
                    </a:lnTo>
                    <a:lnTo>
                      <a:pt x="34" y="222"/>
                    </a:lnTo>
                    <a:lnTo>
                      <a:pt x="31" y="219"/>
                    </a:lnTo>
                    <a:lnTo>
                      <a:pt x="29" y="216"/>
                    </a:lnTo>
                    <a:lnTo>
                      <a:pt x="28" y="213"/>
                    </a:lnTo>
                    <a:lnTo>
                      <a:pt x="28" y="211"/>
                    </a:lnTo>
                    <a:lnTo>
                      <a:pt x="30" y="205"/>
                    </a:lnTo>
                    <a:lnTo>
                      <a:pt x="34" y="200"/>
                    </a:lnTo>
                    <a:lnTo>
                      <a:pt x="38" y="196"/>
                    </a:lnTo>
                    <a:lnTo>
                      <a:pt x="40" y="191"/>
                    </a:lnTo>
                    <a:lnTo>
                      <a:pt x="40" y="188"/>
                    </a:lnTo>
                    <a:lnTo>
                      <a:pt x="39" y="185"/>
                    </a:lnTo>
                    <a:lnTo>
                      <a:pt x="37" y="182"/>
                    </a:lnTo>
                    <a:lnTo>
                      <a:pt x="34" y="179"/>
                    </a:lnTo>
                    <a:lnTo>
                      <a:pt x="73" y="179"/>
                    </a:lnTo>
                    <a:lnTo>
                      <a:pt x="106" y="179"/>
                    </a:lnTo>
                    <a:lnTo>
                      <a:pt x="134" y="179"/>
                    </a:lnTo>
                    <a:lnTo>
                      <a:pt x="167" y="179"/>
                    </a:lnTo>
                    <a:lnTo>
                      <a:pt x="147" y="178"/>
                    </a:lnTo>
                    <a:lnTo>
                      <a:pt x="131" y="177"/>
                    </a:lnTo>
                    <a:lnTo>
                      <a:pt x="117" y="174"/>
                    </a:lnTo>
                    <a:lnTo>
                      <a:pt x="102" y="171"/>
                    </a:lnTo>
                    <a:lnTo>
                      <a:pt x="90" y="166"/>
                    </a:lnTo>
                    <a:lnTo>
                      <a:pt x="78" y="161"/>
                    </a:lnTo>
                    <a:lnTo>
                      <a:pt x="66" y="155"/>
                    </a:lnTo>
                    <a:lnTo>
                      <a:pt x="54" y="148"/>
                    </a:lnTo>
                    <a:lnTo>
                      <a:pt x="65" y="143"/>
                    </a:lnTo>
                    <a:lnTo>
                      <a:pt x="75" y="139"/>
                    </a:lnTo>
                    <a:lnTo>
                      <a:pt x="84" y="134"/>
                    </a:lnTo>
                    <a:lnTo>
                      <a:pt x="91" y="130"/>
                    </a:lnTo>
                    <a:lnTo>
                      <a:pt x="106" y="120"/>
                    </a:lnTo>
                    <a:lnTo>
                      <a:pt x="120" y="111"/>
                    </a:lnTo>
                    <a:lnTo>
                      <a:pt x="118" y="110"/>
                    </a:lnTo>
                    <a:lnTo>
                      <a:pt x="115" y="108"/>
                    </a:lnTo>
                    <a:lnTo>
                      <a:pt x="111" y="103"/>
                    </a:lnTo>
                    <a:lnTo>
                      <a:pt x="108" y="99"/>
                    </a:lnTo>
                    <a:lnTo>
                      <a:pt x="102" y="87"/>
                    </a:lnTo>
                    <a:lnTo>
                      <a:pt x="100" y="80"/>
                    </a:lnTo>
                    <a:lnTo>
                      <a:pt x="108" y="80"/>
                    </a:lnTo>
                    <a:lnTo>
                      <a:pt x="117" y="78"/>
                    </a:lnTo>
                    <a:lnTo>
                      <a:pt x="127" y="76"/>
                    </a:lnTo>
                    <a:lnTo>
                      <a:pt x="138" y="73"/>
                    </a:lnTo>
                    <a:lnTo>
                      <a:pt x="161" y="66"/>
                    </a:lnTo>
                    <a:lnTo>
                      <a:pt x="184" y="58"/>
                    </a:lnTo>
                    <a:lnTo>
                      <a:pt x="209" y="50"/>
                    </a:lnTo>
                    <a:lnTo>
                      <a:pt x="232" y="41"/>
                    </a:lnTo>
                    <a:lnTo>
                      <a:pt x="254" y="35"/>
                    </a:lnTo>
                    <a:lnTo>
                      <a:pt x="273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Freeform 522">
                <a:extLst>
                  <a:ext uri="{FF2B5EF4-FFF2-40B4-BE49-F238E27FC236}">
                    <a16:creationId xmlns:a16="http://schemas.microsoft.com/office/drawing/2014/main" id="{9F27A117-DF55-AF47-9B9C-26F4FEC5609D}"/>
                  </a:ext>
                </a:extLst>
              </p:cNvPr>
              <p:cNvSpPr>
                <a:spLocks/>
              </p:cNvSpPr>
              <p:nvPr>
                <p:custDataLst>
                  <p:tags r:id="rId360"/>
                </p:custDataLst>
              </p:nvPr>
            </p:nvSpPr>
            <p:spPr bwMode="auto">
              <a:xfrm>
                <a:off x="6219825" y="1636713"/>
                <a:ext cx="31750" cy="55562"/>
              </a:xfrm>
              <a:custGeom>
                <a:avLst/>
                <a:gdLst>
                  <a:gd name="T0" fmla="*/ 2147483646 w 79"/>
                  <a:gd name="T1" fmla="*/ 0 h 38"/>
                  <a:gd name="T2" fmla="*/ 2147483646 w 79"/>
                  <a:gd name="T3" fmla="*/ 2147483646 h 38"/>
                  <a:gd name="T4" fmla="*/ 2147483646 w 79"/>
                  <a:gd name="T5" fmla="*/ 2147483646 h 38"/>
                  <a:gd name="T6" fmla="*/ 2147483646 w 79"/>
                  <a:gd name="T7" fmla="*/ 2147483646 h 38"/>
                  <a:gd name="T8" fmla="*/ 2147483646 w 79"/>
                  <a:gd name="T9" fmla="*/ 2147483646 h 38"/>
                  <a:gd name="T10" fmla="*/ 2147483646 w 79"/>
                  <a:gd name="T11" fmla="*/ 2147483646 h 38"/>
                  <a:gd name="T12" fmla="*/ 2147483646 w 79"/>
                  <a:gd name="T13" fmla="*/ 2147483646 h 38"/>
                  <a:gd name="T14" fmla="*/ 2147483646 w 79"/>
                  <a:gd name="T15" fmla="*/ 2147483646 h 38"/>
                  <a:gd name="T16" fmla="*/ 2147483646 w 79"/>
                  <a:gd name="T17" fmla="*/ 2147483646 h 38"/>
                  <a:gd name="T18" fmla="*/ 2147483646 w 79"/>
                  <a:gd name="T19" fmla="*/ 2147483646 h 38"/>
                  <a:gd name="T20" fmla="*/ 2147483646 w 79"/>
                  <a:gd name="T21" fmla="*/ 2147483646 h 38"/>
                  <a:gd name="T22" fmla="*/ 2147483646 w 79"/>
                  <a:gd name="T23" fmla="*/ 2147483646 h 38"/>
                  <a:gd name="T24" fmla="*/ 2147483646 w 79"/>
                  <a:gd name="T25" fmla="*/ 2147483646 h 38"/>
                  <a:gd name="T26" fmla="*/ 2147483646 w 79"/>
                  <a:gd name="T27" fmla="*/ 2147483646 h 38"/>
                  <a:gd name="T28" fmla="*/ 2147483646 w 79"/>
                  <a:gd name="T29" fmla="*/ 2147483646 h 38"/>
                  <a:gd name="T30" fmla="*/ 2147483646 w 79"/>
                  <a:gd name="T31" fmla="*/ 2147483646 h 38"/>
                  <a:gd name="T32" fmla="*/ 1947477883 w 79"/>
                  <a:gd name="T33" fmla="*/ 2147483646 h 38"/>
                  <a:gd name="T34" fmla="*/ 1363250554 w 79"/>
                  <a:gd name="T35" fmla="*/ 2147483646 h 38"/>
                  <a:gd name="T36" fmla="*/ 973658361 w 79"/>
                  <a:gd name="T37" fmla="*/ 2147483646 h 38"/>
                  <a:gd name="T38" fmla="*/ 519294962 w 79"/>
                  <a:gd name="T39" fmla="*/ 2147483646 h 38"/>
                  <a:gd name="T40" fmla="*/ 259728263 w 79"/>
                  <a:gd name="T41" fmla="*/ 2147483646 h 38"/>
                  <a:gd name="T42" fmla="*/ 129864332 w 79"/>
                  <a:gd name="T43" fmla="*/ 2147483646 h 38"/>
                  <a:gd name="T44" fmla="*/ 64931965 w 79"/>
                  <a:gd name="T45" fmla="*/ 2147483646 h 38"/>
                  <a:gd name="T46" fmla="*/ 0 w 79"/>
                  <a:gd name="T47" fmla="*/ 2147483646 h 38"/>
                  <a:gd name="T48" fmla="*/ 0 w 79"/>
                  <a:gd name="T49" fmla="*/ 2147483646 h 38"/>
                  <a:gd name="T50" fmla="*/ 64931965 w 79"/>
                  <a:gd name="T51" fmla="*/ 2147483646 h 38"/>
                  <a:gd name="T52" fmla="*/ 259728263 w 79"/>
                  <a:gd name="T53" fmla="*/ 2147483646 h 38"/>
                  <a:gd name="T54" fmla="*/ 649159294 w 79"/>
                  <a:gd name="T55" fmla="*/ 2147483646 h 38"/>
                  <a:gd name="T56" fmla="*/ 1103522291 w 79"/>
                  <a:gd name="T57" fmla="*/ 2147483646 h 38"/>
                  <a:gd name="T58" fmla="*/ 2077342215 w 79"/>
                  <a:gd name="T59" fmla="*/ 2147483646 h 38"/>
                  <a:gd name="T60" fmla="*/ 2147483646 w 79"/>
                  <a:gd name="T61" fmla="*/ 0 h 3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9" h="38">
                    <a:moveTo>
                      <a:pt x="46" y="0"/>
                    </a:moveTo>
                    <a:lnTo>
                      <a:pt x="54" y="1"/>
                    </a:lnTo>
                    <a:lnTo>
                      <a:pt x="62" y="3"/>
                    </a:lnTo>
                    <a:lnTo>
                      <a:pt x="68" y="7"/>
                    </a:lnTo>
                    <a:lnTo>
                      <a:pt x="72" y="12"/>
                    </a:lnTo>
                    <a:lnTo>
                      <a:pt x="75" y="17"/>
                    </a:lnTo>
                    <a:lnTo>
                      <a:pt x="77" y="22"/>
                    </a:lnTo>
                    <a:lnTo>
                      <a:pt x="79" y="27"/>
                    </a:lnTo>
                    <a:lnTo>
                      <a:pt x="79" y="32"/>
                    </a:lnTo>
                    <a:lnTo>
                      <a:pt x="77" y="34"/>
                    </a:lnTo>
                    <a:lnTo>
                      <a:pt x="75" y="35"/>
                    </a:lnTo>
                    <a:lnTo>
                      <a:pt x="72" y="36"/>
                    </a:lnTo>
                    <a:lnTo>
                      <a:pt x="68" y="37"/>
                    </a:lnTo>
                    <a:lnTo>
                      <a:pt x="57" y="38"/>
                    </a:lnTo>
                    <a:lnTo>
                      <a:pt x="46" y="38"/>
                    </a:lnTo>
                    <a:lnTo>
                      <a:pt x="38" y="37"/>
                    </a:lnTo>
                    <a:lnTo>
                      <a:pt x="30" y="36"/>
                    </a:lnTo>
                    <a:lnTo>
                      <a:pt x="21" y="35"/>
                    </a:lnTo>
                    <a:lnTo>
                      <a:pt x="15" y="32"/>
                    </a:lnTo>
                    <a:lnTo>
                      <a:pt x="8" y="29"/>
                    </a:lnTo>
                    <a:lnTo>
                      <a:pt x="4" y="25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4" y="9"/>
                    </a:lnTo>
                    <a:lnTo>
                      <a:pt x="10" y="6"/>
                    </a:lnTo>
                    <a:lnTo>
                      <a:pt x="17" y="4"/>
                    </a:lnTo>
                    <a:lnTo>
                      <a:pt x="32" y="1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9" name="Freeform 523">
                <a:extLst>
                  <a:ext uri="{FF2B5EF4-FFF2-40B4-BE49-F238E27FC236}">
                    <a16:creationId xmlns:a16="http://schemas.microsoft.com/office/drawing/2014/main" id="{D33EFA0E-ABF5-0148-BF82-B13D7CF343A2}"/>
                  </a:ext>
                </a:extLst>
              </p:cNvPr>
              <p:cNvSpPr>
                <a:spLocks/>
              </p:cNvSpPr>
              <p:nvPr>
                <p:custDataLst>
                  <p:tags r:id="rId361"/>
                </p:custDataLst>
              </p:nvPr>
            </p:nvSpPr>
            <p:spPr bwMode="auto">
              <a:xfrm>
                <a:off x="8524875" y="1933575"/>
                <a:ext cx="196850" cy="268288"/>
              </a:xfrm>
              <a:custGeom>
                <a:avLst/>
                <a:gdLst>
                  <a:gd name="T0" fmla="*/ 2050969857 w 459"/>
                  <a:gd name="T1" fmla="*/ 2147483646 h 511"/>
                  <a:gd name="T2" fmla="*/ 946488252 w 459"/>
                  <a:gd name="T3" fmla="*/ 2147483646 h 511"/>
                  <a:gd name="T4" fmla="*/ 0 w 459"/>
                  <a:gd name="T5" fmla="*/ 0 h 511"/>
                  <a:gd name="T6" fmla="*/ 1735351117 w 459"/>
                  <a:gd name="T7" fmla="*/ 1013019786 h 511"/>
                  <a:gd name="T8" fmla="*/ 2147483646 w 459"/>
                  <a:gd name="T9" fmla="*/ 868302824 h 511"/>
                  <a:gd name="T10" fmla="*/ 2147483646 w 459"/>
                  <a:gd name="T11" fmla="*/ 2147483646 h 511"/>
                  <a:gd name="T12" fmla="*/ 2147483646 w 459"/>
                  <a:gd name="T13" fmla="*/ 2147483646 h 511"/>
                  <a:gd name="T14" fmla="*/ 2147483646 w 459"/>
                  <a:gd name="T15" fmla="*/ 2147483646 h 511"/>
                  <a:gd name="T16" fmla="*/ 2147483646 w 459"/>
                  <a:gd name="T17" fmla="*/ 2147483646 h 511"/>
                  <a:gd name="T18" fmla="*/ 2147483646 w 459"/>
                  <a:gd name="T19" fmla="*/ 2147483646 h 511"/>
                  <a:gd name="T20" fmla="*/ 2147483646 w 459"/>
                  <a:gd name="T21" fmla="*/ 2147483646 h 511"/>
                  <a:gd name="T22" fmla="*/ 2147483646 w 459"/>
                  <a:gd name="T23" fmla="*/ 2147483646 h 511"/>
                  <a:gd name="T24" fmla="*/ 2147483646 w 459"/>
                  <a:gd name="T25" fmla="*/ 2147483646 h 511"/>
                  <a:gd name="T26" fmla="*/ 2147483646 w 459"/>
                  <a:gd name="T27" fmla="*/ 2147483646 h 511"/>
                  <a:gd name="T28" fmla="*/ 2147483646 w 459"/>
                  <a:gd name="T29" fmla="*/ 2147483646 h 511"/>
                  <a:gd name="T30" fmla="*/ 2147483646 w 459"/>
                  <a:gd name="T31" fmla="*/ 2147483646 h 511"/>
                  <a:gd name="T32" fmla="*/ 2147483646 w 459"/>
                  <a:gd name="T33" fmla="*/ 2147483646 h 511"/>
                  <a:gd name="T34" fmla="*/ 2147483646 w 459"/>
                  <a:gd name="T35" fmla="*/ 2147483646 h 511"/>
                  <a:gd name="T36" fmla="*/ 2147483646 w 459"/>
                  <a:gd name="T37" fmla="*/ 2147483646 h 511"/>
                  <a:gd name="T38" fmla="*/ 2147483646 w 459"/>
                  <a:gd name="T39" fmla="*/ 2147483646 h 511"/>
                  <a:gd name="T40" fmla="*/ 2147483646 w 459"/>
                  <a:gd name="T41" fmla="*/ 2147483646 h 511"/>
                  <a:gd name="T42" fmla="*/ 2147483646 w 459"/>
                  <a:gd name="T43" fmla="*/ 2147483646 h 511"/>
                  <a:gd name="T44" fmla="*/ 2147483646 w 459"/>
                  <a:gd name="T45" fmla="*/ 2147483646 h 511"/>
                  <a:gd name="T46" fmla="*/ 2147483646 w 459"/>
                  <a:gd name="T47" fmla="*/ 2147483646 h 511"/>
                  <a:gd name="T48" fmla="*/ 2147483646 w 459"/>
                  <a:gd name="T49" fmla="*/ 2147483646 h 511"/>
                  <a:gd name="T50" fmla="*/ 2147483646 w 459"/>
                  <a:gd name="T51" fmla="*/ 2147483646 h 511"/>
                  <a:gd name="T52" fmla="*/ 2147483646 w 459"/>
                  <a:gd name="T53" fmla="*/ 2147483646 h 511"/>
                  <a:gd name="T54" fmla="*/ 2147483646 w 459"/>
                  <a:gd name="T55" fmla="*/ 2147483646 h 511"/>
                  <a:gd name="T56" fmla="*/ 2147483646 w 459"/>
                  <a:gd name="T57" fmla="*/ 2147483646 h 511"/>
                  <a:gd name="T58" fmla="*/ 2147483646 w 459"/>
                  <a:gd name="T59" fmla="*/ 2147483646 h 511"/>
                  <a:gd name="T60" fmla="*/ 2147483646 w 459"/>
                  <a:gd name="T61" fmla="*/ 2147483646 h 511"/>
                  <a:gd name="T62" fmla="*/ 2147483646 w 459"/>
                  <a:gd name="T63" fmla="*/ 2147483646 h 511"/>
                  <a:gd name="T64" fmla="*/ 2147483646 w 459"/>
                  <a:gd name="T65" fmla="*/ 2147483646 h 511"/>
                  <a:gd name="T66" fmla="*/ 2147483646 w 459"/>
                  <a:gd name="T67" fmla="*/ 2147483646 h 511"/>
                  <a:gd name="T68" fmla="*/ 2147483646 w 459"/>
                  <a:gd name="T69" fmla="*/ 2147483646 h 511"/>
                  <a:gd name="T70" fmla="*/ 2147483646 w 459"/>
                  <a:gd name="T71" fmla="*/ 2147483646 h 511"/>
                  <a:gd name="T72" fmla="*/ 2147483646 w 459"/>
                  <a:gd name="T73" fmla="*/ 2147483646 h 511"/>
                  <a:gd name="T74" fmla="*/ 2147483646 w 459"/>
                  <a:gd name="T75" fmla="*/ 2147483646 h 511"/>
                  <a:gd name="T76" fmla="*/ 2147483646 w 459"/>
                  <a:gd name="T77" fmla="*/ 2147483646 h 511"/>
                  <a:gd name="T78" fmla="*/ 2147483646 w 459"/>
                  <a:gd name="T79" fmla="*/ 2147483646 h 511"/>
                  <a:gd name="T80" fmla="*/ 2147483646 w 459"/>
                  <a:gd name="T81" fmla="*/ 2147483646 h 511"/>
                  <a:gd name="T82" fmla="*/ 2147483646 w 459"/>
                  <a:gd name="T83" fmla="*/ 2147483646 h 511"/>
                  <a:gd name="T84" fmla="*/ 2147483646 w 459"/>
                  <a:gd name="T85" fmla="*/ 2147483646 h 511"/>
                  <a:gd name="T86" fmla="*/ 2147483646 w 459"/>
                  <a:gd name="T87" fmla="*/ 2147483646 h 511"/>
                  <a:gd name="T88" fmla="*/ 2147483646 w 459"/>
                  <a:gd name="T89" fmla="*/ 2147483646 h 511"/>
                  <a:gd name="T90" fmla="*/ 2147483646 w 459"/>
                  <a:gd name="T91" fmla="*/ 2147483646 h 511"/>
                  <a:gd name="T92" fmla="*/ 2147483646 w 459"/>
                  <a:gd name="T93" fmla="*/ 2147483646 h 51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59" h="511">
                    <a:moveTo>
                      <a:pt x="33" y="68"/>
                    </a:moveTo>
                    <a:lnTo>
                      <a:pt x="29" y="56"/>
                    </a:lnTo>
                    <a:lnTo>
                      <a:pt x="26" y="45"/>
                    </a:lnTo>
                    <a:lnTo>
                      <a:pt x="22" y="38"/>
                    </a:lnTo>
                    <a:lnTo>
                      <a:pt x="16" y="31"/>
                    </a:lnTo>
                    <a:lnTo>
                      <a:pt x="12" y="25"/>
                    </a:lnTo>
                    <a:lnTo>
                      <a:pt x="6" y="18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6" y="5"/>
                    </a:lnTo>
                    <a:lnTo>
                      <a:pt x="22" y="7"/>
                    </a:lnTo>
                    <a:lnTo>
                      <a:pt x="26" y="8"/>
                    </a:lnTo>
                    <a:lnTo>
                      <a:pt x="29" y="8"/>
                    </a:lnTo>
                    <a:lnTo>
                      <a:pt x="33" y="6"/>
                    </a:lnTo>
                    <a:lnTo>
                      <a:pt x="59" y="31"/>
                    </a:lnTo>
                    <a:lnTo>
                      <a:pt x="80" y="50"/>
                    </a:lnTo>
                    <a:lnTo>
                      <a:pt x="95" y="67"/>
                    </a:lnTo>
                    <a:lnTo>
                      <a:pt x="107" y="80"/>
                    </a:lnTo>
                    <a:lnTo>
                      <a:pt x="125" y="102"/>
                    </a:lnTo>
                    <a:lnTo>
                      <a:pt x="146" y="123"/>
                    </a:lnTo>
                    <a:lnTo>
                      <a:pt x="172" y="149"/>
                    </a:lnTo>
                    <a:lnTo>
                      <a:pt x="195" y="175"/>
                    </a:lnTo>
                    <a:lnTo>
                      <a:pt x="216" y="198"/>
                    </a:lnTo>
                    <a:lnTo>
                      <a:pt x="239" y="222"/>
                    </a:lnTo>
                    <a:lnTo>
                      <a:pt x="248" y="230"/>
                    </a:lnTo>
                    <a:lnTo>
                      <a:pt x="258" y="237"/>
                    </a:lnTo>
                    <a:lnTo>
                      <a:pt x="269" y="245"/>
                    </a:lnTo>
                    <a:lnTo>
                      <a:pt x="280" y="252"/>
                    </a:lnTo>
                    <a:lnTo>
                      <a:pt x="303" y="266"/>
                    </a:lnTo>
                    <a:lnTo>
                      <a:pt x="327" y="281"/>
                    </a:lnTo>
                    <a:lnTo>
                      <a:pt x="350" y="295"/>
                    </a:lnTo>
                    <a:lnTo>
                      <a:pt x="372" y="311"/>
                    </a:lnTo>
                    <a:lnTo>
                      <a:pt x="382" y="318"/>
                    </a:lnTo>
                    <a:lnTo>
                      <a:pt x="391" y="327"/>
                    </a:lnTo>
                    <a:lnTo>
                      <a:pt x="398" y="336"/>
                    </a:lnTo>
                    <a:lnTo>
                      <a:pt x="405" y="345"/>
                    </a:lnTo>
                    <a:lnTo>
                      <a:pt x="387" y="334"/>
                    </a:lnTo>
                    <a:lnTo>
                      <a:pt x="365" y="320"/>
                    </a:lnTo>
                    <a:lnTo>
                      <a:pt x="343" y="306"/>
                    </a:lnTo>
                    <a:lnTo>
                      <a:pt x="326" y="295"/>
                    </a:lnTo>
                    <a:lnTo>
                      <a:pt x="324" y="296"/>
                    </a:lnTo>
                    <a:lnTo>
                      <a:pt x="318" y="296"/>
                    </a:lnTo>
                    <a:lnTo>
                      <a:pt x="316" y="297"/>
                    </a:lnTo>
                    <a:lnTo>
                      <a:pt x="314" y="298"/>
                    </a:lnTo>
                    <a:lnTo>
                      <a:pt x="313" y="300"/>
                    </a:lnTo>
                    <a:lnTo>
                      <a:pt x="311" y="301"/>
                    </a:lnTo>
                    <a:lnTo>
                      <a:pt x="313" y="311"/>
                    </a:lnTo>
                    <a:lnTo>
                      <a:pt x="313" y="320"/>
                    </a:lnTo>
                    <a:lnTo>
                      <a:pt x="315" y="328"/>
                    </a:lnTo>
                    <a:lnTo>
                      <a:pt x="317" y="337"/>
                    </a:lnTo>
                    <a:lnTo>
                      <a:pt x="319" y="344"/>
                    </a:lnTo>
                    <a:lnTo>
                      <a:pt x="322" y="351"/>
                    </a:lnTo>
                    <a:lnTo>
                      <a:pt x="326" y="358"/>
                    </a:lnTo>
                    <a:lnTo>
                      <a:pt x="329" y="364"/>
                    </a:lnTo>
                    <a:lnTo>
                      <a:pt x="338" y="375"/>
                    </a:lnTo>
                    <a:lnTo>
                      <a:pt x="348" y="387"/>
                    </a:lnTo>
                    <a:lnTo>
                      <a:pt x="359" y="396"/>
                    </a:lnTo>
                    <a:lnTo>
                      <a:pt x="370" y="405"/>
                    </a:lnTo>
                    <a:lnTo>
                      <a:pt x="394" y="421"/>
                    </a:lnTo>
                    <a:lnTo>
                      <a:pt x="418" y="438"/>
                    </a:lnTo>
                    <a:lnTo>
                      <a:pt x="430" y="448"/>
                    </a:lnTo>
                    <a:lnTo>
                      <a:pt x="440" y="458"/>
                    </a:lnTo>
                    <a:lnTo>
                      <a:pt x="450" y="468"/>
                    </a:lnTo>
                    <a:lnTo>
                      <a:pt x="459" y="480"/>
                    </a:lnTo>
                    <a:lnTo>
                      <a:pt x="448" y="476"/>
                    </a:lnTo>
                    <a:lnTo>
                      <a:pt x="437" y="473"/>
                    </a:lnTo>
                    <a:lnTo>
                      <a:pt x="432" y="471"/>
                    </a:lnTo>
                    <a:lnTo>
                      <a:pt x="428" y="469"/>
                    </a:lnTo>
                    <a:lnTo>
                      <a:pt x="426" y="466"/>
                    </a:lnTo>
                    <a:lnTo>
                      <a:pt x="425" y="462"/>
                    </a:lnTo>
                    <a:lnTo>
                      <a:pt x="392" y="462"/>
                    </a:lnTo>
                    <a:lnTo>
                      <a:pt x="392" y="475"/>
                    </a:lnTo>
                    <a:lnTo>
                      <a:pt x="393" y="488"/>
                    </a:lnTo>
                    <a:lnTo>
                      <a:pt x="393" y="494"/>
                    </a:lnTo>
                    <a:lnTo>
                      <a:pt x="395" y="501"/>
                    </a:lnTo>
                    <a:lnTo>
                      <a:pt x="396" y="506"/>
                    </a:lnTo>
                    <a:lnTo>
                      <a:pt x="398" y="511"/>
                    </a:lnTo>
                    <a:lnTo>
                      <a:pt x="395" y="505"/>
                    </a:lnTo>
                    <a:lnTo>
                      <a:pt x="392" y="498"/>
                    </a:lnTo>
                    <a:lnTo>
                      <a:pt x="388" y="492"/>
                    </a:lnTo>
                    <a:lnTo>
                      <a:pt x="383" y="486"/>
                    </a:lnTo>
                    <a:lnTo>
                      <a:pt x="374" y="476"/>
                    </a:lnTo>
                    <a:lnTo>
                      <a:pt x="363" y="466"/>
                    </a:lnTo>
                    <a:lnTo>
                      <a:pt x="354" y="458"/>
                    </a:lnTo>
                    <a:lnTo>
                      <a:pt x="346" y="449"/>
                    </a:lnTo>
                    <a:lnTo>
                      <a:pt x="343" y="445"/>
                    </a:lnTo>
                    <a:lnTo>
                      <a:pt x="340" y="439"/>
                    </a:lnTo>
                    <a:lnTo>
                      <a:pt x="339" y="435"/>
                    </a:lnTo>
                    <a:lnTo>
                      <a:pt x="339" y="431"/>
                    </a:lnTo>
                    <a:lnTo>
                      <a:pt x="337" y="425"/>
                    </a:lnTo>
                    <a:lnTo>
                      <a:pt x="333" y="419"/>
                    </a:lnTo>
                    <a:lnTo>
                      <a:pt x="328" y="411"/>
                    </a:lnTo>
                    <a:lnTo>
                      <a:pt x="321" y="403"/>
                    </a:lnTo>
                    <a:lnTo>
                      <a:pt x="316" y="394"/>
                    </a:lnTo>
                    <a:lnTo>
                      <a:pt x="310" y="384"/>
                    </a:lnTo>
                    <a:lnTo>
                      <a:pt x="307" y="376"/>
                    </a:lnTo>
                    <a:lnTo>
                      <a:pt x="305" y="369"/>
                    </a:lnTo>
                    <a:lnTo>
                      <a:pt x="298" y="367"/>
                    </a:lnTo>
                    <a:lnTo>
                      <a:pt x="292" y="365"/>
                    </a:lnTo>
                    <a:lnTo>
                      <a:pt x="285" y="362"/>
                    </a:lnTo>
                    <a:lnTo>
                      <a:pt x="280" y="358"/>
                    </a:lnTo>
                    <a:lnTo>
                      <a:pt x="274" y="353"/>
                    </a:lnTo>
                    <a:lnTo>
                      <a:pt x="269" y="348"/>
                    </a:lnTo>
                    <a:lnTo>
                      <a:pt x="264" y="343"/>
                    </a:lnTo>
                    <a:lnTo>
                      <a:pt x="261" y="337"/>
                    </a:lnTo>
                    <a:lnTo>
                      <a:pt x="254" y="325"/>
                    </a:lnTo>
                    <a:lnTo>
                      <a:pt x="249" y="314"/>
                    </a:lnTo>
                    <a:lnTo>
                      <a:pt x="247" y="304"/>
                    </a:lnTo>
                    <a:lnTo>
                      <a:pt x="246" y="295"/>
                    </a:lnTo>
                    <a:lnTo>
                      <a:pt x="245" y="293"/>
                    </a:lnTo>
                    <a:lnTo>
                      <a:pt x="242" y="289"/>
                    </a:lnTo>
                    <a:lnTo>
                      <a:pt x="239" y="285"/>
                    </a:lnTo>
                    <a:lnTo>
                      <a:pt x="234" y="281"/>
                    </a:lnTo>
                    <a:lnTo>
                      <a:pt x="221" y="269"/>
                    </a:lnTo>
                    <a:lnTo>
                      <a:pt x="208" y="257"/>
                    </a:lnTo>
                    <a:lnTo>
                      <a:pt x="194" y="244"/>
                    </a:lnTo>
                    <a:lnTo>
                      <a:pt x="181" y="232"/>
                    </a:lnTo>
                    <a:lnTo>
                      <a:pt x="175" y="226"/>
                    </a:lnTo>
                    <a:lnTo>
                      <a:pt x="171" y="220"/>
                    </a:lnTo>
                    <a:lnTo>
                      <a:pt x="168" y="214"/>
                    </a:lnTo>
                    <a:lnTo>
                      <a:pt x="165" y="209"/>
                    </a:lnTo>
                    <a:lnTo>
                      <a:pt x="163" y="203"/>
                    </a:lnTo>
                    <a:lnTo>
                      <a:pt x="161" y="197"/>
                    </a:lnTo>
                    <a:lnTo>
                      <a:pt x="158" y="192"/>
                    </a:lnTo>
                    <a:lnTo>
                      <a:pt x="154" y="187"/>
                    </a:lnTo>
                    <a:lnTo>
                      <a:pt x="146" y="178"/>
                    </a:lnTo>
                    <a:lnTo>
                      <a:pt x="137" y="170"/>
                    </a:lnTo>
                    <a:lnTo>
                      <a:pt x="115" y="155"/>
                    </a:lnTo>
                    <a:lnTo>
                      <a:pt x="92" y="143"/>
                    </a:lnTo>
                    <a:lnTo>
                      <a:pt x="81" y="136"/>
                    </a:lnTo>
                    <a:lnTo>
                      <a:pt x="70" y="130"/>
                    </a:lnTo>
                    <a:lnTo>
                      <a:pt x="60" y="122"/>
                    </a:lnTo>
                    <a:lnTo>
                      <a:pt x="51" y="114"/>
                    </a:lnTo>
                    <a:lnTo>
                      <a:pt x="47" y="110"/>
                    </a:lnTo>
                    <a:lnTo>
                      <a:pt x="44" y="104"/>
                    </a:lnTo>
                    <a:lnTo>
                      <a:pt x="40" y="99"/>
                    </a:lnTo>
                    <a:lnTo>
                      <a:pt x="38" y="93"/>
                    </a:lnTo>
                    <a:lnTo>
                      <a:pt x="36" y="88"/>
                    </a:lnTo>
                    <a:lnTo>
                      <a:pt x="34" y="81"/>
                    </a:lnTo>
                    <a:lnTo>
                      <a:pt x="34" y="75"/>
                    </a:lnTo>
                    <a:lnTo>
                      <a:pt x="33" y="6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730" name="Group 524">
                <a:extLst>
                  <a:ext uri="{FF2B5EF4-FFF2-40B4-BE49-F238E27FC236}">
                    <a16:creationId xmlns:a16="http://schemas.microsoft.com/office/drawing/2014/main" id="{0123E334-62BA-DB4E-916E-BCBFD443193B}"/>
                  </a:ext>
                </a:extLst>
              </p:cNvPr>
              <p:cNvGrpSpPr>
                <a:grpSpLocks/>
              </p:cNvGrpSpPr>
              <p:nvPr>
                <p:custDataLst>
                  <p:tags r:id="rId362"/>
                </p:custDataLst>
              </p:nvPr>
            </p:nvGrpSpPr>
            <p:grpSpPr bwMode="auto">
              <a:xfrm>
                <a:off x="7315200" y="1889125"/>
                <a:ext cx="671513" cy="384175"/>
                <a:chOff x="4115" y="1551"/>
                <a:chExt cx="504" cy="244"/>
              </a:xfrm>
            </p:grpSpPr>
            <p:sp>
              <p:nvSpPr>
                <p:cNvPr id="14755" name="Freeform 525">
                  <a:extLst>
                    <a:ext uri="{FF2B5EF4-FFF2-40B4-BE49-F238E27FC236}">
                      <a16:creationId xmlns:a16="http://schemas.microsoft.com/office/drawing/2014/main" id="{EDAA98C5-C4EA-F246-8B4E-FDF0CAD0C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0" y="1551"/>
                  <a:ext cx="79" cy="86"/>
                </a:xfrm>
                <a:custGeom>
                  <a:avLst/>
                  <a:gdLst>
                    <a:gd name="T0" fmla="*/ 0 w 240"/>
                    <a:gd name="T1" fmla="*/ 9 h 259"/>
                    <a:gd name="T2" fmla="*/ 3 w 240"/>
                    <a:gd name="T3" fmla="*/ 10 h 259"/>
                    <a:gd name="T4" fmla="*/ 4 w 240"/>
                    <a:gd name="T5" fmla="*/ 9 h 259"/>
                    <a:gd name="T6" fmla="*/ 5 w 240"/>
                    <a:gd name="T7" fmla="*/ 8 h 259"/>
                    <a:gd name="T8" fmla="*/ 7 w 240"/>
                    <a:gd name="T9" fmla="*/ 6 h 259"/>
                    <a:gd name="T10" fmla="*/ 8 w 240"/>
                    <a:gd name="T11" fmla="*/ 4 h 259"/>
                    <a:gd name="T12" fmla="*/ 9 w 240"/>
                    <a:gd name="T13" fmla="*/ 1 h 259"/>
                    <a:gd name="T14" fmla="*/ 8 w 240"/>
                    <a:gd name="T15" fmla="*/ 0 h 259"/>
                    <a:gd name="T16" fmla="*/ 7 w 240"/>
                    <a:gd name="T17" fmla="*/ 1 h 259"/>
                    <a:gd name="T18" fmla="*/ 7 w 240"/>
                    <a:gd name="T19" fmla="*/ 3 h 259"/>
                    <a:gd name="T20" fmla="*/ 6 w 240"/>
                    <a:gd name="T21" fmla="*/ 4 h 259"/>
                    <a:gd name="T22" fmla="*/ 5 w 240"/>
                    <a:gd name="T23" fmla="*/ 5 h 259"/>
                    <a:gd name="T24" fmla="*/ 4 w 240"/>
                    <a:gd name="T25" fmla="*/ 7 h 259"/>
                    <a:gd name="T26" fmla="*/ 3 w 240"/>
                    <a:gd name="T27" fmla="*/ 8 h 259"/>
                    <a:gd name="T28" fmla="*/ 1 w 240"/>
                    <a:gd name="T29" fmla="*/ 8 h 259"/>
                    <a:gd name="T30" fmla="*/ 0 w 240"/>
                    <a:gd name="T31" fmla="*/ 8 h 259"/>
                    <a:gd name="T32" fmla="*/ 0 w 240"/>
                    <a:gd name="T33" fmla="*/ 9 h 2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40" h="259">
                      <a:moveTo>
                        <a:pt x="13" y="247"/>
                      </a:moveTo>
                      <a:lnTo>
                        <a:pt x="79" y="259"/>
                      </a:lnTo>
                      <a:lnTo>
                        <a:pt x="120" y="240"/>
                      </a:lnTo>
                      <a:lnTo>
                        <a:pt x="133" y="210"/>
                      </a:lnTo>
                      <a:lnTo>
                        <a:pt x="192" y="161"/>
                      </a:lnTo>
                      <a:lnTo>
                        <a:pt x="212" y="111"/>
                      </a:lnTo>
                      <a:lnTo>
                        <a:pt x="240" y="26"/>
                      </a:lnTo>
                      <a:lnTo>
                        <a:pt x="212" y="0"/>
                      </a:lnTo>
                      <a:lnTo>
                        <a:pt x="206" y="32"/>
                      </a:lnTo>
                      <a:lnTo>
                        <a:pt x="199" y="74"/>
                      </a:lnTo>
                      <a:lnTo>
                        <a:pt x="166" y="105"/>
                      </a:lnTo>
                      <a:lnTo>
                        <a:pt x="133" y="149"/>
                      </a:lnTo>
                      <a:lnTo>
                        <a:pt x="113" y="179"/>
                      </a:lnTo>
                      <a:lnTo>
                        <a:pt x="93" y="216"/>
                      </a:lnTo>
                      <a:lnTo>
                        <a:pt x="20" y="222"/>
                      </a:lnTo>
                      <a:lnTo>
                        <a:pt x="0" y="222"/>
                      </a:lnTo>
                      <a:lnTo>
                        <a:pt x="13" y="247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6" name="Freeform 526">
                  <a:extLst>
                    <a:ext uri="{FF2B5EF4-FFF2-40B4-BE49-F238E27FC236}">
                      <a16:creationId xmlns:a16="http://schemas.microsoft.com/office/drawing/2014/main" id="{98458C20-9BF7-3942-9726-058C3C82CB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5" y="1761"/>
                  <a:ext cx="84" cy="34"/>
                </a:xfrm>
                <a:custGeom>
                  <a:avLst/>
                  <a:gdLst>
                    <a:gd name="T0" fmla="*/ 1 w 259"/>
                    <a:gd name="T1" fmla="*/ 4 h 104"/>
                    <a:gd name="T2" fmla="*/ 1 w 259"/>
                    <a:gd name="T3" fmla="*/ 3 h 104"/>
                    <a:gd name="T4" fmla="*/ 2 w 259"/>
                    <a:gd name="T5" fmla="*/ 2 h 104"/>
                    <a:gd name="T6" fmla="*/ 2 w 259"/>
                    <a:gd name="T7" fmla="*/ 2 h 104"/>
                    <a:gd name="T8" fmla="*/ 4 w 259"/>
                    <a:gd name="T9" fmla="*/ 2 h 104"/>
                    <a:gd name="T10" fmla="*/ 6 w 259"/>
                    <a:gd name="T11" fmla="*/ 2 h 104"/>
                    <a:gd name="T12" fmla="*/ 8 w 259"/>
                    <a:gd name="T13" fmla="*/ 1 h 104"/>
                    <a:gd name="T14" fmla="*/ 9 w 259"/>
                    <a:gd name="T15" fmla="*/ 0 h 104"/>
                    <a:gd name="T16" fmla="*/ 8 w 259"/>
                    <a:gd name="T17" fmla="*/ 0 h 104"/>
                    <a:gd name="T18" fmla="*/ 7 w 259"/>
                    <a:gd name="T19" fmla="*/ 0 h 104"/>
                    <a:gd name="T20" fmla="*/ 5 w 259"/>
                    <a:gd name="T21" fmla="*/ 0 h 104"/>
                    <a:gd name="T22" fmla="*/ 4 w 259"/>
                    <a:gd name="T23" fmla="*/ 0 h 104"/>
                    <a:gd name="T24" fmla="*/ 2 w 259"/>
                    <a:gd name="T25" fmla="*/ 1 h 104"/>
                    <a:gd name="T26" fmla="*/ 1 w 259"/>
                    <a:gd name="T27" fmla="*/ 2 h 104"/>
                    <a:gd name="T28" fmla="*/ 0 w 259"/>
                    <a:gd name="T29" fmla="*/ 2 h 104"/>
                    <a:gd name="T30" fmla="*/ 0 w 259"/>
                    <a:gd name="T31" fmla="*/ 4 h 104"/>
                    <a:gd name="T32" fmla="*/ 1 w 259"/>
                    <a:gd name="T33" fmla="*/ 4 h 10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59" h="104">
                      <a:moveTo>
                        <a:pt x="33" y="104"/>
                      </a:moveTo>
                      <a:lnTo>
                        <a:pt x="26" y="86"/>
                      </a:lnTo>
                      <a:lnTo>
                        <a:pt x="52" y="62"/>
                      </a:lnTo>
                      <a:lnTo>
                        <a:pt x="72" y="49"/>
                      </a:lnTo>
                      <a:lnTo>
                        <a:pt x="126" y="43"/>
                      </a:lnTo>
                      <a:lnTo>
                        <a:pt x="172" y="43"/>
                      </a:lnTo>
                      <a:lnTo>
                        <a:pt x="246" y="31"/>
                      </a:lnTo>
                      <a:lnTo>
                        <a:pt x="259" y="7"/>
                      </a:lnTo>
                      <a:lnTo>
                        <a:pt x="246" y="0"/>
                      </a:lnTo>
                      <a:lnTo>
                        <a:pt x="205" y="13"/>
                      </a:lnTo>
                      <a:lnTo>
                        <a:pt x="152" y="7"/>
                      </a:lnTo>
                      <a:lnTo>
                        <a:pt x="106" y="13"/>
                      </a:lnTo>
                      <a:lnTo>
                        <a:pt x="52" y="19"/>
                      </a:lnTo>
                      <a:lnTo>
                        <a:pt x="26" y="43"/>
                      </a:lnTo>
                      <a:lnTo>
                        <a:pt x="0" y="68"/>
                      </a:lnTo>
                      <a:lnTo>
                        <a:pt x="0" y="104"/>
                      </a:lnTo>
                      <a:lnTo>
                        <a:pt x="33" y="104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731" name="Freeform 527">
                <a:extLst>
                  <a:ext uri="{FF2B5EF4-FFF2-40B4-BE49-F238E27FC236}">
                    <a16:creationId xmlns:a16="http://schemas.microsoft.com/office/drawing/2014/main" id="{94803595-FA24-E84C-9837-E2EA09B0B383}"/>
                  </a:ext>
                </a:extLst>
              </p:cNvPr>
              <p:cNvSpPr>
                <a:spLocks/>
              </p:cNvSpPr>
              <p:nvPr>
                <p:custDataLst>
                  <p:tags r:id="rId363"/>
                </p:custDataLst>
              </p:nvPr>
            </p:nvSpPr>
            <p:spPr bwMode="auto">
              <a:xfrm>
                <a:off x="6372225" y="2638425"/>
                <a:ext cx="530225" cy="511175"/>
              </a:xfrm>
              <a:custGeom>
                <a:avLst/>
                <a:gdLst>
                  <a:gd name="T0" fmla="*/ 2147483646 w 1227"/>
                  <a:gd name="T1" fmla="*/ 2147483646 h 979"/>
                  <a:gd name="T2" fmla="*/ 2147483646 w 1227"/>
                  <a:gd name="T3" fmla="*/ 2147483646 h 979"/>
                  <a:gd name="T4" fmla="*/ 2147483646 w 1227"/>
                  <a:gd name="T5" fmla="*/ 2147483646 h 979"/>
                  <a:gd name="T6" fmla="*/ 2147483646 w 1227"/>
                  <a:gd name="T7" fmla="*/ 2147483646 h 979"/>
                  <a:gd name="T8" fmla="*/ 2147483646 w 1227"/>
                  <a:gd name="T9" fmla="*/ 2147483646 h 979"/>
                  <a:gd name="T10" fmla="*/ 2147483646 w 1227"/>
                  <a:gd name="T11" fmla="*/ 2147483646 h 979"/>
                  <a:gd name="T12" fmla="*/ 2147483646 w 1227"/>
                  <a:gd name="T13" fmla="*/ 2147483646 h 979"/>
                  <a:gd name="T14" fmla="*/ 2147483646 w 1227"/>
                  <a:gd name="T15" fmla="*/ 2147483646 h 979"/>
                  <a:gd name="T16" fmla="*/ 2147483646 w 1227"/>
                  <a:gd name="T17" fmla="*/ 2147483646 h 979"/>
                  <a:gd name="T18" fmla="*/ 2147483646 w 1227"/>
                  <a:gd name="T19" fmla="*/ 2147483646 h 979"/>
                  <a:gd name="T20" fmla="*/ 2147483646 w 1227"/>
                  <a:gd name="T21" fmla="*/ 2147483646 h 979"/>
                  <a:gd name="T22" fmla="*/ 2147483646 w 1227"/>
                  <a:gd name="T23" fmla="*/ 2147483646 h 979"/>
                  <a:gd name="T24" fmla="*/ 2147483646 w 1227"/>
                  <a:gd name="T25" fmla="*/ 2147483646 h 979"/>
                  <a:gd name="T26" fmla="*/ 2147483646 w 1227"/>
                  <a:gd name="T27" fmla="*/ 2147483646 h 979"/>
                  <a:gd name="T28" fmla="*/ 2147483646 w 1227"/>
                  <a:gd name="T29" fmla="*/ 2147483646 h 979"/>
                  <a:gd name="T30" fmla="*/ 2147483646 w 1227"/>
                  <a:gd name="T31" fmla="*/ 2147483646 h 979"/>
                  <a:gd name="T32" fmla="*/ 2147483646 w 1227"/>
                  <a:gd name="T33" fmla="*/ 2147483646 h 979"/>
                  <a:gd name="T34" fmla="*/ 2147483646 w 1227"/>
                  <a:gd name="T35" fmla="*/ 2147483646 h 979"/>
                  <a:gd name="T36" fmla="*/ 2147483646 w 1227"/>
                  <a:gd name="T37" fmla="*/ 2147483646 h 979"/>
                  <a:gd name="T38" fmla="*/ 2147483646 w 1227"/>
                  <a:gd name="T39" fmla="*/ 2147483646 h 979"/>
                  <a:gd name="T40" fmla="*/ 2147483646 w 1227"/>
                  <a:gd name="T41" fmla="*/ 1423402032 h 979"/>
                  <a:gd name="T42" fmla="*/ 2147483646 w 1227"/>
                  <a:gd name="T43" fmla="*/ 2147483646 h 979"/>
                  <a:gd name="T44" fmla="*/ 2147483646 w 1227"/>
                  <a:gd name="T45" fmla="*/ 2147483646 h 979"/>
                  <a:gd name="T46" fmla="*/ 2147483646 w 1227"/>
                  <a:gd name="T47" fmla="*/ 2147483646 h 979"/>
                  <a:gd name="T48" fmla="*/ 2147483646 w 1227"/>
                  <a:gd name="T49" fmla="*/ 2147483646 h 979"/>
                  <a:gd name="T50" fmla="*/ 2147483646 w 1227"/>
                  <a:gd name="T51" fmla="*/ 2147483646 h 979"/>
                  <a:gd name="T52" fmla="*/ 2147483646 w 1227"/>
                  <a:gd name="T53" fmla="*/ 2147483646 h 979"/>
                  <a:gd name="T54" fmla="*/ 2147483646 w 1227"/>
                  <a:gd name="T55" fmla="*/ 2147483646 h 979"/>
                  <a:gd name="T56" fmla="*/ 726221569 w 1227"/>
                  <a:gd name="T57" fmla="*/ 2147483646 h 979"/>
                  <a:gd name="T58" fmla="*/ 0 w 1227"/>
                  <a:gd name="T59" fmla="*/ 2147483646 h 979"/>
                  <a:gd name="T60" fmla="*/ 726221569 w 1227"/>
                  <a:gd name="T61" fmla="*/ 2147483646 h 979"/>
                  <a:gd name="T62" fmla="*/ 2017324198 w 1227"/>
                  <a:gd name="T63" fmla="*/ 2147483646 h 979"/>
                  <a:gd name="T64" fmla="*/ 2147483646 w 1227"/>
                  <a:gd name="T65" fmla="*/ 2147483646 h 979"/>
                  <a:gd name="T66" fmla="*/ 2147483646 w 1227"/>
                  <a:gd name="T67" fmla="*/ 2147483646 h 979"/>
                  <a:gd name="T68" fmla="*/ 2147483646 w 1227"/>
                  <a:gd name="T69" fmla="*/ 2147483646 h 979"/>
                  <a:gd name="T70" fmla="*/ 2147483646 w 1227"/>
                  <a:gd name="T71" fmla="*/ 2147483646 h 979"/>
                  <a:gd name="T72" fmla="*/ 2147483646 w 1227"/>
                  <a:gd name="T73" fmla="*/ 2147483646 h 979"/>
                  <a:gd name="T74" fmla="*/ 2147483646 w 1227"/>
                  <a:gd name="T75" fmla="*/ 2147483646 h 979"/>
                  <a:gd name="T76" fmla="*/ 2147483646 w 1227"/>
                  <a:gd name="T77" fmla="*/ 2147483646 h 979"/>
                  <a:gd name="T78" fmla="*/ 2147483646 w 1227"/>
                  <a:gd name="T79" fmla="*/ 2147483646 h 979"/>
                  <a:gd name="T80" fmla="*/ 2147483646 w 1227"/>
                  <a:gd name="T81" fmla="*/ 2147483646 h 979"/>
                  <a:gd name="T82" fmla="*/ 2147483646 w 1227"/>
                  <a:gd name="T83" fmla="*/ 2147483646 h 979"/>
                  <a:gd name="T84" fmla="*/ 2147483646 w 1227"/>
                  <a:gd name="T85" fmla="*/ 2147483646 h 979"/>
                  <a:gd name="T86" fmla="*/ 2147483646 w 1227"/>
                  <a:gd name="T87" fmla="*/ 2147483646 h 979"/>
                  <a:gd name="T88" fmla="*/ 2147483646 w 1227"/>
                  <a:gd name="T89" fmla="*/ 2147483646 h 979"/>
                  <a:gd name="T90" fmla="*/ 2147483646 w 1227"/>
                  <a:gd name="T91" fmla="*/ 2147483646 h 979"/>
                  <a:gd name="T92" fmla="*/ 2147483646 w 1227"/>
                  <a:gd name="T93" fmla="*/ 2147483646 h 979"/>
                  <a:gd name="T94" fmla="*/ 2147483646 w 1227"/>
                  <a:gd name="T95" fmla="*/ 2147483646 h 979"/>
                  <a:gd name="T96" fmla="*/ 2147483646 w 1227"/>
                  <a:gd name="T97" fmla="*/ 2147483646 h 979"/>
                  <a:gd name="T98" fmla="*/ 2147483646 w 1227"/>
                  <a:gd name="T99" fmla="*/ 2147483646 h 979"/>
                  <a:gd name="T100" fmla="*/ 2147483646 w 1227"/>
                  <a:gd name="T101" fmla="*/ 2147483646 h 979"/>
                  <a:gd name="T102" fmla="*/ 2147483646 w 1227"/>
                  <a:gd name="T103" fmla="*/ 2147483646 h 979"/>
                  <a:gd name="T104" fmla="*/ 2147483646 w 1227"/>
                  <a:gd name="T105" fmla="*/ 2147483646 h 979"/>
                  <a:gd name="T106" fmla="*/ 2147483646 w 1227"/>
                  <a:gd name="T107" fmla="*/ 2147483646 h 979"/>
                  <a:gd name="T108" fmla="*/ 2147483646 w 1227"/>
                  <a:gd name="T109" fmla="*/ 2147483646 h 979"/>
                  <a:gd name="T110" fmla="*/ 2147483646 w 1227"/>
                  <a:gd name="T111" fmla="*/ 2147483646 h 979"/>
                  <a:gd name="T112" fmla="*/ 2147483646 w 1227"/>
                  <a:gd name="T113" fmla="*/ 2147483646 h 97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227" h="979">
                    <a:moveTo>
                      <a:pt x="940" y="468"/>
                    </a:moveTo>
                    <a:lnTo>
                      <a:pt x="937" y="468"/>
                    </a:lnTo>
                    <a:lnTo>
                      <a:pt x="935" y="467"/>
                    </a:lnTo>
                    <a:lnTo>
                      <a:pt x="932" y="466"/>
                    </a:lnTo>
                    <a:lnTo>
                      <a:pt x="931" y="465"/>
                    </a:lnTo>
                    <a:lnTo>
                      <a:pt x="930" y="461"/>
                    </a:lnTo>
                    <a:lnTo>
                      <a:pt x="930" y="456"/>
                    </a:lnTo>
                    <a:lnTo>
                      <a:pt x="932" y="442"/>
                    </a:lnTo>
                    <a:lnTo>
                      <a:pt x="933" y="425"/>
                    </a:lnTo>
                    <a:lnTo>
                      <a:pt x="933" y="420"/>
                    </a:lnTo>
                    <a:lnTo>
                      <a:pt x="932" y="416"/>
                    </a:lnTo>
                    <a:lnTo>
                      <a:pt x="930" y="412"/>
                    </a:lnTo>
                    <a:lnTo>
                      <a:pt x="928" y="407"/>
                    </a:lnTo>
                    <a:lnTo>
                      <a:pt x="921" y="400"/>
                    </a:lnTo>
                    <a:lnTo>
                      <a:pt x="915" y="392"/>
                    </a:lnTo>
                    <a:lnTo>
                      <a:pt x="908" y="385"/>
                    </a:lnTo>
                    <a:lnTo>
                      <a:pt x="903" y="378"/>
                    </a:lnTo>
                    <a:lnTo>
                      <a:pt x="902" y="373"/>
                    </a:lnTo>
                    <a:lnTo>
                      <a:pt x="901" y="370"/>
                    </a:lnTo>
                    <a:lnTo>
                      <a:pt x="899" y="367"/>
                    </a:lnTo>
                    <a:lnTo>
                      <a:pt x="901" y="363"/>
                    </a:lnTo>
                    <a:lnTo>
                      <a:pt x="865" y="344"/>
                    </a:lnTo>
                    <a:lnTo>
                      <a:pt x="838" y="328"/>
                    </a:lnTo>
                    <a:lnTo>
                      <a:pt x="817" y="312"/>
                    </a:lnTo>
                    <a:lnTo>
                      <a:pt x="801" y="300"/>
                    </a:lnTo>
                    <a:lnTo>
                      <a:pt x="779" y="280"/>
                    </a:lnTo>
                    <a:lnTo>
                      <a:pt x="761" y="264"/>
                    </a:lnTo>
                    <a:lnTo>
                      <a:pt x="759" y="263"/>
                    </a:lnTo>
                    <a:lnTo>
                      <a:pt x="757" y="258"/>
                    </a:lnTo>
                    <a:lnTo>
                      <a:pt x="756" y="252"/>
                    </a:lnTo>
                    <a:lnTo>
                      <a:pt x="754" y="245"/>
                    </a:lnTo>
                    <a:lnTo>
                      <a:pt x="752" y="229"/>
                    </a:lnTo>
                    <a:lnTo>
                      <a:pt x="748" y="216"/>
                    </a:lnTo>
                    <a:lnTo>
                      <a:pt x="740" y="218"/>
                    </a:lnTo>
                    <a:lnTo>
                      <a:pt x="733" y="218"/>
                    </a:lnTo>
                    <a:lnTo>
                      <a:pt x="726" y="218"/>
                    </a:lnTo>
                    <a:lnTo>
                      <a:pt x="718" y="217"/>
                    </a:lnTo>
                    <a:lnTo>
                      <a:pt x="711" y="215"/>
                    </a:lnTo>
                    <a:lnTo>
                      <a:pt x="703" y="212"/>
                    </a:lnTo>
                    <a:lnTo>
                      <a:pt x="695" y="207"/>
                    </a:lnTo>
                    <a:lnTo>
                      <a:pt x="688" y="203"/>
                    </a:lnTo>
                    <a:lnTo>
                      <a:pt x="667" y="199"/>
                    </a:lnTo>
                    <a:lnTo>
                      <a:pt x="650" y="197"/>
                    </a:lnTo>
                    <a:lnTo>
                      <a:pt x="638" y="196"/>
                    </a:lnTo>
                    <a:lnTo>
                      <a:pt x="630" y="196"/>
                    </a:lnTo>
                    <a:lnTo>
                      <a:pt x="617" y="199"/>
                    </a:lnTo>
                    <a:lnTo>
                      <a:pt x="602" y="203"/>
                    </a:lnTo>
                    <a:lnTo>
                      <a:pt x="596" y="201"/>
                    </a:lnTo>
                    <a:lnTo>
                      <a:pt x="591" y="201"/>
                    </a:lnTo>
                    <a:lnTo>
                      <a:pt x="584" y="202"/>
                    </a:lnTo>
                    <a:lnTo>
                      <a:pt x="578" y="203"/>
                    </a:lnTo>
                    <a:lnTo>
                      <a:pt x="570" y="204"/>
                    </a:lnTo>
                    <a:lnTo>
                      <a:pt x="563" y="205"/>
                    </a:lnTo>
                    <a:lnTo>
                      <a:pt x="556" y="204"/>
                    </a:lnTo>
                    <a:lnTo>
                      <a:pt x="548" y="203"/>
                    </a:lnTo>
                    <a:lnTo>
                      <a:pt x="530" y="195"/>
                    </a:lnTo>
                    <a:lnTo>
                      <a:pt x="517" y="190"/>
                    </a:lnTo>
                    <a:lnTo>
                      <a:pt x="513" y="187"/>
                    </a:lnTo>
                    <a:lnTo>
                      <a:pt x="509" y="183"/>
                    </a:lnTo>
                    <a:lnTo>
                      <a:pt x="505" y="179"/>
                    </a:lnTo>
                    <a:lnTo>
                      <a:pt x="502" y="173"/>
                    </a:lnTo>
                    <a:lnTo>
                      <a:pt x="493" y="152"/>
                    </a:lnTo>
                    <a:lnTo>
                      <a:pt x="487" y="136"/>
                    </a:lnTo>
                    <a:lnTo>
                      <a:pt x="483" y="128"/>
                    </a:lnTo>
                    <a:lnTo>
                      <a:pt x="479" y="121"/>
                    </a:lnTo>
                    <a:lnTo>
                      <a:pt x="476" y="115"/>
                    </a:lnTo>
                    <a:lnTo>
                      <a:pt x="470" y="109"/>
                    </a:lnTo>
                    <a:lnTo>
                      <a:pt x="465" y="103"/>
                    </a:lnTo>
                    <a:lnTo>
                      <a:pt x="459" y="96"/>
                    </a:lnTo>
                    <a:lnTo>
                      <a:pt x="451" y="91"/>
                    </a:lnTo>
                    <a:lnTo>
                      <a:pt x="443" y="86"/>
                    </a:lnTo>
                    <a:lnTo>
                      <a:pt x="432" y="81"/>
                    </a:lnTo>
                    <a:lnTo>
                      <a:pt x="420" y="77"/>
                    </a:lnTo>
                    <a:lnTo>
                      <a:pt x="405" y="72"/>
                    </a:lnTo>
                    <a:lnTo>
                      <a:pt x="389" y="68"/>
                    </a:lnTo>
                    <a:lnTo>
                      <a:pt x="365" y="61"/>
                    </a:lnTo>
                    <a:lnTo>
                      <a:pt x="346" y="55"/>
                    </a:lnTo>
                    <a:lnTo>
                      <a:pt x="332" y="48"/>
                    </a:lnTo>
                    <a:lnTo>
                      <a:pt x="317" y="40"/>
                    </a:lnTo>
                    <a:lnTo>
                      <a:pt x="303" y="32"/>
                    </a:lnTo>
                    <a:lnTo>
                      <a:pt x="287" y="23"/>
                    </a:lnTo>
                    <a:lnTo>
                      <a:pt x="265" y="13"/>
                    </a:lnTo>
                    <a:lnTo>
                      <a:pt x="236" y="0"/>
                    </a:lnTo>
                    <a:lnTo>
                      <a:pt x="214" y="10"/>
                    </a:lnTo>
                    <a:lnTo>
                      <a:pt x="186" y="24"/>
                    </a:lnTo>
                    <a:lnTo>
                      <a:pt x="178" y="28"/>
                    </a:lnTo>
                    <a:lnTo>
                      <a:pt x="171" y="33"/>
                    </a:lnTo>
                    <a:lnTo>
                      <a:pt x="166" y="38"/>
                    </a:lnTo>
                    <a:lnTo>
                      <a:pt x="160" y="44"/>
                    </a:lnTo>
                    <a:lnTo>
                      <a:pt x="156" y="49"/>
                    </a:lnTo>
                    <a:lnTo>
                      <a:pt x="153" y="55"/>
                    </a:lnTo>
                    <a:lnTo>
                      <a:pt x="151" y="61"/>
                    </a:lnTo>
                    <a:lnTo>
                      <a:pt x="149" y="68"/>
                    </a:lnTo>
                    <a:lnTo>
                      <a:pt x="151" y="75"/>
                    </a:lnTo>
                    <a:lnTo>
                      <a:pt x="152" y="82"/>
                    </a:lnTo>
                    <a:lnTo>
                      <a:pt x="153" y="90"/>
                    </a:lnTo>
                    <a:lnTo>
                      <a:pt x="156" y="97"/>
                    </a:lnTo>
                    <a:lnTo>
                      <a:pt x="159" y="105"/>
                    </a:lnTo>
                    <a:lnTo>
                      <a:pt x="164" y="112"/>
                    </a:lnTo>
                    <a:lnTo>
                      <a:pt x="169" y="118"/>
                    </a:lnTo>
                    <a:lnTo>
                      <a:pt x="177" y="123"/>
                    </a:lnTo>
                    <a:lnTo>
                      <a:pt x="171" y="129"/>
                    </a:lnTo>
                    <a:lnTo>
                      <a:pt x="163" y="139"/>
                    </a:lnTo>
                    <a:lnTo>
                      <a:pt x="151" y="150"/>
                    </a:lnTo>
                    <a:lnTo>
                      <a:pt x="136" y="162"/>
                    </a:lnTo>
                    <a:lnTo>
                      <a:pt x="120" y="173"/>
                    </a:lnTo>
                    <a:lnTo>
                      <a:pt x="102" y="182"/>
                    </a:lnTo>
                    <a:lnTo>
                      <a:pt x="95" y="186"/>
                    </a:lnTo>
                    <a:lnTo>
                      <a:pt x="86" y="188"/>
                    </a:lnTo>
                    <a:lnTo>
                      <a:pt x="78" y="190"/>
                    </a:lnTo>
                    <a:lnTo>
                      <a:pt x="70" y="191"/>
                    </a:lnTo>
                    <a:lnTo>
                      <a:pt x="54" y="190"/>
                    </a:lnTo>
                    <a:lnTo>
                      <a:pt x="37" y="187"/>
                    </a:lnTo>
                    <a:lnTo>
                      <a:pt x="22" y="183"/>
                    </a:lnTo>
                    <a:lnTo>
                      <a:pt x="10" y="179"/>
                    </a:lnTo>
                    <a:lnTo>
                      <a:pt x="9" y="183"/>
                    </a:lnTo>
                    <a:lnTo>
                      <a:pt x="6" y="193"/>
                    </a:lnTo>
                    <a:lnTo>
                      <a:pt x="2" y="208"/>
                    </a:lnTo>
                    <a:lnTo>
                      <a:pt x="0" y="226"/>
                    </a:lnTo>
                    <a:lnTo>
                      <a:pt x="0" y="236"/>
                    </a:lnTo>
                    <a:lnTo>
                      <a:pt x="0" y="245"/>
                    </a:lnTo>
                    <a:lnTo>
                      <a:pt x="2" y="253"/>
                    </a:lnTo>
                    <a:lnTo>
                      <a:pt x="5" y="261"/>
                    </a:lnTo>
                    <a:lnTo>
                      <a:pt x="9" y="269"/>
                    </a:lnTo>
                    <a:lnTo>
                      <a:pt x="14" y="276"/>
                    </a:lnTo>
                    <a:lnTo>
                      <a:pt x="18" y="278"/>
                    </a:lnTo>
                    <a:lnTo>
                      <a:pt x="21" y="280"/>
                    </a:lnTo>
                    <a:lnTo>
                      <a:pt x="25" y="282"/>
                    </a:lnTo>
                    <a:lnTo>
                      <a:pt x="30" y="283"/>
                    </a:lnTo>
                    <a:lnTo>
                      <a:pt x="32" y="291"/>
                    </a:lnTo>
                    <a:lnTo>
                      <a:pt x="35" y="299"/>
                    </a:lnTo>
                    <a:lnTo>
                      <a:pt x="40" y="307"/>
                    </a:lnTo>
                    <a:lnTo>
                      <a:pt x="44" y="315"/>
                    </a:lnTo>
                    <a:lnTo>
                      <a:pt x="56" y="331"/>
                    </a:lnTo>
                    <a:lnTo>
                      <a:pt x="69" y="347"/>
                    </a:lnTo>
                    <a:lnTo>
                      <a:pt x="83" y="364"/>
                    </a:lnTo>
                    <a:lnTo>
                      <a:pt x="92" y="383"/>
                    </a:lnTo>
                    <a:lnTo>
                      <a:pt x="97" y="393"/>
                    </a:lnTo>
                    <a:lnTo>
                      <a:pt x="100" y="403"/>
                    </a:lnTo>
                    <a:lnTo>
                      <a:pt x="102" y="414"/>
                    </a:lnTo>
                    <a:lnTo>
                      <a:pt x="103" y="425"/>
                    </a:lnTo>
                    <a:lnTo>
                      <a:pt x="110" y="425"/>
                    </a:lnTo>
                    <a:lnTo>
                      <a:pt x="117" y="426"/>
                    </a:lnTo>
                    <a:lnTo>
                      <a:pt x="121" y="427"/>
                    </a:lnTo>
                    <a:lnTo>
                      <a:pt x="124" y="429"/>
                    </a:lnTo>
                    <a:lnTo>
                      <a:pt x="128" y="431"/>
                    </a:lnTo>
                    <a:lnTo>
                      <a:pt x="131" y="435"/>
                    </a:lnTo>
                    <a:lnTo>
                      <a:pt x="133" y="438"/>
                    </a:lnTo>
                    <a:lnTo>
                      <a:pt x="135" y="441"/>
                    </a:lnTo>
                    <a:lnTo>
                      <a:pt x="139" y="450"/>
                    </a:lnTo>
                    <a:lnTo>
                      <a:pt x="143" y="459"/>
                    </a:lnTo>
                    <a:lnTo>
                      <a:pt x="148" y="469"/>
                    </a:lnTo>
                    <a:lnTo>
                      <a:pt x="156" y="480"/>
                    </a:lnTo>
                    <a:lnTo>
                      <a:pt x="184" y="504"/>
                    </a:lnTo>
                    <a:lnTo>
                      <a:pt x="216" y="536"/>
                    </a:lnTo>
                    <a:lnTo>
                      <a:pt x="224" y="546"/>
                    </a:lnTo>
                    <a:lnTo>
                      <a:pt x="232" y="556"/>
                    </a:lnTo>
                    <a:lnTo>
                      <a:pt x="238" y="565"/>
                    </a:lnTo>
                    <a:lnTo>
                      <a:pt x="244" y="575"/>
                    </a:lnTo>
                    <a:lnTo>
                      <a:pt x="249" y="585"/>
                    </a:lnTo>
                    <a:lnTo>
                      <a:pt x="253" y="595"/>
                    </a:lnTo>
                    <a:lnTo>
                      <a:pt x="255" y="606"/>
                    </a:lnTo>
                    <a:lnTo>
                      <a:pt x="256" y="616"/>
                    </a:lnTo>
                    <a:lnTo>
                      <a:pt x="256" y="624"/>
                    </a:lnTo>
                    <a:lnTo>
                      <a:pt x="257" y="631"/>
                    </a:lnTo>
                    <a:lnTo>
                      <a:pt x="258" y="638"/>
                    </a:lnTo>
                    <a:lnTo>
                      <a:pt x="260" y="645"/>
                    </a:lnTo>
                    <a:lnTo>
                      <a:pt x="266" y="659"/>
                    </a:lnTo>
                    <a:lnTo>
                      <a:pt x="272" y="670"/>
                    </a:lnTo>
                    <a:lnTo>
                      <a:pt x="280" y="681"/>
                    </a:lnTo>
                    <a:lnTo>
                      <a:pt x="289" y="691"/>
                    </a:lnTo>
                    <a:lnTo>
                      <a:pt x="299" y="701"/>
                    </a:lnTo>
                    <a:lnTo>
                      <a:pt x="310" y="710"/>
                    </a:lnTo>
                    <a:lnTo>
                      <a:pt x="331" y="730"/>
                    </a:lnTo>
                    <a:lnTo>
                      <a:pt x="352" y="750"/>
                    </a:lnTo>
                    <a:lnTo>
                      <a:pt x="361" y="761"/>
                    </a:lnTo>
                    <a:lnTo>
                      <a:pt x="369" y="774"/>
                    </a:lnTo>
                    <a:lnTo>
                      <a:pt x="377" y="787"/>
                    </a:lnTo>
                    <a:lnTo>
                      <a:pt x="382" y="801"/>
                    </a:lnTo>
                    <a:lnTo>
                      <a:pt x="388" y="814"/>
                    </a:lnTo>
                    <a:lnTo>
                      <a:pt x="394" y="827"/>
                    </a:lnTo>
                    <a:lnTo>
                      <a:pt x="401" y="838"/>
                    </a:lnTo>
                    <a:lnTo>
                      <a:pt x="409" y="848"/>
                    </a:lnTo>
                    <a:lnTo>
                      <a:pt x="425" y="867"/>
                    </a:lnTo>
                    <a:lnTo>
                      <a:pt x="443" y="886"/>
                    </a:lnTo>
                    <a:lnTo>
                      <a:pt x="459" y="905"/>
                    </a:lnTo>
                    <a:lnTo>
                      <a:pt x="476" y="925"/>
                    </a:lnTo>
                    <a:lnTo>
                      <a:pt x="483" y="938"/>
                    </a:lnTo>
                    <a:lnTo>
                      <a:pt x="490" y="950"/>
                    </a:lnTo>
                    <a:lnTo>
                      <a:pt x="496" y="964"/>
                    </a:lnTo>
                    <a:lnTo>
                      <a:pt x="502" y="979"/>
                    </a:lnTo>
                    <a:lnTo>
                      <a:pt x="528" y="979"/>
                    </a:lnTo>
                    <a:lnTo>
                      <a:pt x="535" y="973"/>
                    </a:lnTo>
                    <a:lnTo>
                      <a:pt x="539" y="966"/>
                    </a:lnTo>
                    <a:lnTo>
                      <a:pt x="541" y="960"/>
                    </a:lnTo>
                    <a:lnTo>
                      <a:pt x="543" y="953"/>
                    </a:lnTo>
                    <a:lnTo>
                      <a:pt x="543" y="938"/>
                    </a:lnTo>
                    <a:lnTo>
                      <a:pt x="541" y="918"/>
                    </a:lnTo>
                    <a:lnTo>
                      <a:pt x="543" y="913"/>
                    </a:lnTo>
                    <a:lnTo>
                      <a:pt x="546" y="909"/>
                    </a:lnTo>
                    <a:lnTo>
                      <a:pt x="551" y="905"/>
                    </a:lnTo>
                    <a:lnTo>
                      <a:pt x="557" y="901"/>
                    </a:lnTo>
                    <a:lnTo>
                      <a:pt x="563" y="898"/>
                    </a:lnTo>
                    <a:lnTo>
                      <a:pt x="570" y="896"/>
                    </a:lnTo>
                    <a:lnTo>
                      <a:pt x="577" y="894"/>
                    </a:lnTo>
                    <a:lnTo>
                      <a:pt x="582" y="893"/>
                    </a:lnTo>
                    <a:lnTo>
                      <a:pt x="594" y="894"/>
                    </a:lnTo>
                    <a:lnTo>
                      <a:pt x="605" y="895"/>
                    </a:lnTo>
                    <a:lnTo>
                      <a:pt x="616" y="896"/>
                    </a:lnTo>
                    <a:lnTo>
                      <a:pt x="626" y="898"/>
                    </a:lnTo>
                    <a:lnTo>
                      <a:pt x="644" y="902"/>
                    </a:lnTo>
                    <a:lnTo>
                      <a:pt x="660" y="909"/>
                    </a:lnTo>
                    <a:lnTo>
                      <a:pt x="674" y="916"/>
                    </a:lnTo>
                    <a:lnTo>
                      <a:pt x="686" y="924"/>
                    </a:lnTo>
                    <a:lnTo>
                      <a:pt x="697" y="934"/>
                    </a:lnTo>
                    <a:lnTo>
                      <a:pt x="708" y="943"/>
                    </a:lnTo>
                    <a:lnTo>
                      <a:pt x="729" y="916"/>
                    </a:lnTo>
                    <a:lnTo>
                      <a:pt x="756" y="881"/>
                    </a:lnTo>
                    <a:lnTo>
                      <a:pt x="778" y="851"/>
                    </a:lnTo>
                    <a:lnTo>
                      <a:pt x="787" y="838"/>
                    </a:lnTo>
                    <a:lnTo>
                      <a:pt x="1033" y="789"/>
                    </a:lnTo>
                    <a:lnTo>
                      <a:pt x="1146" y="763"/>
                    </a:lnTo>
                    <a:lnTo>
                      <a:pt x="1227" y="616"/>
                    </a:lnTo>
                    <a:lnTo>
                      <a:pt x="1199" y="567"/>
                    </a:lnTo>
                    <a:lnTo>
                      <a:pt x="1173" y="591"/>
                    </a:lnTo>
                    <a:lnTo>
                      <a:pt x="1000" y="573"/>
                    </a:lnTo>
                    <a:lnTo>
                      <a:pt x="940" y="480"/>
                    </a:lnTo>
                    <a:lnTo>
                      <a:pt x="940" y="46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2" name="Freeform 528">
                <a:extLst>
                  <a:ext uri="{FF2B5EF4-FFF2-40B4-BE49-F238E27FC236}">
                    <a16:creationId xmlns:a16="http://schemas.microsoft.com/office/drawing/2014/main" id="{83DB231E-401C-C14A-A351-9B3AEF99134B}"/>
                  </a:ext>
                </a:extLst>
              </p:cNvPr>
              <p:cNvSpPr>
                <a:spLocks/>
              </p:cNvSpPr>
              <p:nvPr>
                <p:custDataLst>
                  <p:tags r:id="rId364"/>
                </p:custDataLst>
              </p:nvPr>
            </p:nvSpPr>
            <p:spPr bwMode="auto">
              <a:xfrm>
                <a:off x="5846763" y="2182813"/>
                <a:ext cx="57150" cy="57150"/>
              </a:xfrm>
              <a:custGeom>
                <a:avLst/>
                <a:gdLst>
                  <a:gd name="T0" fmla="*/ 2147483646 w 146"/>
                  <a:gd name="T1" fmla="*/ 2147483646 h 81"/>
                  <a:gd name="T2" fmla="*/ 2147483646 w 146"/>
                  <a:gd name="T3" fmla="*/ 2147483646 h 81"/>
                  <a:gd name="T4" fmla="*/ 2147483646 w 146"/>
                  <a:gd name="T5" fmla="*/ 2147483646 h 81"/>
                  <a:gd name="T6" fmla="*/ 2147483646 w 146"/>
                  <a:gd name="T7" fmla="*/ 2147483646 h 81"/>
                  <a:gd name="T8" fmla="*/ 2147483646 w 146"/>
                  <a:gd name="T9" fmla="*/ 2147483646 h 81"/>
                  <a:gd name="T10" fmla="*/ 2147483646 w 146"/>
                  <a:gd name="T11" fmla="*/ 2147483646 h 81"/>
                  <a:gd name="T12" fmla="*/ 2147483646 w 146"/>
                  <a:gd name="T13" fmla="*/ 2147483646 h 81"/>
                  <a:gd name="T14" fmla="*/ 2147483646 w 146"/>
                  <a:gd name="T15" fmla="*/ 2147483646 h 81"/>
                  <a:gd name="T16" fmla="*/ 2147483646 w 146"/>
                  <a:gd name="T17" fmla="*/ 2147483646 h 81"/>
                  <a:gd name="T18" fmla="*/ 2147483646 w 146"/>
                  <a:gd name="T19" fmla="*/ 2147483646 h 81"/>
                  <a:gd name="T20" fmla="*/ 2147483646 w 146"/>
                  <a:gd name="T21" fmla="*/ 2147483646 h 81"/>
                  <a:gd name="T22" fmla="*/ 2147483646 w 146"/>
                  <a:gd name="T23" fmla="*/ 2147483646 h 81"/>
                  <a:gd name="T24" fmla="*/ 2147483646 w 146"/>
                  <a:gd name="T25" fmla="*/ 2147483646 h 81"/>
                  <a:gd name="T26" fmla="*/ 1259501058 w 146"/>
                  <a:gd name="T27" fmla="*/ 2147483646 h 81"/>
                  <a:gd name="T28" fmla="*/ 0 w 146"/>
                  <a:gd name="T29" fmla="*/ 2147483646 h 81"/>
                  <a:gd name="T30" fmla="*/ 0 w 146"/>
                  <a:gd name="T31" fmla="*/ 2147483646 h 81"/>
                  <a:gd name="T32" fmla="*/ 0 w 146"/>
                  <a:gd name="T33" fmla="*/ 2147483646 h 81"/>
                  <a:gd name="T34" fmla="*/ 0 w 146"/>
                  <a:gd name="T35" fmla="*/ 2147483646 h 81"/>
                  <a:gd name="T36" fmla="*/ 0 w 146"/>
                  <a:gd name="T37" fmla="*/ 2147483646 h 81"/>
                  <a:gd name="T38" fmla="*/ 839667372 w 146"/>
                  <a:gd name="T39" fmla="*/ 2147483646 h 81"/>
                  <a:gd name="T40" fmla="*/ 1319564925 w 146"/>
                  <a:gd name="T41" fmla="*/ 2147483646 h 81"/>
                  <a:gd name="T42" fmla="*/ 1859372901 w 146"/>
                  <a:gd name="T43" fmla="*/ 2147483646 h 81"/>
                  <a:gd name="T44" fmla="*/ 2147483646 w 146"/>
                  <a:gd name="T45" fmla="*/ 2147483646 h 81"/>
                  <a:gd name="T46" fmla="*/ 2147483646 w 146"/>
                  <a:gd name="T47" fmla="*/ 2147483646 h 81"/>
                  <a:gd name="T48" fmla="*/ 2147483646 w 146"/>
                  <a:gd name="T49" fmla="*/ 2147483646 h 81"/>
                  <a:gd name="T50" fmla="*/ 2147483646 w 146"/>
                  <a:gd name="T51" fmla="*/ 2147483646 h 81"/>
                  <a:gd name="T52" fmla="*/ 2147483646 w 146"/>
                  <a:gd name="T53" fmla="*/ 2147483646 h 81"/>
                  <a:gd name="T54" fmla="*/ 2147483646 w 146"/>
                  <a:gd name="T55" fmla="*/ 1756268889 h 81"/>
                  <a:gd name="T56" fmla="*/ 2147483646 w 146"/>
                  <a:gd name="T57" fmla="*/ 0 h 81"/>
                  <a:gd name="T58" fmla="*/ 2147483646 w 146"/>
                  <a:gd name="T59" fmla="*/ 1404816144 h 81"/>
                  <a:gd name="T60" fmla="*/ 2147483646 w 146"/>
                  <a:gd name="T61" fmla="*/ 2147483646 h 81"/>
                  <a:gd name="T62" fmla="*/ 2147483646 w 146"/>
                  <a:gd name="T63" fmla="*/ 2147483646 h 81"/>
                  <a:gd name="T64" fmla="*/ 2147483646 w 146"/>
                  <a:gd name="T65" fmla="*/ 2147483646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46" h="81">
                    <a:moveTo>
                      <a:pt x="146" y="18"/>
                    </a:moveTo>
                    <a:lnTo>
                      <a:pt x="138" y="24"/>
                    </a:lnTo>
                    <a:lnTo>
                      <a:pt x="130" y="29"/>
                    </a:lnTo>
                    <a:lnTo>
                      <a:pt x="123" y="35"/>
                    </a:lnTo>
                    <a:lnTo>
                      <a:pt x="118" y="41"/>
                    </a:lnTo>
                    <a:lnTo>
                      <a:pt x="108" y="53"/>
                    </a:lnTo>
                    <a:lnTo>
                      <a:pt x="98" y="64"/>
                    </a:lnTo>
                    <a:lnTo>
                      <a:pt x="93" y="69"/>
                    </a:lnTo>
                    <a:lnTo>
                      <a:pt x="85" y="73"/>
                    </a:lnTo>
                    <a:lnTo>
                      <a:pt x="76" y="77"/>
                    </a:lnTo>
                    <a:lnTo>
                      <a:pt x="66" y="80"/>
                    </a:lnTo>
                    <a:lnTo>
                      <a:pt x="53" y="81"/>
                    </a:lnTo>
                    <a:lnTo>
                      <a:pt x="39" y="80"/>
                    </a:lnTo>
                    <a:lnTo>
                      <a:pt x="21" y="77"/>
                    </a:lnTo>
                    <a:lnTo>
                      <a:pt x="0" y="74"/>
                    </a:lnTo>
                    <a:lnTo>
                      <a:pt x="0" y="62"/>
                    </a:lnTo>
                    <a:lnTo>
                      <a:pt x="0" y="49"/>
                    </a:lnTo>
                    <a:lnTo>
                      <a:pt x="0" y="34"/>
                    </a:lnTo>
                    <a:lnTo>
                      <a:pt x="0" y="18"/>
                    </a:lnTo>
                    <a:lnTo>
                      <a:pt x="14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40" y="18"/>
                    </a:lnTo>
                    <a:lnTo>
                      <a:pt x="52" y="18"/>
                    </a:lnTo>
                    <a:lnTo>
                      <a:pt x="63" y="16"/>
                    </a:lnTo>
                    <a:lnTo>
                      <a:pt x="73" y="14"/>
                    </a:lnTo>
                    <a:lnTo>
                      <a:pt x="83" y="11"/>
                    </a:lnTo>
                    <a:lnTo>
                      <a:pt x="101" y="5"/>
                    </a:lnTo>
                    <a:lnTo>
                      <a:pt x="120" y="0"/>
                    </a:lnTo>
                    <a:lnTo>
                      <a:pt x="129" y="4"/>
                    </a:lnTo>
                    <a:lnTo>
                      <a:pt x="135" y="9"/>
                    </a:lnTo>
                    <a:lnTo>
                      <a:pt x="141" y="14"/>
                    </a:lnTo>
                    <a:lnTo>
                      <a:pt x="14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3" name="Freeform 529">
                <a:extLst>
                  <a:ext uri="{FF2B5EF4-FFF2-40B4-BE49-F238E27FC236}">
                    <a16:creationId xmlns:a16="http://schemas.microsoft.com/office/drawing/2014/main" id="{AE635F1C-4CE3-9B44-B140-5F31A020F202}"/>
                  </a:ext>
                </a:extLst>
              </p:cNvPr>
              <p:cNvSpPr>
                <a:spLocks/>
              </p:cNvSpPr>
              <p:nvPr>
                <p:custDataLst>
                  <p:tags r:id="rId365"/>
                </p:custDataLst>
              </p:nvPr>
            </p:nvSpPr>
            <p:spPr bwMode="auto">
              <a:xfrm>
                <a:off x="5586413" y="2395538"/>
                <a:ext cx="15875" cy="57150"/>
              </a:xfrm>
              <a:custGeom>
                <a:avLst/>
                <a:gdLst>
                  <a:gd name="T0" fmla="*/ 2147483646 w 34"/>
                  <a:gd name="T1" fmla="*/ 2147483646 h 49"/>
                  <a:gd name="T2" fmla="*/ 2147483646 w 34"/>
                  <a:gd name="T3" fmla="*/ 2147483646 h 49"/>
                  <a:gd name="T4" fmla="*/ 2147483646 w 34"/>
                  <a:gd name="T5" fmla="*/ 2147483646 h 49"/>
                  <a:gd name="T6" fmla="*/ 2147483646 w 34"/>
                  <a:gd name="T7" fmla="*/ 2147483646 h 49"/>
                  <a:gd name="T8" fmla="*/ 2147483646 w 34"/>
                  <a:gd name="T9" fmla="*/ 2147483646 h 49"/>
                  <a:gd name="T10" fmla="*/ 2147483646 w 34"/>
                  <a:gd name="T11" fmla="*/ 2147483646 h 49"/>
                  <a:gd name="T12" fmla="*/ 2147483646 w 34"/>
                  <a:gd name="T13" fmla="*/ 2147483646 h 49"/>
                  <a:gd name="T14" fmla="*/ 2147483646 w 34"/>
                  <a:gd name="T15" fmla="*/ 2147483646 h 49"/>
                  <a:gd name="T16" fmla="*/ 2137554743 w 34"/>
                  <a:gd name="T17" fmla="*/ 0 h 49"/>
                  <a:gd name="T18" fmla="*/ 814254430 w 34"/>
                  <a:gd name="T19" fmla="*/ 0 h 49"/>
                  <a:gd name="T20" fmla="*/ 0 w 34"/>
                  <a:gd name="T21" fmla="*/ 0 h 49"/>
                  <a:gd name="T22" fmla="*/ 305427063 w 34"/>
                  <a:gd name="T23" fmla="*/ 2147483646 h 49"/>
                  <a:gd name="T24" fmla="*/ 712445721 w 34"/>
                  <a:gd name="T25" fmla="*/ 2147483646 h 49"/>
                  <a:gd name="T26" fmla="*/ 1017872783 w 34"/>
                  <a:gd name="T27" fmla="*/ 2147483646 h 49"/>
                  <a:gd name="T28" fmla="*/ 1425109022 w 34"/>
                  <a:gd name="T29" fmla="*/ 2147483646 h 49"/>
                  <a:gd name="T30" fmla="*/ 1933936390 w 34"/>
                  <a:gd name="T31" fmla="*/ 2147483646 h 49"/>
                  <a:gd name="T32" fmla="*/ 2147483646 w 34"/>
                  <a:gd name="T33" fmla="*/ 2147483646 h 49"/>
                  <a:gd name="T34" fmla="*/ 2147483646 w 34"/>
                  <a:gd name="T35" fmla="*/ 2147483646 h 49"/>
                  <a:gd name="T36" fmla="*/ 2147483646 w 34"/>
                  <a:gd name="T37" fmla="*/ 2147483646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lnTo>
                      <a:pt x="34" y="34"/>
                    </a:lnTo>
                    <a:lnTo>
                      <a:pt x="34" y="25"/>
                    </a:lnTo>
                    <a:lnTo>
                      <a:pt x="33" y="21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30" y="12"/>
                    </a:lnTo>
                    <a:lnTo>
                      <a:pt x="25" y="8"/>
                    </a:lnTo>
                    <a:lnTo>
                      <a:pt x="21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3" y="11"/>
                    </a:lnTo>
                    <a:lnTo>
                      <a:pt x="7" y="20"/>
                    </a:lnTo>
                    <a:lnTo>
                      <a:pt x="10" y="27"/>
                    </a:lnTo>
                    <a:lnTo>
                      <a:pt x="14" y="34"/>
                    </a:lnTo>
                    <a:lnTo>
                      <a:pt x="19" y="39"/>
                    </a:lnTo>
                    <a:lnTo>
                      <a:pt x="24" y="43"/>
                    </a:lnTo>
                    <a:lnTo>
                      <a:pt x="29" y="46"/>
                    </a:lnTo>
                    <a:lnTo>
                      <a:pt x="34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4" name="Freeform 530">
                <a:extLst>
                  <a:ext uri="{FF2B5EF4-FFF2-40B4-BE49-F238E27FC236}">
                    <a16:creationId xmlns:a16="http://schemas.microsoft.com/office/drawing/2014/main" id="{6AD9E46D-F651-6149-8CB0-773C1FD2CEAB}"/>
                  </a:ext>
                </a:extLst>
              </p:cNvPr>
              <p:cNvSpPr>
                <a:spLocks/>
              </p:cNvSpPr>
              <p:nvPr>
                <p:custDataLst>
                  <p:tags r:id="rId366"/>
                </p:custDataLst>
              </p:nvPr>
            </p:nvSpPr>
            <p:spPr bwMode="auto">
              <a:xfrm>
                <a:off x="5178425" y="2741613"/>
                <a:ext cx="28575" cy="57150"/>
              </a:xfrm>
              <a:custGeom>
                <a:avLst/>
                <a:gdLst>
                  <a:gd name="T0" fmla="*/ 2147483646 w 60"/>
                  <a:gd name="T1" fmla="*/ 0 h 74"/>
                  <a:gd name="T2" fmla="*/ 2147483646 w 60"/>
                  <a:gd name="T3" fmla="*/ 1842412512 h 74"/>
                  <a:gd name="T4" fmla="*/ 2147483646 w 60"/>
                  <a:gd name="T5" fmla="*/ 2147483646 h 74"/>
                  <a:gd name="T6" fmla="*/ 2147483646 w 60"/>
                  <a:gd name="T7" fmla="*/ 2147483646 h 74"/>
                  <a:gd name="T8" fmla="*/ 2147483646 w 60"/>
                  <a:gd name="T9" fmla="*/ 2147483646 h 74"/>
                  <a:gd name="T10" fmla="*/ 2147483646 w 60"/>
                  <a:gd name="T11" fmla="*/ 2147483646 h 74"/>
                  <a:gd name="T12" fmla="*/ 2147483646 w 60"/>
                  <a:gd name="T13" fmla="*/ 2147483646 h 74"/>
                  <a:gd name="T14" fmla="*/ 2147483646 w 60"/>
                  <a:gd name="T15" fmla="*/ 2147483646 h 74"/>
                  <a:gd name="T16" fmla="*/ 2147483646 w 60"/>
                  <a:gd name="T17" fmla="*/ 2147483646 h 74"/>
                  <a:gd name="T18" fmla="*/ 2147483646 w 60"/>
                  <a:gd name="T19" fmla="*/ 2147483646 h 74"/>
                  <a:gd name="T20" fmla="*/ 2147483646 w 60"/>
                  <a:gd name="T21" fmla="*/ 2147483646 h 74"/>
                  <a:gd name="T22" fmla="*/ 2147483646 w 60"/>
                  <a:gd name="T23" fmla="*/ 2147483646 h 74"/>
                  <a:gd name="T24" fmla="*/ 1620359663 w 60"/>
                  <a:gd name="T25" fmla="*/ 2147483646 h 74"/>
                  <a:gd name="T26" fmla="*/ 864161816 w 60"/>
                  <a:gd name="T27" fmla="*/ 2147483646 h 74"/>
                  <a:gd name="T28" fmla="*/ 0 w 60"/>
                  <a:gd name="T29" fmla="*/ 2147483646 h 74"/>
                  <a:gd name="T30" fmla="*/ 540044164 w 60"/>
                  <a:gd name="T31" fmla="*/ 2147483646 h 74"/>
                  <a:gd name="T32" fmla="*/ 1296242486 w 60"/>
                  <a:gd name="T33" fmla="*/ 2147483646 h 74"/>
                  <a:gd name="T34" fmla="*/ 2052440333 w 60"/>
                  <a:gd name="T35" fmla="*/ 2147483646 h 74"/>
                  <a:gd name="T36" fmla="*/ 2147483646 w 60"/>
                  <a:gd name="T37" fmla="*/ 2147483646 h 74"/>
                  <a:gd name="T38" fmla="*/ 2147483646 w 60"/>
                  <a:gd name="T39" fmla="*/ 2147483646 h 74"/>
                  <a:gd name="T40" fmla="*/ 2147483646 w 60"/>
                  <a:gd name="T41" fmla="*/ 2147483646 h 74"/>
                  <a:gd name="T42" fmla="*/ 2147483646 w 60"/>
                  <a:gd name="T43" fmla="*/ 1381958824 h 74"/>
                  <a:gd name="T44" fmla="*/ 2147483646 w 60"/>
                  <a:gd name="T45" fmla="*/ 460454461 h 74"/>
                  <a:gd name="T46" fmla="*/ 2147483646 w 60"/>
                  <a:gd name="T47" fmla="*/ 0 h 74"/>
                  <a:gd name="T48" fmla="*/ 2147483646 w 60"/>
                  <a:gd name="T49" fmla="*/ 0 h 7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0" h="74">
                    <a:moveTo>
                      <a:pt x="60" y="0"/>
                    </a:moveTo>
                    <a:lnTo>
                      <a:pt x="56" y="4"/>
                    </a:lnTo>
                    <a:lnTo>
                      <a:pt x="51" y="10"/>
                    </a:lnTo>
                    <a:lnTo>
                      <a:pt x="48" y="15"/>
                    </a:lnTo>
                    <a:lnTo>
                      <a:pt x="46" y="21"/>
                    </a:lnTo>
                    <a:lnTo>
                      <a:pt x="41" y="31"/>
                    </a:lnTo>
                    <a:lnTo>
                      <a:pt x="37" y="42"/>
                    </a:lnTo>
                    <a:lnTo>
                      <a:pt x="35" y="47"/>
                    </a:lnTo>
                    <a:lnTo>
                      <a:pt x="32" y="51"/>
                    </a:lnTo>
                    <a:lnTo>
                      <a:pt x="29" y="56"/>
                    </a:lnTo>
                    <a:lnTo>
                      <a:pt x="25" y="60"/>
                    </a:lnTo>
                    <a:lnTo>
                      <a:pt x="20" y="65"/>
                    </a:lnTo>
                    <a:lnTo>
                      <a:pt x="15" y="69"/>
                    </a:lnTo>
                    <a:lnTo>
                      <a:pt x="8" y="72"/>
                    </a:lnTo>
                    <a:lnTo>
                      <a:pt x="0" y="74"/>
                    </a:lnTo>
                    <a:lnTo>
                      <a:pt x="5" y="60"/>
                    </a:lnTo>
                    <a:lnTo>
                      <a:pt x="12" y="47"/>
                    </a:lnTo>
                    <a:lnTo>
                      <a:pt x="19" y="34"/>
                    </a:lnTo>
                    <a:lnTo>
                      <a:pt x="27" y="23"/>
                    </a:lnTo>
                    <a:lnTo>
                      <a:pt x="36" y="14"/>
                    </a:lnTo>
                    <a:lnTo>
                      <a:pt x="43" y="6"/>
                    </a:lnTo>
                    <a:lnTo>
                      <a:pt x="48" y="3"/>
                    </a:lnTo>
                    <a:lnTo>
                      <a:pt x="52" y="1"/>
                    </a:lnTo>
                    <a:lnTo>
                      <a:pt x="56" y="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5" name="Freeform 531">
                <a:extLst>
                  <a:ext uri="{FF2B5EF4-FFF2-40B4-BE49-F238E27FC236}">
                    <a16:creationId xmlns:a16="http://schemas.microsoft.com/office/drawing/2014/main" id="{4112BC8E-C9AD-C04B-AF27-8A8F86FEBC7C}"/>
                  </a:ext>
                </a:extLst>
              </p:cNvPr>
              <p:cNvSpPr>
                <a:spLocks/>
              </p:cNvSpPr>
              <p:nvPr>
                <p:custDataLst>
                  <p:tags r:id="rId367"/>
                </p:custDataLst>
              </p:nvPr>
            </p:nvSpPr>
            <p:spPr bwMode="auto">
              <a:xfrm>
                <a:off x="5119688" y="2757488"/>
                <a:ext cx="23812" cy="60325"/>
              </a:xfrm>
              <a:custGeom>
                <a:avLst/>
                <a:gdLst>
                  <a:gd name="T0" fmla="*/ 1690510141 w 47"/>
                  <a:gd name="T1" fmla="*/ 2147483646 h 45"/>
                  <a:gd name="T2" fmla="*/ 2147483646 w 47"/>
                  <a:gd name="T3" fmla="*/ 2147483646 h 45"/>
                  <a:gd name="T4" fmla="*/ 2147483646 w 47"/>
                  <a:gd name="T5" fmla="*/ 2147483646 h 45"/>
                  <a:gd name="T6" fmla="*/ 2147483646 w 47"/>
                  <a:gd name="T7" fmla="*/ 2147483646 h 45"/>
                  <a:gd name="T8" fmla="*/ 2147483646 w 47"/>
                  <a:gd name="T9" fmla="*/ 2147483646 h 45"/>
                  <a:gd name="T10" fmla="*/ 2147483646 w 47"/>
                  <a:gd name="T11" fmla="*/ 2147483646 h 45"/>
                  <a:gd name="T12" fmla="*/ 2147483646 w 47"/>
                  <a:gd name="T13" fmla="*/ 0 h 45"/>
                  <a:gd name="T14" fmla="*/ 2147483646 w 47"/>
                  <a:gd name="T15" fmla="*/ 2147483646 h 45"/>
                  <a:gd name="T16" fmla="*/ 2147483646 w 47"/>
                  <a:gd name="T17" fmla="*/ 2147483646 h 45"/>
                  <a:gd name="T18" fmla="*/ 2147483646 w 47"/>
                  <a:gd name="T19" fmla="*/ 2147483646 h 45"/>
                  <a:gd name="T20" fmla="*/ 2147483646 w 47"/>
                  <a:gd name="T21" fmla="*/ 2147483646 h 45"/>
                  <a:gd name="T22" fmla="*/ 2147483646 w 47"/>
                  <a:gd name="T23" fmla="*/ 2147483646 h 45"/>
                  <a:gd name="T24" fmla="*/ 2147483646 w 47"/>
                  <a:gd name="T25" fmla="*/ 2147483646 h 45"/>
                  <a:gd name="T26" fmla="*/ 2147483646 w 47"/>
                  <a:gd name="T27" fmla="*/ 2147483646 h 45"/>
                  <a:gd name="T28" fmla="*/ 2147483646 w 47"/>
                  <a:gd name="T29" fmla="*/ 2147483646 h 45"/>
                  <a:gd name="T30" fmla="*/ 2147483646 w 47"/>
                  <a:gd name="T31" fmla="*/ 2147483646 h 45"/>
                  <a:gd name="T32" fmla="*/ 2080667228 w 47"/>
                  <a:gd name="T33" fmla="*/ 2147483646 h 45"/>
                  <a:gd name="T34" fmla="*/ 910195461 w 47"/>
                  <a:gd name="T35" fmla="*/ 2147483646 h 45"/>
                  <a:gd name="T36" fmla="*/ 0 w 47"/>
                  <a:gd name="T37" fmla="*/ 2147483646 h 45"/>
                  <a:gd name="T38" fmla="*/ 260019440 w 47"/>
                  <a:gd name="T39" fmla="*/ 2147483646 h 45"/>
                  <a:gd name="T40" fmla="*/ 780314174 w 47"/>
                  <a:gd name="T41" fmla="*/ 2147483646 h 45"/>
                  <a:gd name="T42" fmla="*/ 1430490701 w 47"/>
                  <a:gd name="T43" fmla="*/ 2147483646 h 45"/>
                  <a:gd name="T44" fmla="*/ 1690510141 w 47"/>
                  <a:gd name="T45" fmla="*/ 2147483646 h 4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7" h="45">
                    <a:moveTo>
                      <a:pt x="13" y="8"/>
                    </a:moveTo>
                    <a:lnTo>
                      <a:pt x="22" y="8"/>
                    </a:lnTo>
                    <a:lnTo>
                      <a:pt x="28" y="6"/>
                    </a:lnTo>
                    <a:lnTo>
                      <a:pt x="32" y="5"/>
                    </a:lnTo>
                    <a:lnTo>
                      <a:pt x="35" y="3"/>
                    </a:lnTo>
                    <a:lnTo>
                      <a:pt x="37" y="1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7" y="2"/>
                    </a:lnTo>
                    <a:lnTo>
                      <a:pt x="46" y="7"/>
                    </a:lnTo>
                    <a:lnTo>
                      <a:pt x="46" y="11"/>
                    </a:lnTo>
                    <a:lnTo>
                      <a:pt x="44" y="15"/>
                    </a:lnTo>
                    <a:lnTo>
                      <a:pt x="43" y="19"/>
                    </a:lnTo>
                    <a:lnTo>
                      <a:pt x="37" y="26"/>
                    </a:lnTo>
                    <a:lnTo>
                      <a:pt x="30" y="32"/>
                    </a:lnTo>
                    <a:lnTo>
                      <a:pt x="24" y="38"/>
                    </a:lnTo>
                    <a:lnTo>
                      <a:pt x="16" y="42"/>
                    </a:lnTo>
                    <a:lnTo>
                      <a:pt x="7" y="45"/>
                    </a:lnTo>
                    <a:lnTo>
                      <a:pt x="0" y="45"/>
                    </a:lnTo>
                    <a:lnTo>
                      <a:pt x="2" y="38"/>
                    </a:lnTo>
                    <a:lnTo>
                      <a:pt x="6" y="26"/>
                    </a:lnTo>
                    <a:lnTo>
                      <a:pt x="11" y="15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6" name="Freeform 532">
                <a:extLst>
                  <a:ext uri="{FF2B5EF4-FFF2-40B4-BE49-F238E27FC236}">
                    <a16:creationId xmlns:a16="http://schemas.microsoft.com/office/drawing/2014/main" id="{6DD04A27-455A-4040-9601-3195BC770B58}"/>
                  </a:ext>
                </a:extLst>
              </p:cNvPr>
              <p:cNvSpPr>
                <a:spLocks/>
              </p:cNvSpPr>
              <p:nvPr>
                <p:custDataLst>
                  <p:tags r:id="rId368"/>
                </p:custDataLst>
              </p:nvPr>
            </p:nvSpPr>
            <p:spPr bwMode="auto">
              <a:xfrm>
                <a:off x="5094288" y="2751138"/>
                <a:ext cx="6350" cy="57150"/>
              </a:xfrm>
              <a:custGeom>
                <a:avLst/>
                <a:gdLst>
                  <a:gd name="T0" fmla="*/ 87385281 w 26"/>
                  <a:gd name="T1" fmla="*/ 2147483646 h 36"/>
                  <a:gd name="T2" fmla="*/ 72831081 w 26"/>
                  <a:gd name="T3" fmla="*/ 2147483646 h 36"/>
                  <a:gd name="T4" fmla="*/ 43722437 w 26"/>
                  <a:gd name="T5" fmla="*/ 2147483646 h 36"/>
                  <a:gd name="T6" fmla="*/ 14554200 w 26"/>
                  <a:gd name="T7" fmla="*/ 2147483646 h 36"/>
                  <a:gd name="T8" fmla="*/ 0 w 26"/>
                  <a:gd name="T9" fmla="*/ 0 h 36"/>
                  <a:gd name="T10" fmla="*/ 378768952 w 26"/>
                  <a:gd name="T11" fmla="*/ 0 h 36"/>
                  <a:gd name="T12" fmla="*/ 364214752 w 26"/>
                  <a:gd name="T13" fmla="*/ 2147483646 h 36"/>
                  <a:gd name="T14" fmla="*/ 349660552 w 26"/>
                  <a:gd name="T15" fmla="*/ 2147483646 h 36"/>
                  <a:gd name="T16" fmla="*/ 335046515 w 26"/>
                  <a:gd name="T17" fmla="*/ 2147483646 h 36"/>
                  <a:gd name="T18" fmla="*/ 335046515 w 26"/>
                  <a:gd name="T19" fmla="*/ 2147483646 h 36"/>
                  <a:gd name="T20" fmla="*/ 349660552 w 26"/>
                  <a:gd name="T21" fmla="*/ 2147483646 h 36"/>
                  <a:gd name="T22" fmla="*/ 378768952 w 26"/>
                  <a:gd name="T23" fmla="*/ 2147483646 h 36"/>
                  <a:gd name="T24" fmla="*/ 87385281 w 26"/>
                  <a:gd name="T25" fmla="*/ 2147483646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36">
                    <a:moveTo>
                      <a:pt x="6" y="36"/>
                    </a:moveTo>
                    <a:lnTo>
                      <a:pt x="5" y="30"/>
                    </a:lnTo>
                    <a:lnTo>
                      <a:pt x="3" y="20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5" y="12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1"/>
                    </a:lnTo>
                    <a:lnTo>
                      <a:pt x="24" y="34"/>
                    </a:lnTo>
                    <a:lnTo>
                      <a:pt x="26" y="36"/>
                    </a:lnTo>
                    <a:lnTo>
                      <a:pt x="6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7" name="Freeform 533">
                <a:extLst>
                  <a:ext uri="{FF2B5EF4-FFF2-40B4-BE49-F238E27FC236}">
                    <a16:creationId xmlns:a16="http://schemas.microsoft.com/office/drawing/2014/main" id="{8461179F-3859-9B41-85CA-8E76298F0234}"/>
                  </a:ext>
                </a:extLst>
              </p:cNvPr>
              <p:cNvSpPr>
                <a:spLocks/>
              </p:cNvSpPr>
              <p:nvPr>
                <p:custDataLst>
                  <p:tags r:id="rId369"/>
                </p:custDataLst>
              </p:nvPr>
            </p:nvSpPr>
            <p:spPr bwMode="auto">
              <a:xfrm>
                <a:off x="6365875" y="2479675"/>
                <a:ext cx="174625" cy="158750"/>
              </a:xfrm>
              <a:custGeom>
                <a:avLst/>
                <a:gdLst>
                  <a:gd name="T0" fmla="*/ 2084051499 w 405"/>
                  <a:gd name="T1" fmla="*/ 2147483646 h 302"/>
                  <a:gd name="T2" fmla="*/ 2147483646 w 405"/>
                  <a:gd name="T3" fmla="*/ 2147483646 h 302"/>
                  <a:gd name="T4" fmla="*/ 2147483646 w 405"/>
                  <a:gd name="T5" fmla="*/ 2147483646 h 302"/>
                  <a:gd name="T6" fmla="*/ 2147483646 w 405"/>
                  <a:gd name="T7" fmla="*/ 2147483646 h 302"/>
                  <a:gd name="T8" fmla="*/ 1442847470 w 405"/>
                  <a:gd name="T9" fmla="*/ 2147483646 h 302"/>
                  <a:gd name="T10" fmla="*/ 480949157 w 405"/>
                  <a:gd name="T11" fmla="*/ 2147483646 h 302"/>
                  <a:gd name="T12" fmla="*/ 160254440 w 405"/>
                  <a:gd name="T13" fmla="*/ 2147483646 h 302"/>
                  <a:gd name="T14" fmla="*/ 400822152 w 405"/>
                  <a:gd name="T15" fmla="*/ 2147483646 h 302"/>
                  <a:gd name="T16" fmla="*/ 480949157 w 405"/>
                  <a:gd name="T17" fmla="*/ 2147483646 h 302"/>
                  <a:gd name="T18" fmla="*/ 1362720466 w 405"/>
                  <a:gd name="T19" fmla="*/ 2147483646 h 302"/>
                  <a:gd name="T20" fmla="*/ 2147483646 w 405"/>
                  <a:gd name="T21" fmla="*/ 2147483646 h 302"/>
                  <a:gd name="T22" fmla="*/ 2147483646 w 405"/>
                  <a:gd name="T23" fmla="*/ 2147483646 h 302"/>
                  <a:gd name="T24" fmla="*/ 2147483646 w 405"/>
                  <a:gd name="T25" fmla="*/ 2147483646 h 302"/>
                  <a:gd name="T26" fmla="*/ 2147483646 w 405"/>
                  <a:gd name="T27" fmla="*/ 2147483646 h 302"/>
                  <a:gd name="T28" fmla="*/ 2147483646 w 405"/>
                  <a:gd name="T29" fmla="*/ 2147483646 h 302"/>
                  <a:gd name="T30" fmla="*/ 2147483646 w 405"/>
                  <a:gd name="T31" fmla="*/ 2147483646 h 302"/>
                  <a:gd name="T32" fmla="*/ 2147483646 w 405"/>
                  <a:gd name="T33" fmla="*/ 2147483646 h 302"/>
                  <a:gd name="T34" fmla="*/ 2147483646 w 405"/>
                  <a:gd name="T35" fmla="*/ 2147483646 h 302"/>
                  <a:gd name="T36" fmla="*/ 2147483646 w 405"/>
                  <a:gd name="T37" fmla="*/ 2147483646 h 302"/>
                  <a:gd name="T38" fmla="*/ 2147483646 w 405"/>
                  <a:gd name="T39" fmla="*/ 2147483646 h 302"/>
                  <a:gd name="T40" fmla="*/ 2147483646 w 405"/>
                  <a:gd name="T41" fmla="*/ 2147483646 h 302"/>
                  <a:gd name="T42" fmla="*/ 2147483646 w 405"/>
                  <a:gd name="T43" fmla="*/ 2147483646 h 302"/>
                  <a:gd name="T44" fmla="*/ 2147483646 w 405"/>
                  <a:gd name="T45" fmla="*/ 2147483646 h 302"/>
                  <a:gd name="T46" fmla="*/ 2147483646 w 405"/>
                  <a:gd name="T47" fmla="*/ 581102798 h 302"/>
                  <a:gd name="T48" fmla="*/ 2147483646 w 405"/>
                  <a:gd name="T49" fmla="*/ 435757711 h 302"/>
                  <a:gd name="T50" fmla="*/ 2147483646 w 405"/>
                  <a:gd name="T51" fmla="*/ 435757711 h 302"/>
                  <a:gd name="T52" fmla="*/ 2147483646 w 405"/>
                  <a:gd name="T53" fmla="*/ 145344561 h 302"/>
                  <a:gd name="T54" fmla="*/ 2147483646 w 405"/>
                  <a:gd name="T55" fmla="*/ 1161929098 h 302"/>
                  <a:gd name="T56" fmla="*/ 2147483646 w 405"/>
                  <a:gd name="T57" fmla="*/ 2147483646 h 302"/>
                  <a:gd name="T58" fmla="*/ 2147483646 w 405"/>
                  <a:gd name="T59" fmla="*/ 2147483646 h 302"/>
                  <a:gd name="T60" fmla="*/ 2147483646 w 405"/>
                  <a:gd name="T61" fmla="*/ 2147483646 h 302"/>
                  <a:gd name="T62" fmla="*/ 2147483646 w 405"/>
                  <a:gd name="T63" fmla="*/ 2147483646 h 302"/>
                  <a:gd name="T64" fmla="*/ 2147483646 w 405"/>
                  <a:gd name="T65" fmla="*/ 2147483646 h 302"/>
                  <a:gd name="T66" fmla="*/ 2147483646 w 405"/>
                  <a:gd name="T67" fmla="*/ 2147483646 h 302"/>
                  <a:gd name="T68" fmla="*/ 2147483646 w 405"/>
                  <a:gd name="T69" fmla="*/ 2147483646 h 302"/>
                  <a:gd name="T70" fmla="*/ 2147483646 w 405"/>
                  <a:gd name="T71" fmla="*/ 2147483646 h 302"/>
                  <a:gd name="T72" fmla="*/ 2147483646 w 405"/>
                  <a:gd name="T73" fmla="*/ 2147483646 h 302"/>
                  <a:gd name="T74" fmla="*/ 2147483646 w 405"/>
                  <a:gd name="T75" fmla="*/ 2147483646 h 302"/>
                  <a:gd name="T76" fmla="*/ 2147483646 w 405"/>
                  <a:gd name="T77" fmla="*/ 2147483646 h 302"/>
                  <a:gd name="T78" fmla="*/ 2147483646 w 405"/>
                  <a:gd name="T79" fmla="*/ 2147483646 h 302"/>
                  <a:gd name="T80" fmla="*/ 2147483646 w 405"/>
                  <a:gd name="T81" fmla="*/ 2147483646 h 302"/>
                  <a:gd name="T82" fmla="*/ 2147483646 w 405"/>
                  <a:gd name="T83" fmla="*/ 2147483646 h 302"/>
                  <a:gd name="T84" fmla="*/ 2147483646 w 405"/>
                  <a:gd name="T85" fmla="*/ 2147483646 h 302"/>
                  <a:gd name="T86" fmla="*/ 2147483646 w 405"/>
                  <a:gd name="T87" fmla="*/ 2147483646 h 302"/>
                  <a:gd name="T88" fmla="*/ 2147483646 w 405"/>
                  <a:gd name="T89" fmla="*/ 2147483646 h 302"/>
                  <a:gd name="T90" fmla="*/ 2084051499 w 405"/>
                  <a:gd name="T91" fmla="*/ 2147483646 h 30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05" h="302">
                    <a:moveTo>
                      <a:pt x="26" y="166"/>
                    </a:moveTo>
                    <a:lnTo>
                      <a:pt x="26" y="162"/>
                    </a:lnTo>
                    <a:lnTo>
                      <a:pt x="27" y="158"/>
                    </a:lnTo>
                    <a:lnTo>
                      <a:pt x="28" y="156"/>
                    </a:lnTo>
                    <a:lnTo>
                      <a:pt x="29" y="155"/>
                    </a:lnTo>
                    <a:lnTo>
                      <a:pt x="30" y="154"/>
                    </a:lnTo>
                    <a:lnTo>
                      <a:pt x="33" y="154"/>
                    </a:lnTo>
                    <a:lnTo>
                      <a:pt x="28" y="151"/>
                    </a:lnTo>
                    <a:lnTo>
                      <a:pt x="23" y="147"/>
                    </a:lnTo>
                    <a:lnTo>
                      <a:pt x="18" y="143"/>
                    </a:lnTo>
                    <a:lnTo>
                      <a:pt x="14" y="138"/>
                    </a:lnTo>
                    <a:lnTo>
                      <a:pt x="6" y="127"/>
                    </a:lnTo>
                    <a:lnTo>
                      <a:pt x="0" y="117"/>
                    </a:lnTo>
                    <a:lnTo>
                      <a:pt x="2" y="116"/>
                    </a:lnTo>
                    <a:lnTo>
                      <a:pt x="4" y="115"/>
                    </a:lnTo>
                    <a:lnTo>
                      <a:pt x="5" y="112"/>
                    </a:lnTo>
                    <a:lnTo>
                      <a:pt x="5" y="110"/>
                    </a:lnTo>
                    <a:lnTo>
                      <a:pt x="6" y="104"/>
                    </a:lnTo>
                    <a:lnTo>
                      <a:pt x="6" y="98"/>
                    </a:lnTo>
                    <a:lnTo>
                      <a:pt x="17" y="97"/>
                    </a:lnTo>
                    <a:lnTo>
                      <a:pt x="26" y="95"/>
                    </a:lnTo>
                    <a:lnTo>
                      <a:pt x="34" y="93"/>
                    </a:lnTo>
                    <a:lnTo>
                      <a:pt x="41" y="91"/>
                    </a:lnTo>
                    <a:lnTo>
                      <a:pt x="47" y="88"/>
                    </a:lnTo>
                    <a:lnTo>
                      <a:pt x="52" y="85"/>
                    </a:lnTo>
                    <a:lnTo>
                      <a:pt x="57" y="82"/>
                    </a:lnTo>
                    <a:lnTo>
                      <a:pt x="60" y="78"/>
                    </a:lnTo>
                    <a:lnTo>
                      <a:pt x="67" y="70"/>
                    </a:lnTo>
                    <a:lnTo>
                      <a:pt x="71" y="61"/>
                    </a:lnTo>
                    <a:lnTo>
                      <a:pt x="75" y="52"/>
                    </a:lnTo>
                    <a:lnTo>
                      <a:pt x="80" y="43"/>
                    </a:lnTo>
                    <a:lnTo>
                      <a:pt x="84" y="47"/>
                    </a:lnTo>
                    <a:lnTo>
                      <a:pt x="89" y="50"/>
                    </a:lnTo>
                    <a:lnTo>
                      <a:pt x="95" y="52"/>
                    </a:lnTo>
                    <a:lnTo>
                      <a:pt x="102" y="53"/>
                    </a:lnTo>
                    <a:lnTo>
                      <a:pt x="117" y="54"/>
                    </a:lnTo>
                    <a:lnTo>
                      <a:pt x="135" y="52"/>
                    </a:lnTo>
                    <a:lnTo>
                      <a:pt x="169" y="46"/>
                    </a:lnTo>
                    <a:lnTo>
                      <a:pt x="200" y="43"/>
                    </a:lnTo>
                    <a:lnTo>
                      <a:pt x="212" y="43"/>
                    </a:lnTo>
                    <a:lnTo>
                      <a:pt x="223" y="42"/>
                    </a:lnTo>
                    <a:lnTo>
                      <a:pt x="234" y="41"/>
                    </a:lnTo>
                    <a:lnTo>
                      <a:pt x="245" y="39"/>
                    </a:lnTo>
                    <a:lnTo>
                      <a:pt x="264" y="35"/>
                    </a:lnTo>
                    <a:lnTo>
                      <a:pt x="283" y="29"/>
                    </a:lnTo>
                    <a:lnTo>
                      <a:pt x="318" y="17"/>
                    </a:lnTo>
                    <a:lnTo>
                      <a:pt x="352" y="6"/>
                    </a:lnTo>
                    <a:lnTo>
                      <a:pt x="359" y="4"/>
                    </a:lnTo>
                    <a:lnTo>
                      <a:pt x="365" y="3"/>
                    </a:lnTo>
                    <a:lnTo>
                      <a:pt x="372" y="3"/>
                    </a:lnTo>
                    <a:lnTo>
                      <a:pt x="378" y="3"/>
                    </a:lnTo>
                    <a:lnTo>
                      <a:pt x="385" y="3"/>
                    </a:lnTo>
                    <a:lnTo>
                      <a:pt x="392" y="2"/>
                    </a:lnTo>
                    <a:lnTo>
                      <a:pt x="398" y="1"/>
                    </a:lnTo>
                    <a:lnTo>
                      <a:pt x="405" y="0"/>
                    </a:lnTo>
                    <a:lnTo>
                      <a:pt x="395" y="8"/>
                    </a:lnTo>
                    <a:lnTo>
                      <a:pt x="372" y="29"/>
                    </a:lnTo>
                    <a:lnTo>
                      <a:pt x="360" y="41"/>
                    </a:lnTo>
                    <a:lnTo>
                      <a:pt x="349" y="52"/>
                    </a:lnTo>
                    <a:lnTo>
                      <a:pt x="344" y="57"/>
                    </a:lnTo>
                    <a:lnTo>
                      <a:pt x="341" y="61"/>
                    </a:lnTo>
                    <a:lnTo>
                      <a:pt x="339" y="64"/>
                    </a:lnTo>
                    <a:lnTo>
                      <a:pt x="339" y="68"/>
                    </a:lnTo>
                    <a:lnTo>
                      <a:pt x="339" y="96"/>
                    </a:lnTo>
                    <a:lnTo>
                      <a:pt x="338" y="132"/>
                    </a:lnTo>
                    <a:lnTo>
                      <a:pt x="337" y="149"/>
                    </a:lnTo>
                    <a:lnTo>
                      <a:pt x="336" y="165"/>
                    </a:lnTo>
                    <a:lnTo>
                      <a:pt x="335" y="180"/>
                    </a:lnTo>
                    <a:lnTo>
                      <a:pt x="332" y="191"/>
                    </a:lnTo>
                    <a:lnTo>
                      <a:pt x="326" y="198"/>
                    </a:lnTo>
                    <a:lnTo>
                      <a:pt x="317" y="204"/>
                    </a:lnTo>
                    <a:lnTo>
                      <a:pt x="305" y="210"/>
                    </a:lnTo>
                    <a:lnTo>
                      <a:pt x="293" y="215"/>
                    </a:lnTo>
                    <a:lnTo>
                      <a:pt x="265" y="227"/>
                    </a:lnTo>
                    <a:lnTo>
                      <a:pt x="239" y="241"/>
                    </a:lnTo>
                    <a:lnTo>
                      <a:pt x="106" y="302"/>
                    </a:lnTo>
                    <a:lnTo>
                      <a:pt x="53" y="271"/>
                    </a:lnTo>
                    <a:lnTo>
                      <a:pt x="57" y="260"/>
                    </a:lnTo>
                    <a:lnTo>
                      <a:pt x="64" y="240"/>
                    </a:lnTo>
                    <a:lnTo>
                      <a:pt x="70" y="228"/>
                    </a:lnTo>
                    <a:lnTo>
                      <a:pt x="75" y="218"/>
                    </a:lnTo>
                    <a:lnTo>
                      <a:pt x="81" y="209"/>
                    </a:lnTo>
                    <a:lnTo>
                      <a:pt x="86" y="203"/>
                    </a:lnTo>
                    <a:lnTo>
                      <a:pt x="86" y="172"/>
                    </a:lnTo>
                    <a:lnTo>
                      <a:pt x="79" y="173"/>
                    </a:lnTo>
                    <a:lnTo>
                      <a:pt x="71" y="173"/>
                    </a:lnTo>
                    <a:lnTo>
                      <a:pt x="63" y="171"/>
                    </a:lnTo>
                    <a:lnTo>
                      <a:pt x="57" y="169"/>
                    </a:lnTo>
                    <a:lnTo>
                      <a:pt x="49" y="167"/>
                    </a:lnTo>
                    <a:lnTo>
                      <a:pt x="41" y="165"/>
                    </a:lnTo>
                    <a:lnTo>
                      <a:pt x="34" y="165"/>
                    </a:lnTo>
                    <a:lnTo>
                      <a:pt x="26" y="16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8" name="Freeform 534">
                <a:extLst>
                  <a:ext uri="{FF2B5EF4-FFF2-40B4-BE49-F238E27FC236}">
                    <a16:creationId xmlns:a16="http://schemas.microsoft.com/office/drawing/2014/main" id="{97B002DA-0529-B644-B4AD-CC38CF989F2D}"/>
                  </a:ext>
                </a:extLst>
              </p:cNvPr>
              <p:cNvSpPr>
                <a:spLocks/>
              </p:cNvSpPr>
              <p:nvPr>
                <p:custDataLst>
                  <p:tags r:id="rId370"/>
                </p:custDataLst>
              </p:nvPr>
            </p:nvSpPr>
            <p:spPr bwMode="auto">
              <a:xfrm>
                <a:off x="8459788" y="2860675"/>
                <a:ext cx="42862" cy="79375"/>
              </a:xfrm>
              <a:custGeom>
                <a:avLst/>
                <a:gdLst>
                  <a:gd name="T0" fmla="*/ 2147483646 w 100"/>
                  <a:gd name="T1" fmla="*/ 134268702 h 155"/>
                  <a:gd name="T2" fmla="*/ 2147483646 w 100"/>
                  <a:gd name="T3" fmla="*/ 2147483646 h 155"/>
                  <a:gd name="T4" fmla="*/ 2147483646 w 100"/>
                  <a:gd name="T5" fmla="*/ 2147483646 h 155"/>
                  <a:gd name="T6" fmla="*/ 2147483646 w 100"/>
                  <a:gd name="T7" fmla="*/ 2147483646 h 155"/>
                  <a:gd name="T8" fmla="*/ 2147483646 w 100"/>
                  <a:gd name="T9" fmla="*/ 2147483646 h 155"/>
                  <a:gd name="T10" fmla="*/ 2147483646 w 100"/>
                  <a:gd name="T11" fmla="*/ 2147483646 h 155"/>
                  <a:gd name="T12" fmla="*/ 2147483646 w 100"/>
                  <a:gd name="T13" fmla="*/ 2147483646 h 155"/>
                  <a:gd name="T14" fmla="*/ 2147483646 w 100"/>
                  <a:gd name="T15" fmla="*/ 2147483646 h 155"/>
                  <a:gd name="T16" fmla="*/ 2147483646 w 100"/>
                  <a:gd name="T17" fmla="*/ 2147483646 h 155"/>
                  <a:gd name="T18" fmla="*/ 2147483646 w 100"/>
                  <a:gd name="T19" fmla="*/ 2147483646 h 155"/>
                  <a:gd name="T20" fmla="*/ 2147483646 w 100"/>
                  <a:gd name="T21" fmla="*/ 2147483646 h 155"/>
                  <a:gd name="T22" fmla="*/ 2147483646 w 100"/>
                  <a:gd name="T23" fmla="*/ 2147483646 h 155"/>
                  <a:gd name="T24" fmla="*/ 2147483646 w 100"/>
                  <a:gd name="T25" fmla="*/ 2147483646 h 155"/>
                  <a:gd name="T26" fmla="*/ 2147483646 w 100"/>
                  <a:gd name="T27" fmla="*/ 2147483646 h 155"/>
                  <a:gd name="T28" fmla="*/ 2147483646 w 100"/>
                  <a:gd name="T29" fmla="*/ 2147483646 h 155"/>
                  <a:gd name="T30" fmla="*/ 2147483646 w 100"/>
                  <a:gd name="T31" fmla="*/ 2147483646 h 155"/>
                  <a:gd name="T32" fmla="*/ 2147483646 w 100"/>
                  <a:gd name="T33" fmla="*/ 2147483646 h 155"/>
                  <a:gd name="T34" fmla="*/ 2047321003 w 100"/>
                  <a:gd name="T35" fmla="*/ 2147483646 h 155"/>
                  <a:gd name="T36" fmla="*/ 1732433606 w 100"/>
                  <a:gd name="T37" fmla="*/ 2147483646 h 155"/>
                  <a:gd name="T38" fmla="*/ 1181104415 w 100"/>
                  <a:gd name="T39" fmla="*/ 2147483646 h 155"/>
                  <a:gd name="T40" fmla="*/ 708772890 w 100"/>
                  <a:gd name="T41" fmla="*/ 2147483646 h 155"/>
                  <a:gd name="T42" fmla="*/ 393701614 w 100"/>
                  <a:gd name="T43" fmla="*/ 2147483646 h 155"/>
                  <a:gd name="T44" fmla="*/ 157443699 w 100"/>
                  <a:gd name="T45" fmla="*/ 2147483646 h 155"/>
                  <a:gd name="T46" fmla="*/ 0 w 100"/>
                  <a:gd name="T47" fmla="*/ 2147483646 h 155"/>
                  <a:gd name="T48" fmla="*/ 0 w 100"/>
                  <a:gd name="T49" fmla="*/ 2147483646 h 155"/>
                  <a:gd name="T50" fmla="*/ 0 w 100"/>
                  <a:gd name="T51" fmla="*/ 2147483646 h 155"/>
                  <a:gd name="T52" fmla="*/ 0 w 100"/>
                  <a:gd name="T53" fmla="*/ 2147483646 h 155"/>
                  <a:gd name="T54" fmla="*/ 0 w 100"/>
                  <a:gd name="T55" fmla="*/ 2147483646 h 155"/>
                  <a:gd name="T56" fmla="*/ 0 w 100"/>
                  <a:gd name="T57" fmla="*/ 2147483646 h 155"/>
                  <a:gd name="T58" fmla="*/ 1181104415 w 100"/>
                  <a:gd name="T59" fmla="*/ 2147483646 h 155"/>
                  <a:gd name="T60" fmla="*/ 2047321003 w 100"/>
                  <a:gd name="T61" fmla="*/ 2147483646 h 155"/>
                  <a:gd name="T62" fmla="*/ 2047321003 w 100"/>
                  <a:gd name="T63" fmla="*/ 2147483646 h 155"/>
                  <a:gd name="T64" fmla="*/ 2126134792 w 100"/>
                  <a:gd name="T65" fmla="*/ 2147483646 h 155"/>
                  <a:gd name="T66" fmla="*/ 2147483646 w 100"/>
                  <a:gd name="T67" fmla="*/ 2147483646 h 155"/>
                  <a:gd name="T68" fmla="*/ 2147483646 w 100"/>
                  <a:gd name="T69" fmla="*/ 2147483646 h 155"/>
                  <a:gd name="T70" fmla="*/ 2147483646 w 100"/>
                  <a:gd name="T71" fmla="*/ 1611484052 h 155"/>
                  <a:gd name="T72" fmla="*/ 2147483646 w 100"/>
                  <a:gd name="T73" fmla="*/ 940141569 h 155"/>
                  <a:gd name="T74" fmla="*/ 2147483646 w 100"/>
                  <a:gd name="T75" fmla="*/ 537073782 h 155"/>
                  <a:gd name="T76" fmla="*/ 2147483646 w 100"/>
                  <a:gd name="T77" fmla="*/ 268536891 h 155"/>
                  <a:gd name="T78" fmla="*/ 2147483646 w 100"/>
                  <a:gd name="T79" fmla="*/ 0 h 155"/>
                  <a:gd name="T80" fmla="*/ 2147483646 w 100"/>
                  <a:gd name="T81" fmla="*/ 0 h 155"/>
                  <a:gd name="T82" fmla="*/ 2147483646 w 100"/>
                  <a:gd name="T83" fmla="*/ 0 h 155"/>
                  <a:gd name="T84" fmla="*/ 2147483646 w 100"/>
                  <a:gd name="T85" fmla="*/ 134268702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0" h="155">
                    <a:moveTo>
                      <a:pt x="100" y="1"/>
                    </a:moveTo>
                    <a:lnTo>
                      <a:pt x="100" y="30"/>
                    </a:lnTo>
                    <a:lnTo>
                      <a:pt x="100" y="55"/>
                    </a:lnTo>
                    <a:lnTo>
                      <a:pt x="100" y="78"/>
                    </a:lnTo>
                    <a:lnTo>
                      <a:pt x="100" y="99"/>
                    </a:lnTo>
                    <a:lnTo>
                      <a:pt x="98" y="109"/>
                    </a:lnTo>
                    <a:lnTo>
                      <a:pt x="94" y="118"/>
                    </a:lnTo>
                    <a:lnTo>
                      <a:pt x="89" y="128"/>
                    </a:lnTo>
                    <a:lnTo>
                      <a:pt x="82" y="137"/>
                    </a:lnTo>
                    <a:lnTo>
                      <a:pt x="73" y="144"/>
                    </a:lnTo>
                    <a:lnTo>
                      <a:pt x="62" y="150"/>
                    </a:lnTo>
                    <a:lnTo>
                      <a:pt x="57" y="152"/>
                    </a:lnTo>
                    <a:lnTo>
                      <a:pt x="51" y="154"/>
                    </a:lnTo>
                    <a:lnTo>
                      <a:pt x="46" y="155"/>
                    </a:lnTo>
                    <a:lnTo>
                      <a:pt x="39" y="155"/>
                    </a:lnTo>
                    <a:lnTo>
                      <a:pt x="35" y="154"/>
                    </a:lnTo>
                    <a:lnTo>
                      <a:pt x="30" y="153"/>
                    </a:lnTo>
                    <a:lnTo>
                      <a:pt x="26" y="151"/>
                    </a:lnTo>
                    <a:lnTo>
                      <a:pt x="22" y="149"/>
                    </a:lnTo>
                    <a:lnTo>
                      <a:pt x="15" y="142"/>
                    </a:lnTo>
                    <a:lnTo>
                      <a:pt x="9" y="134"/>
                    </a:lnTo>
                    <a:lnTo>
                      <a:pt x="5" y="124"/>
                    </a:lnTo>
                    <a:lnTo>
                      <a:pt x="2" y="11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7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0" y="50"/>
                    </a:lnTo>
                    <a:lnTo>
                      <a:pt x="15" y="50"/>
                    </a:lnTo>
                    <a:lnTo>
                      <a:pt x="26" y="50"/>
                    </a:lnTo>
                    <a:lnTo>
                      <a:pt x="26" y="40"/>
                    </a:lnTo>
                    <a:lnTo>
                      <a:pt x="27" y="31"/>
                    </a:lnTo>
                    <a:lnTo>
                      <a:pt x="29" y="23"/>
                    </a:lnTo>
                    <a:lnTo>
                      <a:pt x="31" y="17"/>
                    </a:lnTo>
                    <a:lnTo>
                      <a:pt x="35" y="12"/>
                    </a:lnTo>
                    <a:lnTo>
                      <a:pt x="39" y="7"/>
                    </a:lnTo>
                    <a:lnTo>
                      <a:pt x="42" y="4"/>
                    </a:lnTo>
                    <a:lnTo>
                      <a:pt x="48" y="2"/>
                    </a:lnTo>
                    <a:lnTo>
                      <a:pt x="59" y="0"/>
                    </a:lnTo>
                    <a:lnTo>
                      <a:pt x="71" y="0"/>
                    </a:lnTo>
                    <a:lnTo>
                      <a:pt x="84" y="0"/>
                    </a:lnTo>
                    <a:lnTo>
                      <a:pt x="100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739" name="Group 535">
                <a:extLst>
                  <a:ext uri="{FF2B5EF4-FFF2-40B4-BE49-F238E27FC236}">
                    <a16:creationId xmlns:a16="http://schemas.microsoft.com/office/drawing/2014/main" id="{68F967BB-8CB6-F24B-9E30-7C809F02EED5}"/>
                  </a:ext>
                </a:extLst>
              </p:cNvPr>
              <p:cNvGrpSpPr>
                <a:grpSpLocks/>
              </p:cNvGrpSpPr>
              <p:nvPr>
                <p:custDataLst>
                  <p:tags r:id="rId371"/>
                </p:custDataLst>
              </p:nvPr>
            </p:nvGrpSpPr>
            <p:grpSpPr bwMode="auto">
              <a:xfrm>
                <a:off x="6107113" y="2328863"/>
                <a:ext cx="482600" cy="201612"/>
                <a:chOff x="3289" y="1830"/>
                <a:chExt cx="363" cy="128"/>
              </a:xfrm>
            </p:grpSpPr>
            <p:sp>
              <p:nvSpPr>
                <p:cNvPr id="14750" name="Freeform 536">
                  <a:extLst>
                    <a:ext uri="{FF2B5EF4-FFF2-40B4-BE49-F238E27FC236}">
                      <a16:creationId xmlns:a16="http://schemas.microsoft.com/office/drawing/2014/main" id="{D2302112-1A8C-184B-9411-8E6799352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1871"/>
                  <a:ext cx="4" cy="3"/>
                </a:xfrm>
                <a:custGeom>
                  <a:avLst/>
                  <a:gdLst>
                    <a:gd name="T0" fmla="*/ 0 w 13"/>
                    <a:gd name="T1" fmla="*/ 0 h 7"/>
                    <a:gd name="T2" fmla="*/ 0 w 13"/>
                    <a:gd name="T3" fmla="*/ 0 h 7"/>
                    <a:gd name="T4" fmla="*/ 0 w 13"/>
                    <a:gd name="T5" fmla="*/ 0 h 7"/>
                    <a:gd name="T6" fmla="*/ 0 w 13"/>
                    <a:gd name="T7" fmla="*/ 0 h 7"/>
                    <a:gd name="T8" fmla="*/ 0 w 13"/>
                    <a:gd name="T9" fmla="*/ 0 h 7"/>
                    <a:gd name="T10" fmla="*/ 0 w 13"/>
                    <a:gd name="T11" fmla="*/ 0 h 7"/>
                    <a:gd name="T12" fmla="*/ 0 w 13"/>
                    <a:gd name="T13" fmla="*/ 0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" h="7">
                      <a:moveTo>
                        <a:pt x="13" y="0"/>
                      </a:moveTo>
                      <a:lnTo>
                        <a:pt x="12" y="1"/>
                      </a:lnTo>
                      <a:lnTo>
                        <a:pt x="9" y="3"/>
                      </a:lnTo>
                      <a:lnTo>
                        <a:pt x="4" y="5"/>
                      </a:lnTo>
                      <a:lnTo>
                        <a:pt x="0" y="7"/>
                      </a:lnTo>
                      <a:lnTo>
                        <a:pt x="7" y="3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1" name="Freeform 537">
                  <a:extLst>
                    <a:ext uri="{FF2B5EF4-FFF2-40B4-BE49-F238E27FC236}">
                      <a16:creationId xmlns:a16="http://schemas.microsoft.com/office/drawing/2014/main" id="{6EBF0D38-49BD-674C-A3EC-286E8F472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4" y="1937"/>
                  <a:ext cx="10" cy="3"/>
                </a:xfrm>
                <a:custGeom>
                  <a:avLst/>
                  <a:gdLst>
                    <a:gd name="T0" fmla="*/ 0 w 34"/>
                    <a:gd name="T1" fmla="*/ 0 h 8"/>
                    <a:gd name="T2" fmla="*/ 0 w 34"/>
                    <a:gd name="T3" fmla="*/ 0 h 8"/>
                    <a:gd name="T4" fmla="*/ 0 w 34"/>
                    <a:gd name="T5" fmla="*/ 0 h 8"/>
                    <a:gd name="T6" fmla="*/ 1 w 34"/>
                    <a:gd name="T7" fmla="*/ 0 h 8"/>
                    <a:gd name="T8" fmla="*/ 1 w 34"/>
                    <a:gd name="T9" fmla="*/ 0 h 8"/>
                    <a:gd name="T10" fmla="*/ 1 w 34"/>
                    <a:gd name="T11" fmla="*/ 0 h 8"/>
                    <a:gd name="T12" fmla="*/ 1 w 34"/>
                    <a:gd name="T13" fmla="*/ 0 h 8"/>
                    <a:gd name="T14" fmla="*/ 1 w 34"/>
                    <a:gd name="T15" fmla="*/ 0 h 8"/>
                    <a:gd name="T16" fmla="*/ 0 w 34"/>
                    <a:gd name="T17" fmla="*/ 0 h 8"/>
                    <a:gd name="T18" fmla="*/ 0 w 34"/>
                    <a:gd name="T19" fmla="*/ 0 h 8"/>
                    <a:gd name="T20" fmla="*/ 0 w 34"/>
                    <a:gd name="T21" fmla="*/ 0 h 8"/>
                    <a:gd name="T22" fmla="*/ 0 w 34"/>
                    <a:gd name="T23" fmla="*/ 0 h 8"/>
                    <a:gd name="T24" fmla="*/ 0 w 34"/>
                    <a:gd name="T25" fmla="*/ 0 h 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" h="8">
                      <a:moveTo>
                        <a:pt x="0" y="6"/>
                      </a:moveTo>
                      <a:lnTo>
                        <a:pt x="7" y="5"/>
                      </a:lnTo>
                      <a:lnTo>
                        <a:pt x="15" y="3"/>
                      </a:lnTo>
                      <a:lnTo>
                        <a:pt x="25" y="1"/>
                      </a:lnTo>
                      <a:lnTo>
                        <a:pt x="34" y="0"/>
                      </a:lnTo>
                      <a:lnTo>
                        <a:pt x="31" y="2"/>
                      </a:lnTo>
                      <a:lnTo>
                        <a:pt x="27" y="4"/>
                      </a:lnTo>
                      <a:lnTo>
                        <a:pt x="22" y="6"/>
                      </a:lnTo>
                      <a:lnTo>
                        <a:pt x="18" y="7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8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2" name="Freeform 538">
                  <a:extLst>
                    <a:ext uri="{FF2B5EF4-FFF2-40B4-BE49-F238E27FC236}">
                      <a16:creationId xmlns:a16="http://schemas.microsoft.com/office/drawing/2014/main" id="{C117589B-9310-A04A-A431-9E890101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1948"/>
                  <a:ext cx="4" cy="8"/>
                </a:xfrm>
                <a:custGeom>
                  <a:avLst/>
                  <a:gdLst>
                    <a:gd name="T0" fmla="*/ 0 w 13"/>
                    <a:gd name="T1" fmla="*/ 1 h 24"/>
                    <a:gd name="T2" fmla="*/ 0 w 13"/>
                    <a:gd name="T3" fmla="*/ 0 h 24"/>
                    <a:gd name="T4" fmla="*/ 0 w 13"/>
                    <a:gd name="T5" fmla="*/ 0 h 24"/>
                    <a:gd name="T6" fmla="*/ 0 w 13"/>
                    <a:gd name="T7" fmla="*/ 1 h 2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3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13" y="12"/>
                      </a:lnTo>
                      <a:lnTo>
                        <a:pt x="0" y="24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3" name="Freeform 539">
                  <a:extLst>
                    <a:ext uri="{FF2B5EF4-FFF2-40B4-BE49-F238E27FC236}">
                      <a16:creationId xmlns:a16="http://schemas.microsoft.com/office/drawing/2014/main" id="{F1EF80BC-C768-0F4F-8514-B74CC9D19A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3" y="1834"/>
                  <a:ext cx="34" cy="23"/>
                </a:xfrm>
                <a:custGeom>
                  <a:avLst/>
                  <a:gdLst>
                    <a:gd name="T0" fmla="*/ 0 w 107"/>
                    <a:gd name="T1" fmla="*/ 0 h 69"/>
                    <a:gd name="T2" fmla="*/ 0 w 107"/>
                    <a:gd name="T3" fmla="*/ 1 h 69"/>
                    <a:gd name="T4" fmla="*/ 0 w 107"/>
                    <a:gd name="T5" fmla="*/ 2 h 69"/>
                    <a:gd name="T6" fmla="*/ 0 w 107"/>
                    <a:gd name="T7" fmla="*/ 2 h 69"/>
                    <a:gd name="T8" fmla="*/ 0 w 107"/>
                    <a:gd name="T9" fmla="*/ 3 h 69"/>
                    <a:gd name="T10" fmla="*/ 1 w 107"/>
                    <a:gd name="T11" fmla="*/ 2 h 69"/>
                    <a:gd name="T12" fmla="*/ 2 w 107"/>
                    <a:gd name="T13" fmla="*/ 2 h 69"/>
                    <a:gd name="T14" fmla="*/ 3 w 107"/>
                    <a:gd name="T15" fmla="*/ 2 h 69"/>
                    <a:gd name="T16" fmla="*/ 3 w 107"/>
                    <a:gd name="T17" fmla="*/ 2 h 69"/>
                    <a:gd name="T18" fmla="*/ 3 w 107"/>
                    <a:gd name="T19" fmla="*/ 1 h 69"/>
                    <a:gd name="T20" fmla="*/ 3 w 107"/>
                    <a:gd name="T21" fmla="*/ 1 h 69"/>
                    <a:gd name="T22" fmla="*/ 3 w 107"/>
                    <a:gd name="T23" fmla="*/ 1 h 69"/>
                    <a:gd name="T24" fmla="*/ 3 w 107"/>
                    <a:gd name="T25" fmla="*/ 1 h 69"/>
                    <a:gd name="T26" fmla="*/ 2 w 107"/>
                    <a:gd name="T27" fmla="*/ 1 h 69"/>
                    <a:gd name="T28" fmla="*/ 2 w 107"/>
                    <a:gd name="T29" fmla="*/ 1 h 69"/>
                    <a:gd name="T30" fmla="*/ 2 w 107"/>
                    <a:gd name="T31" fmla="*/ 1 h 69"/>
                    <a:gd name="T32" fmla="*/ 2 w 107"/>
                    <a:gd name="T33" fmla="*/ 0 h 69"/>
                    <a:gd name="T34" fmla="*/ 2 w 107"/>
                    <a:gd name="T35" fmla="*/ 0 h 69"/>
                    <a:gd name="T36" fmla="*/ 2 w 107"/>
                    <a:gd name="T37" fmla="*/ 0 h 69"/>
                    <a:gd name="T38" fmla="*/ 2 w 107"/>
                    <a:gd name="T39" fmla="*/ 0 h 69"/>
                    <a:gd name="T40" fmla="*/ 1 w 107"/>
                    <a:gd name="T41" fmla="*/ 0 h 69"/>
                    <a:gd name="T42" fmla="*/ 1 w 107"/>
                    <a:gd name="T43" fmla="*/ 0 h 69"/>
                    <a:gd name="T44" fmla="*/ 0 w 107"/>
                    <a:gd name="T45" fmla="*/ 0 h 6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107" h="69">
                      <a:moveTo>
                        <a:pt x="0" y="13"/>
                      </a:moveTo>
                      <a:lnTo>
                        <a:pt x="0" y="27"/>
                      </a:lnTo>
                      <a:lnTo>
                        <a:pt x="0" y="45"/>
                      </a:lnTo>
                      <a:lnTo>
                        <a:pt x="0" y="62"/>
                      </a:lnTo>
                      <a:lnTo>
                        <a:pt x="0" y="69"/>
                      </a:lnTo>
                      <a:lnTo>
                        <a:pt x="16" y="66"/>
                      </a:lnTo>
                      <a:lnTo>
                        <a:pt x="49" y="58"/>
                      </a:lnTo>
                      <a:lnTo>
                        <a:pt x="85" y="50"/>
                      </a:lnTo>
                      <a:lnTo>
                        <a:pt x="107" y="44"/>
                      </a:lnTo>
                      <a:lnTo>
                        <a:pt x="101" y="38"/>
                      </a:lnTo>
                      <a:lnTo>
                        <a:pt x="94" y="34"/>
                      </a:lnTo>
                      <a:lnTo>
                        <a:pt x="86" y="30"/>
                      </a:lnTo>
                      <a:lnTo>
                        <a:pt x="78" y="27"/>
                      </a:lnTo>
                      <a:lnTo>
                        <a:pt x="72" y="23"/>
                      </a:lnTo>
                      <a:lnTo>
                        <a:pt x="65" y="18"/>
                      </a:lnTo>
                      <a:lnTo>
                        <a:pt x="63" y="15"/>
                      </a:lnTo>
                      <a:lnTo>
                        <a:pt x="62" y="11"/>
                      </a:lnTo>
                      <a:lnTo>
                        <a:pt x="61" y="7"/>
                      </a:lnTo>
                      <a:lnTo>
                        <a:pt x="61" y="0"/>
                      </a:lnTo>
                      <a:lnTo>
                        <a:pt x="54" y="1"/>
                      </a:lnTo>
                      <a:lnTo>
                        <a:pt x="38" y="4"/>
                      </a:lnTo>
                      <a:lnTo>
                        <a:pt x="18" y="9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54" name="Freeform 540">
                  <a:extLst>
                    <a:ext uri="{FF2B5EF4-FFF2-40B4-BE49-F238E27FC236}">
                      <a16:creationId xmlns:a16="http://schemas.microsoft.com/office/drawing/2014/main" id="{76D74DD2-783B-4542-AF31-4662068F3D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2" y="1830"/>
                  <a:ext cx="350" cy="128"/>
                </a:xfrm>
                <a:custGeom>
                  <a:avLst/>
                  <a:gdLst>
                    <a:gd name="T0" fmla="*/ 35 w 1070"/>
                    <a:gd name="T1" fmla="*/ 5 h 382"/>
                    <a:gd name="T2" fmla="*/ 34 w 1070"/>
                    <a:gd name="T3" fmla="*/ 4 h 382"/>
                    <a:gd name="T4" fmla="*/ 34 w 1070"/>
                    <a:gd name="T5" fmla="*/ 2 h 382"/>
                    <a:gd name="T6" fmla="*/ 33 w 1070"/>
                    <a:gd name="T7" fmla="*/ 1 h 382"/>
                    <a:gd name="T8" fmla="*/ 28 w 1070"/>
                    <a:gd name="T9" fmla="*/ 1 h 382"/>
                    <a:gd name="T10" fmla="*/ 26 w 1070"/>
                    <a:gd name="T11" fmla="*/ 2 h 382"/>
                    <a:gd name="T12" fmla="*/ 24 w 1070"/>
                    <a:gd name="T13" fmla="*/ 2 h 382"/>
                    <a:gd name="T14" fmla="*/ 22 w 1070"/>
                    <a:gd name="T15" fmla="*/ 2 h 382"/>
                    <a:gd name="T16" fmla="*/ 21 w 1070"/>
                    <a:gd name="T17" fmla="*/ 2 h 382"/>
                    <a:gd name="T18" fmla="*/ 20 w 1070"/>
                    <a:gd name="T19" fmla="*/ 1 h 382"/>
                    <a:gd name="T20" fmla="*/ 18 w 1070"/>
                    <a:gd name="T21" fmla="*/ 1 h 382"/>
                    <a:gd name="T22" fmla="*/ 17 w 1070"/>
                    <a:gd name="T23" fmla="*/ 1 h 382"/>
                    <a:gd name="T24" fmla="*/ 16 w 1070"/>
                    <a:gd name="T25" fmla="*/ 0 h 382"/>
                    <a:gd name="T26" fmla="*/ 14 w 1070"/>
                    <a:gd name="T27" fmla="*/ 1 h 382"/>
                    <a:gd name="T28" fmla="*/ 10 w 1070"/>
                    <a:gd name="T29" fmla="*/ 1 h 382"/>
                    <a:gd name="T30" fmla="*/ 9 w 1070"/>
                    <a:gd name="T31" fmla="*/ 2 h 382"/>
                    <a:gd name="T32" fmla="*/ 5 w 1070"/>
                    <a:gd name="T33" fmla="*/ 2 h 382"/>
                    <a:gd name="T34" fmla="*/ 6 w 1070"/>
                    <a:gd name="T35" fmla="*/ 3 h 382"/>
                    <a:gd name="T36" fmla="*/ 6 w 1070"/>
                    <a:gd name="T37" fmla="*/ 3 h 382"/>
                    <a:gd name="T38" fmla="*/ 4 w 1070"/>
                    <a:gd name="T39" fmla="*/ 3 h 382"/>
                    <a:gd name="T40" fmla="*/ 2 w 1070"/>
                    <a:gd name="T41" fmla="*/ 3 h 382"/>
                    <a:gd name="T42" fmla="*/ 0 w 1070"/>
                    <a:gd name="T43" fmla="*/ 4 h 382"/>
                    <a:gd name="T44" fmla="*/ 0 w 1070"/>
                    <a:gd name="T45" fmla="*/ 5 h 382"/>
                    <a:gd name="T46" fmla="*/ 1 w 1070"/>
                    <a:gd name="T47" fmla="*/ 6 h 382"/>
                    <a:gd name="T48" fmla="*/ 1 w 1070"/>
                    <a:gd name="T49" fmla="*/ 7 h 382"/>
                    <a:gd name="T50" fmla="*/ 1 w 1070"/>
                    <a:gd name="T51" fmla="*/ 8 h 382"/>
                    <a:gd name="T52" fmla="*/ 2 w 1070"/>
                    <a:gd name="T53" fmla="*/ 9 h 382"/>
                    <a:gd name="T54" fmla="*/ 2 w 1070"/>
                    <a:gd name="T55" fmla="*/ 10 h 382"/>
                    <a:gd name="T56" fmla="*/ 3 w 1070"/>
                    <a:gd name="T57" fmla="*/ 10 h 382"/>
                    <a:gd name="T58" fmla="*/ 3 w 1070"/>
                    <a:gd name="T59" fmla="*/ 11 h 382"/>
                    <a:gd name="T60" fmla="*/ 7 w 1070"/>
                    <a:gd name="T61" fmla="*/ 13 h 382"/>
                    <a:gd name="T62" fmla="*/ 9 w 1070"/>
                    <a:gd name="T63" fmla="*/ 14 h 382"/>
                    <a:gd name="T64" fmla="*/ 9 w 1070"/>
                    <a:gd name="T65" fmla="*/ 13 h 382"/>
                    <a:gd name="T66" fmla="*/ 10 w 1070"/>
                    <a:gd name="T67" fmla="*/ 13 h 382"/>
                    <a:gd name="T68" fmla="*/ 10 w 1070"/>
                    <a:gd name="T69" fmla="*/ 12 h 382"/>
                    <a:gd name="T70" fmla="*/ 12 w 1070"/>
                    <a:gd name="T71" fmla="*/ 12 h 382"/>
                    <a:gd name="T72" fmla="*/ 13 w 1070"/>
                    <a:gd name="T73" fmla="*/ 13 h 382"/>
                    <a:gd name="T74" fmla="*/ 14 w 1070"/>
                    <a:gd name="T75" fmla="*/ 14 h 382"/>
                    <a:gd name="T76" fmla="*/ 16 w 1070"/>
                    <a:gd name="T77" fmla="*/ 13 h 382"/>
                    <a:gd name="T78" fmla="*/ 17 w 1070"/>
                    <a:gd name="T79" fmla="*/ 13 h 382"/>
                    <a:gd name="T80" fmla="*/ 18 w 1070"/>
                    <a:gd name="T81" fmla="*/ 12 h 382"/>
                    <a:gd name="T82" fmla="*/ 20 w 1070"/>
                    <a:gd name="T83" fmla="*/ 12 h 382"/>
                    <a:gd name="T84" fmla="*/ 20 w 1070"/>
                    <a:gd name="T85" fmla="*/ 14 h 382"/>
                    <a:gd name="T86" fmla="*/ 21 w 1070"/>
                    <a:gd name="T87" fmla="*/ 14 h 382"/>
                    <a:gd name="T88" fmla="*/ 22 w 1070"/>
                    <a:gd name="T89" fmla="*/ 14 h 382"/>
                    <a:gd name="T90" fmla="*/ 23 w 1070"/>
                    <a:gd name="T91" fmla="*/ 13 h 382"/>
                    <a:gd name="T92" fmla="*/ 26 w 1070"/>
                    <a:gd name="T93" fmla="*/ 12 h 382"/>
                    <a:gd name="T94" fmla="*/ 29 w 1070"/>
                    <a:gd name="T95" fmla="*/ 12 h 382"/>
                    <a:gd name="T96" fmla="*/ 32 w 1070"/>
                    <a:gd name="T97" fmla="*/ 11 h 382"/>
                    <a:gd name="T98" fmla="*/ 34 w 1070"/>
                    <a:gd name="T99" fmla="*/ 11 h 382"/>
                    <a:gd name="T100" fmla="*/ 35 w 1070"/>
                    <a:gd name="T101" fmla="*/ 11 h 382"/>
                    <a:gd name="T102" fmla="*/ 37 w 1070"/>
                    <a:gd name="T103" fmla="*/ 12 h 382"/>
                    <a:gd name="T104" fmla="*/ 37 w 1070"/>
                    <a:gd name="T105" fmla="*/ 10 h 382"/>
                    <a:gd name="T106" fmla="*/ 36 w 1070"/>
                    <a:gd name="T107" fmla="*/ 8 h 382"/>
                    <a:gd name="T108" fmla="*/ 36 w 1070"/>
                    <a:gd name="T109" fmla="*/ 6 h 38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1070" h="382">
                      <a:moveTo>
                        <a:pt x="1011" y="142"/>
                      </a:moveTo>
                      <a:lnTo>
                        <a:pt x="1011" y="136"/>
                      </a:lnTo>
                      <a:lnTo>
                        <a:pt x="1011" y="123"/>
                      </a:lnTo>
                      <a:lnTo>
                        <a:pt x="1000" y="125"/>
                      </a:lnTo>
                      <a:lnTo>
                        <a:pt x="992" y="124"/>
                      </a:lnTo>
                      <a:lnTo>
                        <a:pt x="984" y="122"/>
                      </a:lnTo>
                      <a:lnTo>
                        <a:pt x="980" y="119"/>
                      </a:lnTo>
                      <a:lnTo>
                        <a:pt x="976" y="114"/>
                      </a:lnTo>
                      <a:lnTo>
                        <a:pt x="972" y="109"/>
                      </a:lnTo>
                      <a:lnTo>
                        <a:pt x="970" y="103"/>
                      </a:lnTo>
                      <a:lnTo>
                        <a:pt x="969" y="96"/>
                      </a:lnTo>
                      <a:lnTo>
                        <a:pt x="967" y="82"/>
                      </a:lnTo>
                      <a:lnTo>
                        <a:pt x="966" y="68"/>
                      </a:lnTo>
                      <a:lnTo>
                        <a:pt x="965" y="62"/>
                      </a:lnTo>
                      <a:lnTo>
                        <a:pt x="962" y="57"/>
                      </a:lnTo>
                      <a:lnTo>
                        <a:pt x="960" y="53"/>
                      </a:lnTo>
                      <a:lnTo>
                        <a:pt x="957" y="50"/>
                      </a:lnTo>
                      <a:lnTo>
                        <a:pt x="950" y="44"/>
                      </a:lnTo>
                      <a:lnTo>
                        <a:pt x="944" y="40"/>
                      </a:lnTo>
                      <a:lnTo>
                        <a:pt x="936" y="36"/>
                      </a:lnTo>
                      <a:lnTo>
                        <a:pt x="928" y="33"/>
                      </a:lnTo>
                      <a:lnTo>
                        <a:pt x="912" y="28"/>
                      </a:lnTo>
                      <a:lnTo>
                        <a:pt x="894" y="25"/>
                      </a:lnTo>
                      <a:lnTo>
                        <a:pt x="857" y="22"/>
                      </a:lnTo>
                      <a:lnTo>
                        <a:pt x="817" y="19"/>
                      </a:lnTo>
                      <a:lnTo>
                        <a:pt x="799" y="29"/>
                      </a:lnTo>
                      <a:lnTo>
                        <a:pt x="769" y="43"/>
                      </a:lnTo>
                      <a:lnTo>
                        <a:pt x="752" y="50"/>
                      </a:lnTo>
                      <a:lnTo>
                        <a:pt x="734" y="56"/>
                      </a:lnTo>
                      <a:lnTo>
                        <a:pt x="726" y="58"/>
                      </a:lnTo>
                      <a:lnTo>
                        <a:pt x="719" y="60"/>
                      </a:lnTo>
                      <a:lnTo>
                        <a:pt x="711" y="61"/>
                      </a:lnTo>
                      <a:lnTo>
                        <a:pt x="704" y="62"/>
                      </a:lnTo>
                      <a:lnTo>
                        <a:pt x="692" y="63"/>
                      </a:lnTo>
                      <a:lnTo>
                        <a:pt x="678" y="65"/>
                      </a:lnTo>
                      <a:lnTo>
                        <a:pt x="664" y="67"/>
                      </a:lnTo>
                      <a:lnTo>
                        <a:pt x="652" y="68"/>
                      </a:lnTo>
                      <a:lnTo>
                        <a:pt x="644" y="68"/>
                      </a:lnTo>
                      <a:lnTo>
                        <a:pt x="637" y="67"/>
                      </a:lnTo>
                      <a:lnTo>
                        <a:pt x="632" y="65"/>
                      </a:lnTo>
                      <a:lnTo>
                        <a:pt x="626" y="63"/>
                      </a:lnTo>
                      <a:lnTo>
                        <a:pt x="622" y="59"/>
                      </a:lnTo>
                      <a:lnTo>
                        <a:pt x="618" y="55"/>
                      </a:lnTo>
                      <a:lnTo>
                        <a:pt x="614" y="50"/>
                      </a:lnTo>
                      <a:lnTo>
                        <a:pt x="612" y="44"/>
                      </a:lnTo>
                      <a:lnTo>
                        <a:pt x="601" y="45"/>
                      </a:lnTo>
                      <a:lnTo>
                        <a:pt x="591" y="44"/>
                      </a:lnTo>
                      <a:lnTo>
                        <a:pt x="581" y="42"/>
                      </a:lnTo>
                      <a:lnTo>
                        <a:pt x="571" y="40"/>
                      </a:lnTo>
                      <a:lnTo>
                        <a:pt x="560" y="37"/>
                      </a:lnTo>
                      <a:lnTo>
                        <a:pt x="549" y="34"/>
                      </a:lnTo>
                      <a:lnTo>
                        <a:pt x="537" y="32"/>
                      </a:lnTo>
                      <a:lnTo>
                        <a:pt x="525" y="32"/>
                      </a:lnTo>
                      <a:lnTo>
                        <a:pt x="525" y="25"/>
                      </a:lnTo>
                      <a:lnTo>
                        <a:pt x="525" y="19"/>
                      </a:lnTo>
                      <a:lnTo>
                        <a:pt x="512" y="22"/>
                      </a:lnTo>
                      <a:lnTo>
                        <a:pt x="499" y="25"/>
                      </a:lnTo>
                      <a:lnTo>
                        <a:pt x="493" y="25"/>
                      </a:lnTo>
                      <a:lnTo>
                        <a:pt x="488" y="23"/>
                      </a:lnTo>
                      <a:lnTo>
                        <a:pt x="483" y="21"/>
                      </a:lnTo>
                      <a:lnTo>
                        <a:pt x="477" y="17"/>
                      </a:lnTo>
                      <a:lnTo>
                        <a:pt x="473" y="13"/>
                      </a:lnTo>
                      <a:lnTo>
                        <a:pt x="468" y="9"/>
                      </a:lnTo>
                      <a:lnTo>
                        <a:pt x="466" y="5"/>
                      </a:lnTo>
                      <a:lnTo>
                        <a:pt x="465" y="0"/>
                      </a:lnTo>
                      <a:lnTo>
                        <a:pt x="456" y="5"/>
                      </a:lnTo>
                      <a:lnTo>
                        <a:pt x="445" y="9"/>
                      </a:lnTo>
                      <a:lnTo>
                        <a:pt x="432" y="12"/>
                      </a:lnTo>
                      <a:lnTo>
                        <a:pt x="419" y="14"/>
                      </a:lnTo>
                      <a:lnTo>
                        <a:pt x="390" y="16"/>
                      </a:lnTo>
                      <a:lnTo>
                        <a:pt x="360" y="19"/>
                      </a:lnTo>
                      <a:lnTo>
                        <a:pt x="343" y="20"/>
                      </a:lnTo>
                      <a:lnTo>
                        <a:pt x="329" y="21"/>
                      </a:lnTo>
                      <a:lnTo>
                        <a:pt x="313" y="23"/>
                      </a:lnTo>
                      <a:lnTo>
                        <a:pt x="299" y="26"/>
                      </a:lnTo>
                      <a:lnTo>
                        <a:pt x="286" y="30"/>
                      </a:lnTo>
                      <a:lnTo>
                        <a:pt x="274" y="35"/>
                      </a:lnTo>
                      <a:lnTo>
                        <a:pt x="267" y="38"/>
                      </a:lnTo>
                      <a:lnTo>
                        <a:pt x="262" y="41"/>
                      </a:lnTo>
                      <a:lnTo>
                        <a:pt x="257" y="45"/>
                      </a:lnTo>
                      <a:lnTo>
                        <a:pt x="253" y="50"/>
                      </a:lnTo>
                      <a:lnTo>
                        <a:pt x="147" y="50"/>
                      </a:lnTo>
                      <a:lnTo>
                        <a:pt x="145" y="54"/>
                      </a:lnTo>
                      <a:lnTo>
                        <a:pt x="142" y="58"/>
                      </a:lnTo>
                      <a:lnTo>
                        <a:pt x="138" y="61"/>
                      </a:lnTo>
                      <a:lnTo>
                        <a:pt x="133" y="62"/>
                      </a:lnTo>
                      <a:lnTo>
                        <a:pt x="143" y="65"/>
                      </a:lnTo>
                      <a:lnTo>
                        <a:pt x="153" y="68"/>
                      </a:lnTo>
                      <a:lnTo>
                        <a:pt x="163" y="70"/>
                      </a:lnTo>
                      <a:lnTo>
                        <a:pt x="173" y="75"/>
                      </a:lnTo>
                      <a:lnTo>
                        <a:pt x="173" y="79"/>
                      </a:lnTo>
                      <a:lnTo>
                        <a:pt x="172" y="83"/>
                      </a:lnTo>
                      <a:lnTo>
                        <a:pt x="170" y="86"/>
                      </a:lnTo>
                      <a:lnTo>
                        <a:pt x="167" y="88"/>
                      </a:lnTo>
                      <a:lnTo>
                        <a:pt x="164" y="90"/>
                      </a:lnTo>
                      <a:lnTo>
                        <a:pt x="161" y="91"/>
                      </a:lnTo>
                      <a:lnTo>
                        <a:pt x="158" y="92"/>
                      </a:lnTo>
                      <a:lnTo>
                        <a:pt x="153" y="93"/>
                      </a:lnTo>
                      <a:lnTo>
                        <a:pt x="133" y="94"/>
                      </a:lnTo>
                      <a:lnTo>
                        <a:pt x="114" y="93"/>
                      </a:lnTo>
                      <a:lnTo>
                        <a:pt x="108" y="93"/>
                      </a:lnTo>
                      <a:lnTo>
                        <a:pt x="94" y="93"/>
                      </a:lnTo>
                      <a:lnTo>
                        <a:pt x="74" y="93"/>
                      </a:lnTo>
                      <a:lnTo>
                        <a:pt x="53" y="93"/>
                      </a:lnTo>
                      <a:lnTo>
                        <a:pt x="42" y="94"/>
                      </a:lnTo>
                      <a:lnTo>
                        <a:pt x="31" y="95"/>
                      </a:lnTo>
                      <a:lnTo>
                        <a:pt x="22" y="99"/>
                      </a:lnTo>
                      <a:lnTo>
                        <a:pt x="15" y="104"/>
                      </a:lnTo>
                      <a:lnTo>
                        <a:pt x="11" y="107"/>
                      </a:lnTo>
                      <a:lnTo>
                        <a:pt x="8" y="110"/>
                      </a:lnTo>
                      <a:lnTo>
                        <a:pt x="6" y="114"/>
                      </a:lnTo>
                      <a:lnTo>
                        <a:pt x="4" y="119"/>
                      </a:lnTo>
                      <a:lnTo>
                        <a:pt x="2" y="130"/>
                      </a:lnTo>
                      <a:lnTo>
                        <a:pt x="0" y="142"/>
                      </a:lnTo>
                      <a:lnTo>
                        <a:pt x="0" y="147"/>
                      </a:lnTo>
                      <a:lnTo>
                        <a:pt x="2" y="151"/>
                      </a:lnTo>
                      <a:lnTo>
                        <a:pt x="4" y="154"/>
                      </a:lnTo>
                      <a:lnTo>
                        <a:pt x="5" y="157"/>
                      </a:lnTo>
                      <a:lnTo>
                        <a:pt x="10" y="162"/>
                      </a:lnTo>
                      <a:lnTo>
                        <a:pt x="16" y="167"/>
                      </a:lnTo>
                      <a:lnTo>
                        <a:pt x="20" y="173"/>
                      </a:lnTo>
                      <a:lnTo>
                        <a:pt x="22" y="179"/>
                      </a:lnTo>
                      <a:lnTo>
                        <a:pt x="24" y="183"/>
                      </a:lnTo>
                      <a:lnTo>
                        <a:pt x="24" y="188"/>
                      </a:lnTo>
                      <a:lnTo>
                        <a:pt x="22" y="193"/>
                      </a:lnTo>
                      <a:lnTo>
                        <a:pt x="20" y="198"/>
                      </a:lnTo>
                      <a:lnTo>
                        <a:pt x="19" y="200"/>
                      </a:lnTo>
                      <a:lnTo>
                        <a:pt x="19" y="203"/>
                      </a:lnTo>
                      <a:lnTo>
                        <a:pt x="20" y="206"/>
                      </a:lnTo>
                      <a:lnTo>
                        <a:pt x="21" y="210"/>
                      </a:lnTo>
                      <a:lnTo>
                        <a:pt x="25" y="217"/>
                      </a:lnTo>
                      <a:lnTo>
                        <a:pt x="30" y="224"/>
                      </a:lnTo>
                      <a:lnTo>
                        <a:pt x="37" y="230"/>
                      </a:lnTo>
                      <a:lnTo>
                        <a:pt x="44" y="235"/>
                      </a:lnTo>
                      <a:lnTo>
                        <a:pt x="49" y="237"/>
                      </a:lnTo>
                      <a:lnTo>
                        <a:pt x="52" y="239"/>
                      </a:lnTo>
                      <a:lnTo>
                        <a:pt x="56" y="241"/>
                      </a:lnTo>
                      <a:lnTo>
                        <a:pt x="60" y="241"/>
                      </a:lnTo>
                      <a:lnTo>
                        <a:pt x="59" y="250"/>
                      </a:lnTo>
                      <a:lnTo>
                        <a:pt x="56" y="259"/>
                      </a:lnTo>
                      <a:lnTo>
                        <a:pt x="52" y="266"/>
                      </a:lnTo>
                      <a:lnTo>
                        <a:pt x="47" y="271"/>
                      </a:lnTo>
                      <a:lnTo>
                        <a:pt x="56" y="271"/>
                      </a:lnTo>
                      <a:lnTo>
                        <a:pt x="66" y="271"/>
                      </a:lnTo>
                      <a:lnTo>
                        <a:pt x="74" y="271"/>
                      </a:lnTo>
                      <a:lnTo>
                        <a:pt x="81" y="271"/>
                      </a:lnTo>
                      <a:lnTo>
                        <a:pt x="82" y="275"/>
                      </a:lnTo>
                      <a:lnTo>
                        <a:pt x="84" y="280"/>
                      </a:lnTo>
                      <a:lnTo>
                        <a:pt x="89" y="284"/>
                      </a:lnTo>
                      <a:lnTo>
                        <a:pt x="96" y="290"/>
                      </a:lnTo>
                      <a:lnTo>
                        <a:pt x="112" y="302"/>
                      </a:lnTo>
                      <a:lnTo>
                        <a:pt x="131" y="313"/>
                      </a:lnTo>
                      <a:lnTo>
                        <a:pt x="170" y="334"/>
                      </a:lnTo>
                      <a:lnTo>
                        <a:pt x="193" y="345"/>
                      </a:lnTo>
                      <a:lnTo>
                        <a:pt x="205" y="352"/>
                      </a:lnTo>
                      <a:lnTo>
                        <a:pt x="218" y="360"/>
                      </a:lnTo>
                      <a:lnTo>
                        <a:pt x="226" y="364"/>
                      </a:lnTo>
                      <a:lnTo>
                        <a:pt x="234" y="367"/>
                      </a:lnTo>
                      <a:lnTo>
                        <a:pt x="243" y="370"/>
                      </a:lnTo>
                      <a:lnTo>
                        <a:pt x="253" y="370"/>
                      </a:lnTo>
                      <a:lnTo>
                        <a:pt x="255" y="370"/>
                      </a:lnTo>
                      <a:lnTo>
                        <a:pt x="257" y="367"/>
                      </a:lnTo>
                      <a:lnTo>
                        <a:pt x="261" y="365"/>
                      </a:lnTo>
                      <a:lnTo>
                        <a:pt x="264" y="361"/>
                      </a:lnTo>
                      <a:lnTo>
                        <a:pt x="267" y="358"/>
                      </a:lnTo>
                      <a:lnTo>
                        <a:pt x="271" y="355"/>
                      </a:lnTo>
                      <a:lnTo>
                        <a:pt x="275" y="353"/>
                      </a:lnTo>
                      <a:lnTo>
                        <a:pt x="279" y="352"/>
                      </a:lnTo>
                      <a:lnTo>
                        <a:pt x="277" y="344"/>
                      </a:lnTo>
                      <a:lnTo>
                        <a:pt x="277" y="338"/>
                      </a:lnTo>
                      <a:lnTo>
                        <a:pt x="278" y="332"/>
                      </a:lnTo>
                      <a:lnTo>
                        <a:pt x="280" y="326"/>
                      </a:lnTo>
                      <a:lnTo>
                        <a:pt x="284" y="322"/>
                      </a:lnTo>
                      <a:lnTo>
                        <a:pt x="289" y="318"/>
                      </a:lnTo>
                      <a:lnTo>
                        <a:pt x="297" y="316"/>
                      </a:lnTo>
                      <a:lnTo>
                        <a:pt x="306" y="315"/>
                      </a:lnTo>
                      <a:lnTo>
                        <a:pt x="316" y="315"/>
                      </a:lnTo>
                      <a:lnTo>
                        <a:pt x="323" y="317"/>
                      </a:lnTo>
                      <a:lnTo>
                        <a:pt x="329" y="320"/>
                      </a:lnTo>
                      <a:lnTo>
                        <a:pt x="334" y="323"/>
                      </a:lnTo>
                      <a:lnTo>
                        <a:pt x="343" y="332"/>
                      </a:lnTo>
                      <a:lnTo>
                        <a:pt x="350" y="342"/>
                      </a:lnTo>
                      <a:lnTo>
                        <a:pt x="353" y="347"/>
                      </a:lnTo>
                      <a:lnTo>
                        <a:pt x="357" y="353"/>
                      </a:lnTo>
                      <a:lnTo>
                        <a:pt x="362" y="358"/>
                      </a:lnTo>
                      <a:lnTo>
                        <a:pt x="367" y="362"/>
                      </a:lnTo>
                      <a:lnTo>
                        <a:pt x="373" y="365"/>
                      </a:lnTo>
                      <a:lnTo>
                        <a:pt x="380" y="368"/>
                      </a:lnTo>
                      <a:lnTo>
                        <a:pt x="389" y="370"/>
                      </a:lnTo>
                      <a:lnTo>
                        <a:pt x="399" y="370"/>
                      </a:lnTo>
                      <a:lnTo>
                        <a:pt x="409" y="370"/>
                      </a:lnTo>
                      <a:lnTo>
                        <a:pt x="418" y="369"/>
                      </a:lnTo>
                      <a:lnTo>
                        <a:pt x="425" y="367"/>
                      </a:lnTo>
                      <a:lnTo>
                        <a:pt x="433" y="365"/>
                      </a:lnTo>
                      <a:lnTo>
                        <a:pt x="447" y="359"/>
                      </a:lnTo>
                      <a:lnTo>
                        <a:pt x="459" y="352"/>
                      </a:lnTo>
                      <a:lnTo>
                        <a:pt x="472" y="345"/>
                      </a:lnTo>
                      <a:lnTo>
                        <a:pt x="483" y="339"/>
                      </a:lnTo>
                      <a:lnTo>
                        <a:pt x="488" y="336"/>
                      </a:lnTo>
                      <a:lnTo>
                        <a:pt x="493" y="335"/>
                      </a:lnTo>
                      <a:lnTo>
                        <a:pt x="499" y="333"/>
                      </a:lnTo>
                      <a:lnTo>
                        <a:pt x="506" y="333"/>
                      </a:lnTo>
                      <a:lnTo>
                        <a:pt x="512" y="332"/>
                      </a:lnTo>
                      <a:lnTo>
                        <a:pt x="521" y="329"/>
                      </a:lnTo>
                      <a:lnTo>
                        <a:pt x="525" y="327"/>
                      </a:lnTo>
                      <a:lnTo>
                        <a:pt x="529" y="325"/>
                      </a:lnTo>
                      <a:lnTo>
                        <a:pt x="531" y="323"/>
                      </a:lnTo>
                      <a:lnTo>
                        <a:pt x="532" y="321"/>
                      </a:lnTo>
                      <a:lnTo>
                        <a:pt x="565" y="321"/>
                      </a:lnTo>
                      <a:lnTo>
                        <a:pt x="564" y="326"/>
                      </a:lnTo>
                      <a:lnTo>
                        <a:pt x="563" y="333"/>
                      </a:lnTo>
                      <a:lnTo>
                        <a:pt x="564" y="341"/>
                      </a:lnTo>
                      <a:lnTo>
                        <a:pt x="565" y="349"/>
                      </a:lnTo>
                      <a:lnTo>
                        <a:pt x="566" y="358"/>
                      </a:lnTo>
                      <a:lnTo>
                        <a:pt x="567" y="367"/>
                      </a:lnTo>
                      <a:lnTo>
                        <a:pt x="567" y="375"/>
                      </a:lnTo>
                      <a:lnTo>
                        <a:pt x="565" y="382"/>
                      </a:lnTo>
                      <a:lnTo>
                        <a:pt x="575" y="381"/>
                      </a:lnTo>
                      <a:lnTo>
                        <a:pt x="582" y="379"/>
                      </a:lnTo>
                      <a:lnTo>
                        <a:pt x="590" y="377"/>
                      </a:lnTo>
                      <a:lnTo>
                        <a:pt x="596" y="375"/>
                      </a:lnTo>
                      <a:lnTo>
                        <a:pt x="601" y="372"/>
                      </a:lnTo>
                      <a:lnTo>
                        <a:pt x="605" y="369"/>
                      </a:lnTo>
                      <a:lnTo>
                        <a:pt x="610" y="366"/>
                      </a:lnTo>
                      <a:lnTo>
                        <a:pt x="613" y="362"/>
                      </a:lnTo>
                      <a:lnTo>
                        <a:pt x="623" y="345"/>
                      </a:lnTo>
                      <a:lnTo>
                        <a:pt x="632" y="327"/>
                      </a:lnTo>
                      <a:lnTo>
                        <a:pt x="636" y="331"/>
                      </a:lnTo>
                      <a:lnTo>
                        <a:pt x="641" y="334"/>
                      </a:lnTo>
                      <a:lnTo>
                        <a:pt x="647" y="336"/>
                      </a:lnTo>
                      <a:lnTo>
                        <a:pt x="654" y="337"/>
                      </a:lnTo>
                      <a:lnTo>
                        <a:pt x="669" y="338"/>
                      </a:lnTo>
                      <a:lnTo>
                        <a:pt x="687" y="336"/>
                      </a:lnTo>
                      <a:lnTo>
                        <a:pt x="721" y="330"/>
                      </a:lnTo>
                      <a:lnTo>
                        <a:pt x="752" y="327"/>
                      </a:lnTo>
                      <a:lnTo>
                        <a:pt x="767" y="327"/>
                      </a:lnTo>
                      <a:lnTo>
                        <a:pt x="781" y="325"/>
                      </a:lnTo>
                      <a:lnTo>
                        <a:pt x="794" y="324"/>
                      </a:lnTo>
                      <a:lnTo>
                        <a:pt x="808" y="321"/>
                      </a:lnTo>
                      <a:lnTo>
                        <a:pt x="831" y="315"/>
                      </a:lnTo>
                      <a:lnTo>
                        <a:pt x="853" y="307"/>
                      </a:lnTo>
                      <a:lnTo>
                        <a:pt x="873" y="299"/>
                      </a:lnTo>
                      <a:lnTo>
                        <a:pt x="895" y="290"/>
                      </a:lnTo>
                      <a:lnTo>
                        <a:pt x="906" y="287"/>
                      </a:lnTo>
                      <a:lnTo>
                        <a:pt x="918" y="283"/>
                      </a:lnTo>
                      <a:lnTo>
                        <a:pt x="930" y="280"/>
                      </a:lnTo>
                      <a:lnTo>
                        <a:pt x="944" y="278"/>
                      </a:lnTo>
                      <a:lnTo>
                        <a:pt x="951" y="279"/>
                      </a:lnTo>
                      <a:lnTo>
                        <a:pt x="961" y="284"/>
                      </a:lnTo>
                      <a:lnTo>
                        <a:pt x="967" y="286"/>
                      </a:lnTo>
                      <a:lnTo>
                        <a:pt x="972" y="288"/>
                      </a:lnTo>
                      <a:lnTo>
                        <a:pt x="979" y="289"/>
                      </a:lnTo>
                      <a:lnTo>
                        <a:pt x="983" y="290"/>
                      </a:lnTo>
                      <a:lnTo>
                        <a:pt x="995" y="290"/>
                      </a:lnTo>
                      <a:lnTo>
                        <a:pt x="1005" y="293"/>
                      </a:lnTo>
                      <a:lnTo>
                        <a:pt x="1015" y="295"/>
                      </a:lnTo>
                      <a:lnTo>
                        <a:pt x="1024" y="300"/>
                      </a:lnTo>
                      <a:lnTo>
                        <a:pt x="1034" y="303"/>
                      </a:lnTo>
                      <a:lnTo>
                        <a:pt x="1045" y="306"/>
                      </a:lnTo>
                      <a:lnTo>
                        <a:pt x="1056" y="308"/>
                      </a:lnTo>
                      <a:lnTo>
                        <a:pt x="1070" y="309"/>
                      </a:lnTo>
                      <a:lnTo>
                        <a:pt x="1068" y="297"/>
                      </a:lnTo>
                      <a:lnTo>
                        <a:pt x="1063" y="286"/>
                      </a:lnTo>
                      <a:lnTo>
                        <a:pt x="1060" y="276"/>
                      </a:lnTo>
                      <a:lnTo>
                        <a:pt x="1056" y="268"/>
                      </a:lnTo>
                      <a:lnTo>
                        <a:pt x="1047" y="254"/>
                      </a:lnTo>
                      <a:lnTo>
                        <a:pt x="1038" y="241"/>
                      </a:lnTo>
                      <a:lnTo>
                        <a:pt x="1034" y="233"/>
                      </a:lnTo>
                      <a:lnTo>
                        <a:pt x="1030" y="226"/>
                      </a:lnTo>
                      <a:lnTo>
                        <a:pt x="1026" y="219"/>
                      </a:lnTo>
                      <a:lnTo>
                        <a:pt x="1024" y="211"/>
                      </a:lnTo>
                      <a:lnTo>
                        <a:pt x="1021" y="202"/>
                      </a:lnTo>
                      <a:lnTo>
                        <a:pt x="1018" y="192"/>
                      </a:lnTo>
                      <a:lnTo>
                        <a:pt x="1017" y="179"/>
                      </a:lnTo>
                      <a:lnTo>
                        <a:pt x="1017" y="167"/>
                      </a:lnTo>
                      <a:lnTo>
                        <a:pt x="1014" y="152"/>
                      </a:lnTo>
                      <a:lnTo>
                        <a:pt x="1011" y="14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740" name="Freeform 541">
                <a:extLst>
                  <a:ext uri="{FF2B5EF4-FFF2-40B4-BE49-F238E27FC236}">
                    <a16:creationId xmlns:a16="http://schemas.microsoft.com/office/drawing/2014/main" id="{D25517DD-6466-5940-874E-94F5976FEB11}"/>
                  </a:ext>
                </a:extLst>
              </p:cNvPr>
              <p:cNvSpPr>
                <a:spLocks/>
              </p:cNvSpPr>
              <p:nvPr>
                <p:custDataLst>
                  <p:tags r:id="rId372"/>
                </p:custDataLst>
              </p:nvPr>
            </p:nvSpPr>
            <p:spPr bwMode="auto">
              <a:xfrm>
                <a:off x="4095750" y="3481388"/>
                <a:ext cx="100013" cy="122237"/>
              </a:xfrm>
              <a:custGeom>
                <a:avLst/>
                <a:gdLst>
                  <a:gd name="T0" fmla="*/ 2147483646 w 226"/>
                  <a:gd name="T1" fmla="*/ 2147483646 h 237"/>
                  <a:gd name="T2" fmla="*/ 2147483646 w 226"/>
                  <a:gd name="T3" fmla="*/ 2147483646 h 237"/>
                  <a:gd name="T4" fmla="*/ 2147483646 w 226"/>
                  <a:gd name="T5" fmla="*/ 2147483646 h 237"/>
                  <a:gd name="T6" fmla="*/ 2147483646 w 226"/>
                  <a:gd name="T7" fmla="*/ 2147483646 h 237"/>
                  <a:gd name="T8" fmla="*/ 2147483646 w 226"/>
                  <a:gd name="T9" fmla="*/ 2147483646 h 237"/>
                  <a:gd name="T10" fmla="*/ 2147483646 w 226"/>
                  <a:gd name="T11" fmla="*/ 2147483646 h 237"/>
                  <a:gd name="T12" fmla="*/ 2147483646 w 226"/>
                  <a:gd name="T13" fmla="*/ 2147483646 h 237"/>
                  <a:gd name="T14" fmla="*/ 2147483646 w 226"/>
                  <a:gd name="T15" fmla="*/ 2147483646 h 237"/>
                  <a:gd name="T16" fmla="*/ 2147483646 w 226"/>
                  <a:gd name="T17" fmla="*/ 2147483646 h 237"/>
                  <a:gd name="T18" fmla="*/ 2147483646 w 226"/>
                  <a:gd name="T19" fmla="*/ 2147483646 h 237"/>
                  <a:gd name="T20" fmla="*/ 2147483646 w 226"/>
                  <a:gd name="T21" fmla="*/ 2147483646 h 237"/>
                  <a:gd name="T22" fmla="*/ 2147483646 w 226"/>
                  <a:gd name="T23" fmla="*/ 2147483646 h 237"/>
                  <a:gd name="T24" fmla="*/ 2147483646 w 226"/>
                  <a:gd name="T25" fmla="*/ 2147483646 h 237"/>
                  <a:gd name="T26" fmla="*/ 2147483646 w 226"/>
                  <a:gd name="T27" fmla="*/ 2147483646 h 237"/>
                  <a:gd name="T28" fmla="*/ 2147483646 w 226"/>
                  <a:gd name="T29" fmla="*/ 2147483646 h 237"/>
                  <a:gd name="T30" fmla="*/ 2147483646 w 226"/>
                  <a:gd name="T31" fmla="*/ 2147483646 h 237"/>
                  <a:gd name="T32" fmla="*/ 2147483646 w 226"/>
                  <a:gd name="T33" fmla="*/ 2147483646 h 237"/>
                  <a:gd name="T34" fmla="*/ 2147483646 w 226"/>
                  <a:gd name="T35" fmla="*/ 2147483646 h 237"/>
                  <a:gd name="T36" fmla="*/ 2147483646 w 226"/>
                  <a:gd name="T37" fmla="*/ 2147483646 h 237"/>
                  <a:gd name="T38" fmla="*/ 2147483646 w 226"/>
                  <a:gd name="T39" fmla="*/ 2147483646 h 237"/>
                  <a:gd name="T40" fmla="*/ 2147483646 w 226"/>
                  <a:gd name="T41" fmla="*/ 2147483646 h 237"/>
                  <a:gd name="T42" fmla="*/ 2147483646 w 226"/>
                  <a:gd name="T43" fmla="*/ 2147483646 h 237"/>
                  <a:gd name="T44" fmla="*/ 2147483646 w 226"/>
                  <a:gd name="T45" fmla="*/ 1920905457 h 237"/>
                  <a:gd name="T46" fmla="*/ 2147483646 w 226"/>
                  <a:gd name="T47" fmla="*/ 960319660 h 237"/>
                  <a:gd name="T48" fmla="*/ 2147483646 w 226"/>
                  <a:gd name="T49" fmla="*/ 274529345 h 237"/>
                  <a:gd name="T50" fmla="*/ 1733358493 w 226"/>
                  <a:gd name="T51" fmla="*/ 823321382 h 237"/>
                  <a:gd name="T52" fmla="*/ 1560042160 w 226"/>
                  <a:gd name="T53" fmla="*/ 2147483646 h 237"/>
                  <a:gd name="T54" fmla="*/ 866581225 w 226"/>
                  <a:gd name="T55" fmla="*/ 2147483646 h 237"/>
                  <a:gd name="T56" fmla="*/ 260072301 w 226"/>
                  <a:gd name="T57" fmla="*/ 2147483646 h 237"/>
                  <a:gd name="T58" fmla="*/ 0 w 226"/>
                  <a:gd name="T59" fmla="*/ 2147483646 h 237"/>
                  <a:gd name="T60" fmla="*/ 260072301 w 226"/>
                  <a:gd name="T61" fmla="*/ 2147483646 h 237"/>
                  <a:gd name="T62" fmla="*/ 866581225 w 226"/>
                  <a:gd name="T63" fmla="*/ 2147483646 h 237"/>
                  <a:gd name="T64" fmla="*/ 2147483646 w 226"/>
                  <a:gd name="T65" fmla="*/ 2147483646 h 237"/>
                  <a:gd name="T66" fmla="*/ 2147483646 w 226"/>
                  <a:gd name="T67" fmla="*/ 2147483646 h 237"/>
                  <a:gd name="T68" fmla="*/ 2147483646 w 226"/>
                  <a:gd name="T69" fmla="*/ 2147483646 h 237"/>
                  <a:gd name="T70" fmla="*/ 2147483646 w 226"/>
                  <a:gd name="T71" fmla="*/ 2147483646 h 23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26" h="237">
                    <a:moveTo>
                      <a:pt x="61" y="234"/>
                    </a:moveTo>
                    <a:lnTo>
                      <a:pt x="63" y="236"/>
                    </a:lnTo>
                    <a:lnTo>
                      <a:pt x="65" y="237"/>
                    </a:lnTo>
                    <a:lnTo>
                      <a:pt x="68" y="237"/>
                    </a:lnTo>
                    <a:lnTo>
                      <a:pt x="70" y="237"/>
                    </a:lnTo>
                    <a:lnTo>
                      <a:pt x="75" y="235"/>
                    </a:lnTo>
                    <a:lnTo>
                      <a:pt x="80" y="234"/>
                    </a:lnTo>
                    <a:lnTo>
                      <a:pt x="83" y="234"/>
                    </a:lnTo>
                    <a:lnTo>
                      <a:pt x="86" y="232"/>
                    </a:lnTo>
                    <a:lnTo>
                      <a:pt x="89" y="230"/>
                    </a:lnTo>
                    <a:lnTo>
                      <a:pt x="92" y="227"/>
                    </a:lnTo>
                    <a:lnTo>
                      <a:pt x="96" y="223"/>
                    </a:lnTo>
                    <a:lnTo>
                      <a:pt x="98" y="219"/>
                    </a:lnTo>
                    <a:lnTo>
                      <a:pt x="99" y="214"/>
                    </a:lnTo>
                    <a:lnTo>
                      <a:pt x="100" y="209"/>
                    </a:lnTo>
                    <a:lnTo>
                      <a:pt x="123" y="209"/>
                    </a:lnTo>
                    <a:lnTo>
                      <a:pt x="145" y="208"/>
                    </a:lnTo>
                    <a:lnTo>
                      <a:pt x="166" y="205"/>
                    </a:lnTo>
                    <a:lnTo>
                      <a:pt x="186" y="201"/>
                    </a:lnTo>
                    <a:lnTo>
                      <a:pt x="195" y="198"/>
                    </a:lnTo>
                    <a:lnTo>
                      <a:pt x="202" y="195"/>
                    </a:lnTo>
                    <a:lnTo>
                      <a:pt x="209" y="191"/>
                    </a:lnTo>
                    <a:lnTo>
                      <a:pt x="215" y="186"/>
                    </a:lnTo>
                    <a:lnTo>
                      <a:pt x="220" y="181"/>
                    </a:lnTo>
                    <a:lnTo>
                      <a:pt x="223" y="175"/>
                    </a:lnTo>
                    <a:lnTo>
                      <a:pt x="225" y="168"/>
                    </a:lnTo>
                    <a:lnTo>
                      <a:pt x="226" y="161"/>
                    </a:lnTo>
                    <a:lnTo>
                      <a:pt x="226" y="153"/>
                    </a:lnTo>
                    <a:lnTo>
                      <a:pt x="225" y="147"/>
                    </a:lnTo>
                    <a:lnTo>
                      <a:pt x="223" y="140"/>
                    </a:lnTo>
                    <a:lnTo>
                      <a:pt x="221" y="134"/>
                    </a:lnTo>
                    <a:lnTo>
                      <a:pt x="215" y="123"/>
                    </a:lnTo>
                    <a:lnTo>
                      <a:pt x="210" y="112"/>
                    </a:lnTo>
                    <a:lnTo>
                      <a:pt x="203" y="100"/>
                    </a:lnTo>
                    <a:lnTo>
                      <a:pt x="198" y="90"/>
                    </a:lnTo>
                    <a:lnTo>
                      <a:pt x="196" y="84"/>
                    </a:lnTo>
                    <a:lnTo>
                      <a:pt x="195" y="79"/>
                    </a:lnTo>
                    <a:lnTo>
                      <a:pt x="193" y="74"/>
                    </a:lnTo>
                    <a:lnTo>
                      <a:pt x="193" y="68"/>
                    </a:lnTo>
                    <a:lnTo>
                      <a:pt x="195" y="59"/>
                    </a:lnTo>
                    <a:lnTo>
                      <a:pt x="197" y="51"/>
                    </a:lnTo>
                    <a:lnTo>
                      <a:pt x="200" y="43"/>
                    </a:lnTo>
                    <a:lnTo>
                      <a:pt x="204" y="36"/>
                    </a:lnTo>
                    <a:lnTo>
                      <a:pt x="213" y="25"/>
                    </a:lnTo>
                    <a:lnTo>
                      <a:pt x="220" y="19"/>
                    </a:lnTo>
                    <a:lnTo>
                      <a:pt x="213" y="14"/>
                    </a:lnTo>
                    <a:lnTo>
                      <a:pt x="203" y="11"/>
                    </a:lnTo>
                    <a:lnTo>
                      <a:pt x="191" y="7"/>
                    </a:lnTo>
                    <a:lnTo>
                      <a:pt x="179" y="5"/>
                    </a:lnTo>
                    <a:lnTo>
                      <a:pt x="154" y="2"/>
                    </a:lnTo>
                    <a:lnTo>
                      <a:pt x="133" y="0"/>
                    </a:lnTo>
                    <a:lnTo>
                      <a:pt x="20" y="6"/>
                    </a:lnTo>
                    <a:lnTo>
                      <a:pt x="20" y="19"/>
                    </a:lnTo>
                    <a:lnTo>
                      <a:pt x="18" y="31"/>
                    </a:lnTo>
                    <a:lnTo>
                      <a:pt x="14" y="42"/>
                    </a:lnTo>
                    <a:lnTo>
                      <a:pt x="10" y="54"/>
                    </a:lnTo>
                    <a:lnTo>
                      <a:pt x="7" y="66"/>
                    </a:lnTo>
                    <a:lnTo>
                      <a:pt x="3" y="79"/>
                    </a:lnTo>
                    <a:lnTo>
                      <a:pt x="1" y="93"/>
                    </a:lnTo>
                    <a:lnTo>
                      <a:pt x="0" y="111"/>
                    </a:lnTo>
                    <a:lnTo>
                      <a:pt x="1" y="121"/>
                    </a:lnTo>
                    <a:lnTo>
                      <a:pt x="3" y="130"/>
                    </a:lnTo>
                    <a:lnTo>
                      <a:pt x="6" y="138"/>
                    </a:lnTo>
                    <a:lnTo>
                      <a:pt x="10" y="146"/>
                    </a:lnTo>
                    <a:lnTo>
                      <a:pt x="19" y="159"/>
                    </a:lnTo>
                    <a:lnTo>
                      <a:pt x="30" y="173"/>
                    </a:lnTo>
                    <a:lnTo>
                      <a:pt x="41" y="185"/>
                    </a:lnTo>
                    <a:lnTo>
                      <a:pt x="51" y="199"/>
                    </a:lnTo>
                    <a:lnTo>
                      <a:pt x="55" y="207"/>
                    </a:lnTo>
                    <a:lnTo>
                      <a:pt x="57" y="216"/>
                    </a:lnTo>
                    <a:lnTo>
                      <a:pt x="59" y="225"/>
                    </a:lnTo>
                    <a:lnTo>
                      <a:pt x="61" y="23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1" name="Freeform 542">
                <a:extLst>
                  <a:ext uri="{FF2B5EF4-FFF2-40B4-BE49-F238E27FC236}">
                    <a16:creationId xmlns:a16="http://schemas.microsoft.com/office/drawing/2014/main" id="{ED726321-0FEB-374B-A890-37D832D7054C}"/>
                  </a:ext>
                </a:extLst>
              </p:cNvPr>
              <p:cNvSpPr>
                <a:spLocks/>
              </p:cNvSpPr>
              <p:nvPr>
                <p:custDataLst>
                  <p:tags r:id="rId373"/>
                </p:custDataLst>
              </p:nvPr>
            </p:nvSpPr>
            <p:spPr bwMode="auto">
              <a:xfrm>
                <a:off x="8040688" y="2917825"/>
                <a:ext cx="207962" cy="458788"/>
              </a:xfrm>
              <a:custGeom>
                <a:avLst/>
                <a:gdLst>
                  <a:gd name="T0" fmla="*/ 2147483646 w 478"/>
                  <a:gd name="T1" fmla="*/ 2147483646 h 875"/>
                  <a:gd name="T2" fmla="*/ 2147483646 w 478"/>
                  <a:gd name="T3" fmla="*/ 2147483646 h 875"/>
                  <a:gd name="T4" fmla="*/ 2147483646 w 478"/>
                  <a:gd name="T5" fmla="*/ 2147483646 h 875"/>
                  <a:gd name="T6" fmla="*/ 2147483646 w 478"/>
                  <a:gd name="T7" fmla="*/ 2147483646 h 875"/>
                  <a:gd name="T8" fmla="*/ 2147483646 w 478"/>
                  <a:gd name="T9" fmla="*/ 2147483646 h 875"/>
                  <a:gd name="T10" fmla="*/ 2147483646 w 478"/>
                  <a:gd name="T11" fmla="*/ 2147483646 h 875"/>
                  <a:gd name="T12" fmla="*/ 2147483646 w 478"/>
                  <a:gd name="T13" fmla="*/ 2147483646 h 875"/>
                  <a:gd name="T14" fmla="*/ 2147483646 w 478"/>
                  <a:gd name="T15" fmla="*/ 2147483646 h 875"/>
                  <a:gd name="T16" fmla="*/ 2147483646 w 478"/>
                  <a:gd name="T17" fmla="*/ 2147483646 h 875"/>
                  <a:gd name="T18" fmla="*/ 2147483646 w 478"/>
                  <a:gd name="T19" fmla="*/ 2147483646 h 875"/>
                  <a:gd name="T20" fmla="*/ 2147483646 w 478"/>
                  <a:gd name="T21" fmla="*/ 2147483646 h 875"/>
                  <a:gd name="T22" fmla="*/ 2147483646 w 478"/>
                  <a:gd name="T23" fmla="*/ 2147483646 h 875"/>
                  <a:gd name="T24" fmla="*/ 2147483646 w 478"/>
                  <a:gd name="T25" fmla="*/ 2147483646 h 875"/>
                  <a:gd name="T26" fmla="*/ 2147483646 w 478"/>
                  <a:gd name="T27" fmla="*/ 2147483646 h 875"/>
                  <a:gd name="T28" fmla="*/ 2147483646 w 478"/>
                  <a:gd name="T29" fmla="*/ 2147483646 h 875"/>
                  <a:gd name="T30" fmla="*/ 2147483646 w 478"/>
                  <a:gd name="T31" fmla="*/ 2147483646 h 875"/>
                  <a:gd name="T32" fmla="*/ 2147483646 w 478"/>
                  <a:gd name="T33" fmla="*/ 2147483646 h 875"/>
                  <a:gd name="T34" fmla="*/ 2147483646 w 478"/>
                  <a:gd name="T35" fmla="*/ 2147483646 h 875"/>
                  <a:gd name="T36" fmla="*/ 2147483646 w 478"/>
                  <a:gd name="T37" fmla="*/ 2147483646 h 875"/>
                  <a:gd name="T38" fmla="*/ 2147483646 w 478"/>
                  <a:gd name="T39" fmla="*/ 2147483646 h 875"/>
                  <a:gd name="T40" fmla="*/ 2147483646 w 478"/>
                  <a:gd name="T41" fmla="*/ 2147483646 h 875"/>
                  <a:gd name="T42" fmla="*/ 2147483646 w 478"/>
                  <a:gd name="T43" fmla="*/ 2147483646 h 875"/>
                  <a:gd name="T44" fmla="*/ 2147483646 w 478"/>
                  <a:gd name="T45" fmla="*/ 2147483646 h 875"/>
                  <a:gd name="T46" fmla="*/ 2147483646 w 478"/>
                  <a:gd name="T47" fmla="*/ 2147483646 h 875"/>
                  <a:gd name="T48" fmla="*/ 2147483646 w 478"/>
                  <a:gd name="T49" fmla="*/ 2147483646 h 875"/>
                  <a:gd name="T50" fmla="*/ 2147483646 w 478"/>
                  <a:gd name="T51" fmla="*/ 2147483646 h 875"/>
                  <a:gd name="T52" fmla="*/ 2147483646 w 478"/>
                  <a:gd name="T53" fmla="*/ 2147483646 h 875"/>
                  <a:gd name="T54" fmla="*/ 2147483646 w 478"/>
                  <a:gd name="T55" fmla="*/ 2147483646 h 875"/>
                  <a:gd name="T56" fmla="*/ 2147483646 w 478"/>
                  <a:gd name="T57" fmla="*/ 2147483646 h 875"/>
                  <a:gd name="T58" fmla="*/ 2147483646 w 478"/>
                  <a:gd name="T59" fmla="*/ 2147483646 h 875"/>
                  <a:gd name="T60" fmla="*/ 2147483646 w 478"/>
                  <a:gd name="T61" fmla="*/ 2147483646 h 875"/>
                  <a:gd name="T62" fmla="*/ 2147483646 w 478"/>
                  <a:gd name="T63" fmla="*/ 2147483646 h 875"/>
                  <a:gd name="T64" fmla="*/ 2147483646 w 478"/>
                  <a:gd name="T65" fmla="*/ 2147483646 h 875"/>
                  <a:gd name="T66" fmla="*/ 2147483646 w 478"/>
                  <a:gd name="T67" fmla="*/ 2147483646 h 875"/>
                  <a:gd name="T68" fmla="*/ 2147483646 w 478"/>
                  <a:gd name="T69" fmla="*/ 2147483646 h 875"/>
                  <a:gd name="T70" fmla="*/ 2147483646 w 478"/>
                  <a:gd name="T71" fmla="*/ 2147483646 h 875"/>
                  <a:gd name="T72" fmla="*/ 2147483646 w 478"/>
                  <a:gd name="T73" fmla="*/ 2147483646 h 875"/>
                  <a:gd name="T74" fmla="*/ 2147483646 w 478"/>
                  <a:gd name="T75" fmla="*/ 2147483646 h 875"/>
                  <a:gd name="T76" fmla="*/ 2147483646 w 478"/>
                  <a:gd name="T77" fmla="*/ 2147483646 h 875"/>
                  <a:gd name="T78" fmla="*/ 2147483646 w 478"/>
                  <a:gd name="T79" fmla="*/ 2147483646 h 875"/>
                  <a:gd name="T80" fmla="*/ 2147483646 w 478"/>
                  <a:gd name="T81" fmla="*/ 2147483646 h 875"/>
                  <a:gd name="T82" fmla="*/ 2147483646 w 478"/>
                  <a:gd name="T83" fmla="*/ 2147483646 h 875"/>
                  <a:gd name="T84" fmla="*/ 2147483646 w 478"/>
                  <a:gd name="T85" fmla="*/ 2147483646 h 875"/>
                  <a:gd name="T86" fmla="*/ 2147483646 w 478"/>
                  <a:gd name="T87" fmla="*/ 2147483646 h 875"/>
                  <a:gd name="T88" fmla="*/ 2147483646 w 478"/>
                  <a:gd name="T89" fmla="*/ 2147483646 h 875"/>
                  <a:gd name="T90" fmla="*/ 2147483646 w 478"/>
                  <a:gd name="T91" fmla="*/ 2147483646 h 875"/>
                  <a:gd name="T92" fmla="*/ 2147483646 w 478"/>
                  <a:gd name="T93" fmla="*/ 2147483646 h 875"/>
                  <a:gd name="T94" fmla="*/ 2147483646 w 478"/>
                  <a:gd name="T95" fmla="*/ 720842987 h 875"/>
                  <a:gd name="T96" fmla="*/ 2147483646 w 478"/>
                  <a:gd name="T97" fmla="*/ 2147483646 h 875"/>
                  <a:gd name="T98" fmla="*/ 2147483646 w 478"/>
                  <a:gd name="T99" fmla="*/ 2147483646 h 875"/>
                  <a:gd name="T100" fmla="*/ 2147483646 w 478"/>
                  <a:gd name="T101" fmla="*/ 2147483646 h 87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78" h="875">
                    <a:moveTo>
                      <a:pt x="299" y="104"/>
                    </a:moveTo>
                    <a:lnTo>
                      <a:pt x="295" y="106"/>
                    </a:lnTo>
                    <a:lnTo>
                      <a:pt x="287" y="109"/>
                    </a:lnTo>
                    <a:lnTo>
                      <a:pt x="277" y="116"/>
                    </a:lnTo>
                    <a:lnTo>
                      <a:pt x="264" y="126"/>
                    </a:lnTo>
                    <a:lnTo>
                      <a:pt x="250" y="138"/>
                    </a:lnTo>
                    <a:lnTo>
                      <a:pt x="233" y="154"/>
                    </a:lnTo>
                    <a:lnTo>
                      <a:pt x="217" y="173"/>
                    </a:lnTo>
                    <a:lnTo>
                      <a:pt x="199" y="197"/>
                    </a:lnTo>
                    <a:lnTo>
                      <a:pt x="197" y="201"/>
                    </a:lnTo>
                    <a:lnTo>
                      <a:pt x="197" y="207"/>
                    </a:lnTo>
                    <a:lnTo>
                      <a:pt x="198" y="213"/>
                    </a:lnTo>
                    <a:lnTo>
                      <a:pt x="199" y="221"/>
                    </a:lnTo>
                    <a:lnTo>
                      <a:pt x="202" y="229"/>
                    </a:lnTo>
                    <a:lnTo>
                      <a:pt x="206" y="239"/>
                    </a:lnTo>
                    <a:lnTo>
                      <a:pt x="210" y="248"/>
                    </a:lnTo>
                    <a:lnTo>
                      <a:pt x="214" y="256"/>
                    </a:lnTo>
                    <a:lnTo>
                      <a:pt x="221" y="265"/>
                    </a:lnTo>
                    <a:lnTo>
                      <a:pt x="226" y="273"/>
                    </a:lnTo>
                    <a:lnTo>
                      <a:pt x="233" y="281"/>
                    </a:lnTo>
                    <a:lnTo>
                      <a:pt x="240" y="288"/>
                    </a:lnTo>
                    <a:lnTo>
                      <a:pt x="246" y="294"/>
                    </a:lnTo>
                    <a:lnTo>
                      <a:pt x="253" y="298"/>
                    </a:lnTo>
                    <a:lnTo>
                      <a:pt x="259" y="301"/>
                    </a:lnTo>
                    <a:lnTo>
                      <a:pt x="266" y="302"/>
                    </a:lnTo>
                    <a:lnTo>
                      <a:pt x="271" y="314"/>
                    </a:lnTo>
                    <a:lnTo>
                      <a:pt x="279" y="329"/>
                    </a:lnTo>
                    <a:lnTo>
                      <a:pt x="286" y="346"/>
                    </a:lnTo>
                    <a:lnTo>
                      <a:pt x="292" y="357"/>
                    </a:lnTo>
                    <a:lnTo>
                      <a:pt x="295" y="361"/>
                    </a:lnTo>
                    <a:lnTo>
                      <a:pt x="298" y="365"/>
                    </a:lnTo>
                    <a:lnTo>
                      <a:pt x="302" y="367"/>
                    </a:lnTo>
                    <a:lnTo>
                      <a:pt x="305" y="369"/>
                    </a:lnTo>
                    <a:lnTo>
                      <a:pt x="313" y="372"/>
                    </a:lnTo>
                    <a:lnTo>
                      <a:pt x="319" y="376"/>
                    </a:lnTo>
                    <a:lnTo>
                      <a:pt x="438" y="499"/>
                    </a:lnTo>
                    <a:lnTo>
                      <a:pt x="453" y="535"/>
                    </a:lnTo>
                    <a:lnTo>
                      <a:pt x="466" y="571"/>
                    </a:lnTo>
                    <a:lnTo>
                      <a:pt x="471" y="589"/>
                    </a:lnTo>
                    <a:lnTo>
                      <a:pt x="475" y="607"/>
                    </a:lnTo>
                    <a:lnTo>
                      <a:pt x="477" y="627"/>
                    </a:lnTo>
                    <a:lnTo>
                      <a:pt x="478" y="647"/>
                    </a:lnTo>
                    <a:lnTo>
                      <a:pt x="477" y="666"/>
                    </a:lnTo>
                    <a:lnTo>
                      <a:pt x="476" y="680"/>
                    </a:lnTo>
                    <a:lnTo>
                      <a:pt x="476" y="687"/>
                    </a:lnTo>
                    <a:lnTo>
                      <a:pt x="476" y="693"/>
                    </a:lnTo>
                    <a:lnTo>
                      <a:pt x="476" y="700"/>
                    </a:lnTo>
                    <a:lnTo>
                      <a:pt x="478" y="708"/>
                    </a:lnTo>
                    <a:lnTo>
                      <a:pt x="467" y="711"/>
                    </a:lnTo>
                    <a:lnTo>
                      <a:pt x="457" y="714"/>
                    </a:lnTo>
                    <a:lnTo>
                      <a:pt x="447" y="718"/>
                    </a:lnTo>
                    <a:lnTo>
                      <a:pt x="437" y="722"/>
                    </a:lnTo>
                    <a:lnTo>
                      <a:pt x="428" y="727"/>
                    </a:lnTo>
                    <a:lnTo>
                      <a:pt x="420" y="733"/>
                    </a:lnTo>
                    <a:lnTo>
                      <a:pt x="412" y="739"/>
                    </a:lnTo>
                    <a:lnTo>
                      <a:pt x="404" y="744"/>
                    </a:lnTo>
                    <a:lnTo>
                      <a:pt x="391" y="756"/>
                    </a:lnTo>
                    <a:lnTo>
                      <a:pt x="380" y="767"/>
                    </a:lnTo>
                    <a:lnTo>
                      <a:pt x="371" y="778"/>
                    </a:lnTo>
                    <a:lnTo>
                      <a:pt x="365" y="789"/>
                    </a:lnTo>
                    <a:lnTo>
                      <a:pt x="360" y="786"/>
                    </a:lnTo>
                    <a:lnTo>
                      <a:pt x="354" y="785"/>
                    </a:lnTo>
                    <a:lnTo>
                      <a:pt x="348" y="785"/>
                    </a:lnTo>
                    <a:lnTo>
                      <a:pt x="342" y="786"/>
                    </a:lnTo>
                    <a:lnTo>
                      <a:pt x="330" y="788"/>
                    </a:lnTo>
                    <a:lnTo>
                      <a:pt x="319" y="789"/>
                    </a:lnTo>
                    <a:lnTo>
                      <a:pt x="318" y="793"/>
                    </a:lnTo>
                    <a:lnTo>
                      <a:pt x="316" y="798"/>
                    </a:lnTo>
                    <a:lnTo>
                      <a:pt x="313" y="804"/>
                    </a:lnTo>
                    <a:lnTo>
                      <a:pt x="310" y="810"/>
                    </a:lnTo>
                    <a:lnTo>
                      <a:pt x="300" y="824"/>
                    </a:lnTo>
                    <a:lnTo>
                      <a:pt x="289" y="838"/>
                    </a:lnTo>
                    <a:lnTo>
                      <a:pt x="276" y="853"/>
                    </a:lnTo>
                    <a:lnTo>
                      <a:pt x="263" y="864"/>
                    </a:lnTo>
                    <a:lnTo>
                      <a:pt x="256" y="868"/>
                    </a:lnTo>
                    <a:lnTo>
                      <a:pt x="250" y="872"/>
                    </a:lnTo>
                    <a:lnTo>
                      <a:pt x="244" y="874"/>
                    </a:lnTo>
                    <a:lnTo>
                      <a:pt x="239" y="875"/>
                    </a:lnTo>
                    <a:lnTo>
                      <a:pt x="236" y="874"/>
                    </a:lnTo>
                    <a:lnTo>
                      <a:pt x="234" y="872"/>
                    </a:lnTo>
                    <a:lnTo>
                      <a:pt x="232" y="868"/>
                    </a:lnTo>
                    <a:lnTo>
                      <a:pt x="230" y="864"/>
                    </a:lnTo>
                    <a:lnTo>
                      <a:pt x="226" y="854"/>
                    </a:lnTo>
                    <a:lnTo>
                      <a:pt x="225" y="844"/>
                    </a:lnTo>
                    <a:lnTo>
                      <a:pt x="226" y="830"/>
                    </a:lnTo>
                    <a:lnTo>
                      <a:pt x="229" y="816"/>
                    </a:lnTo>
                    <a:lnTo>
                      <a:pt x="231" y="800"/>
                    </a:lnTo>
                    <a:lnTo>
                      <a:pt x="232" y="782"/>
                    </a:lnTo>
                    <a:lnTo>
                      <a:pt x="244" y="779"/>
                    </a:lnTo>
                    <a:lnTo>
                      <a:pt x="253" y="775"/>
                    </a:lnTo>
                    <a:lnTo>
                      <a:pt x="262" y="770"/>
                    </a:lnTo>
                    <a:lnTo>
                      <a:pt x="269" y="765"/>
                    </a:lnTo>
                    <a:lnTo>
                      <a:pt x="277" y="760"/>
                    </a:lnTo>
                    <a:lnTo>
                      <a:pt x="285" y="756"/>
                    </a:lnTo>
                    <a:lnTo>
                      <a:pt x="289" y="754"/>
                    </a:lnTo>
                    <a:lnTo>
                      <a:pt x="295" y="753"/>
                    </a:lnTo>
                    <a:lnTo>
                      <a:pt x="300" y="752"/>
                    </a:lnTo>
                    <a:lnTo>
                      <a:pt x="305" y="752"/>
                    </a:lnTo>
                    <a:lnTo>
                      <a:pt x="305" y="743"/>
                    </a:lnTo>
                    <a:lnTo>
                      <a:pt x="308" y="733"/>
                    </a:lnTo>
                    <a:lnTo>
                      <a:pt x="311" y="723"/>
                    </a:lnTo>
                    <a:lnTo>
                      <a:pt x="314" y="714"/>
                    </a:lnTo>
                    <a:lnTo>
                      <a:pt x="319" y="705"/>
                    </a:lnTo>
                    <a:lnTo>
                      <a:pt x="324" y="695"/>
                    </a:lnTo>
                    <a:lnTo>
                      <a:pt x="330" y="686"/>
                    </a:lnTo>
                    <a:lnTo>
                      <a:pt x="336" y="677"/>
                    </a:lnTo>
                    <a:lnTo>
                      <a:pt x="349" y="659"/>
                    </a:lnTo>
                    <a:lnTo>
                      <a:pt x="365" y="643"/>
                    </a:lnTo>
                    <a:lnTo>
                      <a:pt x="378" y="629"/>
                    </a:lnTo>
                    <a:lnTo>
                      <a:pt x="392" y="616"/>
                    </a:lnTo>
                    <a:lnTo>
                      <a:pt x="371" y="536"/>
                    </a:lnTo>
                    <a:lnTo>
                      <a:pt x="371" y="514"/>
                    </a:lnTo>
                    <a:lnTo>
                      <a:pt x="368" y="493"/>
                    </a:lnTo>
                    <a:lnTo>
                      <a:pt x="364" y="475"/>
                    </a:lnTo>
                    <a:lnTo>
                      <a:pt x="357" y="458"/>
                    </a:lnTo>
                    <a:lnTo>
                      <a:pt x="349" y="442"/>
                    </a:lnTo>
                    <a:lnTo>
                      <a:pt x="341" y="427"/>
                    </a:lnTo>
                    <a:lnTo>
                      <a:pt x="331" y="414"/>
                    </a:lnTo>
                    <a:lnTo>
                      <a:pt x="321" y="402"/>
                    </a:lnTo>
                    <a:lnTo>
                      <a:pt x="297" y="377"/>
                    </a:lnTo>
                    <a:lnTo>
                      <a:pt x="271" y="355"/>
                    </a:lnTo>
                    <a:lnTo>
                      <a:pt x="245" y="332"/>
                    </a:lnTo>
                    <a:lnTo>
                      <a:pt x="219" y="308"/>
                    </a:lnTo>
                    <a:lnTo>
                      <a:pt x="199" y="292"/>
                    </a:lnTo>
                    <a:lnTo>
                      <a:pt x="179" y="273"/>
                    </a:lnTo>
                    <a:lnTo>
                      <a:pt x="161" y="255"/>
                    </a:lnTo>
                    <a:lnTo>
                      <a:pt x="142" y="237"/>
                    </a:lnTo>
                    <a:lnTo>
                      <a:pt x="124" y="217"/>
                    </a:lnTo>
                    <a:lnTo>
                      <a:pt x="108" y="198"/>
                    </a:lnTo>
                    <a:lnTo>
                      <a:pt x="92" y="179"/>
                    </a:lnTo>
                    <a:lnTo>
                      <a:pt x="79" y="160"/>
                    </a:lnTo>
                    <a:lnTo>
                      <a:pt x="72" y="146"/>
                    </a:lnTo>
                    <a:lnTo>
                      <a:pt x="63" y="133"/>
                    </a:lnTo>
                    <a:lnTo>
                      <a:pt x="53" y="118"/>
                    </a:lnTo>
                    <a:lnTo>
                      <a:pt x="42" y="104"/>
                    </a:lnTo>
                    <a:lnTo>
                      <a:pt x="21" y="77"/>
                    </a:lnTo>
                    <a:lnTo>
                      <a:pt x="0" y="49"/>
                    </a:lnTo>
                    <a:lnTo>
                      <a:pt x="46" y="41"/>
                    </a:lnTo>
                    <a:lnTo>
                      <a:pt x="91" y="32"/>
                    </a:lnTo>
                    <a:lnTo>
                      <a:pt x="111" y="26"/>
                    </a:lnTo>
                    <a:lnTo>
                      <a:pt x="129" y="19"/>
                    </a:lnTo>
                    <a:lnTo>
                      <a:pt x="136" y="15"/>
                    </a:lnTo>
                    <a:lnTo>
                      <a:pt x="143" y="11"/>
                    </a:lnTo>
                    <a:lnTo>
                      <a:pt x="148" y="5"/>
                    </a:lnTo>
                    <a:lnTo>
                      <a:pt x="153" y="0"/>
                    </a:lnTo>
                    <a:lnTo>
                      <a:pt x="163" y="9"/>
                    </a:lnTo>
                    <a:lnTo>
                      <a:pt x="175" y="16"/>
                    </a:lnTo>
                    <a:lnTo>
                      <a:pt x="186" y="21"/>
                    </a:lnTo>
                    <a:lnTo>
                      <a:pt x="198" y="26"/>
                    </a:lnTo>
                    <a:lnTo>
                      <a:pt x="221" y="35"/>
                    </a:lnTo>
                    <a:lnTo>
                      <a:pt x="239" y="43"/>
                    </a:lnTo>
                    <a:lnTo>
                      <a:pt x="256" y="55"/>
                    </a:lnTo>
                    <a:lnTo>
                      <a:pt x="269" y="67"/>
                    </a:lnTo>
                    <a:lnTo>
                      <a:pt x="282" y="82"/>
                    </a:lnTo>
                    <a:lnTo>
                      <a:pt x="299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2" name="Freeform 543">
                <a:extLst>
                  <a:ext uri="{FF2B5EF4-FFF2-40B4-BE49-F238E27FC236}">
                    <a16:creationId xmlns:a16="http://schemas.microsoft.com/office/drawing/2014/main" id="{DCB35103-B19E-C54B-A767-08940ACC6C33}"/>
                  </a:ext>
                </a:extLst>
              </p:cNvPr>
              <p:cNvSpPr>
                <a:spLocks/>
              </p:cNvSpPr>
              <p:nvPr>
                <p:custDataLst>
                  <p:tags r:id="rId374"/>
                </p:custDataLst>
              </p:nvPr>
            </p:nvSpPr>
            <p:spPr bwMode="auto">
              <a:xfrm>
                <a:off x="8128000" y="3603625"/>
                <a:ext cx="25400" cy="57150"/>
              </a:xfrm>
              <a:custGeom>
                <a:avLst/>
                <a:gdLst>
                  <a:gd name="T0" fmla="*/ 2147483646 w 59"/>
                  <a:gd name="T1" fmla="*/ 2147483646 h 31"/>
                  <a:gd name="T2" fmla="*/ 2147483646 w 59"/>
                  <a:gd name="T3" fmla="*/ 2147483646 h 31"/>
                  <a:gd name="T4" fmla="*/ 2147483646 w 59"/>
                  <a:gd name="T5" fmla="*/ 2147483646 h 31"/>
                  <a:gd name="T6" fmla="*/ 2147483646 w 59"/>
                  <a:gd name="T7" fmla="*/ 2147483646 h 31"/>
                  <a:gd name="T8" fmla="*/ 2147483646 w 59"/>
                  <a:gd name="T9" fmla="*/ 2147483646 h 31"/>
                  <a:gd name="T10" fmla="*/ 2147483646 w 59"/>
                  <a:gd name="T11" fmla="*/ 2147483646 h 31"/>
                  <a:gd name="T12" fmla="*/ 2147483646 w 59"/>
                  <a:gd name="T13" fmla="*/ 2147483646 h 31"/>
                  <a:gd name="T14" fmla="*/ 2147483646 w 59"/>
                  <a:gd name="T15" fmla="*/ 2147483646 h 31"/>
                  <a:gd name="T16" fmla="*/ 2074483007 w 59"/>
                  <a:gd name="T17" fmla="*/ 2147483646 h 31"/>
                  <a:gd name="T18" fmla="*/ 1675636708 w 59"/>
                  <a:gd name="T19" fmla="*/ 2147483646 h 31"/>
                  <a:gd name="T20" fmla="*/ 1356485708 w 59"/>
                  <a:gd name="T21" fmla="*/ 2147483646 h 31"/>
                  <a:gd name="T22" fmla="*/ 1117029576 w 59"/>
                  <a:gd name="T23" fmla="*/ 2147483646 h 31"/>
                  <a:gd name="T24" fmla="*/ 877758563 w 59"/>
                  <a:gd name="T25" fmla="*/ 2147483646 h 31"/>
                  <a:gd name="T26" fmla="*/ 319151431 w 59"/>
                  <a:gd name="T27" fmla="*/ 2147483646 h 31"/>
                  <a:gd name="T28" fmla="*/ 0 w 59"/>
                  <a:gd name="T29" fmla="*/ 2147483646 h 31"/>
                  <a:gd name="T30" fmla="*/ 79880417 w 59"/>
                  <a:gd name="T31" fmla="*/ 2147483646 h 31"/>
                  <a:gd name="T32" fmla="*/ 239456132 w 59"/>
                  <a:gd name="T33" fmla="*/ 2147483646 h 31"/>
                  <a:gd name="T34" fmla="*/ 399031847 w 59"/>
                  <a:gd name="T35" fmla="*/ 2147483646 h 31"/>
                  <a:gd name="T36" fmla="*/ 638302431 w 59"/>
                  <a:gd name="T37" fmla="*/ 2147483646 h 31"/>
                  <a:gd name="T38" fmla="*/ 1276604861 w 59"/>
                  <a:gd name="T39" fmla="*/ 2147483646 h 31"/>
                  <a:gd name="T40" fmla="*/ 1914907722 w 59"/>
                  <a:gd name="T41" fmla="*/ 0 h 31"/>
                  <a:gd name="T42" fmla="*/ 2147483646 w 59"/>
                  <a:gd name="T43" fmla="*/ 0 h 31"/>
                  <a:gd name="T44" fmla="*/ 2147483646 w 59"/>
                  <a:gd name="T45" fmla="*/ 2147483646 h 31"/>
                  <a:gd name="T46" fmla="*/ 2147483646 w 59"/>
                  <a:gd name="T47" fmla="*/ 2147483646 h 31"/>
                  <a:gd name="T48" fmla="*/ 2147483646 w 59"/>
                  <a:gd name="T49" fmla="*/ 2147483646 h 3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9" h="31">
                    <a:moveTo>
                      <a:pt x="59" y="6"/>
                    </a:moveTo>
                    <a:lnTo>
                      <a:pt x="57" y="11"/>
                    </a:lnTo>
                    <a:lnTo>
                      <a:pt x="53" y="15"/>
                    </a:lnTo>
                    <a:lnTo>
                      <a:pt x="49" y="19"/>
                    </a:lnTo>
                    <a:lnTo>
                      <a:pt x="45" y="24"/>
                    </a:lnTo>
                    <a:lnTo>
                      <a:pt x="40" y="27"/>
                    </a:lnTo>
                    <a:lnTo>
                      <a:pt x="36" y="29"/>
                    </a:lnTo>
                    <a:lnTo>
                      <a:pt x="30" y="31"/>
                    </a:lnTo>
                    <a:lnTo>
                      <a:pt x="26" y="31"/>
                    </a:lnTo>
                    <a:lnTo>
                      <a:pt x="21" y="31"/>
                    </a:lnTo>
                    <a:lnTo>
                      <a:pt x="17" y="30"/>
                    </a:lnTo>
                    <a:lnTo>
                      <a:pt x="14" y="29"/>
                    </a:lnTo>
                    <a:lnTo>
                      <a:pt x="11" y="27"/>
                    </a:lnTo>
                    <a:lnTo>
                      <a:pt x="4" y="20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8" y="3"/>
                    </a:lnTo>
                    <a:lnTo>
                      <a:pt x="16" y="1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2" y="2"/>
                    </a:lnTo>
                    <a:lnTo>
                      <a:pt x="51" y="4"/>
                    </a:lnTo>
                    <a:lnTo>
                      <a:pt x="59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3" name="Freeform 544">
                <a:extLst>
                  <a:ext uri="{FF2B5EF4-FFF2-40B4-BE49-F238E27FC236}">
                    <a16:creationId xmlns:a16="http://schemas.microsoft.com/office/drawing/2014/main" id="{5EBD979C-F681-864D-B4EB-8A9D7E55633C}"/>
                  </a:ext>
                </a:extLst>
              </p:cNvPr>
              <p:cNvSpPr>
                <a:spLocks/>
              </p:cNvSpPr>
              <p:nvPr>
                <p:custDataLst>
                  <p:tags r:id="rId375"/>
                </p:custDataLst>
              </p:nvPr>
            </p:nvSpPr>
            <p:spPr bwMode="auto">
              <a:xfrm>
                <a:off x="6819900" y="2862263"/>
                <a:ext cx="174625" cy="271462"/>
              </a:xfrm>
              <a:custGeom>
                <a:avLst/>
                <a:gdLst>
                  <a:gd name="T0" fmla="*/ 2147483646 w 399"/>
                  <a:gd name="T1" fmla="*/ 1151277155 h 518"/>
                  <a:gd name="T2" fmla="*/ 2147483646 w 399"/>
                  <a:gd name="T3" fmla="*/ 2147483646 h 518"/>
                  <a:gd name="T4" fmla="*/ 2147483646 w 399"/>
                  <a:gd name="T5" fmla="*/ 2147483646 h 518"/>
                  <a:gd name="T6" fmla="*/ 2147483646 w 399"/>
                  <a:gd name="T7" fmla="*/ 2147483646 h 518"/>
                  <a:gd name="T8" fmla="*/ 2147483646 w 399"/>
                  <a:gd name="T9" fmla="*/ 2147483646 h 518"/>
                  <a:gd name="T10" fmla="*/ 2147483646 w 399"/>
                  <a:gd name="T11" fmla="*/ 2147483646 h 518"/>
                  <a:gd name="T12" fmla="*/ 2147483646 w 399"/>
                  <a:gd name="T13" fmla="*/ 2147483646 h 518"/>
                  <a:gd name="T14" fmla="*/ 2147483646 w 399"/>
                  <a:gd name="T15" fmla="*/ 2147483646 h 518"/>
                  <a:gd name="T16" fmla="*/ 2147483646 w 399"/>
                  <a:gd name="T17" fmla="*/ 2147483646 h 518"/>
                  <a:gd name="T18" fmla="*/ 2147483646 w 399"/>
                  <a:gd name="T19" fmla="*/ 2147483646 h 518"/>
                  <a:gd name="T20" fmla="*/ 2147483646 w 399"/>
                  <a:gd name="T21" fmla="*/ 2147483646 h 518"/>
                  <a:gd name="T22" fmla="*/ 2147483646 w 399"/>
                  <a:gd name="T23" fmla="*/ 2147483646 h 518"/>
                  <a:gd name="T24" fmla="*/ 2147483646 w 399"/>
                  <a:gd name="T25" fmla="*/ 2147483646 h 518"/>
                  <a:gd name="T26" fmla="*/ 2147483646 w 399"/>
                  <a:gd name="T27" fmla="*/ 2147483646 h 518"/>
                  <a:gd name="T28" fmla="*/ 2147483646 w 399"/>
                  <a:gd name="T29" fmla="*/ 2147483646 h 518"/>
                  <a:gd name="T30" fmla="*/ 2147483646 w 399"/>
                  <a:gd name="T31" fmla="*/ 2147483646 h 518"/>
                  <a:gd name="T32" fmla="*/ 2147483646 w 399"/>
                  <a:gd name="T33" fmla="*/ 2147483646 h 518"/>
                  <a:gd name="T34" fmla="*/ 2147483646 w 399"/>
                  <a:gd name="T35" fmla="*/ 2147483646 h 518"/>
                  <a:gd name="T36" fmla="*/ 2147483646 w 399"/>
                  <a:gd name="T37" fmla="*/ 2147483646 h 518"/>
                  <a:gd name="T38" fmla="*/ 2147483646 w 399"/>
                  <a:gd name="T39" fmla="*/ 2147483646 h 518"/>
                  <a:gd name="T40" fmla="*/ 2147483646 w 399"/>
                  <a:gd name="T41" fmla="*/ 2147483646 h 518"/>
                  <a:gd name="T42" fmla="*/ 2147483646 w 399"/>
                  <a:gd name="T43" fmla="*/ 2147483646 h 518"/>
                  <a:gd name="T44" fmla="*/ 2147483646 w 399"/>
                  <a:gd name="T45" fmla="*/ 2147483646 h 518"/>
                  <a:gd name="T46" fmla="*/ 2147483646 w 399"/>
                  <a:gd name="T47" fmla="*/ 2147483646 h 518"/>
                  <a:gd name="T48" fmla="*/ 2147483646 w 399"/>
                  <a:gd name="T49" fmla="*/ 2147483646 h 518"/>
                  <a:gd name="T50" fmla="*/ 2147483646 w 399"/>
                  <a:gd name="T51" fmla="*/ 2147483646 h 518"/>
                  <a:gd name="T52" fmla="*/ 2147483646 w 399"/>
                  <a:gd name="T53" fmla="*/ 2147483646 h 518"/>
                  <a:gd name="T54" fmla="*/ 2147483646 w 399"/>
                  <a:gd name="T55" fmla="*/ 2147483646 h 518"/>
                  <a:gd name="T56" fmla="*/ 2147483646 w 399"/>
                  <a:gd name="T57" fmla="*/ 2147483646 h 518"/>
                  <a:gd name="T58" fmla="*/ 2147483646 w 399"/>
                  <a:gd name="T59" fmla="*/ 2147483646 h 518"/>
                  <a:gd name="T60" fmla="*/ 2147483646 w 399"/>
                  <a:gd name="T61" fmla="*/ 2147483646 h 518"/>
                  <a:gd name="T62" fmla="*/ 2147483646 w 399"/>
                  <a:gd name="T63" fmla="*/ 2147483646 h 518"/>
                  <a:gd name="T64" fmla="*/ 2147483646 w 399"/>
                  <a:gd name="T65" fmla="*/ 2147483646 h 518"/>
                  <a:gd name="T66" fmla="*/ 2147483646 w 399"/>
                  <a:gd name="T67" fmla="*/ 2147483646 h 518"/>
                  <a:gd name="T68" fmla="*/ 2147483646 w 399"/>
                  <a:gd name="T69" fmla="*/ 2147483646 h 518"/>
                  <a:gd name="T70" fmla="*/ 2147483646 w 399"/>
                  <a:gd name="T71" fmla="*/ 2147483646 h 518"/>
                  <a:gd name="T72" fmla="*/ 2147483646 w 399"/>
                  <a:gd name="T73" fmla="*/ 2147483646 h 518"/>
                  <a:gd name="T74" fmla="*/ 2147483646 w 399"/>
                  <a:gd name="T75" fmla="*/ 2147483646 h 518"/>
                  <a:gd name="T76" fmla="*/ 2147483646 w 399"/>
                  <a:gd name="T77" fmla="*/ 2147483646 h 518"/>
                  <a:gd name="T78" fmla="*/ 2147483646 w 399"/>
                  <a:gd name="T79" fmla="*/ 2147483646 h 518"/>
                  <a:gd name="T80" fmla="*/ 2147483646 w 399"/>
                  <a:gd name="T81" fmla="*/ 2147483646 h 518"/>
                  <a:gd name="T82" fmla="*/ 2147483646 w 399"/>
                  <a:gd name="T83" fmla="*/ 2147483646 h 518"/>
                  <a:gd name="T84" fmla="*/ 1425082238 w 399"/>
                  <a:gd name="T85" fmla="*/ 2147483646 h 518"/>
                  <a:gd name="T86" fmla="*/ 0 w 399"/>
                  <a:gd name="T87" fmla="*/ 2147483646 h 518"/>
                  <a:gd name="T88" fmla="*/ 2147483646 w 399"/>
                  <a:gd name="T89" fmla="*/ 2147483646 h 518"/>
                  <a:gd name="T90" fmla="*/ 2147483646 w 399"/>
                  <a:gd name="T91" fmla="*/ 0 h 5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99" h="518">
                    <a:moveTo>
                      <a:pt x="200" y="0"/>
                    </a:moveTo>
                    <a:lnTo>
                      <a:pt x="200" y="8"/>
                    </a:lnTo>
                    <a:lnTo>
                      <a:pt x="201" y="15"/>
                    </a:lnTo>
                    <a:lnTo>
                      <a:pt x="202" y="22"/>
                    </a:lnTo>
                    <a:lnTo>
                      <a:pt x="205" y="29"/>
                    </a:lnTo>
                    <a:lnTo>
                      <a:pt x="208" y="36"/>
                    </a:lnTo>
                    <a:lnTo>
                      <a:pt x="211" y="42"/>
                    </a:lnTo>
                    <a:lnTo>
                      <a:pt x="214" y="49"/>
                    </a:lnTo>
                    <a:lnTo>
                      <a:pt x="219" y="56"/>
                    </a:lnTo>
                    <a:lnTo>
                      <a:pt x="224" y="63"/>
                    </a:lnTo>
                    <a:lnTo>
                      <a:pt x="230" y="69"/>
                    </a:lnTo>
                    <a:lnTo>
                      <a:pt x="235" y="75"/>
                    </a:lnTo>
                    <a:lnTo>
                      <a:pt x="242" y="81"/>
                    </a:lnTo>
                    <a:lnTo>
                      <a:pt x="249" y="86"/>
                    </a:lnTo>
                    <a:lnTo>
                      <a:pt x="256" y="91"/>
                    </a:lnTo>
                    <a:lnTo>
                      <a:pt x="264" y="95"/>
                    </a:lnTo>
                    <a:lnTo>
                      <a:pt x="273" y="98"/>
                    </a:lnTo>
                    <a:lnTo>
                      <a:pt x="316" y="106"/>
                    </a:lnTo>
                    <a:lnTo>
                      <a:pt x="356" y="116"/>
                    </a:lnTo>
                    <a:lnTo>
                      <a:pt x="365" y="119"/>
                    </a:lnTo>
                    <a:lnTo>
                      <a:pt x="374" y="123"/>
                    </a:lnTo>
                    <a:lnTo>
                      <a:pt x="380" y="127"/>
                    </a:lnTo>
                    <a:lnTo>
                      <a:pt x="387" y="132"/>
                    </a:lnTo>
                    <a:lnTo>
                      <a:pt x="392" y="137"/>
                    </a:lnTo>
                    <a:lnTo>
                      <a:pt x="396" y="144"/>
                    </a:lnTo>
                    <a:lnTo>
                      <a:pt x="398" y="151"/>
                    </a:lnTo>
                    <a:lnTo>
                      <a:pt x="399" y="160"/>
                    </a:lnTo>
                    <a:lnTo>
                      <a:pt x="398" y="174"/>
                    </a:lnTo>
                    <a:lnTo>
                      <a:pt x="396" y="187"/>
                    </a:lnTo>
                    <a:lnTo>
                      <a:pt x="390" y="200"/>
                    </a:lnTo>
                    <a:lnTo>
                      <a:pt x="385" y="213"/>
                    </a:lnTo>
                    <a:lnTo>
                      <a:pt x="369" y="239"/>
                    </a:lnTo>
                    <a:lnTo>
                      <a:pt x="353" y="263"/>
                    </a:lnTo>
                    <a:lnTo>
                      <a:pt x="344" y="276"/>
                    </a:lnTo>
                    <a:lnTo>
                      <a:pt x="335" y="290"/>
                    </a:lnTo>
                    <a:lnTo>
                      <a:pt x="328" y="303"/>
                    </a:lnTo>
                    <a:lnTo>
                      <a:pt x="321" y="316"/>
                    </a:lnTo>
                    <a:lnTo>
                      <a:pt x="314" y="330"/>
                    </a:lnTo>
                    <a:lnTo>
                      <a:pt x="310" y="345"/>
                    </a:lnTo>
                    <a:lnTo>
                      <a:pt x="307" y="360"/>
                    </a:lnTo>
                    <a:lnTo>
                      <a:pt x="306" y="376"/>
                    </a:lnTo>
                    <a:lnTo>
                      <a:pt x="297" y="377"/>
                    </a:lnTo>
                    <a:lnTo>
                      <a:pt x="284" y="381"/>
                    </a:lnTo>
                    <a:lnTo>
                      <a:pt x="268" y="387"/>
                    </a:lnTo>
                    <a:lnTo>
                      <a:pt x="254" y="395"/>
                    </a:lnTo>
                    <a:lnTo>
                      <a:pt x="246" y="399"/>
                    </a:lnTo>
                    <a:lnTo>
                      <a:pt x="241" y="403"/>
                    </a:lnTo>
                    <a:lnTo>
                      <a:pt x="235" y="408"/>
                    </a:lnTo>
                    <a:lnTo>
                      <a:pt x="231" y="413"/>
                    </a:lnTo>
                    <a:lnTo>
                      <a:pt x="227" y="417"/>
                    </a:lnTo>
                    <a:lnTo>
                      <a:pt x="225" y="422"/>
                    </a:lnTo>
                    <a:lnTo>
                      <a:pt x="224" y="427"/>
                    </a:lnTo>
                    <a:lnTo>
                      <a:pt x="227" y="431"/>
                    </a:lnTo>
                    <a:lnTo>
                      <a:pt x="213" y="438"/>
                    </a:lnTo>
                    <a:lnTo>
                      <a:pt x="197" y="446"/>
                    </a:lnTo>
                    <a:lnTo>
                      <a:pt x="188" y="450"/>
                    </a:lnTo>
                    <a:lnTo>
                      <a:pt x="179" y="454"/>
                    </a:lnTo>
                    <a:lnTo>
                      <a:pt x="173" y="456"/>
                    </a:lnTo>
                    <a:lnTo>
                      <a:pt x="166" y="456"/>
                    </a:lnTo>
                    <a:lnTo>
                      <a:pt x="166" y="467"/>
                    </a:lnTo>
                    <a:lnTo>
                      <a:pt x="163" y="475"/>
                    </a:lnTo>
                    <a:lnTo>
                      <a:pt x="158" y="481"/>
                    </a:lnTo>
                    <a:lnTo>
                      <a:pt x="153" y="486"/>
                    </a:lnTo>
                    <a:lnTo>
                      <a:pt x="146" y="490"/>
                    </a:lnTo>
                    <a:lnTo>
                      <a:pt x="139" y="493"/>
                    </a:lnTo>
                    <a:lnTo>
                      <a:pt x="131" y="494"/>
                    </a:lnTo>
                    <a:lnTo>
                      <a:pt x="122" y="496"/>
                    </a:lnTo>
                    <a:lnTo>
                      <a:pt x="102" y="498"/>
                    </a:lnTo>
                    <a:lnTo>
                      <a:pt x="83" y="501"/>
                    </a:lnTo>
                    <a:lnTo>
                      <a:pt x="73" y="504"/>
                    </a:lnTo>
                    <a:lnTo>
                      <a:pt x="64" y="507"/>
                    </a:lnTo>
                    <a:lnTo>
                      <a:pt x="55" y="512"/>
                    </a:lnTo>
                    <a:lnTo>
                      <a:pt x="46" y="518"/>
                    </a:lnTo>
                    <a:lnTo>
                      <a:pt x="46" y="514"/>
                    </a:lnTo>
                    <a:lnTo>
                      <a:pt x="45" y="510"/>
                    </a:lnTo>
                    <a:lnTo>
                      <a:pt x="43" y="506"/>
                    </a:lnTo>
                    <a:lnTo>
                      <a:pt x="40" y="501"/>
                    </a:lnTo>
                    <a:lnTo>
                      <a:pt x="38" y="497"/>
                    </a:lnTo>
                    <a:lnTo>
                      <a:pt x="36" y="492"/>
                    </a:lnTo>
                    <a:lnTo>
                      <a:pt x="34" y="487"/>
                    </a:lnTo>
                    <a:lnTo>
                      <a:pt x="33" y="481"/>
                    </a:lnTo>
                    <a:lnTo>
                      <a:pt x="33" y="468"/>
                    </a:lnTo>
                    <a:lnTo>
                      <a:pt x="31" y="456"/>
                    </a:lnTo>
                    <a:lnTo>
                      <a:pt x="29" y="445"/>
                    </a:lnTo>
                    <a:lnTo>
                      <a:pt x="26" y="436"/>
                    </a:lnTo>
                    <a:lnTo>
                      <a:pt x="17" y="418"/>
                    </a:lnTo>
                    <a:lnTo>
                      <a:pt x="7" y="401"/>
                    </a:lnTo>
                    <a:lnTo>
                      <a:pt x="0" y="358"/>
                    </a:lnTo>
                    <a:lnTo>
                      <a:pt x="113" y="332"/>
                    </a:lnTo>
                    <a:lnTo>
                      <a:pt x="194" y="185"/>
                    </a:lnTo>
                    <a:lnTo>
                      <a:pt x="166" y="136"/>
                    </a:lnTo>
                    <a:lnTo>
                      <a:pt x="20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4" name="Freeform 545">
                <a:extLst>
                  <a:ext uri="{FF2B5EF4-FFF2-40B4-BE49-F238E27FC236}">
                    <a16:creationId xmlns:a16="http://schemas.microsoft.com/office/drawing/2014/main" id="{1BDF5406-470A-5B4B-83D7-A868A722DF31}"/>
                  </a:ext>
                </a:extLst>
              </p:cNvPr>
              <p:cNvSpPr>
                <a:spLocks/>
              </p:cNvSpPr>
              <p:nvPr>
                <p:custDataLst>
                  <p:tags r:id="rId376"/>
                </p:custDataLst>
              </p:nvPr>
            </p:nvSpPr>
            <p:spPr bwMode="auto">
              <a:xfrm>
                <a:off x="5546725" y="2916238"/>
                <a:ext cx="376238" cy="385762"/>
              </a:xfrm>
              <a:custGeom>
                <a:avLst/>
                <a:gdLst>
                  <a:gd name="T0" fmla="*/ 2147483646 w 866"/>
                  <a:gd name="T1" fmla="*/ 2147483646 h 740"/>
                  <a:gd name="T2" fmla="*/ 2147483646 w 866"/>
                  <a:gd name="T3" fmla="*/ 2147483646 h 740"/>
                  <a:gd name="T4" fmla="*/ 2147483646 w 866"/>
                  <a:gd name="T5" fmla="*/ 2147483646 h 740"/>
                  <a:gd name="T6" fmla="*/ 2147483646 w 866"/>
                  <a:gd name="T7" fmla="*/ 141583516 h 740"/>
                  <a:gd name="T8" fmla="*/ 2147483646 w 866"/>
                  <a:gd name="T9" fmla="*/ 850045334 h 740"/>
                  <a:gd name="T10" fmla="*/ 2147483646 w 866"/>
                  <a:gd name="T11" fmla="*/ 2147483646 h 740"/>
                  <a:gd name="T12" fmla="*/ 2147483646 w 866"/>
                  <a:gd name="T13" fmla="*/ 2147483646 h 740"/>
                  <a:gd name="T14" fmla="*/ 2147483646 w 866"/>
                  <a:gd name="T15" fmla="*/ 2147483646 h 740"/>
                  <a:gd name="T16" fmla="*/ 2147483646 w 866"/>
                  <a:gd name="T17" fmla="*/ 2147483646 h 740"/>
                  <a:gd name="T18" fmla="*/ 2147483646 w 866"/>
                  <a:gd name="T19" fmla="*/ 2147483646 h 740"/>
                  <a:gd name="T20" fmla="*/ 2147483646 w 866"/>
                  <a:gd name="T21" fmla="*/ 2147483646 h 740"/>
                  <a:gd name="T22" fmla="*/ 2147483646 w 866"/>
                  <a:gd name="T23" fmla="*/ 2147483646 h 740"/>
                  <a:gd name="T24" fmla="*/ 2147483646 w 866"/>
                  <a:gd name="T25" fmla="*/ 2147483646 h 740"/>
                  <a:gd name="T26" fmla="*/ 2147483646 w 866"/>
                  <a:gd name="T27" fmla="*/ 2147483646 h 740"/>
                  <a:gd name="T28" fmla="*/ 2147483646 w 866"/>
                  <a:gd name="T29" fmla="*/ 2147483646 h 740"/>
                  <a:gd name="T30" fmla="*/ 2147483646 w 866"/>
                  <a:gd name="T31" fmla="*/ 2147483646 h 740"/>
                  <a:gd name="T32" fmla="*/ 2147483646 w 866"/>
                  <a:gd name="T33" fmla="*/ 2147483646 h 740"/>
                  <a:gd name="T34" fmla="*/ 2147483646 w 866"/>
                  <a:gd name="T35" fmla="*/ 2147483646 h 740"/>
                  <a:gd name="T36" fmla="*/ 2147483646 w 866"/>
                  <a:gd name="T37" fmla="*/ 2147483646 h 740"/>
                  <a:gd name="T38" fmla="*/ 2147483646 w 866"/>
                  <a:gd name="T39" fmla="*/ 2147483646 h 740"/>
                  <a:gd name="T40" fmla="*/ 2147483646 w 866"/>
                  <a:gd name="T41" fmla="*/ 2147483646 h 740"/>
                  <a:gd name="T42" fmla="*/ 2147483646 w 866"/>
                  <a:gd name="T43" fmla="*/ 2147483646 h 740"/>
                  <a:gd name="T44" fmla="*/ 2147483646 w 866"/>
                  <a:gd name="T45" fmla="*/ 2147483646 h 740"/>
                  <a:gd name="T46" fmla="*/ 2147483646 w 866"/>
                  <a:gd name="T47" fmla="*/ 2147483646 h 740"/>
                  <a:gd name="T48" fmla="*/ 2147483646 w 866"/>
                  <a:gd name="T49" fmla="*/ 2147483646 h 740"/>
                  <a:gd name="T50" fmla="*/ 2147483646 w 866"/>
                  <a:gd name="T51" fmla="*/ 2147483646 h 740"/>
                  <a:gd name="T52" fmla="*/ 2147483646 w 866"/>
                  <a:gd name="T53" fmla="*/ 2147483646 h 740"/>
                  <a:gd name="T54" fmla="*/ 2147483646 w 866"/>
                  <a:gd name="T55" fmla="*/ 2147483646 h 740"/>
                  <a:gd name="T56" fmla="*/ 2147483646 w 866"/>
                  <a:gd name="T57" fmla="*/ 2147483646 h 740"/>
                  <a:gd name="T58" fmla="*/ 2147483646 w 866"/>
                  <a:gd name="T59" fmla="*/ 2147483646 h 740"/>
                  <a:gd name="T60" fmla="*/ 2147483646 w 866"/>
                  <a:gd name="T61" fmla="*/ 2147483646 h 740"/>
                  <a:gd name="T62" fmla="*/ 2147483646 w 866"/>
                  <a:gd name="T63" fmla="*/ 2147483646 h 740"/>
                  <a:gd name="T64" fmla="*/ 2147483646 w 866"/>
                  <a:gd name="T65" fmla="*/ 2147483646 h 740"/>
                  <a:gd name="T66" fmla="*/ 2147483646 w 866"/>
                  <a:gd name="T67" fmla="*/ 2147483646 h 740"/>
                  <a:gd name="T68" fmla="*/ 2147483646 w 866"/>
                  <a:gd name="T69" fmla="*/ 2147483646 h 740"/>
                  <a:gd name="T70" fmla="*/ 2147483646 w 866"/>
                  <a:gd name="T71" fmla="*/ 2147483646 h 740"/>
                  <a:gd name="T72" fmla="*/ 2147483646 w 866"/>
                  <a:gd name="T73" fmla="*/ 2147483646 h 740"/>
                  <a:gd name="T74" fmla="*/ 2147483646 w 866"/>
                  <a:gd name="T75" fmla="*/ 2147483646 h 740"/>
                  <a:gd name="T76" fmla="*/ 2147483646 w 866"/>
                  <a:gd name="T77" fmla="*/ 2147483646 h 740"/>
                  <a:gd name="T78" fmla="*/ 2147483646 w 866"/>
                  <a:gd name="T79" fmla="*/ 2147483646 h 740"/>
                  <a:gd name="T80" fmla="*/ 2147483646 w 866"/>
                  <a:gd name="T81" fmla="*/ 2147483646 h 740"/>
                  <a:gd name="T82" fmla="*/ 2147483646 w 866"/>
                  <a:gd name="T83" fmla="*/ 2147483646 h 740"/>
                  <a:gd name="T84" fmla="*/ 2147483646 w 866"/>
                  <a:gd name="T85" fmla="*/ 2147483646 h 740"/>
                  <a:gd name="T86" fmla="*/ 1640058371 w 866"/>
                  <a:gd name="T87" fmla="*/ 2147483646 h 740"/>
                  <a:gd name="T88" fmla="*/ 409967346 w 866"/>
                  <a:gd name="T89" fmla="*/ 2147483646 h 740"/>
                  <a:gd name="T90" fmla="*/ 2147483646 w 866"/>
                  <a:gd name="T91" fmla="*/ 2147483646 h 740"/>
                  <a:gd name="T92" fmla="*/ 2147483646 w 866"/>
                  <a:gd name="T93" fmla="*/ 2147483646 h 740"/>
                  <a:gd name="T94" fmla="*/ 2147483646 w 866"/>
                  <a:gd name="T95" fmla="*/ 2147483646 h 740"/>
                  <a:gd name="T96" fmla="*/ 2147483646 w 866"/>
                  <a:gd name="T97" fmla="*/ 2147483646 h 740"/>
                  <a:gd name="T98" fmla="*/ 2147483646 w 866"/>
                  <a:gd name="T99" fmla="*/ 2147483646 h 740"/>
                  <a:gd name="T100" fmla="*/ 2147483646 w 866"/>
                  <a:gd name="T101" fmla="*/ 2147483646 h 740"/>
                  <a:gd name="T102" fmla="*/ 2147483646 w 866"/>
                  <a:gd name="T103" fmla="*/ 2147483646 h 740"/>
                  <a:gd name="T104" fmla="*/ 2147483646 w 866"/>
                  <a:gd name="T105" fmla="*/ 2147483646 h 7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866" h="740">
                    <a:moveTo>
                      <a:pt x="219" y="283"/>
                    </a:moveTo>
                    <a:lnTo>
                      <a:pt x="223" y="278"/>
                    </a:lnTo>
                    <a:lnTo>
                      <a:pt x="227" y="273"/>
                    </a:lnTo>
                    <a:lnTo>
                      <a:pt x="231" y="270"/>
                    </a:lnTo>
                    <a:lnTo>
                      <a:pt x="234" y="267"/>
                    </a:lnTo>
                    <a:lnTo>
                      <a:pt x="238" y="266"/>
                    </a:lnTo>
                    <a:lnTo>
                      <a:pt x="242" y="264"/>
                    </a:lnTo>
                    <a:lnTo>
                      <a:pt x="245" y="264"/>
                    </a:lnTo>
                    <a:lnTo>
                      <a:pt x="250" y="264"/>
                    </a:lnTo>
                    <a:lnTo>
                      <a:pt x="256" y="265"/>
                    </a:lnTo>
                    <a:lnTo>
                      <a:pt x="264" y="268"/>
                    </a:lnTo>
                    <a:lnTo>
                      <a:pt x="272" y="272"/>
                    </a:lnTo>
                    <a:lnTo>
                      <a:pt x="279" y="277"/>
                    </a:lnTo>
                    <a:lnTo>
                      <a:pt x="645" y="6"/>
                    </a:lnTo>
                    <a:lnTo>
                      <a:pt x="649" y="3"/>
                    </a:lnTo>
                    <a:lnTo>
                      <a:pt x="654" y="1"/>
                    </a:lnTo>
                    <a:lnTo>
                      <a:pt x="658" y="0"/>
                    </a:lnTo>
                    <a:lnTo>
                      <a:pt x="663" y="0"/>
                    </a:lnTo>
                    <a:lnTo>
                      <a:pt x="671" y="2"/>
                    </a:lnTo>
                    <a:lnTo>
                      <a:pt x="679" y="6"/>
                    </a:lnTo>
                    <a:lnTo>
                      <a:pt x="689" y="11"/>
                    </a:lnTo>
                    <a:lnTo>
                      <a:pt x="699" y="17"/>
                    </a:lnTo>
                    <a:lnTo>
                      <a:pt x="704" y="19"/>
                    </a:lnTo>
                    <a:lnTo>
                      <a:pt x="711" y="21"/>
                    </a:lnTo>
                    <a:lnTo>
                      <a:pt x="717" y="23"/>
                    </a:lnTo>
                    <a:lnTo>
                      <a:pt x="724" y="25"/>
                    </a:lnTo>
                    <a:lnTo>
                      <a:pt x="726" y="30"/>
                    </a:lnTo>
                    <a:lnTo>
                      <a:pt x="730" y="35"/>
                    </a:lnTo>
                    <a:lnTo>
                      <a:pt x="736" y="42"/>
                    </a:lnTo>
                    <a:lnTo>
                      <a:pt x="744" y="47"/>
                    </a:lnTo>
                    <a:lnTo>
                      <a:pt x="752" y="53"/>
                    </a:lnTo>
                    <a:lnTo>
                      <a:pt x="760" y="57"/>
                    </a:lnTo>
                    <a:lnTo>
                      <a:pt x="769" y="60"/>
                    </a:lnTo>
                    <a:lnTo>
                      <a:pt x="778" y="61"/>
                    </a:lnTo>
                    <a:lnTo>
                      <a:pt x="784" y="60"/>
                    </a:lnTo>
                    <a:lnTo>
                      <a:pt x="791" y="59"/>
                    </a:lnTo>
                    <a:lnTo>
                      <a:pt x="798" y="57"/>
                    </a:lnTo>
                    <a:lnTo>
                      <a:pt x="804" y="54"/>
                    </a:lnTo>
                    <a:lnTo>
                      <a:pt x="816" y="48"/>
                    </a:lnTo>
                    <a:lnTo>
                      <a:pt x="831" y="43"/>
                    </a:lnTo>
                    <a:lnTo>
                      <a:pt x="824" y="122"/>
                    </a:lnTo>
                    <a:lnTo>
                      <a:pt x="836" y="140"/>
                    </a:lnTo>
                    <a:lnTo>
                      <a:pt x="846" y="154"/>
                    </a:lnTo>
                    <a:lnTo>
                      <a:pt x="854" y="166"/>
                    </a:lnTo>
                    <a:lnTo>
                      <a:pt x="859" y="177"/>
                    </a:lnTo>
                    <a:lnTo>
                      <a:pt x="862" y="188"/>
                    </a:lnTo>
                    <a:lnTo>
                      <a:pt x="865" y="197"/>
                    </a:lnTo>
                    <a:lnTo>
                      <a:pt x="866" y="205"/>
                    </a:lnTo>
                    <a:lnTo>
                      <a:pt x="865" y="211"/>
                    </a:lnTo>
                    <a:lnTo>
                      <a:pt x="857" y="234"/>
                    </a:lnTo>
                    <a:lnTo>
                      <a:pt x="850" y="259"/>
                    </a:lnTo>
                    <a:lnTo>
                      <a:pt x="850" y="301"/>
                    </a:lnTo>
                    <a:lnTo>
                      <a:pt x="850" y="334"/>
                    </a:lnTo>
                    <a:lnTo>
                      <a:pt x="850" y="350"/>
                    </a:lnTo>
                    <a:lnTo>
                      <a:pt x="849" y="364"/>
                    </a:lnTo>
                    <a:lnTo>
                      <a:pt x="848" y="376"/>
                    </a:lnTo>
                    <a:lnTo>
                      <a:pt x="846" y="388"/>
                    </a:lnTo>
                    <a:lnTo>
                      <a:pt x="843" y="399"/>
                    </a:lnTo>
                    <a:lnTo>
                      <a:pt x="839" y="411"/>
                    </a:lnTo>
                    <a:lnTo>
                      <a:pt x="834" y="421"/>
                    </a:lnTo>
                    <a:lnTo>
                      <a:pt x="828" y="432"/>
                    </a:lnTo>
                    <a:lnTo>
                      <a:pt x="821" y="443"/>
                    </a:lnTo>
                    <a:lnTo>
                      <a:pt x="813" y="454"/>
                    </a:lnTo>
                    <a:lnTo>
                      <a:pt x="802" y="467"/>
                    </a:lnTo>
                    <a:lnTo>
                      <a:pt x="791" y="480"/>
                    </a:lnTo>
                    <a:lnTo>
                      <a:pt x="786" y="486"/>
                    </a:lnTo>
                    <a:lnTo>
                      <a:pt x="781" y="493"/>
                    </a:lnTo>
                    <a:lnTo>
                      <a:pt x="777" y="499"/>
                    </a:lnTo>
                    <a:lnTo>
                      <a:pt x="773" y="506"/>
                    </a:lnTo>
                    <a:lnTo>
                      <a:pt x="768" y="522"/>
                    </a:lnTo>
                    <a:lnTo>
                      <a:pt x="764" y="537"/>
                    </a:lnTo>
                    <a:lnTo>
                      <a:pt x="758" y="567"/>
                    </a:lnTo>
                    <a:lnTo>
                      <a:pt x="755" y="593"/>
                    </a:lnTo>
                    <a:lnTo>
                      <a:pt x="731" y="585"/>
                    </a:lnTo>
                    <a:lnTo>
                      <a:pt x="698" y="591"/>
                    </a:lnTo>
                    <a:lnTo>
                      <a:pt x="711" y="629"/>
                    </a:lnTo>
                    <a:lnTo>
                      <a:pt x="719" y="636"/>
                    </a:lnTo>
                    <a:lnTo>
                      <a:pt x="704" y="641"/>
                    </a:lnTo>
                    <a:lnTo>
                      <a:pt x="692" y="645"/>
                    </a:lnTo>
                    <a:lnTo>
                      <a:pt x="680" y="646"/>
                    </a:lnTo>
                    <a:lnTo>
                      <a:pt x="670" y="646"/>
                    </a:lnTo>
                    <a:lnTo>
                      <a:pt x="661" y="644"/>
                    </a:lnTo>
                    <a:lnTo>
                      <a:pt x="653" y="641"/>
                    </a:lnTo>
                    <a:lnTo>
                      <a:pt x="644" y="638"/>
                    </a:lnTo>
                    <a:lnTo>
                      <a:pt x="636" y="634"/>
                    </a:lnTo>
                    <a:lnTo>
                      <a:pt x="629" y="631"/>
                    </a:lnTo>
                    <a:lnTo>
                      <a:pt x="620" y="628"/>
                    </a:lnTo>
                    <a:lnTo>
                      <a:pt x="611" y="625"/>
                    </a:lnTo>
                    <a:lnTo>
                      <a:pt x="601" y="624"/>
                    </a:lnTo>
                    <a:lnTo>
                      <a:pt x="591" y="625"/>
                    </a:lnTo>
                    <a:lnTo>
                      <a:pt x="579" y="628"/>
                    </a:lnTo>
                    <a:lnTo>
                      <a:pt x="566" y="633"/>
                    </a:lnTo>
                    <a:lnTo>
                      <a:pt x="552" y="641"/>
                    </a:lnTo>
                    <a:lnTo>
                      <a:pt x="543" y="646"/>
                    </a:lnTo>
                    <a:lnTo>
                      <a:pt x="536" y="652"/>
                    </a:lnTo>
                    <a:lnTo>
                      <a:pt x="530" y="659"/>
                    </a:lnTo>
                    <a:lnTo>
                      <a:pt x="525" y="666"/>
                    </a:lnTo>
                    <a:lnTo>
                      <a:pt x="520" y="673"/>
                    </a:lnTo>
                    <a:lnTo>
                      <a:pt x="514" y="678"/>
                    </a:lnTo>
                    <a:lnTo>
                      <a:pt x="511" y="680"/>
                    </a:lnTo>
                    <a:lnTo>
                      <a:pt x="508" y="683"/>
                    </a:lnTo>
                    <a:lnTo>
                      <a:pt x="503" y="684"/>
                    </a:lnTo>
                    <a:lnTo>
                      <a:pt x="499" y="684"/>
                    </a:lnTo>
                    <a:lnTo>
                      <a:pt x="491" y="684"/>
                    </a:lnTo>
                    <a:lnTo>
                      <a:pt x="486" y="682"/>
                    </a:lnTo>
                    <a:lnTo>
                      <a:pt x="481" y="679"/>
                    </a:lnTo>
                    <a:lnTo>
                      <a:pt x="477" y="676"/>
                    </a:lnTo>
                    <a:lnTo>
                      <a:pt x="470" y="668"/>
                    </a:lnTo>
                    <a:lnTo>
                      <a:pt x="465" y="659"/>
                    </a:lnTo>
                    <a:lnTo>
                      <a:pt x="458" y="650"/>
                    </a:lnTo>
                    <a:lnTo>
                      <a:pt x="451" y="642"/>
                    </a:lnTo>
                    <a:lnTo>
                      <a:pt x="446" y="639"/>
                    </a:lnTo>
                    <a:lnTo>
                      <a:pt x="441" y="637"/>
                    </a:lnTo>
                    <a:lnTo>
                      <a:pt x="433" y="635"/>
                    </a:lnTo>
                    <a:lnTo>
                      <a:pt x="425" y="635"/>
                    </a:lnTo>
                    <a:lnTo>
                      <a:pt x="421" y="635"/>
                    </a:lnTo>
                    <a:lnTo>
                      <a:pt x="417" y="638"/>
                    </a:lnTo>
                    <a:lnTo>
                      <a:pt x="412" y="640"/>
                    </a:lnTo>
                    <a:lnTo>
                      <a:pt x="409" y="644"/>
                    </a:lnTo>
                    <a:lnTo>
                      <a:pt x="405" y="647"/>
                    </a:lnTo>
                    <a:lnTo>
                      <a:pt x="401" y="650"/>
                    </a:lnTo>
                    <a:lnTo>
                      <a:pt x="397" y="652"/>
                    </a:lnTo>
                    <a:lnTo>
                      <a:pt x="392" y="653"/>
                    </a:lnTo>
                    <a:lnTo>
                      <a:pt x="384" y="652"/>
                    </a:lnTo>
                    <a:lnTo>
                      <a:pt x="376" y="651"/>
                    </a:lnTo>
                    <a:lnTo>
                      <a:pt x="369" y="648"/>
                    </a:lnTo>
                    <a:lnTo>
                      <a:pt x="363" y="645"/>
                    </a:lnTo>
                    <a:lnTo>
                      <a:pt x="350" y="638"/>
                    </a:lnTo>
                    <a:lnTo>
                      <a:pt x="339" y="629"/>
                    </a:lnTo>
                    <a:lnTo>
                      <a:pt x="327" y="619"/>
                    </a:lnTo>
                    <a:lnTo>
                      <a:pt x="312" y="611"/>
                    </a:lnTo>
                    <a:lnTo>
                      <a:pt x="306" y="608"/>
                    </a:lnTo>
                    <a:lnTo>
                      <a:pt x="297" y="606"/>
                    </a:lnTo>
                    <a:lnTo>
                      <a:pt x="289" y="604"/>
                    </a:lnTo>
                    <a:lnTo>
                      <a:pt x="279" y="603"/>
                    </a:lnTo>
                    <a:lnTo>
                      <a:pt x="271" y="604"/>
                    </a:lnTo>
                    <a:lnTo>
                      <a:pt x="262" y="606"/>
                    </a:lnTo>
                    <a:lnTo>
                      <a:pt x="253" y="610"/>
                    </a:lnTo>
                    <a:lnTo>
                      <a:pt x="245" y="615"/>
                    </a:lnTo>
                    <a:lnTo>
                      <a:pt x="237" y="620"/>
                    </a:lnTo>
                    <a:lnTo>
                      <a:pt x="229" y="628"/>
                    </a:lnTo>
                    <a:lnTo>
                      <a:pt x="222" y="636"/>
                    </a:lnTo>
                    <a:lnTo>
                      <a:pt x="216" y="644"/>
                    </a:lnTo>
                    <a:lnTo>
                      <a:pt x="209" y="653"/>
                    </a:lnTo>
                    <a:lnTo>
                      <a:pt x="204" y="662"/>
                    </a:lnTo>
                    <a:lnTo>
                      <a:pt x="198" y="671"/>
                    </a:lnTo>
                    <a:lnTo>
                      <a:pt x="194" y="682"/>
                    </a:lnTo>
                    <a:lnTo>
                      <a:pt x="190" y="692"/>
                    </a:lnTo>
                    <a:lnTo>
                      <a:pt x="188" y="702"/>
                    </a:lnTo>
                    <a:lnTo>
                      <a:pt x="187" y="711"/>
                    </a:lnTo>
                    <a:lnTo>
                      <a:pt x="186" y="720"/>
                    </a:lnTo>
                    <a:lnTo>
                      <a:pt x="178" y="719"/>
                    </a:lnTo>
                    <a:lnTo>
                      <a:pt x="172" y="717"/>
                    </a:lnTo>
                    <a:lnTo>
                      <a:pt x="164" y="712"/>
                    </a:lnTo>
                    <a:lnTo>
                      <a:pt x="156" y="708"/>
                    </a:lnTo>
                    <a:lnTo>
                      <a:pt x="149" y="702"/>
                    </a:lnTo>
                    <a:lnTo>
                      <a:pt x="141" y="697"/>
                    </a:lnTo>
                    <a:lnTo>
                      <a:pt x="134" y="693"/>
                    </a:lnTo>
                    <a:lnTo>
                      <a:pt x="127" y="690"/>
                    </a:lnTo>
                    <a:lnTo>
                      <a:pt x="100" y="740"/>
                    </a:lnTo>
                    <a:lnTo>
                      <a:pt x="73" y="740"/>
                    </a:lnTo>
                    <a:lnTo>
                      <a:pt x="70" y="725"/>
                    </a:lnTo>
                    <a:lnTo>
                      <a:pt x="67" y="712"/>
                    </a:lnTo>
                    <a:lnTo>
                      <a:pt x="66" y="699"/>
                    </a:lnTo>
                    <a:lnTo>
                      <a:pt x="66" y="686"/>
                    </a:lnTo>
                    <a:lnTo>
                      <a:pt x="66" y="672"/>
                    </a:lnTo>
                    <a:lnTo>
                      <a:pt x="66" y="658"/>
                    </a:lnTo>
                    <a:lnTo>
                      <a:pt x="64" y="644"/>
                    </a:lnTo>
                    <a:lnTo>
                      <a:pt x="60" y="629"/>
                    </a:lnTo>
                    <a:lnTo>
                      <a:pt x="58" y="622"/>
                    </a:lnTo>
                    <a:lnTo>
                      <a:pt x="53" y="618"/>
                    </a:lnTo>
                    <a:lnTo>
                      <a:pt x="50" y="613"/>
                    </a:lnTo>
                    <a:lnTo>
                      <a:pt x="46" y="609"/>
                    </a:lnTo>
                    <a:lnTo>
                      <a:pt x="36" y="601"/>
                    </a:lnTo>
                    <a:lnTo>
                      <a:pt x="25" y="592"/>
                    </a:lnTo>
                    <a:lnTo>
                      <a:pt x="20" y="587"/>
                    </a:lnTo>
                    <a:lnTo>
                      <a:pt x="16" y="581"/>
                    </a:lnTo>
                    <a:lnTo>
                      <a:pt x="11" y="575"/>
                    </a:lnTo>
                    <a:lnTo>
                      <a:pt x="8" y="566"/>
                    </a:lnTo>
                    <a:lnTo>
                      <a:pt x="5" y="558"/>
                    </a:lnTo>
                    <a:lnTo>
                      <a:pt x="3" y="548"/>
                    </a:lnTo>
                    <a:lnTo>
                      <a:pt x="0" y="537"/>
                    </a:lnTo>
                    <a:lnTo>
                      <a:pt x="0" y="524"/>
                    </a:lnTo>
                    <a:lnTo>
                      <a:pt x="53" y="530"/>
                    </a:lnTo>
                    <a:lnTo>
                      <a:pt x="59" y="526"/>
                    </a:lnTo>
                    <a:lnTo>
                      <a:pt x="64" y="522"/>
                    </a:lnTo>
                    <a:lnTo>
                      <a:pt x="71" y="520"/>
                    </a:lnTo>
                    <a:lnTo>
                      <a:pt x="76" y="518"/>
                    </a:lnTo>
                    <a:lnTo>
                      <a:pt x="91" y="514"/>
                    </a:lnTo>
                    <a:lnTo>
                      <a:pt x="106" y="512"/>
                    </a:lnTo>
                    <a:lnTo>
                      <a:pt x="121" y="511"/>
                    </a:lnTo>
                    <a:lnTo>
                      <a:pt x="139" y="510"/>
                    </a:lnTo>
                    <a:lnTo>
                      <a:pt x="155" y="508"/>
                    </a:lnTo>
                    <a:lnTo>
                      <a:pt x="173" y="505"/>
                    </a:lnTo>
                    <a:lnTo>
                      <a:pt x="177" y="503"/>
                    </a:lnTo>
                    <a:lnTo>
                      <a:pt x="182" y="500"/>
                    </a:lnTo>
                    <a:lnTo>
                      <a:pt x="185" y="497"/>
                    </a:lnTo>
                    <a:lnTo>
                      <a:pt x="189" y="494"/>
                    </a:lnTo>
                    <a:lnTo>
                      <a:pt x="196" y="485"/>
                    </a:lnTo>
                    <a:lnTo>
                      <a:pt x="201" y="475"/>
                    </a:lnTo>
                    <a:lnTo>
                      <a:pt x="207" y="464"/>
                    </a:lnTo>
                    <a:lnTo>
                      <a:pt x="211" y="451"/>
                    </a:lnTo>
                    <a:lnTo>
                      <a:pt x="216" y="438"/>
                    </a:lnTo>
                    <a:lnTo>
                      <a:pt x="219" y="424"/>
                    </a:lnTo>
                    <a:lnTo>
                      <a:pt x="221" y="410"/>
                    </a:lnTo>
                    <a:lnTo>
                      <a:pt x="223" y="395"/>
                    </a:lnTo>
                    <a:lnTo>
                      <a:pt x="224" y="381"/>
                    </a:lnTo>
                    <a:lnTo>
                      <a:pt x="224" y="367"/>
                    </a:lnTo>
                    <a:lnTo>
                      <a:pt x="224" y="354"/>
                    </a:lnTo>
                    <a:lnTo>
                      <a:pt x="223" y="341"/>
                    </a:lnTo>
                    <a:lnTo>
                      <a:pt x="221" y="330"/>
                    </a:lnTo>
                    <a:lnTo>
                      <a:pt x="219" y="320"/>
                    </a:lnTo>
                    <a:lnTo>
                      <a:pt x="219" y="28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5" name="Freeform 546">
                <a:extLst>
                  <a:ext uri="{FF2B5EF4-FFF2-40B4-BE49-F238E27FC236}">
                    <a16:creationId xmlns:a16="http://schemas.microsoft.com/office/drawing/2014/main" id="{3F52D155-52C9-664D-B225-54FB47922AF3}"/>
                  </a:ext>
                </a:extLst>
              </p:cNvPr>
              <p:cNvSpPr>
                <a:spLocks/>
              </p:cNvSpPr>
              <p:nvPr>
                <p:custDataLst>
                  <p:tags r:id="rId377"/>
                </p:custDataLst>
              </p:nvPr>
            </p:nvSpPr>
            <p:spPr bwMode="auto">
              <a:xfrm>
                <a:off x="5216525" y="2533650"/>
                <a:ext cx="300038" cy="260350"/>
              </a:xfrm>
              <a:custGeom>
                <a:avLst/>
                <a:gdLst>
                  <a:gd name="T0" fmla="*/ 2147483646 w 697"/>
                  <a:gd name="T1" fmla="*/ 2147483646 h 500"/>
                  <a:gd name="T2" fmla="*/ 2147483646 w 697"/>
                  <a:gd name="T3" fmla="*/ 2147483646 h 500"/>
                  <a:gd name="T4" fmla="*/ 2147483646 w 697"/>
                  <a:gd name="T5" fmla="*/ 2147483646 h 500"/>
                  <a:gd name="T6" fmla="*/ 2147483646 w 697"/>
                  <a:gd name="T7" fmla="*/ 2147483646 h 500"/>
                  <a:gd name="T8" fmla="*/ 2147483646 w 697"/>
                  <a:gd name="T9" fmla="*/ 2147483646 h 500"/>
                  <a:gd name="T10" fmla="*/ 2147483646 w 697"/>
                  <a:gd name="T11" fmla="*/ 2147483646 h 500"/>
                  <a:gd name="T12" fmla="*/ 2147483646 w 697"/>
                  <a:gd name="T13" fmla="*/ 2147483646 h 500"/>
                  <a:gd name="T14" fmla="*/ 2147483646 w 697"/>
                  <a:gd name="T15" fmla="*/ 2147483646 h 500"/>
                  <a:gd name="T16" fmla="*/ 2147483646 w 697"/>
                  <a:gd name="T17" fmla="*/ 2147483646 h 500"/>
                  <a:gd name="T18" fmla="*/ 2147483646 w 697"/>
                  <a:gd name="T19" fmla="*/ 2147483646 h 500"/>
                  <a:gd name="T20" fmla="*/ 2147483646 w 697"/>
                  <a:gd name="T21" fmla="*/ 2147483646 h 500"/>
                  <a:gd name="T22" fmla="*/ 2147483646 w 697"/>
                  <a:gd name="T23" fmla="*/ 2147483646 h 500"/>
                  <a:gd name="T24" fmla="*/ 2147483646 w 697"/>
                  <a:gd name="T25" fmla="*/ 2147483646 h 500"/>
                  <a:gd name="T26" fmla="*/ 2147483646 w 697"/>
                  <a:gd name="T27" fmla="*/ 2147483646 h 500"/>
                  <a:gd name="T28" fmla="*/ 2147483646 w 697"/>
                  <a:gd name="T29" fmla="*/ 2147483646 h 500"/>
                  <a:gd name="T30" fmla="*/ 2147483646 w 697"/>
                  <a:gd name="T31" fmla="*/ 2147483646 h 500"/>
                  <a:gd name="T32" fmla="*/ 2147483646 w 697"/>
                  <a:gd name="T33" fmla="*/ 2147483646 h 500"/>
                  <a:gd name="T34" fmla="*/ 2147483646 w 697"/>
                  <a:gd name="T35" fmla="*/ 2147483646 h 500"/>
                  <a:gd name="T36" fmla="*/ 2147483646 w 697"/>
                  <a:gd name="T37" fmla="*/ 2147483646 h 500"/>
                  <a:gd name="T38" fmla="*/ 2147483646 w 697"/>
                  <a:gd name="T39" fmla="*/ 2147483646 h 500"/>
                  <a:gd name="T40" fmla="*/ 2147483646 w 697"/>
                  <a:gd name="T41" fmla="*/ 2147483646 h 500"/>
                  <a:gd name="T42" fmla="*/ 2147483646 w 697"/>
                  <a:gd name="T43" fmla="*/ 2147483646 h 500"/>
                  <a:gd name="T44" fmla="*/ 398776330 w 697"/>
                  <a:gd name="T45" fmla="*/ 2147483646 h 500"/>
                  <a:gd name="T46" fmla="*/ 2147483646 w 697"/>
                  <a:gd name="T47" fmla="*/ 2147483646 h 500"/>
                  <a:gd name="T48" fmla="*/ 2147483646 w 697"/>
                  <a:gd name="T49" fmla="*/ 2147483646 h 500"/>
                  <a:gd name="T50" fmla="*/ 2147483646 w 697"/>
                  <a:gd name="T51" fmla="*/ 2147483646 h 500"/>
                  <a:gd name="T52" fmla="*/ 2147483646 w 697"/>
                  <a:gd name="T53" fmla="*/ 2147483646 h 500"/>
                  <a:gd name="T54" fmla="*/ 2147483646 w 697"/>
                  <a:gd name="T55" fmla="*/ 2147483646 h 500"/>
                  <a:gd name="T56" fmla="*/ 2147483646 w 697"/>
                  <a:gd name="T57" fmla="*/ 2147483646 h 500"/>
                  <a:gd name="T58" fmla="*/ 2147483646 w 697"/>
                  <a:gd name="T59" fmla="*/ 2147483646 h 500"/>
                  <a:gd name="T60" fmla="*/ 2147483646 w 697"/>
                  <a:gd name="T61" fmla="*/ 2147483646 h 500"/>
                  <a:gd name="T62" fmla="*/ 2147483646 w 697"/>
                  <a:gd name="T63" fmla="*/ 2147483646 h 500"/>
                  <a:gd name="T64" fmla="*/ 2147483646 w 697"/>
                  <a:gd name="T65" fmla="*/ 2147483646 h 500"/>
                  <a:gd name="T66" fmla="*/ 2147483646 w 697"/>
                  <a:gd name="T67" fmla="*/ 2147483646 h 500"/>
                  <a:gd name="T68" fmla="*/ 2147483646 w 697"/>
                  <a:gd name="T69" fmla="*/ 2147483646 h 500"/>
                  <a:gd name="T70" fmla="*/ 2147483646 w 697"/>
                  <a:gd name="T71" fmla="*/ 2147483646 h 500"/>
                  <a:gd name="T72" fmla="*/ 2147483646 w 697"/>
                  <a:gd name="T73" fmla="*/ 2147483646 h 500"/>
                  <a:gd name="T74" fmla="*/ 2147483646 w 697"/>
                  <a:gd name="T75" fmla="*/ 2147483646 h 500"/>
                  <a:gd name="T76" fmla="*/ 2147483646 w 697"/>
                  <a:gd name="T77" fmla="*/ 2147483646 h 500"/>
                  <a:gd name="T78" fmla="*/ 2147483646 w 697"/>
                  <a:gd name="T79" fmla="*/ 2147483646 h 500"/>
                  <a:gd name="T80" fmla="*/ 2147483646 w 697"/>
                  <a:gd name="T81" fmla="*/ 2147483646 h 500"/>
                  <a:gd name="T82" fmla="*/ 2147483646 w 697"/>
                  <a:gd name="T83" fmla="*/ 2147483646 h 500"/>
                  <a:gd name="T84" fmla="*/ 2147483646 w 697"/>
                  <a:gd name="T85" fmla="*/ 2147483646 h 500"/>
                  <a:gd name="T86" fmla="*/ 2147483646 w 697"/>
                  <a:gd name="T87" fmla="*/ 1694011014 h 500"/>
                  <a:gd name="T88" fmla="*/ 2147483646 w 697"/>
                  <a:gd name="T89" fmla="*/ 1129521185 h 500"/>
                  <a:gd name="T90" fmla="*/ 2147483646 w 697"/>
                  <a:gd name="T91" fmla="*/ 2147483646 h 500"/>
                  <a:gd name="T92" fmla="*/ 2147483646 w 697"/>
                  <a:gd name="T93" fmla="*/ 2147483646 h 500"/>
                  <a:gd name="T94" fmla="*/ 2147483646 w 697"/>
                  <a:gd name="T95" fmla="*/ 1835268593 h 500"/>
                  <a:gd name="T96" fmla="*/ 2147483646 w 697"/>
                  <a:gd name="T97" fmla="*/ 2147483646 h 500"/>
                  <a:gd name="T98" fmla="*/ 2147483646 w 697"/>
                  <a:gd name="T99" fmla="*/ 2147483646 h 500"/>
                  <a:gd name="T100" fmla="*/ 2147483646 w 697"/>
                  <a:gd name="T101" fmla="*/ 2147483646 h 500"/>
                  <a:gd name="T102" fmla="*/ 2147483646 w 697"/>
                  <a:gd name="T103" fmla="*/ 2147483646 h 50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697" h="500">
                    <a:moveTo>
                      <a:pt x="631" y="50"/>
                    </a:moveTo>
                    <a:lnTo>
                      <a:pt x="635" y="51"/>
                    </a:lnTo>
                    <a:lnTo>
                      <a:pt x="648" y="53"/>
                    </a:lnTo>
                    <a:lnTo>
                      <a:pt x="659" y="55"/>
                    </a:lnTo>
                    <a:lnTo>
                      <a:pt x="664" y="56"/>
                    </a:lnTo>
                    <a:lnTo>
                      <a:pt x="657" y="161"/>
                    </a:lnTo>
                    <a:lnTo>
                      <a:pt x="657" y="163"/>
                    </a:lnTo>
                    <a:lnTo>
                      <a:pt x="659" y="165"/>
                    </a:lnTo>
                    <a:lnTo>
                      <a:pt x="661" y="167"/>
                    </a:lnTo>
                    <a:lnTo>
                      <a:pt x="664" y="169"/>
                    </a:lnTo>
                    <a:lnTo>
                      <a:pt x="669" y="173"/>
                    </a:lnTo>
                    <a:lnTo>
                      <a:pt x="677" y="177"/>
                    </a:lnTo>
                    <a:lnTo>
                      <a:pt x="685" y="181"/>
                    </a:lnTo>
                    <a:lnTo>
                      <a:pt x="691" y="185"/>
                    </a:lnTo>
                    <a:lnTo>
                      <a:pt x="694" y="189"/>
                    </a:lnTo>
                    <a:lnTo>
                      <a:pt x="696" y="192"/>
                    </a:lnTo>
                    <a:lnTo>
                      <a:pt x="697" y="195"/>
                    </a:lnTo>
                    <a:lnTo>
                      <a:pt x="697" y="198"/>
                    </a:lnTo>
                    <a:lnTo>
                      <a:pt x="697" y="203"/>
                    </a:lnTo>
                    <a:lnTo>
                      <a:pt x="696" y="208"/>
                    </a:lnTo>
                    <a:lnTo>
                      <a:pt x="694" y="211"/>
                    </a:lnTo>
                    <a:lnTo>
                      <a:pt x="691" y="214"/>
                    </a:lnTo>
                    <a:lnTo>
                      <a:pt x="688" y="216"/>
                    </a:lnTo>
                    <a:lnTo>
                      <a:pt x="685" y="217"/>
                    </a:lnTo>
                    <a:lnTo>
                      <a:pt x="680" y="218"/>
                    </a:lnTo>
                    <a:lnTo>
                      <a:pt x="676" y="219"/>
                    </a:lnTo>
                    <a:lnTo>
                      <a:pt x="655" y="218"/>
                    </a:lnTo>
                    <a:lnTo>
                      <a:pt x="631" y="216"/>
                    </a:lnTo>
                    <a:lnTo>
                      <a:pt x="619" y="221"/>
                    </a:lnTo>
                    <a:lnTo>
                      <a:pt x="605" y="228"/>
                    </a:lnTo>
                    <a:lnTo>
                      <a:pt x="589" y="235"/>
                    </a:lnTo>
                    <a:lnTo>
                      <a:pt x="574" y="245"/>
                    </a:lnTo>
                    <a:lnTo>
                      <a:pt x="567" y="250"/>
                    </a:lnTo>
                    <a:lnTo>
                      <a:pt x="560" y="256"/>
                    </a:lnTo>
                    <a:lnTo>
                      <a:pt x="554" y="261"/>
                    </a:lnTo>
                    <a:lnTo>
                      <a:pt x="549" y="267"/>
                    </a:lnTo>
                    <a:lnTo>
                      <a:pt x="544" y="274"/>
                    </a:lnTo>
                    <a:lnTo>
                      <a:pt x="541" y="281"/>
                    </a:lnTo>
                    <a:lnTo>
                      <a:pt x="539" y="288"/>
                    </a:lnTo>
                    <a:lnTo>
                      <a:pt x="538" y="296"/>
                    </a:lnTo>
                    <a:lnTo>
                      <a:pt x="529" y="299"/>
                    </a:lnTo>
                    <a:lnTo>
                      <a:pt x="521" y="302"/>
                    </a:lnTo>
                    <a:lnTo>
                      <a:pt x="514" y="306"/>
                    </a:lnTo>
                    <a:lnTo>
                      <a:pt x="506" y="312"/>
                    </a:lnTo>
                    <a:lnTo>
                      <a:pt x="491" y="324"/>
                    </a:lnTo>
                    <a:lnTo>
                      <a:pt x="475" y="339"/>
                    </a:lnTo>
                    <a:lnTo>
                      <a:pt x="465" y="346"/>
                    </a:lnTo>
                    <a:lnTo>
                      <a:pt x="455" y="352"/>
                    </a:lnTo>
                    <a:lnTo>
                      <a:pt x="445" y="360"/>
                    </a:lnTo>
                    <a:lnTo>
                      <a:pt x="433" y="365"/>
                    </a:lnTo>
                    <a:lnTo>
                      <a:pt x="420" y="370"/>
                    </a:lnTo>
                    <a:lnTo>
                      <a:pt x="406" y="373"/>
                    </a:lnTo>
                    <a:lnTo>
                      <a:pt x="389" y="376"/>
                    </a:lnTo>
                    <a:lnTo>
                      <a:pt x="372" y="377"/>
                    </a:lnTo>
                    <a:lnTo>
                      <a:pt x="361" y="377"/>
                    </a:lnTo>
                    <a:lnTo>
                      <a:pt x="352" y="378"/>
                    </a:lnTo>
                    <a:lnTo>
                      <a:pt x="344" y="380"/>
                    </a:lnTo>
                    <a:lnTo>
                      <a:pt x="337" y="382"/>
                    </a:lnTo>
                    <a:lnTo>
                      <a:pt x="326" y="389"/>
                    </a:lnTo>
                    <a:lnTo>
                      <a:pt x="316" y="396"/>
                    </a:lnTo>
                    <a:lnTo>
                      <a:pt x="306" y="404"/>
                    </a:lnTo>
                    <a:lnTo>
                      <a:pt x="296" y="413"/>
                    </a:lnTo>
                    <a:lnTo>
                      <a:pt x="290" y="417"/>
                    </a:lnTo>
                    <a:lnTo>
                      <a:pt x="283" y="420"/>
                    </a:lnTo>
                    <a:lnTo>
                      <a:pt x="274" y="423"/>
                    </a:lnTo>
                    <a:lnTo>
                      <a:pt x="265" y="426"/>
                    </a:lnTo>
                    <a:lnTo>
                      <a:pt x="272" y="494"/>
                    </a:lnTo>
                    <a:lnTo>
                      <a:pt x="0" y="500"/>
                    </a:lnTo>
                    <a:lnTo>
                      <a:pt x="5" y="496"/>
                    </a:lnTo>
                    <a:lnTo>
                      <a:pt x="13" y="492"/>
                    </a:lnTo>
                    <a:lnTo>
                      <a:pt x="22" y="490"/>
                    </a:lnTo>
                    <a:lnTo>
                      <a:pt x="32" y="487"/>
                    </a:lnTo>
                    <a:lnTo>
                      <a:pt x="55" y="483"/>
                    </a:lnTo>
                    <a:lnTo>
                      <a:pt x="80" y="475"/>
                    </a:lnTo>
                    <a:lnTo>
                      <a:pt x="85" y="473"/>
                    </a:lnTo>
                    <a:lnTo>
                      <a:pt x="90" y="469"/>
                    </a:lnTo>
                    <a:lnTo>
                      <a:pt x="92" y="465"/>
                    </a:lnTo>
                    <a:lnTo>
                      <a:pt x="93" y="459"/>
                    </a:lnTo>
                    <a:lnTo>
                      <a:pt x="93" y="451"/>
                    </a:lnTo>
                    <a:lnTo>
                      <a:pt x="93" y="444"/>
                    </a:lnTo>
                    <a:lnTo>
                      <a:pt x="99" y="438"/>
                    </a:lnTo>
                    <a:lnTo>
                      <a:pt x="104" y="432"/>
                    </a:lnTo>
                    <a:lnTo>
                      <a:pt x="112" y="427"/>
                    </a:lnTo>
                    <a:lnTo>
                      <a:pt x="119" y="422"/>
                    </a:lnTo>
                    <a:lnTo>
                      <a:pt x="136" y="414"/>
                    </a:lnTo>
                    <a:lnTo>
                      <a:pt x="152" y="404"/>
                    </a:lnTo>
                    <a:lnTo>
                      <a:pt x="160" y="399"/>
                    </a:lnTo>
                    <a:lnTo>
                      <a:pt x="168" y="394"/>
                    </a:lnTo>
                    <a:lnTo>
                      <a:pt x="174" y="388"/>
                    </a:lnTo>
                    <a:lnTo>
                      <a:pt x="181" y="382"/>
                    </a:lnTo>
                    <a:lnTo>
                      <a:pt x="185" y="375"/>
                    </a:lnTo>
                    <a:lnTo>
                      <a:pt x="189" y="366"/>
                    </a:lnTo>
                    <a:lnTo>
                      <a:pt x="192" y="357"/>
                    </a:lnTo>
                    <a:lnTo>
                      <a:pt x="192" y="345"/>
                    </a:lnTo>
                    <a:lnTo>
                      <a:pt x="193" y="332"/>
                    </a:lnTo>
                    <a:lnTo>
                      <a:pt x="193" y="316"/>
                    </a:lnTo>
                    <a:lnTo>
                      <a:pt x="194" y="296"/>
                    </a:lnTo>
                    <a:lnTo>
                      <a:pt x="195" y="275"/>
                    </a:lnTo>
                    <a:lnTo>
                      <a:pt x="195" y="254"/>
                    </a:lnTo>
                    <a:lnTo>
                      <a:pt x="195" y="232"/>
                    </a:lnTo>
                    <a:lnTo>
                      <a:pt x="194" y="211"/>
                    </a:lnTo>
                    <a:lnTo>
                      <a:pt x="192" y="192"/>
                    </a:lnTo>
                    <a:lnTo>
                      <a:pt x="201" y="192"/>
                    </a:lnTo>
                    <a:lnTo>
                      <a:pt x="207" y="190"/>
                    </a:lnTo>
                    <a:lnTo>
                      <a:pt x="214" y="189"/>
                    </a:lnTo>
                    <a:lnTo>
                      <a:pt x="219" y="185"/>
                    </a:lnTo>
                    <a:lnTo>
                      <a:pt x="224" y="182"/>
                    </a:lnTo>
                    <a:lnTo>
                      <a:pt x="228" y="179"/>
                    </a:lnTo>
                    <a:lnTo>
                      <a:pt x="232" y="176"/>
                    </a:lnTo>
                    <a:lnTo>
                      <a:pt x="236" y="172"/>
                    </a:lnTo>
                    <a:lnTo>
                      <a:pt x="241" y="165"/>
                    </a:lnTo>
                    <a:lnTo>
                      <a:pt x="247" y="158"/>
                    </a:lnTo>
                    <a:lnTo>
                      <a:pt x="249" y="155"/>
                    </a:lnTo>
                    <a:lnTo>
                      <a:pt x="252" y="152"/>
                    </a:lnTo>
                    <a:lnTo>
                      <a:pt x="256" y="150"/>
                    </a:lnTo>
                    <a:lnTo>
                      <a:pt x="259" y="149"/>
                    </a:lnTo>
                    <a:lnTo>
                      <a:pt x="281" y="146"/>
                    </a:lnTo>
                    <a:lnTo>
                      <a:pt x="297" y="145"/>
                    </a:lnTo>
                    <a:lnTo>
                      <a:pt x="306" y="144"/>
                    </a:lnTo>
                    <a:lnTo>
                      <a:pt x="314" y="143"/>
                    </a:lnTo>
                    <a:lnTo>
                      <a:pt x="323" y="140"/>
                    </a:lnTo>
                    <a:lnTo>
                      <a:pt x="331" y="137"/>
                    </a:lnTo>
                    <a:lnTo>
                      <a:pt x="340" y="131"/>
                    </a:lnTo>
                    <a:lnTo>
                      <a:pt x="348" y="124"/>
                    </a:lnTo>
                    <a:lnTo>
                      <a:pt x="354" y="116"/>
                    </a:lnTo>
                    <a:lnTo>
                      <a:pt x="360" y="108"/>
                    </a:lnTo>
                    <a:lnTo>
                      <a:pt x="371" y="89"/>
                    </a:lnTo>
                    <a:lnTo>
                      <a:pt x="380" y="68"/>
                    </a:lnTo>
                    <a:lnTo>
                      <a:pt x="388" y="48"/>
                    </a:lnTo>
                    <a:lnTo>
                      <a:pt x="397" y="29"/>
                    </a:lnTo>
                    <a:lnTo>
                      <a:pt x="402" y="21"/>
                    </a:lnTo>
                    <a:lnTo>
                      <a:pt x="407" y="12"/>
                    </a:lnTo>
                    <a:lnTo>
                      <a:pt x="413" y="6"/>
                    </a:lnTo>
                    <a:lnTo>
                      <a:pt x="418" y="0"/>
                    </a:lnTo>
                    <a:lnTo>
                      <a:pt x="426" y="8"/>
                    </a:lnTo>
                    <a:lnTo>
                      <a:pt x="433" y="14"/>
                    </a:lnTo>
                    <a:lnTo>
                      <a:pt x="441" y="17"/>
                    </a:lnTo>
                    <a:lnTo>
                      <a:pt x="449" y="20"/>
                    </a:lnTo>
                    <a:lnTo>
                      <a:pt x="465" y="20"/>
                    </a:lnTo>
                    <a:lnTo>
                      <a:pt x="485" y="20"/>
                    </a:lnTo>
                    <a:lnTo>
                      <a:pt x="512" y="18"/>
                    </a:lnTo>
                    <a:lnTo>
                      <a:pt x="543" y="16"/>
                    </a:lnTo>
                    <a:lnTo>
                      <a:pt x="571" y="14"/>
                    </a:lnTo>
                    <a:lnTo>
                      <a:pt x="590" y="13"/>
                    </a:lnTo>
                    <a:lnTo>
                      <a:pt x="594" y="13"/>
                    </a:lnTo>
                    <a:lnTo>
                      <a:pt x="595" y="15"/>
                    </a:lnTo>
                    <a:lnTo>
                      <a:pt x="597" y="17"/>
                    </a:lnTo>
                    <a:lnTo>
                      <a:pt x="599" y="21"/>
                    </a:lnTo>
                    <a:lnTo>
                      <a:pt x="601" y="28"/>
                    </a:lnTo>
                    <a:lnTo>
                      <a:pt x="605" y="36"/>
                    </a:lnTo>
                    <a:lnTo>
                      <a:pt x="607" y="44"/>
                    </a:lnTo>
                    <a:lnTo>
                      <a:pt x="609" y="49"/>
                    </a:lnTo>
                    <a:lnTo>
                      <a:pt x="611" y="51"/>
                    </a:lnTo>
                    <a:lnTo>
                      <a:pt x="613" y="52"/>
                    </a:lnTo>
                    <a:lnTo>
                      <a:pt x="615" y="51"/>
                    </a:lnTo>
                    <a:lnTo>
                      <a:pt x="618" y="50"/>
                    </a:lnTo>
                    <a:lnTo>
                      <a:pt x="631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6" name="Freeform 547">
                <a:extLst>
                  <a:ext uri="{FF2B5EF4-FFF2-40B4-BE49-F238E27FC236}">
                    <a16:creationId xmlns:a16="http://schemas.microsoft.com/office/drawing/2014/main" id="{F1D9B9D8-52C0-9146-9B7E-80A6A29D6DBD}"/>
                  </a:ext>
                </a:extLst>
              </p:cNvPr>
              <p:cNvSpPr>
                <a:spLocks/>
              </p:cNvSpPr>
              <p:nvPr>
                <p:custDataLst>
                  <p:tags r:id="rId378"/>
                </p:custDataLst>
              </p:nvPr>
            </p:nvSpPr>
            <p:spPr bwMode="auto">
              <a:xfrm>
                <a:off x="5916613" y="1463675"/>
                <a:ext cx="236537" cy="92075"/>
              </a:xfrm>
              <a:custGeom>
                <a:avLst/>
                <a:gdLst>
                  <a:gd name="T0" fmla="*/ 2147483646 w 546"/>
                  <a:gd name="T1" fmla="*/ 2147483646 h 173"/>
                  <a:gd name="T2" fmla="*/ 2147483646 w 546"/>
                  <a:gd name="T3" fmla="*/ 2147483646 h 173"/>
                  <a:gd name="T4" fmla="*/ 2147483646 w 546"/>
                  <a:gd name="T5" fmla="*/ 2147483646 h 173"/>
                  <a:gd name="T6" fmla="*/ 2147483646 w 546"/>
                  <a:gd name="T7" fmla="*/ 2147483646 h 173"/>
                  <a:gd name="T8" fmla="*/ 2147483646 w 546"/>
                  <a:gd name="T9" fmla="*/ 2147483646 h 173"/>
                  <a:gd name="T10" fmla="*/ 2147483646 w 546"/>
                  <a:gd name="T11" fmla="*/ 2147483646 h 173"/>
                  <a:gd name="T12" fmla="*/ 2147483646 w 546"/>
                  <a:gd name="T13" fmla="*/ 2147483646 h 173"/>
                  <a:gd name="T14" fmla="*/ 2147483646 w 546"/>
                  <a:gd name="T15" fmla="*/ 2147483646 h 173"/>
                  <a:gd name="T16" fmla="*/ 2147483646 w 546"/>
                  <a:gd name="T17" fmla="*/ 2110599566 h 173"/>
                  <a:gd name="T18" fmla="*/ 2147483646 w 546"/>
                  <a:gd name="T19" fmla="*/ 1658227108 h 173"/>
                  <a:gd name="T20" fmla="*/ 2147483646 w 546"/>
                  <a:gd name="T21" fmla="*/ 452372458 h 173"/>
                  <a:gd name="T22" fmla="*/ 2147483646 w 546"/>
                  <a:gd name="T23" fmla="*/ 753765335 h 173"/>
                  <a:gd name="T24" fmla="*/ 2147483646 w 546"/>
                  <a:gd name="T25" fmla="*/ 1809206690 h 173"/>
                  <a:gd name="T26" fmla="*/ 2147483646 w 546"/>
                  <a:gd name="T27" fmla="*/ 1055441355 h 173"/>
                  <a:gd name="T28" fmla="*/ 2147483646 w 546"/>
                  <a:gd name="T29" fmla="*/ 0 h 173"/>
                  <a:gd name="T30" fmla="*/ 2147483646 w 546"/>
                  <a:gd name="T31" fmla="*/ 1055441355 h 173"/>
                  <a:gd name="T32" fmla="*/ 2147483646 w 546"/>
                  <a:gd name="T33" fmla="*/ 1055441355 h 173"/>
                  <a:gd name="T34" fmla="*/ 2147483646 w 546"/>
                  <a:gd name="T35" fmla="*/ 150696438 h 173"/>
                  <a:gd name="T36" fmla="*/ 2147483646 w 546"/>
                  <a:gd name="T37" fmla="*/ 904461773 h 173"/>
                  <a:gd name="T38" fmla="*/ 2147483646 w 546"/>
                  <a:gd name="T39" fmla="*/ 1809206690 h 173"/>
                  <a:gd name="T40" fmla="*/ 2147483646 w 546"/>
                  <a:gd name="T41" fmla="*/ 2147483646 h 173"/>
                  <a:gd name="T42" fmla="*/ 2147483646 w 546"/>
                  <a:gd name="T43" fmla="*/ 2147483646 h 173"/>
                  <a:gd name="T44" fmla="*/ 2147483646 w 546"/>
                  <a:gd name="T45" fmla="*/ 2147483646 h 173"/>
                  <a:gd name="T46" fmla="*/ 2147483646 w 546"/>
                  <a:gd name="T47" fmla="*/ 2147483646 h 173"/>
                  <a:gd name="T48" fmla="*/ 2147483646 w 546"/>
                  <a:gd name="T49" fmla="*/ 2147483646 h 173"/>
                  <a:gd name="T50" fmla="*/ 2147483646 w 546"/>
                  <a:gd name="T51" fmla="*/ 2147483646 h 173"/>
                  <a:gd name="T52" fmla="*/ 2147483646 w 546"/>
                  <a:gd name="T53" fmla="*/ 2147483646 h 173"/>
                  <a:gd name="T54" fmla="*/ 2147483646 w 546"/>
                  <a:gd name="T55" fmla="*/ 2147483646 h 173"/>
                  <a:gd name="T56" fmla="*/ 2147483646 w 546"/>
                  <a:gd name="T57" fmla="*/ 2147483646 h 173"/>
                  <a:gd name="T58" fmla="*/ 2147483646 w 546"/>
                  <a:gd name="T59" fmla="*/ 2147483646 h 173"/>
                  <a:gd name="T60" fmla="*/ 2147483646 w 546"/>
                  <a:gd name="T61" fmla="*/ 2147483646 h 173"/>
                  <a:gd name="T62" fmla="*/ 2147483646 w 546"/>
                  <a:gd name="T63" fmla="*/ 2147483646 h 173"/>
                  <a:gd name="T64" fmla="*/ 2147483646 w 546"/>
                  <a:gd name="T65" fmla="*/ 2147483646 h 173"/>
                  <a:gd name="T66" fmla="*/ 2147483646 w 546"/>
                  <a:gd name="T67" fmla="*/ 2147483646 h 173"/>
                  <a:gd name="T68" fmla="*/ 2147483646 w 546"/>
                  <a:gd name="T69" fmla="*/ 2147483646 h 173"/>
                  <a:gd name="T70" fmla="*/ 2147483646 w 546"/>
                  <a:gd name="T71" fmla="*/ 2147483646 h 173"/>
                  <a:gd name="T72" fmla="*/ 2147483646 w 546"/>
                  <a:gd name="T73" fmla="*/ 2147483646 h 173"/>
                  <a:gd name="T74" fmla="*/ 2147483646 w 546"/>
                  <a:gd name="T75" fmla="*/ 2147483646 h 173"/>
                  <a:gd name="T76" fmla="*/ 2147483646 w 546"/>
                  <a:gd name="T77" fmla="*/ 2147483646 h 173"/>
                  <a:gd name="T78" fmla="*/ 2147483646 w 546"/>
                  <a:gd name="T79" fmla="*/ 2147483646 h 173"/>
                  <a:gd name="T80" fmla="*/ 2147483646 w 546"/>
                  <a:gd name="T81" fmla="*/ 2147483646 h 173"/>
                  <a:gd name="T82" fmla="*/ 2147483646 w 546"/>
                  <a:gd name="T83" fmla="*/ 2147483646 h 173"/>
                  <a:gd name="T84" fmla="*/ 2147483646 w 546"/>
                  <a:gd name="T85" fmla="*/ 2147483646 h 173"/>
                  <a:gd name="T86" fmla="*/ 2147483646 w 546"/>
                  <a:gd name="T87" fmla="*/ 2147483646 h 173"/>
                  <a:gd name="T88" fmla="*/ 2147483646 w 546"/>
                  <a:gd name="T89" fmla="*/ 2147483646 h 173"/>
                  <a:gd name="T90" fmla="*/ 2147483646 w 546"/>
                  <a:gd name="T91" fmla="*/ 2147483646 h 173"/>
                  <a:gd name="T92" fmla="*/ 2147483646 w 546"/>
                  <a:gd name="T93" fmla="*/ 2147483646 h 173"/>
                  <a:gd name="T94" fmla="*/ 1300794942 w 546"/>
                  <a:gd name="T95" fmla="*/ 2147483646 h 173"/>
                  <a:gd name="T96" fmla="*/ 894284880 w 546"/>
                  <a:gd name="T97" fmla="*/ 2147483646 h 173"/>
                  <a:gd name="T98" fmla="*/ 2147483646 w 546"/>
                  <a:gd name="T99" fmla="*/ 2147483646 h 173"/>
                  <a:gd name="T100" fmla="*/ 2147483646 w 546"/>
                  <a:gd name="T101" fmla="*/ 1809206690 h 17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546" h="173">
                    <a:moveTo>
                      <a:pt x="47" y="12"/>
                    </a:moveTo>
                    <a:lnTo>
                      <a:pt x="61" y="15"/>
                    </a:lnTo>
                    <a:lnTo>
                      <a:pt x="74" y="19"/>
                    </a:lnTo>
                    <a:lnTo>
                      <a:pt x="61" y="38"/>
                    </a:lnTo>
                    <a:lnTo>
                      <a:pt x="87" y="38"/>
                    </a:lnTo>
                    <a:lnTo>
                      <a:pt x="94" y="34"/>
                    </a:lnTo>
                    <a:lnTo>
                      <a:pt x="102" y="31"/>
                    </a:lnTo>
                    <a:lnTo>
                      <a:pt x="107" y="29"/>
                    </a:lnTo>
                    <a:lnTo>
                      <a:pt x="110" y="27"/>
                    </a:lnTo>
                    <a:lnTo>
                      <a:pt x="112" y="23"/>
                    </a:lnTo>
                    <a:lnTo>
                      <a:pt x="113" y="19"/>
                    </a:lnTo>
                    <a:lnTo>
                      <a:pt x="132" y="27"/>
                    </a:lnTo>
                    <a:lnTo>
                      <a:pt x="142" y="32"/>
                    </a:lnTo>
                    <a:lnTo>
                      <a:pt x="150" y="36"/>
                    </a:lnTo>
                    <a:lnTo>
                      <a:pt x="161" y="44"/>
                    </a:lnTo>
                    <a:lnTo>
                      <a:pt x="161" y="19"/>
                    </a:lnTo>
                    <a:lnTo>
                      <a:pt x="188" y="19"/>
                    </a:lnTo>
                    <a:lnTo>
                      <a:pt x="209" y="19"/>
                    </a:lnTo>
                    <a:lnTo>
                      <a:pt x="224" y="19"/>
                    </a:lnTo>
                    <a:lnTo>
                      <a:pt x="233" y="19"/>
                    </a:lnTo>
                    <a:lnTo>
                      <a:pt x="243" y="19"/>
                    </a:lnTo>
                    <a:lnTo>
                      <a:pt x="253" y="19"/>
                    </a:lnTo>
                    <a:lnTo>
                      <a:pt x="256" y="17"/>
                    </a:lnTo>
                    <a:lnTo>
                      <a:pt x="260" y="16"/>
                    </a:lnTo>
                    <a:lnTo>
                      <a:pt x="264" y="14"/>
                    </a:lnTo>
                    <a:lnTo>
                      <a:pt x="266" y="12"/>
                    </a:lnTo>
                    <a:lnTo>
                      <a:pt x="269" y="14"/>
                    </a:lnTo>
                    <a:lnTo>
                      <a:pt x="273" y="14"/>
                    </a:lnTo>
                    <a:lnTo>
                      <a:pt x="276" y="13"/>
                    </a:lnTo>
                    <a:lnTo>
                      <a:pt x="279" y="11"/>
                    </a:lnTo>
                    <a:lnTo>
                      <a:pt x="281" y="8"/>
                    </a:lnTo>
                    <a:lnTo>
                      <a:pt x="285" y="6"/>
                    </a:lnTo>
                    <a:lnTo>
                      <a:pt x="286" y="3"/>
                    </a:lnTo>
                    <a:lnTo>
                      <a:pt x="287" y="0"/>
                    </a:lnTo>
                    <a:lnTo>
                      <a:pt x="320" y="0"/>
                    </a:lnTo>
                    <a:lnTo>
                      <a:pt x="321" y="5"/>
                    </a:lnTo>
                    <a:lnTo>
                      <a:pt x="324" y="9"/>
                    </a:lnTo>
                    <a:lnTo>
                      <a:pt x="329" y="11"/>
                    </a:lnTo>
                    <a:lnTo>
                      <a:pt x="333" y="12"/>
                    </a:lnTo>
                    <a:lnTo>
                      <a:pt x="338" y="11"/>
                    </a:lnTo>
                    <a:lnTo>
                      <a:pt x="345" y="9"/>
                    </a:lnTo>
                    <a:lnTo>
                      <a:pt x="348" y="7"/>
                    </a:lnTo>
                    <a:lnTo>
                      <a:pt x="351" y="5"/>
                    </a:lnTo>
                    <a:lnTo>
                      <a:pt x="353" y="3"/>
                    </a:lnTo>
                    <a:lnTo>
                      <a:pt x="353" y="0"/>
                    </a:lnTo>
                    <a:lnTo>
                      <a:pt x="358" y="3"/>
                    </a:lnTo>
                    <a:lnTo>
                      <a:pt x="363" y="6"/>
                    </a:lnTo>
                    <a:lnTo>
                      <a:pt x="367" y="7"/>
                    </a:lnTo>
                    <a:lnTo>
                      <a:pt x="371" y="8"/>
                    </a:lnTo>
                    <a:lnTo>
                      <a:pt x="380" y="8"/>
                    </a:lnTo>
                    <a:lnTo>
                      <a:pt x="389" y="7"/>
                    </a:lnTo>
                    <a:lnTo>
                      <a:pt x="404" y="3"/>
                    </a:lnTo>
                    <a:lnTo>
                      <a:pt x="420" y="0"/>
                    </a:lnTo>
                    <a:lnTo>
                      <a:pt x="436" y="1"/>
                    </a:lnTo>
                    <a:lnTo>
                      <a:pt x="453" y="2"/>
                    </a:lnTo>
                    <a:lnTo>
                      <a:pt x="467" y="4"/>
                    </a:lnTo>
                    <a:lnTo>
                      <a:pt x="482" y="6"/>
                    </a:lnTo>
                    <a:lnTo>
                      <a:pt x="498" y="9"/>
                    </a:lnTo>
                    <a:lnTo>
                      <a:pt x="513" y="11"/>
                    </a:lnTo>
                    <a:lnTo>
                      <a:pt x="528" y="12"/>
                    </a:lnTo>
                    <a:lnTo>
                      <a:pt x="546" y="12"/>
                    </a:lnTo>
                    <a:lnTo>
                      <a:pt x="546" y="44"/>
                    </a:lnTo>
                    <a:lnTo>
                      <a:pt x="545" y="49"/>
                    </a:lnTo>
                    <a:lnTo>
                      <a:pt x="542" y="55"/>
                    </a:lnTo>
                    <a:lnTo>
                      <a:pt x="539" y="58"/>
                    </a:lnTo>
                    <a:lnTo>
                      <a:pt x="537" y="60"/>
                    </a:lnTo>
                    <a:lnTo>
                      <a:pt x="535" y="61"/>
                    </a:lnTo>
                    <a:lnTo>
                      <a:pt x="533" y="62"/>
                    </a:lnTo>
                    <a:lnTo>
                      <a:pt x="513" y="62"/>
                    </a:lnTo>
                    <a:lnTo>
                      <a:pt x="498" y="60"/>
                    </a:lnTo>
                    <a:lnTo>
                      <a:pt x="490" y="57"/>
                    </a:lnTo>
                    <a:lnTo>
                      <a:pt x="483" y="54"/>
                    </a:lnTo>
                    <a:lnTo>
                      <a:pt x="478" y="50"/>
                    </a:lnTo>
                    <a:lnTo>
                      <a:pt x="472" y="44"/>
                    </a:lnTo>
                    <a:lnTo>
                      <a:pt x="413" y="44"/>
                    </a:lnTo>
                    <a:lnTo>
                      <a:pt x="421" y="58"/>
                    </a:lnTo>
                    <a:lnTo>
                      <a:pt x="428" y="70"/>
                    </a:lnTo>
                    <a:lnTo>
                      <a:pt x="438" y="81"/>
                    </a:lnTo>
                    <a:lnTo>
                      <a:pt x="448" y="89"/>
                    </a:lnTo>
                    <a:lnTo>
                      <a:pt x="459" y="96"/>
                    </a:lnTo>
                    <a:lnTo>
                      <a:pt x="471" y="102"/>
                    </a:lnTo>
                    <a:lnTo>
                      <a:pt x="484" y="107"/>
                    </a:lnTo>
                    <a:lnTo>
                      <a:pt x="499" y="111"/>
                    </a:lnTo>
                    <a:lnTo>
                      <a:pt x="493" y="119"/>
                    </a:lnTo>
                    <a:lnTo>
                      <a:pt x="488" y="126"/>
                    </a:lnTo>
                    <a:lnTo>
                      <a:pt x="481" y="132"/>
                    </a:lnTo>
                    <a:lnTo>
                      <a:pt x="475" y="136"/>
                    </a:lnTo>
                    <a:lnTo>
                      <a:pt x="466" y="139"/>
                    </a:lnTo>
                    <a:lnTo>
                      <a:pt x="458" y="141"/>
                    </a:lnTo>
                    <a:lnTo>
                      <a:pt x="449" y="142"/>
                    </a:lnTo>
                    <a:lnTo>
                      <a:pt x="439" y="142"/>
                    </a:lnTo>
                    <a:lnTo>
                      <a:pt x="432" y="142"/>
                    </a:lnTo>
                    <a:lnTo>
                      <a:pt x="426" y="141"/>
                    </a:lnTo>
                    <a:lnTo>
                      <a:pt x="421" y="139"/>
                    </a:lnTo>
                    <a:lnTo>
                      <a:pt x="416" y="136"/>
                    </a:lnTo>
                    <a:lnTo>
                      <a:pt x="412" y="134"/>
                    </a:lnTo>
                    <a:lnTo>
                      <a:pt x="409" y="132"/>
                    </a:lnTo>
                    <a:lnTo>
                      <a:pt x="404" y="131"/>
                    </a:lnTo>
                    <a:lnTo>
                      <a:pt x="399" y="130"/>
                    </a:lnTo>
                    <a:lnTo>
                      <a:pt x="394" y="128"/>
                    </a:lnTo>
                    <a:lnTo>
                      <a:pt x="390" y="125"/>
                    </a:lnTo>
                    <a:lnTo>
                      <a:pt x="385" y="121"/>
                    </a:lnTo>
                    <a:lnTo>
                      <a:pt x="381" y="116"/>
                    </a:lnTo>
                    <a:lnTo>
                      <a:pt x="378" y="110"/>
                    </a:lnTo>
                    <a:lnTo>
                      <a:pt x="375" y="104"/>
                    </a:lnTo>
                    <a:lnTo>
                      <a:pt x="374" y="98"/>
                    </a:lnTo>
                    <a:lnTo>
                      <a:pt x="372" y="93"/>
                    </a:lnTo>
                    <a:lnTo>
                      <a:pt x="365" y="92"/>
                    </a:lnTo>
                    <a:lnTo>
                      <a:pt x="358" y="90"/>
                    </a:lnTo>
                    <a:lnTo>
                      <a:pt x="351" y="87"/>
                    </a:lnTo>
                    <a:lnTo>
                      <a:pt x="344" y="84"/>
                    </a:lnTo>
                    <a:lnTo>
                      <a:pt x="337" y="81"/>
                    </a:lnTo>
                    <a:lnTo>
                      <a:pt x="331" y="78"/>
                    </a:lnTo>
                    <a:lnTo>
                      <a:pt x="325" y="76"/>
                    </a:lnTo>
                    <a:lnTo>
                      <a:pt x="320" y="75"/>
                    </a:lnTo>
                    <a:lnTo>
                      <a:pt x="314" y="78"/>
                    </a:lnTo>
                    <a:lnTo>
                      <a:pt x="303" y="87"/>
                    </a:lnTo>
                    <a:lnTo>
                      <a:pt x="289" y="101"/>
                    </a:lnTo>
                    <a:lnTo>
                      <a:pt x="274" y="117"/>
                    </a:lnTo>
                    <a:lnTo>
                      <a:pt x="258" y="134"/>
                    </a:lnTo>
                    <a:lnTo>
                      <a:pt x="246" y="150"/>
                    </a:lnTo>
                    <a:lnTo>
                      <a:pt x="241" y="157"/>
                    </a:lnTo>
                    <a:lnTo>
                      <a:pt x="236" y="163"/>
                    </a:lnTo>
                    <a:lnTo>
                      <a:pt x="234" y="169"/>
                    </a:lnTo>
                    <a:lnTo>
                      <a:pt x="233" y="173"/>
                    </a:lnTo>
                    <a:lnTo>
                      <a:pt x="220" y="172"/>
                    </a:lnTo>
                    <a:lnTo>
                      <a:pt x="209" y="171"/>
                    </a:lnTo>
                    <a:lnTo>
                      <a:pt x="198" y="169"/>
                    </a:lnTo>
                    <a:lnTo>
                      <a:pt x="188" y="167"/>
                    </a:lnTo>
                    <a:lnTo>
                      <a:pt x="180" y="163"/>
                    </a:lnTo>
                    <a:lnTo>
                      <a:pt x="172" y="160"/>
                    </a:lnTo>
                    <a:lnTo>
                      <a:pt x="165" y="155"/>
                    </a:lnTo>
                    <a:lnTo>
                      <a:pt x="158" y="151"/>
                    </a:lnTo>
                    <a:lnTo>
                      <a:pt x="136" y="128"/>
                    </a:lnTo>
                    <a:lnTo>
                      <a:pt x="113" y="105"/>
                    </a:lnTo>
                    <a:lnTo>
                      <a:pt x="108" y="100"/>
                    </a:lnTo>
                    <a:lnTo>
                      <a:pt x="101" y="95"/>
                    </a:lnTo>
                    <a:lnTo>
                      <a:pt x="95" y="91"/>
                    </a:lnTo>
                    <a:lnTo>
                      <a:pt x="88" y="87"/>
                    </a:lnTo>
                    <a:lnTo>
                      <a:pt x="74" y="81"/>
                    </a:lnTo>
                    <a:lnTo>
                      <a:pt x="60" y="76"/>
                    </a:lnTo>
                    <a:lnTo>
                      <a:pt x="45" y="70"/>
                    </a:lnTo>
                    <a:lnTo>
                      <a:pt x="31" y="64"/>
                    </a:lnTo>
                    <a:lnTo>
                      <a:pt x="16" y="58"/>
                    </a:lnTo>
                    <a:lnTo>
                      <a:pt x="0" y="50"/>
                    </a:lnTo>
                    <a:lnTo>
                      <a:pt x="6" y="41"/>
                    </a:lnTo>
                    <a:lnTo>
                      <a:pt x="11" y="34"/>
                    </a:lnTo>
                    <a:lnTo>
                      <a:pt x="16" y="28"/>
                    </a:lnTo>
                    <a:lnTo>
                      <a:pt x="21" y="22"/>
                    </a:lnTo>
                    <a:lnTo>
                      <a:pt x="28" y="19"/>
                    </a:lnTo>
                    <a:lnTo>
                      <a:pt x="33" y="15"/>
                    </a:lnTo>
                    <a:lnTo>
                      <a:pt x="40" y="13"/>
                    </a:lnTo>
                    <a:lnTo>
                      <a:pt x="4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7" name="Freeform 548">
                <a:extLst>
                  <a:ext uri="{FF2B5EF4-FFF2-40B4-BE49-F238E27FC236}">
                    <a16:creationId xmlns:a16="http://schemas.microsoft.com/office/drawing/2014/main" id="{5547A71E-9B84-F84B-BBBA-D577CDCACA9C}"/>
                  </a:ext>
                </a:extLst>
              </p:cNvPr>
              <p:cNvSpPr>
                <a:spLocks/>
              </p:cNvSpPr>
              <p:nvPr>
                <p:custDataLst>
                  <p:tags r:id="rId379"/>
                </p:custDataLst>
              </p:nvPr>
            </p:nvSpPr>
            <p:spPr bwMode="auto">
              <a:xfrm>
                <a:off x="6427788" y="1447800"/>
                <a:ext cx="107950" cy="60325"/>
              </a:xfrm>
              <a:custGeom>
                <a:avLst/>
                <a:gdLst>
                  <a:gd name="T0" fmla="*/ 2147483646 w 246"/>
                  <a:gd name="T1" fmla="*/ 2147483646 h 42"/>
                  <a:gd name="T2" fmla="*/ 2147483646 w 246"/>
                  <a:gd name="T3" fmla="*/ 2147483646 h 42"/>
                  <a:gd name="T4" fmla="*/ 2147483646 w 246"/>
                  <a:gd name="T5" fmla="*/ 2147483646 h 42"/>
                  <a:gd name="T6" fmla="*/ 2147483646 w 246"/>
                  <a:gd name="T7" fmla="*/ 2147483646 h 42"/>
                  <a:gd name="T8" fmla="*/ 2147483646 w 246"/>
                  <a:gd name="T9" fmla="*/ 2147483646 h 42"/>
                  <a:gd name="T10" fmla="*/ 2147483646 w 246"/>
                  <a:gd name="T11" fmla="*/ 2147483646 h 42"/>
                  <a:gd name="T12" fmla="*/ 2147483646 w 246"/>
                  <a:gd name="T13" fmla="*/ 2147483646 h 42"/>
                  <a:gd name="T14" fmla="*/ 2147483646 w 246"/>
                  <a:gd name="T15" fmla="*/ 2147483646 h 42"/>
                  <a:gd name="T16" fmla="*/ 2147483646 w 246"/>
                  <a:gd name="T17" fmla="*/ 2147483646 h 42"/>
                  <a:gd name="T18" fmla="*/ 2147483646 w 246"/>
                  <a:gd name="T19" fmla="*/ 2147483646 h 42"/>
                  <a:gd name="T20" fmla="*/ 2147483646 w 246"/>
                  <a:gd name="T21" fmla="*/ 2147483646 h 42"/>
                  <a:gd name="T22" fmla="*/ 2147483646 w 246"/>
                  <a:gd name="T23" fmla="*/ 2147483646 h 42"/>
                  <a:gd name="T24" fmla="*/ 2147483646 w 246"/>
                  <a:gd name="T25" fmla="*/ 2147483646 h 42"/>
                  <a:gd name="T26" fmla="*/ 2147483646 w 246"/>
                  <a:gd name="T27" fmla="*/ 2147483646 h 42"/>
                  <a:gd name="T28" fmla="*/ 2147483646 w 246"/>
                  <a:gd name="T29" fmla="*/ 2147483646 h 42"/>
                  <a:gd name="T30" fmla="*/ 2147483646 w 246"/>
                  <a:gd name="T31" fmla="*/ 2147483646 h 42"/>
                  <a:gd name="T32" fmla="*/ 2147483646 w 246"/>
                  <a:gd name="T33" fmla="*/ 2147483646 h 42"/>
                  <a:gd name="T34" fmla="*/ 2147483646 w 246"/>
                  <a:gd name="T35" fmla="*/ 2147483646 h 42"/>
                  <a:gd name="T36" fmla="*/ 2147483646 w 246"/>
                  <a:gd name="T37" fmla="*/ 2147483646 h 42"/>
                  <a:gd name="T38" fmla="*/ 2147483646 w 246"/>
                  <a:gd name="T39" fmla="*/ 2147483646 h 42"/>
                  <a:gd name="T40" fmla="*/ 2147483646 w 246"/>
                  <a:gd name="T41" fmla="*/ 2147483646 h 42"/>
                  <a:gd name="T42" fmla="*/ 2147483646 w 246"/>
                  <a:gd name="T43" fmla="*/ 2147483646 h 42"/>
                  <a:gd name="T44" fmla="*/ 2147483646 w 246"/>
                  <a:gd name="T45" fmla="*/ 2147483646 h 42"/>
                  <a:gd name="T46" fmla="*/ 2147483646 w 246"/>
                  <a:gd name="T47" fmla="*/ 2147483646 h 42"/>
                  <a:gd name="T48" fmla="*/ 2147483646 w 246"/>
                  <a:gd name="T49" fmla="*/ 2147483646 h 42"/>
                  <a:gd name="T50" fmla="*/ 2147483646 w 246"/>
                  <a:gd name="T51" fmla="*/ 2147483646 h 42"/>
                  <a:gd name="T52" fmla="*/ 2147483646 w 246"/>
                  <a:gd name="T53" fmla="*/ 2147483646 h 42"/>
                  <a:gd name="T54" fmla="*/ 2147483646 w 246"/>
                  <a:gd name="T55" fmla="*/ 2147483646 h 42"/>
                  <a:gd name="T56" fmla="*/ 2147483646 w 246"/>
                  <a:gd name="T57" fmla="*/ 2147483646 h 42"/>
                  <a:gd name="T58" fmla="*/ 2147483646 w 246"/>
                  <a:gd name="T59" fmla="*/ 2147483646 h 42"/>
                  <a:gd name="T60" fmla="*/ 2147483646 w 246"/>
                  <a:gd name="T61" fmla="*/ 2147483646 h 42"/>
                  <a:gd name="T62" fmla="*/ 2147483646 w 246"/>
                  <a:gd name="T63" fmla="*/ 2147483646 h 42"/>
                  <a:gd name="T64" fmla="*/ 2147483646 w 246"/>
                  <a:gd name="T65" fmla="*/ 0 h 42"/>
                  <a:gd name="T66" fmla="*/ 2147483646 w 246"/>
                  <a:gd name="T67" fmla="*/ 2147483646 h 42"/>
                  <a:gd name="T68" fmla="*/ 2147483646 w 246"/>
                  <a:gd name="T69" fmla="*/ 2147483646 h 42"/>
                  <a:gd name="T70" fmla="*/ 2147483646 w 246"/>
                  <a:gd name="T71" fmla="*/ 2147483646 h 42"/>
                  <a:gd name="T72" fmla="*/ 2147483646 w 246"/>
                  <a:gd name="T73" fmla="*/ 2147483646 h 42"/>
                  <a:gd name="T74" fmla="*/ 2147483646 w 246"/>
                  <a:gd name="T75" fmla="*/ 2147483646 h 42"/>
                  <a:gd name="T76" fmla="*/ 2147483646 w 246"/>
                  <a:gd name="T77" fmla="*/ 2147483646 h 42"/>
                  <a:gd name="T78" fmla="*/ 2147483646 w 246"/>
                  <a:gd name="T79" fmla="*/ 2147483646 h 42"/>
                  <a:gd name="T80" fmla="*/ 2147483646 w 246"/>
                  <a:gd name="T81" fmla="*/ 2147483646 h 42"/>
                  <a:gd name="T82" fmla="*/ 2147483646 w 246"/>
                  <a:gd name="T83" fmla="*/ 2147483646 h 42"/>
                  <a:gd name="T84" fmla="*/ 2147483646 w 246"/>
                  <a:gd name="T85" fmla="*/ 2147483646 h 42"/>
                  <a:gd name="T86" fmla="*/ 2147483646 w 246"/>
                  <a:gd name="T87" fmla="*/ 2147483646 h 42"/>
                  <a:gd name="T88" fmla="*/ 2147483646 w 246"/>
                  <a:gd name="T89" fmla="*/ 2147483646 h 42"/>
                  <a:gd name="T90" fmla="*/ 1182920488 w 246"/>
                  <a:gd name="T91" fmla="*/ 2147483646 h 42"/>
                  <a:gd name="T92" fmla="*/ 0 w 246"/>
                  <a:gd name="T93" fmla="*/ 2147483646 h 42"/>
                  <a:gd name="T94" fmla="*/ 84535382 w 246"/>
                  <a:gd name="T95" fmla="*/ 2147483646 h 42"/>
                  <a:gd name="T96" fmla="*/ 253414380 w 246"/>
                  <a:gd name="T97" fmla="*/ 2147483646 h 42"/>
                  <a:gd name="T98" fmla="*/ 422485583 w 246"/>
                  <a:gd name="T99" fmla="*/ 2147483646 h 42"/>
                  <a:gd name="T100" fmla="*/ 760435345 w 246"/>
                  <a:gd name="T101" fmla="*/ 2147483646 h 42"/>
                  <a:gd name="T102" fmla="*/ 1436527511 w 246"/>
                  <a:gd name="T103" fmla="*/ 2147483646 h 42"/>
                  <a:gd name="T104" fmla="*/ 2147483646 w 246"/>
                  <a:gd name="T105" fmla="*/ 2147483646 h 4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42">
                    <a:moveTo>
                      <a:pt x="27" y="36"/>
                    </a:moveTo>
                    <a:lnTo>
                      <a:pt x="36" y="36"/>
                    </a:lnTo>
                    <a:lnTo>
                      <a:pt x="45" y="35"/>
                    </a:lnTo>
                    <a:lnTo>
                      <a:pt x="53" y="33"/>
                    </a:lnTo>
                    <a:lnTo>
                      <a:pt x="59" y="31"/>
                    </a:lnTo>
                    <a:lnTo>
                      <a:pt x="66" y="30"/>
                    </a:lnTo>
                    <a:lnTo>
                      <a:pt x="72" y="29"/>
                    </a:lnTo>
                    <a:lnTo>
                      <a:pt x="80" y="29"/>
                    </a:lnTo>
                    <a:lnTo>
                      <a:pt x="87" y="30"/>
                    </a:lnTo>
                    <a:lnTo>
                      <a:pt x="87" y="42"/>
                    </a:lnTo>
                    <a:lnTo>
                      <a:pt x="154" y="42"/>
                    </a:lnTo>
                    <a:lnTo>
                      <a:pt x="154" y="39"/>
                    </a:lnTo>
                    <a:lnTo>
                      <a:pt x="156" y="36"/>
                    </a:lnTo>
                    <a:lnTo>
                      <a:pt x="159" y="33"/>
                    </a:lnTo>
                    <a:lnTo>
                      <a:pt x="163" y="31"/>
                    </a:lnTo>
                    <a:lnTo>
                      <a:pt x="175" y="26"/>
                    </a:lnTo>
                    <a:lnTo>
                      <a:pt x="190" y="23"/>
                    </a:lnTo>
                    <a:lnTo>
                      <a:pt x="221" y="17"/>
                    </a:lnTo>
                    <a:lnTo>
                      <a:pt x="246" y="12"/>
                    </a:lnTo>
                    <a:lnTo>
                      <a:pt x="212" y="13"/>
                    </a:lnTo>
                    <a:lnTo>
                      <a:pt x="186" y="14"/>
                    </a:lnTo>
                    <a:lnTo>
                      <a:pt x="178" y="15"/>
                    </a:lnTo>
                    <a:lnTo>
                      <a:pt x="171" y="15"/>
                    </a:lnTo>
                    <a:lnTo>
                      <a:pt x="168" y="14"/>
                    </a:lnTo>
                    <a:lnTo>
                      <a:pt x="167" y="12"/>
                    </a:lnTo>
                    <a:lnTo>
                      <a:pt x="159" y="16"/>
                    </a:lnTo>
                    <a:lnTo>
                      <a:pt x="152" y="17"/>
                    </a:lnTo>
                    <a:lnTo>
                      <a:pt x="147" y="17"/>
                    </a:lnTo>
                    <a:lnTo>
                      <a:pt x="141" y="15"/>
                    </a:lnTo>
                    <a:lnTo>
                      <a:pt x="137" y="12"/>
                    </a:lnTo>
                    <a:lnTo>
                      <a:pt x="133" y="9"/>
                    </a:lnTo>
                    <a:lnTo>
                      <a:pt x="129" y="5"/>
                    </a:lnTo>
                    <a:lnTo>
                      <a:pt x="126" y="0"/>
                    </a:lnTo>
                    <a:lnTo>
                      <a:pt x="121" y="2"/>
                    </a:lnTo>
                    <a:lnTo>
                      <a:pt x="113" y="4"/>
                    </a:lnTo>
                    <a:lnTo>
                      <a:pt x="103" y="5"/>
                    </a:lnTo>
                    <a:lnTo>
                      <a:pt x="93" y="5"/>
                    </a:lnTo>
                    <a:lnTo>
                      <a:pt x="74" y="6"/>
                    </a:lnTo>
                    <a:lnTo>
                      <a:pt x="60" y="6"/>
                    </a:lnTo>
                    <a:lnTo>
                      <a:pt x="58" y="9"/>
                    </a:lnTo>
                    <a:lnTo>
                      <a:pt x="56" y="12"/>
                    </a:lnTo>
                    <a:lnTo>
                      <a:pt x="54" y="15"/>
                    </a:lnTo>
                    <a:lnTo>
                      <a:pt x="50" y="17"/>
                    </a:lnTo>
                    <a:lnTo>
                      <a:pt x="42" y="20"/>
                    </a:lnTo>
                    <a:lnTo>
                      <a:pt x="33" y="22"/>
                    </a:lnTo>
                    <a:lnTo>
                      <a:pt x="14" y="24"/>
                    </a:lnTo>
                    <a:lnTo>
                      <a:pt x="0" y="24"/>
                    </a:lnTo>
                    <a:lnTo>
                      <a:pt x="1" y="27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9" y="33"/>
                    </a:lnTo>
                    <a:lnTo>
                      <a:pt x="17" y="35"/>
                    </a:lnTo>
                    <a:lnTo>
                      <a:pt x="27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8" name="Freeform 549">
                <a:extLst>
                  <a:ext uri="{FF2B5EF4-FFF2-40B4-BE49-F238E27FC236}">
                    <a16:creationId xmlns:a16="http://schemas.microsoft.com/office/drawing/2014/main" id="{139F5B62-3989-2441-AF72-95E953F7BDB5}"/>
                  </a:ext>
                </a:extLst>
              </p:cNvPr>
              <p:cNvSpPr>
                <a:spLocks/>
              </p:cNvSpPr>
              <p:nvPr>
                <p:custDataLst>
                  <p:tags r:id="rId380"/>
                </p:custDataLst>
              </p:nvPr>
            </p:nvSpPr>
            <p:spPr bwMode="auto">
              <a:xfrm>
                <a:off x="6570663" y="1430338"/>
                <a:ext cx="63500" cy="57150"/>
              </a:xfrm>
              <a:custGeom>
                <a:avLst/>
                <a:gdLst>
                  <a:gd name="T0" fmla="*/ 2147483646 w 149"/>
                  <a:gd name="T1" fmla="*/ 0 h 61"/>
                  <a:gd name="T2" fmla="*/ 2147483646 w 149"/>
                  <a:gd name="T3" fmla="*/ 822455019 h 61"/>
                  <a:gd name="T4" fmla="*/ 2147483646 w 149"/>
                  <a:gd name="T5" fmla="*/ 2147483646 h 61"/>
                  <a:gd name="T6" fmla="*/ 2147483646 w 149"/>
                  <a:gd name="T7" fmla="*/ 2147483646 h 61"/>
                  <a:gd name="T8" fmla="*/ 2147483646 w 149"/>
                  <a:gd name="T9" fmla="*/ 2147483646 h 61"/>
                  <a:gd name="T10" fmla="*/ 2147483646 w 149"/>
                  <a:gd name="T11" fmla="*/ 2147483646 h 61"/>
                  <a:gd name="T12" fmla="*/ 2147483646 w 149"/>
                  <a:gd name="T13" fmla="*/ 2147483646 h 61"/>
                  <a:gd name="T14" fmla="*/ 2147483646 w 149"/>
                  <a:gd name="T15" fmla="*/ 2147483646 h 61"/>
                  <a:gd name="T16" fmla="*/ 2147483646 w 149"/>
                  <a:gd name="T17" fmla="*/ 2147483646 h 61"/>
                  <a:gd name="T18" fmla="*/ 2147483646 w 149"/>
                  <a:gd name="T19" fmla="*/ 2147483646 h 61"/>
                  <a:gd name="T20" fmla="*/ 2147483646 w 149"/>
                  <a:gd name="T21" fmla="*/ 2147483646 h 61"/>
                  <a:gd name="T22" fmla="*/ 2147483646 w 149"/>
                  <a:gd name="T23" fmla="*/ 2147483646 h 61"/>
                  <a:gd name="T24" fmla="*/ 2147483646 w 149"/>
                  <a:gd name="T25" fmla="*/ 2147483646 h 61"/>
                  <a:gd name="T26" fmla="*/ 2147483646 w 149"/>
                  <a:gd name="T27" fmla="*/ 2147483646 h 61"/>
                  <a:gd name="T28" fmla="*/ 2147483646 w 149"/>
                  <a:gd name="T29" fmla="*/ 2147483646 h 61"/>
                  <a:gd name="T30" fmla="*/ 2147483646 w 149"/>
                  <a:gd name="T31" fmla="*/ 2147483646 h 61"/>
                  <a:gd name="T32" fmla="*/ 2147483646 w 149"/>
                  <a:gd name="T33" fmla="*/ 2147483646 h 61"/>
                  <a:gd name="T34" fmla="*/ 2147483646 w 149"/>
                  <a:gd name="T35" fmla="*/ 2147483646 h 61"/>
                  <a:gd name="T36" fmla="*/ 2147483646 w 149"/>
                  <a:gd name="T37" fmla="*/ 2147483646 h 61"/>
                  <a:gd name="T38" fmla="*/ 2147483646 w 149"/>
                  <a:gd name="T39" fmla="*/ 2147483646 h 61"/>
                  <a:gd name="T40" fmla="*/ 2147483646 w 149"/>
                  <a:gd name="T41" fmla="*/ 2147483646 h 61"/>
                  <a:gd name="T42" fmla="*/ 2147483646 w 149"/>
                  <a:gd name="T43" fmla="*/ 2147483646 h 61"/>
                  <a:gd name="T44" fmla="*/ 2147483646 w 149"/>
                  <a:gd name="T45" fmla="*/ 2147483646 h 61"/>
                  <a:gd name="T46" fmla="*/ 2147483646 w 149"/>
                  <a:gd name="T47" fmla="*/ 2147483646 h 61"/>
                  <a:gd name="T48" fmla="*/ 2147483646 w 149"/>
                  <a:gd name="T49" fmla="*/ 2147483646 h 61"/>
                  <a:gd name="T50" fmla="*/ 2147483646 w 149"/>
                  <a:gd name="T51" fmla="*/ 2147483646 h 61"/>
                  <a:gd name="T52" fmla="*/ 2147483646 w 149"/>
                  <a:gd name="T53" fmla="*/ 2147483646 h 61"/>
                  <a:gd name="T54" fmla="*/ 2147483646 w 149"/>
                  <a:gd name="T55" fmla="*/ 2147483646 h 61"/>
                  <a:gd name="T56" fmla="*/ 1935029534 w 149"/>
                  <a:gd name="T57" fmla="*/ 2147483646 h 61"/>
                  <a:gd name="T58" fmla="*/ 928828564 w 149"/>
                  <a:gd name="T59" fmla="*/ 2147483646 h 61"/>
                  <a:gd name="T60" fmla="*/ 232297916 w 149"/>
                  <a:gd name="T61" fmla="*/ 2147483646 h 61"/>
                  <a:gd name="T62" fmla="*/ 77371980 w 149"/>
                  <a:gd name="T63" fmla="*/ 2147483646 h 61"/>
                  <a:gd name="T64" fmla="*/ 0 w 149"/>
                  <a:gd name="T65" fmla="*/ 2147483646 h 61"/>
                  <a:gd name="T66" fmla="*/ 0 w 149"/>
                  <a:gd name="T67" fmla="*/ 2147483646 h 61"/>
                  <a:gd name="T68" fmla="*/ 232297916 w 149"/>
                  <a:gd name="T69" fmla="*/ 2147483646 h 61"/>
                  <a:gd name="T70" fmla="*/ 1470615252 w 149"/>
                  <a:gd name="T71" fmla="*/ 2147483646 h 61"/>
                  <a:gd name="T72" fmla="*/ 2147483646 w 149"/>
                  <a:gd name="T73" fmla="*/ 2147483646 h 61"/>
                  <a:gd name="T74" fmla="*/ 2147483646 w 149"/>
                  <a:gd name="T75" fmla="*/ 2147483646 h 61"/>
                  <a:gd name="T76" fmla="*/ 2147483646 w 149"/>
                  <a:gd name="T77" fmla="*/ 2147483646 h 61"/>
                  <a:gd name="T78" fmla="*/ 2147483646 w 149"/>
                  <a:gd name="T79" fmla="*/ 2147483646 h 61"/>
                  <a:gd name="T80" fmla="*/ 2147483646 w 149"/>
                  <a:gd name="T81" fmla="*/ 2147483646 h 61"/>
                  <a:gd name="T82" fmla="*/ 2147483646 w 149"/>
                  <a:gd name="T83" fmla="*/ 2147483646 h 61"/>
                  <a:gd name="T84" fmla="*/ 2147483646 w 149"/>
                  <a:gd name="T85" fmla="*/ 0 h 6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9" h="61">
                    <a:moveTo>
                      <a:pt x="103" y="0"/>
                    </a:moveTo>
                    <a:lnTo>
                      <a:pt x="118" y="1"/>
                    </a:lnTo>
                    <a:lnTo>
                      <a:pt x="134" y="3"/>
                    </a:lnTo>
                    <a:lnTo>
                      <a:pt x="145" y="5"/>
                    </a:lnTo>
                    <a:lnTo>
                      <a:pt x="149" y="6"/>
                    </a:lnTo>
                    <a:lnTo>
                      <a:pt x="149" y="8"/>
                    </a:lnTo>
                    <a:lnTo>
                      <a:pt x="147" y="10"/>
                    </a:lnTo>
                    <a:lnTo>
                      <a:pt x="145" y="12"/>
                    </a:lnTo>
                    <a:lnTo>
                      <a:pt x="141" y="13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7" y="14"/>
                    </a:lnTo>
                    <a:lnTo>
                      <a:pt x="123" y="12"/>
                    </a:lnTo>
                    <a:lnTo>
                      <a:pt x="123" y="23"/>
                    </a:lnTo>
                    <a:lnTo>
                      <a:pt x="123" y="33"/>
                    </a:lnTo>
                    <a:lnTo>
                      <a:pt x="123" y="41"/>
                    </a:lnTo>
                    <a:lnTo>
                      <a:pt x="123" y="49"/>
                    </a:lnTo>
                    <a:lnTo>
                      <a:pt x="116" y="50"/>
                    </a:lnTo>
                    <a:lnTo>
                      <a:pt x="109" y="51"/>
                    </a:lnTo>
                    <a:lnTo>
                      <a:pt x="104" y="53"/>
                    </a:lnTo>
                    <a:lnTo>
                      <a:pt x="100" y="55"/>
                    </a:lnTo>
                    <a:lnTo>
                      <a:pt x="94" y="57"/>
                    </a:lnTo>
                    <a:lnTo>
                      <a:pt x="89" y="59"/>
                    </a:lnTo>
                    <a:lnTo>
                      <a:pt x="83" y="61"/>
                    </a:lnTo>
                    <a:lnTo>
                      <a:pt x="76" y="61"/>
                    </a:lnTo>
                    <a:lnTo>
                      <a:pt x="67" y="60"/>
                    </a:lnTo>
                    <a:lnTo>
                      <a:pt x="53" y="57"/>
                    </a:lnTo>
                    <a:lnTo>
                      <a:pt x="39" y="54"/>
                    </a:lnTo>
                    <a:lnTo>
                      <a:pt x="25" y="49"/>
                    </a:lnTo>
                    <a:lnTo>
                      <a:pt x="12" y="45"/>
                    </a:lnTo>
                    <a:lnTo>
                      <a:pt x="3" y="41"/>
                    </a:lnTo>
                    <a:lnTo>
                      <a:pt x="1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3" y="37"/>
                    </a:lnTo>
                    <a:lnTo>
                      <a:pt x="19" y="36"/>
                    </a:lnTo>
                    <a:lnTo>
                      <a:pt x="35" y="35"/>
                    </a:lnTo>
                    <a:lnTo>
                      <a:pt x="48" y="32"/>
                    </a:lnTo>
                    <a:lnTo>
                      <a:pt x="60" y="27"/>
                    </a:lnTo>
                    <a:lnTo>
                      <a:pt x="72" y="22"/>
                    </a:lnTo>
                    <a:lnTo>
                      <a:pt x="82" y="16"/>
                    </a:lnTo>
                    <a:lnTo>
                      <a:pt x="93" y="8"/>
                    </a:lnTo>
                    <a:lnTo>
                      <a:pt x="10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9" name="Freeform 550">
                <a:extLst>
                  <a:ext uri="{FF2B5EF4-FFF2-40B4-BE49-F238E27FC236}">
                    <a16:creationId xmlns:a16="http://schemas.microsoft.com/office/drawing/2014/main" id="{DDC2C250-6938-6A4C-BACE-E23C79D8B2A3}"/>
                  </a:ext>
                </a:extLst>
              </p:cNvPr>
              <p:cNvSpPr>
                <a:spLocks/>
              </p:cNvSpPr>
              <p:nvPr>
                <p:custDataLst>
                  <p:tags r:id="rId381"/>
                </p:custDataLst>
              </p:nvPr>
            </p:nvSpPr>
            <p:spPr bwMode="auto">
              <a:xfrm>
                <a:off x="6607175" y="1438275"/>
                <a:ext cx="130175" cy="57150"/>
              </a:xfrm>
              <a:custGeom>
                <a:avLst/>
                <a:gdLst>
                  <a:gd name="T0" fmla="*/ 2147483646 w 299"/>
                  <a:gd name="T1" fmla="*/ 2147483646 h 74"/>
                  <a:gd name="T2" fmla="*/ 2147483646 w 299"/>
                  <a:gd name="T3" fmla="*/ 2147483646 h 74"/>
                  <a:gd name="T4" fmla="*/ 2147483646 w 299"/>
                  <a:gd name="T5" fmla="*/ 2147483646 h 74"/>
                  <a:gd name="T6" fmla="*/ 2147483646 w 299"/>
                  <a:gd name="T7" fmla="*/ 2147483646 h 74"/>
                  <a:gd name="T8" fmla="*/ 2147483646 w 299"/>
                  <a:gd name="T9" fmla="*/ 2147483646 h 74"/>
                  <a:gd name="T10" fmla="*/ 2147483646 w 299"/>
                  <a:gd name="T11" fmla="*/ 2147483646 h 74"/>
                  <a:gd name="T12" fmla="*/ 2147483646 w 299"/>
                  <a:gd name="T13" fmla="*/ 2147483646 h 74"/>
                  <a:gd name="T14" fmla="*/ 2147483646 w 299"/>
                  <a:gd name="T15" fmla="*/ 2147483646 h 74"/>
                  <a:gd name="T16" fmla="*/ 2147483646 w 299"/>
                  <a:gd name="T17" fmla="*/ 2147483646 h 74"/>
                  <a:gd name="T18" fmla="*/ 2147483646 w 299"/>
                  <a:gd name="T19" fmla="*/ 2147483646 h 74"/>
                  <a:gd name="T20" fmla="*/ 2147483646 w 299"/>
                  <a:gd name="T21" fmla="*/ 2147483646 h 74"/>
                  <a:gd name="T22" fmla="*/ 2147483646 w 299"/>
                  <a:gd name="T23" fmla="*/ 2147483646 h 74"/>
                  <a:gd name="T24" fmla="*/ 2147483646 w 299"/>
                  <a:gd name="T25" fmla="*/ 2147483646 h 74"/>
                  <a:gd name="T26" fmla="*/ 2147483646 w 299"/>
                  <a:gd name="T27" fmla="*/ 2147483646 h 74"/>
                  <a:gd name="T28" fmla="*/ 2147483646 w 299"/>
                  <a:gd name="T29" fmla="*/ 2147483646 h 74"/>
                  <a:gd name="T30" fmla="*/ 2147483646 w 299"/>
                  <a:gd name="T31" fmla="*/ 2147483646 h 74"/>
                  <a:gd name="T32" fmla="*/ 2147483646 w 299"/>
                  <a:gd name="T33" fmla="*/ 2147483646 h 74"/>
                  <a:gd name="T34" fmla="*/ 2147483646 w 299"/>
                  <a:gd name="T35" fmla="*/ 2147483646 h 74"/>
                  <a:gd name="T36" fmla="*/ 2147483646 w 299"/>
                  <a:gd name="T37" fmla="*/ 2147483646 h 74"/>
                  <a:gd name="T38" fmla="*/ 2147483646 w 299"/>
                  <a:gd name="T39" fmla="*/ 2147483646 h 74"/>
                  <a:gd name="T40" fmla="*/ 2147483646 w 299"/>
                  <a:gd name="T41" fmla="*/ 2147483646 h 74"/>
                  <a:gd name="T42" fmla="*/ 2147483646 w 299"/>
                  <a:gd name="T43" fmla="*/ 2147483646 h 74"/>
                  <a:gd name="T44" fmla="*/ 2147483646 w 299"/>
                  <a:gd name="T45" fmla="*/ 0 h 74"/>
                  <a:gd name="T46" fmla="*/ 2147483646 w 299"/>
                  <a:gd name="T47" fmla="*/ 1381958824 h 74"/>
                  <a:gd name="T48" fmla="*/ 2147483646 w 299"/>
                  <a:gd name="T49" fmla="*/ 2147483646 h 74"/>
                  <a:gd name="T50" fmla="*/ 2147483646 w 299"/>
                  <a:gd name="T51" fmla="*/ 2147483646 h 74"/>
                  <a:gd name="T52" fmla="*/ 2147483646 w 299"/>
                  <a:gd name="T53" fmla="*/ 2147483646 h 74"/>
                  <a:gd name="T54" fmla="*/ 2147483646 w 299"/>
                  <a:gd name="T55" fmla="*/ 2147483646 h 74"/>
                  <a:gd name="T56" fmla="*/ 2147483646 w 299"/>
                  <a:gd name="T57" fmla="*/ 2147483646 h 74"/>
                  <a:gd name="T58" fmla="*/ 2147483646 w 299"/>
                  <a:gd name="T59" fmla="*/ 2147483646 h 74"/>
                  <a:gd name="T60" fmla="*/ 2147483646 w 299"/>
                  <a:gd name="T61" fmla="*/ 2147483646 h 74"/>
                  <a:gd name="T62" fmla="*/ 990184192 w 299"/>
                  <a:gd name="T63" fmla="*/ 2147483646 h 74"/>
                  <a:gd name="T64" fmla="*/ 165093682 w 299"/>
                  <a:gd name="T65" fmla="*/ 2147483646 h 74"/>
                  <a:gd name="T66" fmla="*/ 2147483646 w 299"/>
                  <a:gd name="T67" fmla="*/ 2147483646 h 74"/>
                  <a:gd name="T68" fmla="*/ 2147483646 w 299"/>
                  <a:gd name="T69" fmla="*/ 2147483646 h 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99" h="74">
                    <a:moveTo>
                      <a:pt x="126" y="74"/>
                    </a:moveTo>
                    <a:lnTo>
                      <a:pt x="133" y="72"/>
                    </a:lnTo>
                    <a:lnTo>
                      <a:pt x="142" y="69"/>
                    </a:lnTo>
                    <a:lnTo>
                      <a:pt x="154" y="65"/>
                    </a:lnTo>
                    <a:lnTo>
                      <a:pt x="166" y="60"/>
                    </a:lnTo>
                    <a:lnTo>
                      <a:pt x="178" y="54"/>
                    </a:lnTo>
                    <a:lnTo>
                      <a:pt x="189" y="48"/>
                    </a:lnTo>
                    <a:lnTo>
                      <a:pt x="199" y="42"/>
                    </a:lnTo>
                    <a:lnTo>
                      <a:pt x="205" y="37"/>
                    </a:lnTo>
                    <a:lnTo>
                      <a:pt x="207" y="40"/>
                    </a:lnTo>
                    <a:lnTo>
                      <a:pt x="209" y="43"/>
                    </a:lnTo>
                    <a:lnTo>
                      <a:pt x="211" y="46"/>
                    </a:lnTo>
                    <a:lnTo>
                      <a:pt x="214" y="48"/>
                    </a:lnTo>
                    <a:lnTo>
                      <a:pt x="220" y="51"/>
                    </a:lnTo>
                    <a:lnTo>
                      <a:pt x="227" y="53"/>
                    </a:lnTo>
                    <a:lnTo>
                      <a:pt x="243" y="55"/>
                    </a:lnTo>
                    <a:lnTo>
                      <a:pt x="259" y="55"/>
                    </a:lnTo>
                    <a:lnTo>
                      <a:pt x="269" y="55"/>
                    </a:lnTo>
                    <a:lnTo>
                      <a:pt x="278" y="55"/>
                    </a:lnTo>
                    <a:lnTo>
                      <a:pt x="286" y="55"/>
                    </a:lnTo>
                    <a:lnTo>
                      <a:pt x="292" y="55"/>
                    </a:lnTo>
                    <a:lnTo>
                      <a:pt x="293" y="46"/>
                    </a:lnTo>
                    <a:lnTo>
                      <a:pt x="295" y="38"/>
                    </a:lnTo>
                    <a:lnTo>
                      <a:pt x="298" y="31"/>
                    </a:lnTo>
                    <a:lnTo>
                      <a:pt x="299" y="25"/>
                    </a:lnTo>
                    <a:lnTo>
                      <a:pt x="279" y="25"/>
                    </a:lnTo>
                    <a:lnTo>
                      <a:pt x="260" y="25"/>
                    </a:lnTo>
                    <a:lnTo>
                      <a:pt x="244" y="25"/>
                    </a:lnTo>
                    <a:lnTo>
                      <a:pt x="232" y="25"/>
                    </a:lnTo>
                    <a:lnTo>
                      <a:pt x="225" y="25"/>
                    </a:lnTo>
                    <a:lnTo>
                      <a:pt x="220" y="26"/>
                    </a:lnTo>
                    <a:lnTo>
                      <a:pt x="214" y="27"/>
                    </a:lnTo>
                    <a:lnTo>
                      <a:pt x="211" y="29"/>
                    </a:lnTo>
                    <a:lnTo>
                      <a:pt x="204" y="33"/>
                    </a:lnTo>
                    <a:lnTo>
                      <a:pt x="199" y="37"/>
                    </a:lnTo>
                    <a:lnTo>
                      <a:pt x="172" y="37"/>
                    </a:lnTo>
                    <a:lnTo>
                      <a:pt x="174" y="32"/>
                    </a:lnTo>
                    <a:lnTo>
                      <a:pt x="176" y="28"/>
                    </a:lnTo>
                    <a:lnTo>
                      <a:pt x="178" y="24"/>
                    </a:lnTo>
                    <a:lnTo>
                      <a:pt x="180" y="21"/>
                    </a:lnTo>
                    <a:lnTo>
                      <a:pt x="187" y="16"/>
                    </a:lnTo>
                    <a:lnTo>
                      <a:pt x="194" y="13"/>
                    </a:lnTo>
                    <a:lnTo>
                      <a:pt x="202" y="11"/>
                    </a:lnTo>
                    <a:lnTo>
                      <a:pt x="210" y="9"/>
                    </a:lnTo>
                    <a:lnTo>
                      <a:pt x="217" y="5"/>
                    </a:lnTo>
                    <a:lnTo>
                      <a:pt x="225" y="0"/>
                    </a:lnTo>
                    <a:lnTo>
                      <a:pt x="199" y="0"/>
                    </a:lnTo>
                    <a:lnTo>
                      <a:pt x="185" y="3"/>
                    </a:lnTo>
                    <a:lnTo>
                      <a:pt x="170" y="7"/>
                    </a:lnTo>
                    <a:lnTo>
                      <a:pt x="157" y="11"/>
                    </a:lnTo>
                    <a:lnTo>
                      <a:pt x="145" y="18"/>
                    </a:lnTo>
                    <a:lnTo>
                      <a:pt x="134" y="25"/>
                    </a:lnTo>
                    <a:lnTo>
                      <a:pt x="123" y="32"/>
                    </a:lnTo>
                    <a:lnTo>
                      <a:pt x="114" y="40"/>
                    </a:lnTo>
                    <a:lnTo>
                      <a:pt x="105" y="49"/>
                    </a:lnTo>
                    <a:lnTo>
                      <a:pt x="100" y="53"/>
                    </a:lnTo>
                    <a:lnTo>
                      <a:pt x="95" y="56"/>
                    </a:lnTo>
                    <a:lnTo>
                      <a:pt x="87" y="59"/>
                    </a:lnTo>
                    <a:lnTo>
                      <a:pt x="80" y="61"/>
                    </a:lnTo>
                    <a:lnTo>
                      <a:pt x="64" y="63"/>
                    </a:lnTo>
                    <a:lnTo>
                      <a:pt x="47" y="64"/>
                    </a:lnTo>
                    <a:lnTo>
                      <a:pt x="32" y="64"/>
                    </a:lnTo>
                    <a:lnTo>
                      <a:pt x="18" y="65"/>
                    </a:lnTo>
                    <a:lnTo>
                      <a:pt x="12" y="67"/>
                    </a:lnTo>
                    <a:lnTo>
                      <a:pt x="7" y="68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39" y="74"/>
                    </a:lnTo>
                    <a:lnTo>
                      <a:pt x="73" y="74"/>
                    </a:lnTo>
                    <a:lnTo>
                      <a:pt x="102" y="74"/>
                    </a:lnTo>
                    <a:lnTo>
                      <a:pt x="126" y="7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4342" name="Picture 552">
              <a:extLst>
                <a:ext uri="{FF2B5EF4-FFF2-40B4-BE49-F238E27FC236}">
                  <a16:creationId xmlns:a16="http://schemas.microsoft.com/office/drawing/2014/main" id="{9037F30D-4EC4-A84E-A7BA-55322A0ED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7012" y="3040817"/>
              <a:ext cx="759656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365C546-A606-AB4B-82F9-7084DCF62EBB}"/>
                </a:ext>
              </a:extLst>
            </p:cNvPr>
            <p:cNvCxnSpPr>
              <a:cxnSpLocks/>
              <a:stCxn id="14342" idx="3"/>
            </p:cNvCxnSpPr>
            <p:nvPr/>
          </p:nvCxnSpPr>
          <p:spPr>
            <a:xfrm flipV="1">
              <a:off x="1996898" y="2825565"/>
              <a:ext cx="2336901" cy="4889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44" name="Picture 556">
              <a:extLst>
                <a:ext uri="{FF2B5EF4-FFF2-40B4-BE49-F238E27FC236}">
                  <a16:creationId xmlns:a16="http://schemas.microsoft.com/office/drawing/2014/main" id="{47F6469C-5779-7D46-BFA9-63ED37BB37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973" y="3767753"/>
              <a:ext cx="1284621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62" name="Straight Connector 561">
              <a:extLst>
                <a:ext uri="{FF2B5EF4-FFF2-40B4-BE49-F238E27FC236}">
                  <a16:creationId xmlns:a16="http://schemas.microsoft.com/office/drawing/2014/main" id="{91A394FC-36C1-3641-9951-E6CE03B235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4937" y="2825565"/>
              <a:ext cx="1728862" cy="107945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46" name="Picture 573">
              <a:extLst>
                <a:ext uri="{FF2B5EF4-FFF2-40B4-BE49-F238E27FC236}">
                  <a16:creationId xmlns:a16="http://schemas.microsoft.com/office/drawing/2014/main" id="{E4C1D3D4-2CFB-1B4A-823D-FA78AFA131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6453" y="1491173"/>
              <a:ext cx="118364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7" name="Picture 574">
              <a:extLst>
                <a:ext uri="{FF2B5EF4-FFF2-40B4-BE49-F238E27FC236}">
                  <a16:creationId xmlns:a16="http://schemas.microsoft.com/office/drawing/2014/main" id="{2AFD726C-6BDF-1B40-97EB-2999F67570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973" y="2223814"/>
              <a:ext cx="1280872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80" name="Straight Connector 579">
              <a:extLst>
                <a:ext uri="{FF2B5EF4-FFF2-40B4-BE49-F238E27FC236}">
                  <a16:creationId xmlns:a16="http://schemas.microsoft.com/office/drawing/2014/main" id="{ADA44A73-4A76-BA45-8192-9AA0984543F2}"/>
                </a:ext>
              </a:extLst>
            </p:cNvPr>
            <p:cNvCxnSpPr>
              <a:cxnSpLocks/>
            </p:cNvCxnSpPr>
            <p:nvPr/>
          </p:nvCxnSpPr>
          <p:spPr>
            <a:xfrm>
              <a:off x="3686071" y="1730240"/>
              <a:ext cx="790609" cy="87784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49" name="Picture 582">
              <a:extLst>
                <a:ext uri="{FF2B5EF4-FFF2-40B4-BE49-F238E27FC236}">
                  <a16:creationId xmlns:a16="http://schemas.microsoft.com/office/drawing/2014/main" id="{B6AEE982-67B8-5646-8937-5F21B2ED9E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154"/>
            <a:stretch>
              <a:fillRect/>
            </a:stretch>
          </p:blipFill>
          <p:spPr bwMode="auto">
            <a:xfrm>
              <a:off x="3174512" y="1180990"/>
              <a:ext cx="1021544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84" name="Straight Connector 583">
              <a:extLst>
                <a:ext uri="{FF2B5EF4-FFF2-40B4-BE49-F238E27FC236}">
                  <a16:creationId xmlns:a16="http://schemas.microsoft.com/office/drawing/2014/main" id="{498DE161-F03B-0B45-8CD0-0AD16E96B21D}"/>
                </a:ext>
              </a:extLst>
            </p:cNvPr>
            <p:cNvCxnSpPr>
              <a:cxnSpLocks/>
            </p:cNvCxnSpPr>
            <p:nvPr/>
          </p:nvCxnSpPr>
          <p:spPr>
            <a:xfrm>
              <a:off x="2477932" y="1782626"/>
              <a:ext cx="1092247" cy="92388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Straight Connector 588">
              <a:extLst>
                <a:ext uri="{FF2B5EF4-FFF2-40B4-BE49-F238E27FC236}">
                  <a16:creationId xmlns:a16="http://schemas.microsoft.com/office/drawing/2014/main" id="{217A121D-793C-464C-9D71-A7EF7DF8D79A}"/>
                </a:ext>
              </a:extLst>
            </p:cNvPr>
            <p:cNvCxnSpPr>
              <a:cxnSpLocks/>
              <a:stCxn id="14347" idx="3"/>
            </p:cNvCxnSpPr>
            <p:nvPr/>
          </p:nvCxnSpPr>
          <p:spPr>
            <a:xfrm>
              <a:off x="2541434" y="2498555"/>
              <a:ext cx="1071608" cy="260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Straight Connector 591">
              <a:extLst>
                <a:ext uri="{FF2B5EF4-FFF2-40B4-BE49-F238E27FC236}">
                  <a16:creationId xmlns:a16="http://schemas.microsoft.com/office/drawing/2014/main" id="{B49DF403-CA90-6645-9FD9-DB688A12FA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76445" y="2825565"/>
              <a:ext cx="1328795" cy="124930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53" name="Picture 594">
              <a:extLst>
                <a:ext uri="{FF2B5EF4-FFF2-40B4-BE49-F238E27FC236}">
                  <a16:creationId xmlns:a16="http://schemas.microsoft.com/office/drawing/2014/main" id="{BFDD78D9-688A-574F-A4CC-B2F5545619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6533" y="4135980"/>
              <a:ext cx="521054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5B79AA27-B846-284B-92C0-802E04D225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6193" y="4697144"/>
              <a:ext cx="628677" cy="3317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55" name="Picture 596">
              <a:extLst>
                <a:ext uri="{FF2B5EF4-FFF2-40B4-BE49-F238E27FC236}">
                  <a16:creationId xmlns:a16="http://schemas.microsoft.com/office/drawing/2014/main" id="{2871A41B-FA7C-7E4D-9F45-3B655B5853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1287" y="4436393"/>
              <a:ext cx="364806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6" name="Picture 598">
              <a:extLst>
                <a:ext uri="{FF2B5EF4-FFF2-40B4-BE49-F238E27FC236}">
                  <a16:creationId xmlns:a16="http://schemas.microsoft.com/office/drawing/2014/main" id="{20226505-7CA6-FD45-AF12-3A040E6675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320" y="1557022"/>
              <a:ext cx="984907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0" name="Straight Connector 599">
              <a:extLst>
                <a:ext uri="{FF2B5EF4-FFF2-40B4-BE49-F238E27FC236}">
                  <a16:creationId xmlns:a16="http://schemas.microsoft.com/office/drawing/2014/main" id="{7AD1A867-B8A2-ED48-8C45-60E81F832E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68995" y="2033439"/>
              <a:ext cx="576288" cy="5746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Straight Connector 601">
              <a:extLst>
                <a:ext uri="{FF2B5EF4-FFF2-40B4-BE49-F238E27FC236}">
                  <a16:creationId xmlns:a16="http://schemas.microsoft.com/office/drawing/2014/main" id="{A9F12825-4B02-314E-A151-4096316498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81376" y="5273380"/>
              <a:ext cx="662016" cy="33177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59" name="Group 602">
              <a:extLst>
                <a:ext uri="{FF2B5EF4-FFF2-40B4-BE49-F238E27FC236}">
                  <a16:creationId xmlns:a16="http://schemas.microsoft.com/office/drawing/2014/main" id="{5EB877CB-12D5-A54F-9195-CC238DF8009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910638" y="5016609"/>
              <a:ext cx="1117244" cy="548640"/>
              <a:chOff x="6521140" y="1988840"/>
              <a:chExt cx="1862074" cy="914400"/>
            </a:xfrm>
          </p:grpSpPr>
          <p:pic>
            <p:nvPicPr>
              <p:cNvPr id="604" name="Graphic 603">
                <a:extLst>
                  <a:ext uri="{FF2B5EF4-FFF2-40B4-BE49-F238E27FC236}">
                    <a16:creationId xmlns:a16="http://schemas.microsoft.com/office/drawing/2014/main" id="{8FA3D45F-F2E0-584B-8186-2189F64E6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21140" y="198884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4368" name="Picture 604">
                <a:extLst>
                  <a:ext uri="{FF2B5EF4-FFF2-40B4-BE49-F238E27FC236}">
                    <a16:creationId xmlns:a16="http://schemas.microsoft.com/office/drawing/2014/main" id="{9932FFDC-7B8C-1D4E-A96A-0D5D053235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4152" y="1988840"/>
                <a:ext cx="919062" cy="914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360" name="Picture 605">
              <a:extLst>
                <a:ext uri="{FF2B5EF4-FFF2-40B4-BE49-F238E27FC236}">
                  <a16:creationId xmlns:a16="http://schemas.microsoft.com/office/drawing/2014/main" id="{05CD09AA-475F-F64B-A37A-9BCF48518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5924" y="2295378"/>
              <a:ext cx="54864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7" name="Straight Connector 606">
              <a:extLst>
                <a:ext uri="{FF2B5EF4-FFF2-40B4-BE49-F238E27FC236}">
                  <a16:creationId xmlns:a16="http://schemas.microsoft.com/office/drawing/2014/main" id="{444E03E3-3CBF-5B42-8F3D-455F191A3CC8}"/>
                </a:ext>
              </a:extLst>
            </p:cNvPr>
            <p:cNvCxnSpPr>
              <a:cxnSpLocks/>
              <a:endCxn id="14360" idx="3"/>
            </p:cNvCxnSpPr>
            <p:nvPr/>
          </p:nvCxnSpPr>
          <p:spPr>
            <a:xfrm flipH="1" flipV="1">
              <a:off x="5903905" y="2569990"/>
              <a:ext cx="485796" cy="2555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62" name="Picture 36">
              <a:extLst>
                <a:ext uri="{FF2B5EF4-FFF2-40B4-BE49-F238E27FC236}">
                  <a16:creationId xmlns:a16="http://schemas.microsoft.com/office/drawing/2014/main" id="{8A73FD00-B5BA-1142-B235-A8F00A8C3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59" b="21077"/>
            <a:stretch>
              <a:fillRect/>
            </a:stretch>
          </p:blipFill>
          <p:spPr bwMode="auto">
            <a:xfrm>
              <a:off x="4546654" y="2986620"/>
              <a:ext cx="144785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618">
              <a:extLst>
                <a:ext uri="{FF2B5EF4-FFF2-40B4-BE49-F238E27FC236}">
                  <a16:creationId xmlns:a16="http://schemas.microsoft.com/office/drawing/2014/main" id="{EEF80FBE-1530-4F40-A14F-5BC3FC88FB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8003" y="4162073"/>
              <a:ext cx="54864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20" name="Straight Connector 619">
              <a:extLst>
                <a:ext uri="{FF2B5EF4-FFF2-40B4-BE49-F238E27FC236}">
                  <a16:creationId xmlns:a16="http://schemas.microsoft.com/office/drawing/2014/main" id="{2C8E54DF-6FAE-8942-98E0-E146B544E6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28952" y="3639917"/>
              <a:ext cx="33339" cy="4809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365" name="Picture 45">
              <a:extLst>
                <a:ext uri="{FF2B5EF4-FFF2-40B4-BE49-F238E27FC236}">
                  <a16:creationId xmlns:a16="http://schemas.microsoft.com/office/drawing/2014/main" id="{2E319C5A-D659-4242-9618-1C26C49CBD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504" y="5356221"/>
              <a:ext cx="54864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24" name="Straight Connector 623">
              <a:extLst>
                <a:ext uri="{FF2B5EF4-FFF2-40B4-BE49-F238E27FC236}">
                  <a16:creationId xmlns:a16="http://schemas.microsoft.com/office/drawing/2014/main" id="{2909BC6E-B408-A647-9BBF-B171EF2637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68826" y="5106700"/>
              <a:ext cx="935078" cy="52385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04" name="Straight Connector 1203">
            <a:extLst>
              <a:ext uri="{FF2B5EF4-FFF2-40B4-BE49-F238E27FC236}">
                <a16:creationId xmlns:a16="http://schemas.microsoft.com/office/drawing/2014/main" id="{63A26C4C-83D0-5A40-B1BB-5F1E00A62D53}"/>
              </a:ext>
            </a:extLst>
          </p:cNvPr>
          <p:cNvCxnSpPr>
            <a:cxnSpLocks/>
            <a:endCxn id="14362" idx="3"/>
          </p:cNvCxnSpPr>
          <p:nvPr/>
        </p:nvCxnSpPr>
        <p:spPr>
          <a:xfrm flipH="1">
            <a:off x="5994400" y="2708275"/>
            <a:ext cx="677863" cy="5524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1" name="Group 580">
            <a:extLst>
              <a:ext uri="{FF2B5EF4-FFF2-40B4-BE49-F238E27FC236}">
                <a16:creationId xmlns:a16="http://schemas.microsoft.com/office/drawing/2014/main" id="{408C5E5B-777F-9448-A3D9-7D68256F7793}"/>
              </a:ext>
            </a:extLst>
          </p:cNvPr>
          <p:cNvGrpSpPr>
            <a:grpSpLocks noChangeAspect="1"/>
          </p:cNvGrpSpPr>
          <p:nvPr/>
        </p:nvGrpSpPr>
        <p:grpSpPr>
          <a:xfrm>
            <a:off x="11229250" y="100666"/>
            <a:ext cx="841207" cy="1097280"/>
            <a:chOff x="1321698" y="1209558"/>
            <a:chExt cx="701006" cy="914401"/>
          </a:xfrm>
        </p:grpSpPr>
        <p:pic>
          <p:nvPicPr>
            <p:cNvPr id="582" name="Picture 581">
              <a:extLst>
                <a:ext uri="{FF2B5EF4-FFF2-40B4-BE49-F238E27FC236}">
                  <a16:creationId xmlns:a16="http://schemas.microsoft.com/office/drawing/2014/main" id="{E0CA1C56-01F4-234E-AC71-063C320B43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8">
              <a:extLst>
                <a:ext uri="{BEBA8EAE-BF5A-486C-A8C5-ECC9F3942E4B}">
                  <a14:imgProps xmlns:a14="http://schemas.microsoft.com/office/drawing/2010/main">
                    <a14:imgLayer r:embed="rId399">
                      <a14:imgEffect>
                        <a14:backgroundRemoval t="80224" b="98881" l="2660" r="97872">
                          <a14:foregroundMark x1="16489" y1="94403" x2="16489" y2="94403"/>
                          <a14:foregroundMark x1="3191" y1="83582" x2="3191" y2="83582"/>
                          <a14:foregroundMark x1="23404" y1="96269" x2="23404" y2="96269"/>
                          <a14:foregroundMark x1="28191" y1="87313" x2="28191" y2="87313"/>
                          <a14:foregroundMark x1="80319" y1="87313" x2="80319" y2="87313"/>
                          <a14:foregroundMark x1="92021" y1="98881" x2="92021" y2="98881"/>
                          <a14:foregroundMark x1="72340" y1="84701" x2="72340" y2="84701"/>
                          <a14:backgroundMark x1="31383" y1="96269" x2="31383" y2="96269"/>
                          <a14:backgroundMark x1="32447" y1="95896" x2="32447" y2="95896"/>
                          <a14:backgroundMark x1="31383" y1="97015" x2="31383" y2="97015"/>
                          <a14:backgroundMark x1="30851" y1="97761" x2="30851" y2="97761"/>
                          <a14:backgroundMark x1="31915" y1="97388" x2="31915" y2="97388"/>
                          <a14:backgroundMark x1="31915" y1="97761" x2="31915" y2="97761"/>
                          <a14:backgroundMark x1="29255" y1="95896" x2="31915" y2="96269"/>
                          <a14:backgroundMark x1="94681" y1="86567" x2="94681" y2="86567"/>
                          <a14:backgroundMark x1="94681" y1="86940" x2="94681" y2="86940"/>
                          <a14:backgroundMark x1="94149" y1="86194" x2="95745" y2="87687"/>
                          <a14:backgroundMark x1="93617" y1="86194" x2="94681" y2="87313"/>
                          <a14:backgroundMark x1="94681" y1="85448" x2="94681" y2="86940"/>
                          <a14:backgroundMark x1="94149" y1="85448" x2="94681" y2="87313"/>
                          <a14:backgroundMark x1="93617" y1="85448" x2="93617" y2="85448"/>
                          <a14:backgroundMark x1="95213" y1="85821" x2="95213" y2="85821"/>
                          <a14:backgroundMark x1="94149" y1="85075" x2="95213" y2="86940"/>
                        </a14:backgroundRemoval>
                      </a14:imgEffect>
                    </a14:imgLayer>
                  </a14:imgProps>
                </a:ext>
              </a:extLst>
            </a:blip>
            <a:srcRect t="79238"/>
            <a:stretch/>
          </p:blipFill>
          <p:spPr>
            <a:xfrm>
              <a:off x="1361379" y="1939967"/>
              <a:ext cx="621647" cy="183992"/>
            </a:xfrm>
            <a:prstGeom prst="rect">
              <a:avLst/>
            </a:prstGeom>
          </p:spPr>
        </p:pic>
        <p:pic>
          <p:nvPicPr>
            <p:cNvPr id="585" name="Picture 584" descr="A close up of a logo&#10;&#10;Description automatically generated">
              <a:extLst>
                <a:ext uri="{FF2B5EF4-FFF2-40B4-BE49-F238E27FC236}">
                  <a16:creationId xmlns:a16="http://schemas.microsoft.com/office/drawing/2014/main" id="{69AEDB11-3B7F-0940-90FD-A82B91EB7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00"/>
            <a:stretch>
              <a:fillRect/>
            </a:stretch>
          </p:blipFill>
          <p:spPr>
            <a:xfrm>
              <a:off x="1321698" y="1209558"/>
              <a:ext cx="701006" cy="720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530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2">
            <a:extLst>
              <a:ext uri="{FF2B5EF4-FFF2-40B4-BE49-F238E27FC236}">
                <a16:creationId xmlns:a16="http://schemas.microsoft.com/office/drawing/2014/main" id="{2B16B408-A232-0C49-8F02-1F2F235C3D76}"/>
              </a:ext>
            </a:extLst>
          </p:cNvPr>
          <p:cNvSpPr txBox="1"/>
          <p:nvPr/>
        </p:nvSpPr>
        <p:spPr>
          <a:xfrm>
            <a:off x="838200" y="2936557"/>
            <a:ext cx="1051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1185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Pairs, accidentals, and efficiency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6255826-94CA-4145-A024-C912E95B2378}"/>
              </a:ext>
            </a:extLst>
          </p:cNvPr>
          <p:cNvSpPr/>
          <p:nvPr/>
        </p:nvSpPr>
        <p:spPr>
          <a:xfrm>
            <a:off x="843393" y="1529633"/>
            <a:ext cx="5252607" cy="1163167"/>
          </a:xfrm>
          <a:prstGeom prst="round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Si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 	Q = 224.5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150 y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 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	Q = 1710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14.3 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00B9E4E-2231-7A41-959F-40EC758E28AE}"/>
              </a:ext>
            </a:extLst>
          </p:cNvPr>
          <p:cNvSpPr/>
          <p:nvPr/>
        </p:nvSpPr>
        <p:spPr>
          <a:xfrm>
            <a:off x="6101193" y="1525685"/>
            <a:ext cx="5252608" cy="1163167"/>
          </a:xfrm>
          <a:prstGeom prst="round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Pb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Bi	Q = 63.5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22.3 y</a:t>
            </a:r>
          </a:p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Bi 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	Q = 1161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5.01 d</a:t>
            </a:r>
          </a:p>
          <a:p>
            <a:pPr marL="0" lvl="1"/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 → 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206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Po	Q = 5407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	t</a:t>
            </a:r>
            <a:r>
              <a:rPr lang="en-US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=  138 d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943CBC-E4C8-4845-B937-DC1280FB1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524361"/>
              </p:ext>
            </p:extLst>
          </p:nvPr>
        </p:nvGraphicFramePr>
        <p:xfrm>
          <a:off x="843392" y="3240135"/>
          <a:ext cx="10510407" cy="2865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71672">
                  <a:extLst>
                    <a:ext uri="{9D8B030D-6E8A-4147-A177-3AD203B41FA5}">
                      <a16:colId xmlns:a16="http://schemas.microsoft.com/office/drawing/2014/main" val="452096576"/>
                    </a:ext>
                  </a:extLst>
                </a:gridCol>
                <a:gridCol w="1449238">
                  <a:extLst>
                    <a:ext uri="{9D8B030D-6E8A-4147-A177-3AD203B41FA5}">
                      <a16:colId xmlns:a16="http://schemas.microsoft.com/office/drawing/2014/main" val="1435229575"/>
                    </a:ext>
                  </a:extLst>
                </a:gridCol>
                <a:gridCol w="1614098">
                  <a:extLst>
                    <a:ext uri="{9D8B030D-6E8A-4147-A177-3AD203B41FA5}">
                      <a16:colId xmlns:a16="http://schemas.microsoft.com/office/drawing/2014/main" val="3002591712"/>
                    </a:ext>
                  </a:extLst>
                </a:gridCol>
                <a:gridCol w="1629434">
                  <a:extLst>
                    <a:ext uri="{9D8B030D-6E8A-4147-A177-3AD203B41FA5}">
                      <a16:colId xmlns:a16="http://schemas.microsoft.com/office/drawing/2014/main" val="379312970"/>
                    </a:ext>
                  </a:extLst>
                </a:gridCol>
                <a:gridCol w="1846053">
                  <a:extLst>
                    <a:ext uri="{9D8B030D-6E8A-4147-A177-3AD203B41FA5}">
                      <a16:colId xmlns:a16="http://schemas.microsoft.com/office/drawing/2014/main" val="128013748"/>
                    </a:ext>
                  </a:extLst>
                </a:gridCol>
                <a:gridCol w="1449956">
                  <a:extLst>
                    <a:ext uri="{9D8B030D-6E8A-4147-A177-3AD203B41FA5}">
                      <a16:colId xmlns:a16="http://schemas.microsoft.com/office/drawing/2014/main" val="3572646094"/>
                    </a:ext>
                  </a:extLst>
                </a:gridCol>
                <a:gridCol w="1449956">
                  <a:extLst>
                    <a:ext uri="{9D8B030D-6E8A-4147-A177-3AD203B41FA5}">
                      <a16:colId xmlns:a16="http://schemas.microsoft.com/office/drawing/2014/main" val="8842478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Search</a:t>
                      </a:r>
                    </a:p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Relevant</a:t>
                      </a:r>
                    </a:p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Decay</a:t>
                      </a:r>
                    </a:p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b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pairs</a:t>
                      </a:r>
                      <a:endParaRPr lang="en-US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b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</a:t>
                      </a:r>
                      <a:endParaRPr lang="en-US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𝝐</a:t>
                      </a:r>
                      <a:r>
                        <a:rPr lang="en-US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</a:t>
                      </a:r>
                      <a:r>
                        <a:rPr lang="en-US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𝝐</a:t>
                      </a:r>
                      <a:r>
                        <a:rPr lang="en-US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US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278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Si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834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Si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008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-β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4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r>
                        <a:rPr lang="en-US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320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210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Pb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  <a:r>
                        <a:rPr lang="en-US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r>
                        <a:rPr lang="en-US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94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U, </a:t>
                      </a:r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charset="0"/>
                          <a:ea typeface="Arial" charset="0"/>
                          <a:cs typeface="Arial" charset="0"/>
                        </a:rPr>
                        <a:t>⍺-⍺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59250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7E8CAC0-02B4-BE40-9569-6902648EB99C}"/>
              </a:ext>
            </a:extLst>
          </p:cNvPr>
          <p:cNvSpPr txBox="1"/>
          <p:nvPr/>
        </p:nvSpPr>
        <p:spPr>
          <a:xfrm>
            <a:off x="838200" y="6280062"/>
            <a:ext cx="10727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*** Lower bound set on separation time criteria to remove 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Pb events within search </a:t>
            </a:r>
            <a:endParaRPr lang="en-US" baseline="30000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6F5469-DEEB-1949-83E1-EA04B0F54D0B}"/>
              </a:ext>
            </a:extLst>
          </p:cNvPr>
          <p:cNvSpPr txBox="1"/>
          <p:nvPr/>
        </p:nvSpPr>
        <p:spPr>
          <a:xfrm>
            <a:off x="1881205" y="982479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Bulk Contamination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5B4E8B-D6FC-684A-99D5-03C261066BDE}"/>
              </a:ext>
            </a:extLst>
          </p:cNvPr>
          <p:cNvSpPr txBox="1"/>
          <p:nvPr/>
        </p:nvSpPr>
        <p:spPr>
          <a:xfrm>
            <a:off x="7139006" y="982478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Surface Contamination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F4CBA-19D9-A046-B722-3F8E023D7AED}"/>
              </a:ext>
            </a:extLst>
          </p:cNvPr>
          <p:cNvSpPr txBox="1"/>
          <p:nvPr/>
        </p:nvSpPr>
        <p:spPr>
          <a:xfrm>
            <a:off x="4510104" y="2743080"/>
            <a:ext cx="3176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Searches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7235B5D-B591-D54E-91CE-38F7A64673C6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62431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31F65B-0616-8242-900D-2EA0C1796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176" y="4565059"/>
            <a:ext cx="4879824" cy="23110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5CB7BE-BE36-1A41-9069-6311B96545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40" b="20003"/>
          <a:stretch/>
        </p:blipFill>
        <p:spPr>
          <a:xfrm>
            <a:off x="0" y="922984"/>
            <a:ext cx="8176883" cy="3383280"/>
          </a:xfrm>
          <a:prstGeom prst="rect">
            <a:avLst/>
          </a:prstGeom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5B34CE54-CD3D-FD4D-960A-8BF0CA2428A9}"/>
              </a:ext>
            </a:extLst>
          </p:cNvPr>
          <p:cNvSpPr txBox="1"/>
          <p:nvPr/>
        </p:nvSpPr>
        <p:spPr>
          <a:xfrm>
            <a:off x="294352" y="439643"/>
            <a:ext cx="115929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Ongoing efforts to investigate depth profile &amp; diffusion of </a:t>
            </a:r>
            <a:r>
              <a:rPr lang="en-US" sz="2800" b="1" baseline="30000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Pb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CB35A5-DF45-734F-9401-367DBEF5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908" y="922984"/>
            <a:ext cx="3780354" cy="33832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E07CE6-3D8F-FB43-9093-BE5ED8BC2047}"/>
              </a:ext>
            </a:extLst>
          </p:cNvPr>
          <p:cNvSpPr txBox="1"/>
          <p:nvPr/>
        </p:nvSpPr>
        <p:spPr>
          <a:xfrm>
            <a:off x="294353" y="4743358"/>
            <a:ext cx="7234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Imposed error function with a 50 nm length scale for penetration from surface and inner regions of the CCD (</a:t>
            </a: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Pb from Rn deposition before/after wafers fabricated into CCDs)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i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	Applied Physical Letters, 103(6):164105 (2013)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0D3DF0-7043-924B-9691-505B3794E416}"/>
              </a:ext>
            </a:extLst>
          </p:cNvPr>
          <p:cNvSpPr txBox="1"/>
          <p:nvPr/>
        </p:nvSpPr>
        <p:spPr>
          <a:xfrm>
            <a:off x="6798094" y="4340145"/>
            <a:ext cx="539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Fiducial selection. DAMIC 0.6 kg-day (2016)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EE1C67-D9E9-3842-BD59-A6ED412EB40A}"/>
              </a:ext>
            </a:extLst>
          </p:cNvPr>
          <p:cNvSpPr txBox="1"/>
          <p:nvPr/>
        </p:nvSpPr>
        <p:spPr>
          <a:xfrm>
            <a:off x="7332096" y="1198245"/>
            <a:ext cx="539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210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Pb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β-β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429436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025" y="969264"/>
            <a:ext cx="59187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Overwhelming astrophysical evidence:</a:t>
            </a: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Dark matter remains one of the most important scientific mysteries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30C8F1-B9B1-7948-8EF5-E377028FE89B}"/>
              </a:ext>
            </a:extLst>
          </p:cNvPr>
          <p:cNvSpPr txBox="1"/>
          <p:nvPr/>
        </p:nvSpPr>
        <p:spPr>
          <a:xfrm>
            <a:off x="5600782" y="969264"/>
            <a:ext cx="6269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WIMPs, an attractive paradigm for BSM physics: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89AF81-0A96-6A46-8E27-A5C127F89B86}"/>
              </a:ext>
            </a:extLst>
          </p:cNvPr>
          <p:cNvSpPr txBox="1"/>
          <p:nvPr/>
        </p:nvSpPr>
        <p:spPr>
          <a:xfrm>
            <a:off x="5600781" y="1365651"/>
            <a:ext cx="6269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Created in early universe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Predicted mass </a:t>
            </a:r>
            <a:r>
              <a:rPr lang="en-US" i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O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(100 GeV)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2F14D10-4C5B-F34C-B933-37F3FE542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477" y="3590114"/>
            <a:ext cx="2502426" cy="22860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3613E69A-B299-7C4F-B13A-2BEF677E96C8}"/>
              </a:ext>
            </a:extLst>
          </p:cNvPr>
          <p:cNvSpPr txBox="1"/>
          <p:nvPr/>
        </p:nvSpPr>
        <p:spPr>
          <a:xfrm>
            <a:off x="5600781" y="2200365"/>
            <a:ext cx="3009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Principle of Detection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110BC5-DDA9-AB44-8626-75306353FC47}"/>
              </a:ext>
            </a:extLst>
          </p:cNvPr>
          <p:cNvSpPr txBox="1"/>
          <p:nvPr/>
        </p:nvSpPr>
        <p:spPr>
          <a:xfrm>
            <a:off x="5600781" y="2631252"/>
            <a:ext cx="3127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Recoil interactions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Need sub-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thresholds!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A2E90CE-120A-5D4B-8C5E-32B9150C9954}"/>
              </a:ext>
            </a:extLst>
          </p:cNvPr>
          <p:cNvGrpSpPr/>
          <p:nvPr/>
        </p:nvGrpSpPr>
        <p:grpSpPr>
          <a:xfrm>
            <a:off x="523892" y="1426685"/>
            <a:ext cx="4927111" cy="3038925"/>
            <a:chOff x="383253" y="2777556"/>
            <a:chExt cx="4927111" cy="303892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6DED7CC-771B-B64D-92CC-45169B36A27D}"/>
                </a:ext>
              </a:extLst>
            </p:cNvPr>
            <p:cNvGrpSpPr/>
            <p:nvPr/>
          </p:nvGrpSpPr>
          <p:grpSpPr>
            <a:xfrm>
              <a:off x="383253" y="2777556"/>
              <a:ext cx="3055432" cy="3038925"/>
              <a:chOff x="1278937" y="2775862"/>
              <a:chExt cx="3055432" cy="303892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79CD7D6-8492-964B-A52E-C99BE24661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1615" y="2775863"/>
                <a:ext cx="1632754" cy="1476009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DAC77C84-5AF0-5349-8BDB-AC20A47F1C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6138" b="36502"/>
              <a:stretch/>
            </p:blipFill>
            <p:spPr>
              <a:xfrm>
                <a:off x="1278937" y="2775862"/>
                <a:ext cx="1455849" cy="1476011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492A62A-D3D0-5A4D-AD84-DECB350F59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411" r="21879"/>
              <a:stretch/>
            </p:blipFill>
            <p:spPr>
              <a:xfrm>
                <a:off x="2799571" y="4261207"/>
                <a:ext cx="1534798" cy="155358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0A02B87-A095-8A45-88A5-E789AC2FAE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-1" r="18948" b="27890"/>
              <a:stretch/>
            </p:blipFill>
            <p:spPr>
              <a:xfrm>
                <a:off x="1278937" y="4261207"/>
                <a:ext cx="1520634" cy="1553580"/>
              </a:xfrm>
              <a:prstGeom prst="rect">
                <a:avLst/>
              </a:prstGeom>
            </p:spPr>
          </p:pic>
        </p:grp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0A116F2-B70C-3947-A2E0-181A2B505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38685" y="4576667"/>
              <a:ext cx="1871679" cy="1169136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A511027-CE12-C94B-9343-58EFEFE9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8147" y="2814909"/>
              <a:ext cx="1632754" cy="1433466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5C8F00E-E57B-1B44-972F-5AC98011CEDD}"/>
              </a:ext>
            </a:extLst>
          </p:cNvPr>
          <p:cNvSpPr txBox="1"/>
          <p:nvPr/>
        </p:nvSpPr>
        <p:spPr>
          <a:xfrm>
            <a:off x="5677137" y="5986304"/>
            <a:ext cx="57530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Motivation to probe low-mass WIMPs (&lt; 20 GeV) and dark sector candidates via electron recoils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7D83998-6B30-B540-A7F8-70BB29057F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58200" y="3590114"/>
            <a:ext cx="3048000" cy="2286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CF576F4-C090-9440-89DE-541B8252591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6923"/>
          <a:stretch/>
        </p:blipFill>
        <p:spPr>
          <a:xfrm>
            <a:off x="3429678" y="4462840"/>
            <a:ext cx="1893449" cy="18288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C67B30F-0F7F-8843-908B-0269DB9F130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051" t="17611" r="5026"/>
          <a:stretch/>
        </p:blipFill>
        <p:spPr>
          <a:xfrm>
            <a:off x="215381" y="4566384"/>
            <a:ext cx="2171842" cy="1828800"/>
          </a:xfrm>
          <a:prstGeom prst="rect">
            <a:avLst/>
          </a:prstGeom>
        </p:spPr>
      </p:pic>
      <p:pic>
        <p:nvPicPr>
          <p:cNvPr id="34" name="Picture 33" descr="A close up of a map&#10;&#10;Description automatically generated">
            <a:extLst>
              <a:ext uri="{FF2B5EF4-FFF2-40B4-BE49-F238E27FC236}">
                <a16:creationId xmlns:a16="http://schemas.microsoft.com/office/drawing/2014/main" id="{046C5753-E1A5-CB4D-97D4-BBF01F4BA4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83504" y="1364723"/>
            <a:ext cx="2635541" cy="2286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574EE67-5F32-C442-9810-673F56D61D75}"/>
              </a:ext>
            </a:extLst>
          </p:cNvPr>
          <p:cNvGrpSpPr/>
          <p:nvPr/>
        </p:nvGrpSpPr>
        <p:grpSpPr>
          <a:xfrm>
            <a:off x="82845" y="6230784"/>
            <a:ext cx="5594292" cy="371435"/>
            <a:chOff x="-63352" y="6162957"/>
            <a:chExt cx="5594292" cy="371435"/>
          </a:xfrm>
        </p:grpSpPr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C0B88FBD-8D24-F541-B36B-57808553A70B}"/>
                </a:ext>
              </a:extLst>
            </p:cNvPr>
            <p:cNvSpPr/>
            <p:nvPr/>
          </p:nvSpPr>
          <p:spPr>
            <a:xfrm>
              <a:off x="2156027" y="6221710"/>
              <a:ext cx="888008" cy="256032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C9E9DBB-D7C4-5F45-8D21-FF689689A15C}"/>
                </a:ext>
              </a:extLst>
            </p:cNvPr>
            <p:cNvSpPr txBox="1"/>
            <p:nvPr/>
          </p:nvSpPr>
          <p:spPr>
            <a:xfrm>
              <a:off x="-63352" y="6165060"/>
              <a:ext cx="2545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Dark Matter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021B06A-1AC0-4647-8C74-9BEBF4EC93C0}"/>
                </a:ext>
              </a:extLst>
            </p:cNvPr>
            <p:cNvSpPr txBox="1"/>
            <p:nvPr/>
          </p:nvSpPr>
          <p:spPr>
            <a:xfrm>
              <a:off x="2985594" y="6162957"/>
              <a:ext cx="2545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Cosmic Structure</a:t>
              </a:r>
            </a:p>
          </p:txBody>
        </p:sp>
      </p:grpSp>
      <p:sp>
        <p:nvSpPr>
          <p:cNvPr id="29" name="Slide Number Placeholder 4">
            <a:extLst>
              <a:ext uri="{FF2B5EF4-FFF2-40B4-BE49-F238E27FC236}">
                <a16:creationId xmlns:a16="http://schemas.microsoft.com/office/drawing/2014/main" id="{ADD557C6-BD92-AC4E-9DF7-34398B104363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8786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EC83A9D3-3528-D74B-BF3E-1E0E63264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56" y="2024456"/>
            <a:ext cx="3023479" cy="30234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9B9ACC-01B9-6843-80C3-FE09CF05D7B9}"/>
              </a:ext>
            </a:extLst>
          </p:cNvPr>
          <p:cNvSpPr txBox="1"/>
          <p:nvPr/>
        </p:nvSpPr>
        <p:spPr>
          <a:xfrm>
            <a:off x="830335" y="1554105"/>
            <a:ext cx="2097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CCD Operation</a:t>
            </a: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The unique characteristics and principle of operation of modern charge-coupled devices (CCDs) enable particle detection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7C870C7-2C3B-AC4E-8B3C-D55D8CAF3B41}"/>
              </a:ext>
            </a:extLst>
          </p:cNvPr>
          <p:cNvGrpSpPr>
            <a:grpSpLocks noChangeAspect="1"/>
          </p:cNvGrpSpPr>
          <p:nvPr/>
        </p:nvGrpSpPr>
        <p:grpSpPr>
          <a:xfrm>
            <a:off x="9142015" y="2933700"/>
            <a:ext cx="2293699" cy="3939309"/>
            <a:chOff x="9696087" y="2185483"/>
            <a:chExt cx="1474798" cy="2534991"/>
          </a:xfrm>
        </p:grpSpPr>
        <p:pic>
          <p:nvPicPr>
            <p:cNvPr id="4" name="Picture 3" descr="A picture containing object, building, outdoor, sitting&#10;&#10;Description automatically generated">
              <a:extLst>
                <a:ext uri="{FF2B5EF4-FFF2-40B4-BE49-F238E27FC236}">
                  <a16:creationId xmlns:a16="http://schemas.microsoft.com/office/drawing/2014/main" id="{1B41C2F4-38E7-2945-84FC-DC51AB25A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99487" y="2185483"/>
              <a:ext cx="1471398" cy="221111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FDFB53A-1324-6B42-BA2C-0295405513E6}"/>
                </a:ext>
              </a:extLst>
            </p:cNvPr>
            <p:cNvSpPr txBox="1"/>
            <p:nvPr/>
          </p:nvSpPr>
          <p:spPr>
            <a:xfrm>
              <a:off x="9696087" y="4421595"/>
              <a:ext cx="1471398" cy="298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Arial" charset="0"/>
                  <a:ea typeface="Arial" charset="0"/>
                  <a:cs typeface="Arial" charset="0"/>
                </a:rPr>
                <a:t>DECam</a:t>
              </a:r>
              <a:endParaRPr lang="en-US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F635444-727C-DC42-A792-30036F7F33B3}"/>
              </a:ext>
            </a:extLst>
          </p:cNvPr>
          <p:cNvSpPr txBox="1"/>
          <p:nvPr/>
        </p:nvSpPr>
        <p:spPr>
          <a:xfrm>
            <a:off x="9092485" y="1550636"/>
            <a:ext cx="2398047" cy="4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CCD Technology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119B24-34A9-614A-8992-851F06569A4B}"/>
              </a:ext>
            </a:extLst>
          </p:cNvPr>
          <p:cNvSpPr txBox="1"/>
          <p:nvPr/>
        </p:nvSpPr>
        <p:spPr>
          <a:xfrm>
            <a:off x="8646567" y="2024456"/>
            <a:ext cx="3289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Developments in CCD design for IR cameras have enabled massive detectors</a:t>
            </a:r>
          </a:p>
        </p:txBody>
      </p:sp>
      <p:pic>
        <p:nvPicPr>
          <p:cNvPr id="28" name="Picture 27" descr="A close up of a sign&#10;&#10;Description automatically generated">
            <a:extLst>
              <a:ext uri="{FF2B5EF4-FFF2-40B4-BE49-F238E27FC236}">
                <a16:creationId xmlns:a16="http://schemas.microsoft.com/office/drawing/2014/main" id="{6D7633A6-95F8-1C44-8F41-3C8DEFC63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6173" y="2754239"/>
            <a:ext cx="3509268" cy="1900853"/>
          </a:xfrm>
          <a:prstGeom prst="rect">
            <a:avLst/>
          </a:prstGeom>
        </p:spPr>
      </p:pic>
      <p:pic>
        <p:nvPicPr>
          <p:cNvPr id="29" name="CCD Animation Sequence (Full HD 15-25Mbps)">
            <a:hlinkClick r:id="" action="ppaction://media"/>
            <a:extLst>
              <a:ext uri="{FF2B5EF4-FFF2-40B4-BE49-F238E27FC236}">
                <a16:creationId xmlns:a16="http://schemas.microsoft.com/office/drawing/2014/main" id="{57210D1D-AF4E-9F47-8DD0-B0AD6926CFD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467252" y="4778011"/>
            <a:ext cx="3247110" cy="182649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253FF0F-E2D3-A443-AA38-4A618AC9B9E3}"/>
              </a:ext>
            </a:extLst>
          </p:cNvPr>
          <p:cNvSpPr txBox="1"/>
          <p:nvPr/>
        </p:nvSpPr>
        <p:spPr>
          <a:xfrm>
            <a:off x="5042039" y="1554105"/>
            <a:ext cx="2097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CCD Clocking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E636DD-8CA7-E341-B714-BAED323DD727}"/>
              </a:ext>
            </a:extLst>
          </p:cNvPr>
          <p:cNvSpPr txBox="1"/>
          <p:nvPr/>
        </p:nvSpPr>
        <p:spPr>
          <a:xfrm>
            <a:off x="4349190" y="1984989"/>
            <a:ext cx="3483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Modulation of gate electrodes in order to transfer charge </a:t>
            </a:r>
          </a:p>
        </p:txBody>
      </p:sp>
      <p:pic>
        <p:nvPicPr>
          <p:cNvPr id="34" name="Picture 3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B49829A-0AEE-4241-B49E-5FF76CB6C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548" y="5087399"/>
            <a:ext cx="3618635" cy="1517111"/>
          </a:xfrm>
          <a:prstGeom prst="rect">
            <a:avLst/>
          </a:prstGeom>
        </p:spPr>
      </p:pic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F86FE5BB-7F81-0746-BDB5-3523DC2A4793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35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17AB010C-90B2-3540-8AE0-3E7057950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53" y="4545564"/>
            <a:ext cx="3352800" cy="15544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A2A09B9-7FB1-7144-828B-4AF7E2718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8694" y="4375528"/>
            <a:ext cx="1502404" cy="1756804"/>
          </a:xfrm>
          <a:prstGeom prst="rect">
            <a:avLst/>
          </a:prstGeom>
        </p:spPr>
      </p:pic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DAMIC employs the bulk-silicon of thick, scientific-grade CCDs to detect DM-nucleus/electron coherent elastic scattering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D517F7-793B-6D42-BAFC-06D12C971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449" y="1850077"/>
            <a:ext cx="4301413" cy="2286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BDE043D-5652-A042-977B-50195CBBCEB9}"/>
              </a:ext>
            </a:extLst>
          </p:cNvPr>
          <p:cNvGrpSpPr>
            <a:grpSpLocks noChangeAspect="1"/>
          </p:cNvGrpSpPr>
          <p:nvPr/>
        </p:nvGrpSpPr>
        <p:grpSpPr>
          <a:xfrm>
            <a:off x="8444623" y="1851833"/>
            <a:ext cx="3102388" cy="2286000"/>
            <a:chOff x="4154470" y="795867"/>
            <a:chExt cx="6513531" cy="4799506"/>
          </a:xfrm>
        </p:grpSpPr>
        <p:pic>
          <p:nvPicPr>
            <p:cNvPr id="12" name="Picture 1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6B3595F4-350A-6343-B94D-2B5E348E5E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0353" t="3720" r="7333" b="12054"/>
            <a:stretch/>
          </p:blipFill>
          <p:spPr>
            <a:xfrm>
              <a:off x="7179734" y="795867"/>
              <a:ext cx="3488267" cy="4792134"/>
            </a:xfrm>
            <a:prstGeom prst="rect">
              <a:avLst/>
            </a:prstGeom>
          </p:spPr>
        </p:pic>
        <p:pic>
          <p:nvPicPr>
            <p:cNvPr id="7" name="Picture 6" descr="A picture containing indoor, table, kitchen, wall&#10;&#10;Description automatically generated">
              <a:extLst>
                <a:ext uri="{FF2B5EF4-FFF2-40B4-BE49-F238E27FC236}">
                  <a16:creationId xmlns:a16="http://schemas.microsoft.com/office/drawing/2014/main" id="{81835A6D-CF76-F84F-AD36-D760A4A85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54470" y="803239"/>
              <a:ext cx="3042197" cy="4792134"/>
            </a:xfrm>
            <a:prstGeom prst="rect">
              <a:avLst/>
            </a:prstGeom>
          </p:spPr>
        </p:pic>
      </p:grpSp>
      <p:pic>
        <p:nvPicPr>
          <p:cNvPr id="16" name="Picture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DF45F43-6A4B-EB4A-A941-8B92848FD3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1098" y="1851833"/>
            <a:ext cx="2409014" cy="2286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434EC9B-AF75-284E-8B02-1A27B286A0AF}"/>
              </a:ext>
            </a:extLst>
          </p:cNvPr>
          <p:cNvSpPr txBox="1"/>
          <p:nvPr/>
        </p:nvSpPr>
        <p:spPr>
          <a:xfrm>
            <a:off x="243553" y="1426464"/>
            <a:ext cx="48212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WIMP Detection Principle in a CCD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E37EC1-0504-B344-9A01-06F03AF51C3D}"/>
              </a:ext>
            </a:extLst>
          </p:cNvPr>
          <p:cNvSpPr txBox="1"/>
          <p:nvPr/>
        </p:nvSpPr>
        <p:spPr>
          <a:xfrm>
            <a:off x="5689445" y="1426464"/>
            <a:ext cx="1598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MOS Pixel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D4B156-C3DE-F842-896F-23B63DAC737E}"/>
              </a:ext>
            </a:extLst>
          </p:cNvPr>
          <p:cNvSpPr txBox="1"/>
          <p:nvPr/>
        </p:nvSpPr>
        <p:spPr>
          <a:xfrm>
            <a:off x="7945677" y="1426464"/>
            <a:ext cx="41002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Setup at SNOLAB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25D244-4348-7547-BC77-066A994EC4EE}"/>
              </a:ext>
            </a:extLst>
          </p:cNvPr>
          <p:cNvSpPr txBox="1"/>
          <p:nvPr/>
        </p:nvSpPr>
        <p:spPr>
          <a:xfrm>
            <a:off x="243553" y="4184379"/>
            <a:ext cx="48212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Exquisite Spatial Reconstruction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08A3BA-59A9-334B-A0A1-2F39361B9956}"/>
              </a:ext>
            </a:extLst>
          </p:cNvPr>
          <p:cNvSpPr txBox="1"/>
          <p:nvPr/>
        </p:nvSpPr>
        <p:spPr>
          <a:xfrm>
            <a:off x="5689445" y="4184378"/>
            <a:ext cx="1598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Particle ID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CB6897-1750-6043-A30D-984A34B0F7E1}"/>
              </a:ext>
            </a:extLst>
          </p:cNvPr>
          <p:cNvSpPr txBox="1"/>
          <p:nvPr/>
        </p:nvSpPr>
        <p:spPr>
          <a:xfrm>
            <a:off x="7945677" y="4184377"/>
            <a:ext cx="41002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Excellent Charge Resolution</a:t>
            </a:r>
          </a:p>
        </p:txBody>
      </p:sp>
      <p:pic>
        <p:nvPicPr>
          <p:cNvPr id="33" name="Picture 32" descr="A close up of a logo&#10;&#10;Description automatically generated">
            <a:extLst>
              <a:ext uri="{FF2B5EF4-FFF2-40B4-BE49-F238E27FC236}">
                <a16:creationId xmlns:a16="http://schemas.microsoft.com/office/drawing/2014/main" id="{7A66DB15-4223-A045-AF33-0FE399107A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6355" y="4546753"/>
            <a:ext cx="2109620" cy="2286000"/>
          </a:xfrm>
          <a:prstGeom prst="rect">
            <a:avLst/>
          </a:prstGeom>
        </p:spPr>
      </p:pic>
      <p:pic>
        <p:nvPicPr>
          <p:cNvPr id="34" name="Picture 33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9404B8-81F4-8340-B51F-9248FA08454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1330" t="8148" r="2891" b="31852"/>
          <a:stretch/>
        </p:blipFill>
        <p:spPr>
          <a:xfrm>
            <a:off x="8222520" y="4577749"/>
            <a:ext cx="3546593" cy="2286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702EF11-11C5-E140-8A98-4162865F481D}"/>
              </a:ext>
            </a:extLst>
          </p:cNvPr>
          <p:cNvSpPr txBox="1"/>
          <p:nvPr/>
        </p:nvSpPr>
        <p:spPr>
          <a:xfrm>
            <a:off x="9804684" y="5742520"/>
            <a:ext cx="1758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Pixel charge</a:t>
            </a:r>
          </a:p>
          <a:p>
            <a:pPr algn="ctr"/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r.m.s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. &lt; 2e</a:t>
            </a: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!</a:t>
            </a:r>
            <a:endParaRPr lang="en-US" b="1" baseline="30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96E654-2F8D-5F4F-846E-D90FEC3E2012}"/>
              </a:ext>
            </a:extLst>
          </p:cNvPr>
          <p:cNvSpPr txBox="1"/>
          <p:nvPr/>
        </p:nvSpPr>
        <p:spPr>
          <a:xfrm>
            <a:off x="294352" y="6088790"/>
            <a:ext cx="5649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Readout modes: 1x1, (spatial) 1x100 (noise)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Depth of event from diffusion of charge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EE8AA643-09C8-9645-89E6-26D90326188E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0001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The sensitivity of direct-detection experiments is determined by the ability to identify and mitigate radioactive backgrounds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F46D978-6C1C-EA40-ADEA-B0D7B0BAC2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648" r="67257"/>
          <a:stretch/>
        </p:blipFill>
        <p:spPr>
          <a:xfrm>
            <a:off x="5362222" y="5539920"/>
            <a:ext cx="1958622" cy="8784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46B2AA-63D4-2847-AC12-A872B41B3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3225" y="2121484"/>
            <a:ext cx="4874142" cy="47251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797B7F-E234-9A43-8605-1E57AA3B3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52" y="2121484"/>
            <a:ext cx="6163378" cy="28999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78BE09-CA86-2C41-9510-4963F110D4B7}"/>
              </a:ext>
            </a:extLst>
          </p:cNvPr>
          <p:cNvSpPr txBox="1"/>
          <p:nvPr/>
        </p:nvSpPr>
        <p:spPr>
          <a:xfrm>
            <a:off x="243553" y="1539971"/>
            <a:ext cx="62141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Cosmogenic isotopes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F618C7-4E07-5447-8EC9-54811DB34F5A}"/>
              </a:ext>
            </a:extLst>
          </p:cNvPr>
          <p:cNvSpPr txBox="1"/>
          <p:nvPr/>
        </p:nvSpPr>
        <p:spPr>
          <a:xfrm>
            <a:off x="6590231" y="1539970"/>
            <a:ext cx="55374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Natural Radioactivity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8B85DD-43D9-D246-BFA7-B1A4C0990A6C}"/>
              </a:ext>
            </a:extLst>
          </p:cNvPr>
          <p:cNvSpPr txBox="1"/>
          <p:nvPr/>
        </p:nvSpPr>
        <p:spPr>
          <a:xfrm>
            <a:off x="225108" y="5821323"/>
            <a:ext cx="7598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32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produced by cosmic ray spallation 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b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bulk contamination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Pb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a daughter of radon decay 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b="1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surface contamination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73439A-14CA-8A4E-9BA6-882586C6EC4F}"/>
              </a:ext>
            </a:extLst>
          </p:cNvPr>
          <p:cNvSpPr txBox="1"/>
          <p:nvPr/>
        </p:nvSpPr>
        <p:spPr>
          <a:xfrm>
            <a:off x="248267" y="5205944"/>
            <a:ext cx="48212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Of particular concern…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9A9361-B3E8-1B41-8DD6-4BEAACECD7B0}"/>
              </a:ext>
            </a:extLst>
          </p:cNvPr>
          <p:cNvSpPr txBox="1"/>
          <p:nvPr/>
        </p:nvSpPr>
        <p:spPr>
          <a:xfrm>
            <a:off x="4180114" y="5012954"/>
            <a:ext cx="257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charset="0"/>
                <a:ea typeface="Arial" charset="0"/>
                <a:cs typeface="Arial" charset="0"/>
              </a:rPr>
              <a:t>arXiv:1708.00110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FBE62458-12C9-4A4C-89B5-5AE145613E99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F2E09A-1B01-E04D-AD23-5FD6D522186A}"/>
              </a:ext>
            </a:extLst>
          </p:cNvPr>
          <p:cNvSpPr txBox="1"/>
          <p:nvPr/>
        </p:nvSpPr>
        <p:spPr>
          <a:xfrm>
            <a:off x="8610600" y="2097121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238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U</a:t>
            </a:r>
            <a:endParaRPr lang="en-US" baseline="30000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9FA8C-C789-704F-B651-D3F9156D8990}"/>
              </a:ext>
            </a:extLst>
          </p:cNvPr>
          <p:cNvSpPr txBox="1"/>
          <p:nvPr/>
        </p:nvSpPr>
        <p:spPr>
          <a:xfrm>
            <a:off x="8610600" y="4431705"/>
            <a:ext cx="274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aseline="30000" dirty="0">
                <a:latin typeface="Arial" charset="0"/>
                <a:ea typeface="Arial" charset="0"/>
                <a:cs typeface="Arial" charset="0"/>
              </a:rPr>
              <a:t>232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Th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9743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DAMIC at SNOLAB acquired background-focused data in order to measure radioactive contamination in CCDs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Oval 30">
            <a:extLst>
              <a:ext uri="{FF2B5EF4-FFF2-40B4-BE49-F238E27FC236}">
                <a16:creationId xmlns:a16="http://schemas.microsoft.com/office/drawing/2014/main" id="{0E90696E-44A8-B34D-8300-472641A6366B}"/>
              </a:ext>
            </a:extLst>
          </p:cNvPr>
          <p:cNvSpPr/>
          <p:nvPr/>
        </p:nvSpPr>
        <p:spPr bwMode="ltGray">
          <a:xfrm>
            <a:off x="3933073" y="3234956"/>
            <a:ext cx="1440000" cy="1440000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36000" rtlCol="0" anchor="ctr"/>
          <a:lstStyle/>
          <a:p>
            <a:pPr algn="ctr"/>
            <a:r>
              <a:rPr lang="en-GB" sz="1400" b="1" i="1" dirty="0">
                <a:solidFill>
                  <a:schemeClr val="bg1"/>
                </a:solidFill>
                <a:latin typeface="+mj-lt"/>
              </a:rPr>
              <a:t>B b </a:t>
            </a:r>
          </a:p>
          <a:p>
            <a:pPr algn="ctr"/>
            <a:endParaRPr lang="en-GB" sz="1400" b="1" i="1" dirty="0">
              <a:solidFill>
                <a:schemeClr val="bg1"/>
              </a:solidFill>
              <a:latin typeface="+mj-lt"/>
            </a:endParaRPr>
          </a:p>
          <a:p>
            <a:pPr algn="ctr"/>
            <a:endParaRPr lang="en-GB" sz="1400" b="1" i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7" name="Group 32">
            <a:extLst>
              <a:ext uri="{FF2B5EF4-FFF2-40B4-BE49-F238E27FC236}">
                <a16:creationId xmlns:a16="http://schemas.microsoft.com/office/drawing/2014/main" id="{40C5493D-FBED-4C4E-9513-72F0C9198276}"/>
              </a:ext>
            </a:extLst>
          </p:cNvPr>
          <p:cNvGrpSpPr/>
          <p:nvPr/>
        </p:nvGrpSpPr>
        <p:grpSpPr>
          <a:xfrm>
            <a:off x="6708012" y="2554693"/>
            <a:ext cx="8337230" cy="814017"/>
            <a:chOff x="3275857" y="3072849"/>
            <a:chExt cx="8337230" cy="814017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0F06AD3D-8494-7B4E-8120-C125ECA84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8949" y="3238866"/>
              <a:ext cx="7784138" cy="6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54000" rIns="54000" bIns="54000" anchor="t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3175" lvl="2">
                <a:spcBef>
                  <a:spcPts val="0"/>
                </a:spcBef>
                <a:spcAft>
                  <a:spcPts val="200"/>
                </a:spcAft>
              </a:pPr>
              <a:r>
                <a:rPr lang="en-US" sz="1800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200.4 days from 6 active CCDs (35.4 g)</a:t>
              </a:r>
            </a:p>
          </p:txBody>
        </p:sp>
        <p:cxnSp>
          <p:nvCxnSpPr>
            <p:cNvPr id="10" name="Straight Connector 36">
              <a:extLst>
                <a:ext uri="{FF2B5EF4-FFF2-40B4-BE49-F238E27FC236}">
                  <a16:creationId xmlns:a16="http://schemas.microsoft.com/office/drawing/2014/main" id="{00500A00-325B-2E42-A3E7-58F0CF59F6A5}"/>
                </a:ext>
              </a:extLst>
            </p:cNvPr>
            <p:cNvCxnSpPr/>
            <p:nvPr/>
          </p:nvCxnSpPr>
          <p:spPr>
            <a:xfrm flipV="1">
              <a:off x="3816249" y="3072849"/>
              <a:ext cx="0" cy="71619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37">
              <a:extLst>
                <a:ext uri="{FF2B5EF4-FFF2-40B4-BE49-F238E27FC236}">
                  <a16:creationId xmlns:a16="http://schemas.microsoft.com/office/drawing/2014/main" id="{1A92A329-D800-744C-B66C-72EB29555924}"/>
                </a:ext>
              </a:extLst>
            </p:cNvPr>
            <p:cNvSpPr/>
            <p:nvPr/>
          </p:nvSpPr>
          <p:spPr>
            <a:xfrm>
              <a:off x="3275857" y="3249011"/>
              <a:ext cx="432048" cy="363865"/>
            </a:xfrm>
            <a:prstGeom prst="rightArrow">
              <a:avLst>
                <a:gd name="adj1" fmla="val 70942"/>
                <a:gd name="adj2" fmla="val 39529"/>
              </a:avLst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CO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38">
            <a:extLst>
              <a:ext uri="{FF2B5EF4-FFF2-40B4-BE49-F238E27FC236}">
                <a16:creationId xmlns:a16="http://schemas.microsoft.com/office/drawing/2014/main" id="{3CD2D697-D3B2-2345-BFB0-D3D2CCCCF179}"/>
              </a:ext>
            </a:extLst>
          </p:cNvPr>
          <p:cNvGrpSpPr/>
          <p:nvPr/>
        </p:nvGrpSpPr>
        <p:grpSpPr>
          <a:xfrm>
            <a:off x="6708012" y="3560861"/>
            <a:ext cx="8337230" cy="716191"/>
            <a:chOff x="3275857" y="4005064"/>
            <a:chExt cx="8337230" cy="716191"/>
          </a:xfrm>
        </p:grpSpPr>
        <p:sp>
          <p:nvSpPr>
            <p:cNvPr id="13" name="Rectangle 39">
              <a:extLst>
                <a:ext uri="{FF2B5EF4-FFF2-40B4-BE49-F238E27FC236}">
                  <a16:creationId xmlns:a16="http://schemas.microsoft.com/office/drawing/2014/main" id="{8C0BC78E-1148-C34F-91F8-96E5592C5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249" y="4160983"/>
              <a:ext cx="7796838" cy="428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54000" rIns="54000" bIns="54000" anchor="t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3175" lvl="2">
                <a:spcBef>
                  <a:spcPts val="0"/>
                </a:spcBef>
                <a:spcAft>
                  <a:spcPts val="200"/>
                </a:spcAft>
              </a:pPr>
              <a:r>
                <a:rPr lang="en-US" sz="1800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Images taken in 1x1 readout mode</a:t>
              </a:r>
              <a:endParaRPr lang="es-CO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Connector 40">
              <a:extLst>
                <a:ext uri="{FF2B5EF4-FFF2-40B4-BE49-F238E27FC236}">
                  <a16:creationId xmlns:a16="http://schemas.microsoft.com/office/drawing/2014/main" id="{D2529E29-9753-3345-93C8-9D48506600CB}"/>
                </a:ext>
              </a:extLst>
            </p:cNvPr>
            <p:cNvCxnSpPr/>
            <p:nvPr/>
          </p:nvCxnSpPr>
          <p:spPr>
            <a:xfrm flipV="1">
              <a:off x="3816249" y="4005064"/>
              <a:ext cx="0" cy="71619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ight Arrow 41">
              <a:extLst>
                <a:ext uri="{FF2B5EF4-FFF2-40B4-BE49-F238E27FC236}">
                  <a16:creationId xmlns:a16="http://schemas.microsoft.com/office/drawing/2014/main" id="{7E95EC47-F969-9F44-87CA-67B04FBB52E9}"/>
                </a:ext>
              </a:extLst>
            </p:cNvPr>
            <p:cNvSpPr/>
            <p:nvPr/>
          </p:nvSpPr>
          <p:spPr>
            <a:xfrm>
              <a:off x="3275857" y="4181226"/>
              <a:ext cx="432048" cy="363865"/>
            </a:xfrm>
            <a:prstGeom prst="rightArrow">
              <a:avLst>
                <a:gd name="adj1" fmla="val 70942"/>
                <a:gd name="adj2" fmla="val 39529"/>
              </a:avLst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CO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42">
            <a:extLst>
              <a:ext uri="{FF2B5EF4-FFF2-40B4-BE49-F238E27FC236}">
                <a16:creationId xmlns:a16="http://schemas.microsoft.com/office/drawing/2014/main" id="{909D3A57-1B12-854E-95F7-A3B608CA35D0}"/>
              </a:ext>
            </a:extLst>
          </p:cNvPr>
          <p:cNvGrpSpPr/>
          <p:nvPr/>
        </p:nvGrpSpPr>
        <p:grpSpPr>
          <a:xfrm>
            <a:off x="6708011" y="4567028"/>
            <a:ext cx="8337231" cy="716191"/>
            <a:chOff x="3275857" y="5085184"/>
            <a:chExt cx="8196886" cy="716191"/>
          </a:xfrm>
        </p:grpSpPr>
        <p:sp>
          <p:nvSpPr>
            <p:cNvPr id="17" name="Rectangle 43">
              <a:extLst>
                <a:ext uri="{FF2B5EF4-FFF2-40B4-BE49-F238E27FC236}">
                  <a16:creationId xmlns:a16="http://schemas.microsoft.com/office/drawing/2014/main" id="{D3EAAD18-87FD-8C4A-9A93-71745AE40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8949" y="5246183"/>
              <a:ext cx="7643794" cy="394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54000" rIns="54000" bIns="54000" anchor="t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bg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3175" lvl="2">
                <a:spcBef>
                  <a:spcPts val="0"/>
                </a:spcBef>
                <a:spcAft>
                  <a:spcPts val="200"/>
                </a:spcAft>
              </a:pPr>
              <a:r>
                <a:rPr lang="es-CO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LED energy calibration performed at SNOLAB </a:t>
              </a:r>
            </a:p>
          </p:txBody>
        </p:sp>
        <p:cxnSp>
          <p:nvCxnSpPr>
            <p:cNvPr id="18" name="Straight Connector 44">
              <a:extLst>
                <a:ext uri="{FF2B5EF4-FFF2-40B4-BE49-F238E27FC236}">
                  <a16:creationId xmlns:a16="http://schemas.microsoft.com/office/drawing/2014/main" id="{277E34C3-F286-1142-BF93-685724541C2E}"/>
                </a:ext>
              </a:extLst>
            </p:cNvPr>
            <p:cNvCxnSpPr/>
            <p:nvPr/>
          </p:nvCxnSpPr>
          <p:spPr>
            <a:xfrm flipV="1">
              <a:off x="3816249" y="5085184"/>
              <a:ext cx="0" cy="71619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ight Arrow 45">
              <a:extLst>
                <a:ext uri="{FF2B5EF4-FFF2-40B4-BE49-F238E27FC236}">
                  <a16:creationId xmlns:a16="http://schemas.microsoft.com/office/drawing/2014/main" id="{7AB6F251-8128-2E4F-9764-5B6E207D09E7}"/>
                </a:ext>
              </a:extLst>
            </p:cNvPr>
            <p:cNvSpPr/>
            <p:nvPr/>
          </p:nvSpPr>
          <p:spPr>
            <a:xfrm>
              <a:off x="3275857" y="5261346"/>
              <a:ext cx="432048" cy="363865"/>
            </a:xfrm>
            <a:prstGeom prst="rightArrow">
              <a:avLst>
                <a:gd name="adj1" fmla="val 70942"/>
                <a:gd name="adj2" fmla="val 39529"/>
              </a:avLst>
            </a:prstGeom>
            <a:solidFill>
              <a:schemeClr val="tx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CO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Pentagon 46">
            <a:extLst>
              <a:ext uri="{FF2B5EF4-FFF2-40B4-BE49-F238E27FC236}">
                <a16:creationId xmlns:a16="http://schemas.microsoft.com/office/drawing/2014/main" id="{805232F0-ADE1-B24C-A9F5-D8AC23CF6F4E}"/>
              </a:ext>
            </a:extLst>
          </p:cNvPr>
          <p:cNvSpPr/>
          <p:nvPr/>
        </p:nvSpPr>
        <p:spPr>
          <a:xfrm>
            <a:off x="5627891" y="2554693"/>
            <a:ext cx="648073" cy="2728526"/>
          </a:xfrm>
          <a:prstGeom prst="homePlate">
            <a:avLst>
              <a:gd name="adj" fmla="val 25324"/>
            </a:avLst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1340"/>
              </a:lnSpc>
            </a:pPr>
            <a:endParaRPr lang="es-CO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4FF015-92CA-4A4F-ADFA-3A9F9FDE27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8" r="50578"/>
          <a:stretch/>
        </p:blipFill>
        <p:spPr>
          <a:xfrm>
            <a:off x="88596" y="1891219"/>
            <a:ext cx="3718277" cy="41274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1033BA-C223-C248-BC50-26748A6324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35" t="15041" r="6495" b="16447"/>
          <a:stretch/>
        </p:blipFill>
        <p:spPr>
          <a:xfrm>
            <a:off x="4154804" y="3620493"/>
            <a:ext cx="1049866" cy="668926"/>
          </a:xfrm>
          <a:prstGeom prst="rect">
            <a:avLst/>
          </a:prstGeom>
        </p:spPr>
      </p:pic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E5FBB75E-D8CC-4546-82BA-721ABD2D6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6880" y="6418357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7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60848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Cluster properties match characteristics of ⍺ and β particles </a:t>
            </a:r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B857B99-BAB4-9645-B41D-2C000D904A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24" b="2660"/>
          <a:stretch/>
        </p:blipFill>
        <p:spPr>
          <a:xfrm>
            <a:off x="7900765" y="1437767"/>
            <a:ext cx="3937538" cy="5046863"/>
          </a:xfrm>
          <a:prstGeom prst="rect">
            <a:avLst/>
          </a:prstGeom>
        </p:spPr>
      </p:pic>
      <p:pic>
        <p:nvPicPr>
          <p:cNvPr id="13" name="Picture 1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7DD65144-987E-A84B-8387-307A5C6B5B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3" t="8051"/>
          <a:stretch/>
        </p:blipFill>
        <p:spPr>
          <a:xfrm>
            <a:off x="2322466" y="1296788"/>
            <a:ext cx="4837112" cy="3732411"/>
          </a:xfrm>
          <a:prstGeom prst="rect">
            <a:avLst/>
          </a:prstGeom>
        </p:spPr>
      </p:pic>
      <p:pic>
        <p:nvPicPr>
          <p:cNvPr id="15" name="Picture 1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B57A137-8711-B74F-8661-885F5F1CDC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99" b="7434"/>
          <a:stretch/>
        </p:blipFill>
        <p:spPr>
          <a:xfrm>
            <a:off x="198908" y="1305428"/>
            <a:ext cx="1697625" cy="53115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44649AA-867F-0A4F-9347-2562A8289334}"/>
              </a:ext>
            </a:extLst>
          </p:cNvPr>
          <p:cNvSpPr txBox="1"/>
          <p:nvPr/>
        </p:nvSpPr>
        <p:spPr>
          <a:xfrm>
            <a:off x="2031999" y="4967646"/>
            <a:ext cx="6229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Circular ⍺’s: bulk or back of CCD, “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plasma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” effect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Vertical ⍺’s: front of CCD, charge spilling over potential barriers between vertical pixels, i.e. “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blooming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”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β’s: lower energy and longer tracks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105D29-2E5B-8B45-9E62-1D5DBB165EE6}"/>
              </a:ext>
            </a:extLst>
          </p:cNvPr>
          <p:cNvSpPr txBox="1"/>
          <p:nvPr/>
        </p:nvSpPr>
        <p:spPr>
          <a:xfrm>
            <a:off x="250137" y="1059446"/>
            <a:ext cx="1598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Bloomed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⍺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060722-3A7A-D245-8F4D-57A5F36AE88A}"/>
              </a:ext>
            </a:extLst>
          </p:cNvPr>
          <p:cNvSpPr txBox="1"/>
          <p:nvPr/>
        </p:nvSpPr>
        <p:spPr>
          <a:xfrm>
            <a:off x="3941754" y="1059444"/>
            <a:ext cx="1598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Plasma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⍺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653971-0A8B-B04E-A5C6-E30760A3A6DF}"/>
              </a:ext>
            </a:extLst>
          </p:cNvPr>
          <p:cNvSpPr txBox="1"/>
          <p:nvPr/>
        </p:nvSpPr>
        <p:spPr>
          <a:xfrm>
            <a:off x="7819393" y="1059444"/>
            <a:ext cx="410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β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089041E-6F83-B245-B268-F953BC2571A1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42772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3F19AB-3266-1948-8C29-4F95FAD4B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38" y="1455793"/>
            <a:ext cx="6231528" cy="423172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167164"/>
            <a:ext cx="2743200" cy="365125"/>
          </a:xfrm>
        </p:spPr>
        <p:txBody>
          <a:bodyPr/>
          <a:lstStyle/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6C8A11DB-0485-7D49-A341-54260BDB7E87}"/>
              </a:ext>
            </a:extLst>
          </p:cNvPr>
          <p:cNvSpPr txBox="1"/>
          <p:nvPr/>
        </p:nvSpPr>
        <p:spPr>
          <a:xfrm>
            <a:off x="294352" y="439643"/>
            <a:ext cx="115929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960"/>
                </a:solidFill>
                <a:latin typeface="Arial" charset="0"/>
                <a:ea typeface="Arial" charset="0"/>
                <a:cs typeface="Arial" charset="0"/>
              </a:rPr>
              <a:t>Cluster characteristics subsequently enable successful discrimination between ⍺ and β particles</a:t>
            </a:r>
          </a:p>
          <a:p>
            <a:pPr algn="ctr"/>
            <a:endParaRPr lang="en-US" b="1" dirty="0">
              <a:solidFill>
                <a:srgbClr val="0029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72C56CE0-5926-8546-B71B-23BA0DD7E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31" y="1455793"/>
            <a:ext cx="6231529" cy="42317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0E3E13-CF6D-2940-A7C1-7415637EF6CF}"/>
              </a:ext>
            </a:extLst>
          </p:cNvPr>
          <p:cNvSpPr txBox="1"/>
          <p:nvPr/>
        </p:nvSpPr>
        <p:spPr>
          <a:xfrm>
            <a:off x="838199" y="5608027"/>
            <a:ext cx="1072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⍺-β discrimination from energy and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baseline="-25000" dirty="0" err="1">
                <a:latin typeface="Arial" charset="0"/>
                <a:ea typeface="Arial" charset="0"/>
                <a:cs typeface="Arial" charset="0"/>
              </a:rPr>
              <a:t>pix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ratio of number of pixels (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 err="1">
                <a:latin typeface="Arial" charset="0"/>
                <a:ea typeface="Arial" charset="0"/>
                <a:cs typeface="Arial" charset="0"/>
              </a:rPr>
              <a:t>pix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to smallest box around cluster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Plasma-bloomed discrimination from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baseline="-25000" dirty="0" err="1">
                <a:latin typeface="Arial" charset="0"/>
                <a:ea typeface="Arial" charset="0"/>
                <a:cs typeface="Arial" charset="0"/>
              </a:rPr>
              <a:t>pix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and ratio of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x:y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spatial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r.m.s.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latin typeface="Arial" charset="0"/>
              <a:ea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8EE1493-A6F6-C348-9381-FE798DD73FB0}"/>
              </a:ext>
            </a:extLst>
          </p:cNvPr>
          <p:cNvSpPr txBox="1">
            <a:spLocks/>
          </p:cNvSpPr>
          <p:nvPr/>
        </p:nvSpPr>
        <p:spPr>
          <a:xfrm>
            <a:off x="9326880" y="6418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45A640-8E49-444A-ACEC-921A1AEBBDBC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772619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6622</TotalTime>
  <Words>1532</Words>
  <Application>Microsoft Macintosh PowerPoint</Application>
  <PresentationFormat>Widescreen</PresentationFormat>
  <Paragraphs>401</Paragraphs>
  <Slides>22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Ariel Matalon</dc:creator>
  <cp:lastModifiedBy>Ariel Matalon</cp:lastModifiedBy>
  <cp:revision>298</cp:revision>
  <cp:lastPrinted>2019-05-16T10:27:26Z</cp:lastPrinted>
  <dcterms:created xsi:type="dcterms:W3CDTF">2019-01-28T07:26:22Z</dcterms:created>
  <dcterms:modified xsi:type="dcterms:W3CDTF">2019-05-23T12:29:55Z</dcterms:modified>
</cp:coreProperties>
</file>