
<file path=[Content_Types].xml><?xml version="1.0" encoding="utf-8"?>
<Types xmlns="http://schemas.openxmlformats.org/package/2006/content-types">
  <Default Extension="xml" ContentType="application/xml"/>
  <Default Extension="bin" ContentType="application/vnd.openxmlformats-officedocument.presentationml.printerSettings"/>
  <Default Extension="png" ContentType="image/png"/>
  <Default Extension="jpg" ContentType="image/jpe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2.xml" ContentType="application/vnd.openxmlformats-officedocument.theme+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embedTrueTypeFonts="1" saveSubsetFonts="1" autoCompressPictures="0">
  <p:sldMasterIdLst>
    <p:sldMasterId id="2147483699" r:id="rId1"/>
    <p:sldMasterId id="2147483700" r:id="rId2"/>
    <p:sldMasterId id="2147483701" r:id="rId3"/>
  </p:sldMasterIdLst>
  <p:notesMasterIdLst>
    <p:notesMasterId r:id="rId35"/>
  </p:notesMasterIdLst>
  <p:sldIdLst>
    <p:sldId id="256" r:id="rId4"/>
    <p:sldId id="257" r:id="rId5"/>
    <p:sldId id="258" r:id="rId6"/>
    <p:sldId id="259" r:id="rId7"/>
    <p:sldId id="260" r:id="rId8"/>
    <p:sldId id="261" r:id="rId9"/>
    <p:sldId id="262" r:id="rId10"/>
    <p:sldId id="263" r:id="rId11"/>
    <p:sldId id="264" r:id="rId12"/>
    <p:sldId id="265" r:id="rId13"/>
    <p:sldId id="266" r:id="rId14"/>
    <p:sldId id="267" r:id="rId15"/>
    <p:sldId id="268" r:id="rId16"/>
    <p:sldId id="269" r:id="rId17"/>
    <p:sldId id="270" r:id="rId18"/>
    <p:sldId id="271" r:id="rId19"/>
    <p:sldId id="272" r:id="rId20"/>
    <p:sldId id="273" r:id="rId21"/>
    <p:sldId id="274" r:id="rId22"/>
    <p:sldId id="275" r:id="rId23"/>
    <p:sldId id="276" r:id="rId24"/>
    <p:sldId id="277" r:id="rId25"/>
    <p:sldId id="278" r:id="rId26"/>
    <p:sldId id="279" r:id="rId27"/>
    <p:sldId id="280" r:id="rId28"/>
    <p:sldId id="281" r:id="rId29"/>
    <p:sldId id="282" r:id="rId30"/>
    <p:sldId id="283" r:id="rId31"/>
    <p:sldId id="284" r:id="rId32"/>
    <p:sldId id="285" r:id="rId33"/>
    <p:sldId id="286" r:id="rId34"/>
  </p:sldIdLst>
  <p:sldSz cx="9144000" cy="6858000" type="screen4x3"/>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7B0905CC-EF7C-44C5-942E-E4CA8289E472}">
  <a:tblStyle styleId="{7B0905CC-EF7C-44C5-942E-E4CA8289E472}" styleName="Table_0">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3964" autoAdjust="0"/>
  </p:normalViewPr>
  <p:slideViewPr>
    <p:cSldViewPr snapToGrid="0" snapToObjects="1">
      <p:cViewPr varScale="1">
        <p:scale>
          <a:sx n="102" d="100"/>
          <a:sy n="102" d="100"/>
        </p:scale>
        <p:origin x="-984" y="-104"/>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20" Type="http://schemas.openxmlformats.org/officeDocument/2006/relationships/slide" Target="slides/slide17.xml"/><Relationship Id="rId21" Type="http://schemas.openxmlformats.org/officeDocument/2006/relationships/slide" Target="slides/slide18.xml"/><Relationship Id="rId22" Type="http://schemas.openxmlformats.org/officeDocument/2006/relationships/slide" Target="slides/slide19.xml"/><Relationship Id="rId23" Type="http://schemas.openxmlformats.org/officeDocument/2006/relationships/slide" Target="slides/slide20.xml"/><Relationship Id="rId24" Type="http://schemas.openxmlformats.org/officeDocument/2006/relationships/slide" Target="slides/slide21.xml"/><Relationship Id="rId25" Type="http://schemas.openxmlformats.org/officeDocument/2006/relationships/slide" Target="slides/slide22.xml"/><Relationship Id="rId26" Type="http://schemas.openxmlformats.org/officeDocument/2006/relationships/slide" Target="slides/slide23.xml"/><Relationship Id="rId27" Type="http://schemas.openxmlformats.org/officeDocument/2006/relationships/slide" Target="slides/slide24.xml"/><Relationship Id="rId28" Type="http://schemas.openxmlformats.org/officeDocument/2006/relationships/slide" Target="slides/slide25.xml"/><Relationship Id="rId29" Type="http://schemas.openxmlformats.org/officeDocument/2006/relationships/slide" Target="slides/slide26.xml"/><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Master" Target="slideMasters/slideMaster3.xml"/><Relationship Id="rId4" Type="http://schemas.openxmlformats.org/officeDocument/2006/relationships/slide" Target="slides/slide1.xml"/><Relationship Id="rId5" Type="http://schemas.openxmlformats.org/officeDocument/2006/relationships/slide" Target="slides/slide2.xml"/><Relationship Id="rId30" Type="http://schemas.openxmlformats.org/officeDocument/2006/relationships/slide" Target="slides/slide27.xml"/><Relationship Id="rId31" Type="http://schemas.openxmlformats.org/officeDocument/2006/relationships/slide" Target="slides/slide28.xml"/><Relationship Id="rId32" Type="http://schemas.openxmlformats.org/officeDocument/2006/relationships/slide" Target="slides/slide29.xml"/><Relationship Id="rId9" Type="http://schemas.openxmlformats.org/officeDocument/2006/relationships/slide" Target="slides/slide6.xml"/><Relationship Id="rId6" Type="http://schemas.openxmlformats.org/officeDocument/2006/relationships/slide" Target="slides/slide3.xml"/><Relationship Id="rId7" Type="http://schemas.openxmlformats.org/officeDocument/2006/relationships/slide" Target="slides/slide4.xml"/><Relationship Id="rId8" Type="http://schemas.openxmlformats.org/officeDocument/2006/relationships/slide" Target="slides/slide5.xml"/><Relationship Id="rId33" Type="http://schemas.openxmlformats.org/officeDocument/2006/relationships/slide" Target="slides/slide30.xml"/><Relationship Id="rId34" Type="http://schemas.openxmlformats.org/officeDocument/2006/relationships/slide" Target="slides/slide31.xml"/><Relationship Id="rId35" Type="http://schemas.openxmlformats.org/officeDocument/2006/relationships/notesMaster" Target="notesMasters/notesMaster1.xml"/><Relationship Id="rId36" Type="http://schemas.openxmlformats.org/officeDocument/2006/relationships/printerSettings" Target="printerSettings/printerSettings1.bin"/><Relationship Id="rId10" Type="http://schemas.openxmlformats.org/officeDocument/2006/relationships/slide" Target="slides/slide7.xml"/><Relationship Id="rId11" Type="http://schemas.openxmlformats.org/officeDocument/2006/relationships/slide" Target="slides/slide8.xml"/><Relationship Id="rId12" Type="http://schemas.openxmlformats.org/officeDocument/2006/relationships/slide" Target="slides/slide9.xml"/><Relationship Id="rId13" Type="http://schemas.openxmlformats.org/officeDocument/2006/relationships/slide" Target="slides/slide10.xml"/><Relationship Id="rId14" Type="http://schemas.openxmlformats.org/officeDocument/2006/relationships/slide" Target="slides/slide11.xml"/><Relationship Id="rId15" Type="http://schemas.openxmlformats.org/officeDocument/2006/relationships/slide" Target="slides/slide12.xml"/><Relationship Id="rId16" Type="http://schemas.openxmlformats.org/officeDocument/2006/relationships/slide" Target="slides/slide13.xml"/><Relationship Id="rId17" Type="http://schemas.openxmlformats.org/officeDocument/2006/relationships/slide" Target="slides/slide14.xml"/><Relationship Id="rId18" Type="http://schemas.openxmlformats.org/officeDocument/2006/relationships/slide" Target="slides/slide15.xml"/><Relationship Id="rId19" Type="http://schemas.openxmlformats.org/officeDocument/2006/relationships/slide" Target="slides/slide16.xml"/><Relationship Id="rId37" Type="http://schemas.openxmlformats.org/officeDocument/2006/relationships/presProps" Target="presProps.xml"/><Relationship Id="rId38" Type="http://schemas.openxmlformats.org/officeDocument/2006/relationships/viewProps" Target="viewProps.xml"/><Relationship Id="rId39" Type="http://schemas.openxmlformats.org/officeDocument/2006/relationships/theme" Target="theme/theme1.xml"/><Relationship Id="rId4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7200"/>
          </a:xfrm>
          <a:prstGeom prst="rect">
            <a:avLst/>
          </a:prstGeom>
          <a:noFill/>
          <a:ln>
            <a:noFill/>
          </a:ln>
        </p:spPr>
        <p:txBody>
          <a:bodyPr spcFirstLastPara="1" wrap="square" lIns="91425" tIns="91425" rIns="91425" bIns="91425" anchor="t" anchorCtr="0"/>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7200"/>
          </a:xfrm>
          <a:prstGeom prst="rect">
            <a:avLst/>
          </a:prstGeom>
          <a:noFill/>
          <a:ln>
            <a:noFill/>
          </a:ln>
        </p:spPr>
        <p:txBody>
          <a:bodyPr spcFirstLastPara="1" wrap="square" lIns="91425" tIns="91425" rIns="91425" bIns="91425" anchor="t" anchorCtr="0"/>
          <a:lstStyle>
            <a:lvl1pPr marR="0" lvl="0" algn="r"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lstStyle>
            <a:lvl1pPr marL="457200" marR="0" lvl="0"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L="914400" marR="0" lvl="1"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2pPr>
            <a:lvl3pPr marL="1371600" marR="0" lvl="2"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3pPr>
            <a:lvl4pPr marL="1828800" marR="0" lvl="3"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4pPr>
            <a:lvl5pPr marL="2286000" marR="0" lvl="4"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5pPr>
            <a:lvl6pPr marL="2743200" marR="0" lvl="5"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6pPr>
            <a:lvl7pPr marL="3200400" marR="0" lvl="6"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7pPr>
            <a:lvl8pPr marL="3657600" marR="0" lvl="7"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8pPr>
            <a:lvl9pPr marL="4114800" marR="0" lvl="8"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7200"/>
          </a:xfrm>
          <a:prstGeom prst="rect">
            <a:avLst/>
          </a:prstGeom>
          <a:noFill/>
          <a:ln>
            <a:noFill/>
          </a:ln>
        </p:spPr>
        <p:txBody>
          <a:bodyPr spcFirstLastPara="1" wrap="square" lIns="91425" tIns="91425" rIns="91425" bIns="91425" anchor="b" anchorCtr="0"/>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en-US" sz="1200" b="0" i="0" u="none" strike="noStrike" cap="none">
                <a:solidFill>
                  <a:schemeClr val="dk1"/>
                </a:solidFill>
                <a:latin typeface="Calibri"/>
                <a:ea typeface="Calibri"/>
                <a:cs typeface="Calibri"/>
                <a:sym typeface="Calibri"/>
              </a:rPr>
              <a:t>‹#›</a:t>
            </a:fld>
            <a:endParaRPr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45662658"/>
      </p:ext>
    </p:extLst>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0.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6"/>
        <p:cNvGrpSpPr/>
        <p:nvPr/>
      </p:nvGrpSpPr>
      <p:grpSpPr>
        <a:xfrm>
          <a:off x="0" y="0"/>
          <a:ext cx="0" cy="0"/>
          <a:chOff x="0" y="0"/>
          <a:chExt cx="0" cy="0"/>
        </a:xfrm>
      </p:grpSpPr>
      <p:sp>
        <p:nvSpPr>
          <p:cNvPr id="337" name="Google Shape;337;p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338" name="Google Shape;338;p3: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12"/>
        <p:cNvGrpSpPr/>
        <p:nvPr/>
      </p:nvGrpSpPr>
      <p:grpSpPr>
        <a:xfrm>
          <a:off x="0" y="0"/>
          <a:ext cx="0" cy="0"/>
          <a:chOff x="0" y="0"/>
          <a:chExt cx="0" cy="0"/>
        </a:xfrm>
      </p:grpSpPr>
      <p:sp>
        <p:nvSpPr>
          <p:cNvPr id="513" name="Google Shape;513;g5786160af3_0_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514" name="Google Shape;514;g5786160af3_0_1: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21"/>
        <p:cNvGrpSpPr/>
        <p:nvPr/>
      </p:nvGrpSpPr>
      <p:grpSpPr>
        <a:xfrm>
          <a:off x="0" y="0"/>
          <a:ext cx="0" cy="0"/>
          <a:chOff x="0" y="0"/>
          <a:chExt cx="0" cy="0"/>
        </a:xfrm>
      </p:grpSpPr>
      <p:sp>
        <p:nvSpPr>
          <p:cNvPr id="522" name="Google Shape;522;g59fe57cfb2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523" name="Google Shape;523;g59fe57cfb2_0_0: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30"/>
        <p:cNvGrpSpPr/>
        <p:nvPr/>
      </p:nvGrpSpPr>
      <p:grpSpPr>
        <a:xfrm>
          <a:off x="0" y="0"/>
          <a:ext cx="0" cy="0"/>
          <a:chOff x="0" y="0"/>
          <a:chExt cx="0" cy="0"/>
        </a:xfrm>
      </p:grpSpPr>
      <p:sp>
        <p:nvSpPr>
          <p:cNvPr id="531" name="Google Shape;531;g59fe57cfb2_0_2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532" name="Google Shape;532;g59fe57cfb2_0_27: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39"/>
        <p:cNvGrpSpPr/>
        <p:nvPr/>
      </p:nvGrpSpPr>
      <p:grpSpPr>
        <a:xfrm>
          <a:off x="0" y="0"/>
          <a:ext cx="0" cy="0"/>
          <a:chOff x="0" y="0"/>
          <a:chExt cx="0" cy="0"/>
        </a:xfrm>
      </p:grpSpPr>
      <p:sp>
        <p:nvSpPr>
          <p:cNvPr id="540" name="Google Shape;540;g5786160af3_0_12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541" name="Google Shape;541;g5786160af3_0_124: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53"/>
        <p:cNvGrpSpPr/>
        <p:nvPr/>
      </p:nvGrpSpPr>
      <p:grpSpPr>
        <a:xfrm>
          <a:off x="0" y="0"/>
          <a:ext cx="0" cy="0"/>
          <a:chOff x="0" y="0"/>
          <a:chExt cx="0" cy="0"/>
        </a:xfrm>
      </p:grpSpPr>
      <p:sp>
        <p:nvSpPr>
          <p:cNvPr id="554" name="Google Shape;554;g5786160af3_0_14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555" name="Google Shape;555;g5786160af3_0_142: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67"/>
        <p:cNvGrpSpPr/>
        <p:nvPr/>
      </p:nvGrpSpPr>
      <p:grpSpPr>
        <a:xfrm>
          <a:off x="0" y="0"/>
          <a:ext cx="0" cy="0"/>
          <a:chOff x="0" y="0"/>
          <a:chExt cx="0" cy="0"/>
        </a:xfrm>
      </p:grpSpPr>
      <p:sp>
        <p:nvSpPr>
          <p:cNvPr id="568" name="Google Shape;568;g5786160af3_0_20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569" name="Google Shape;569;g5786160af3_0_205: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80"/>
        <p:cNvGrpSpPr/>
        <p:nvPr/>
      </p:nvGrpSpPr>
      <p:grpSpPr>
        <a:xfrm>
          <a:off x="0" y="0"/>
          <a:ext cx="0" cy="0"/>
          <a:chOff x="0" y="0"/>
          <a:chExt cx="0" cy="0"/>
        </a:xfrm>
      </p:grpSpPr>
      <p:sp>
        <p:nvSpPr>
          <p:cNvPr id="581" name="Google Shape;581;g5786160af3_0_19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582" name="Google Shape;582;g5786160af3_0_197: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94"/>
        <p:cNvGrpSpPr/>
        <p:nvPr/>
      </p:nvGrpSpPr>
      <p:grpSpPr>
        <a:xfrm>
          <a:off x="0" y="0"/>
          <a:ext cx="0" cy="0"/>
          <a:chOff x="0" y="0"/>
          <a:chExt cx="0" cy="0"/>
        </a:xfrm>
      </p:grpSpPr>
      <p:sp>
        <p:nvSpPr>
          <p:cNvPr id="595" name="Google Shape;595;g5786160af3_0_18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596" name="Google Shape;596;g5786160af3_0_187: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05"/>
        <p:cNvGrpSpPr/>
        <p:nvPr/>
      </p:nvGrpSpPr>
      <p:grpSpPr>
        <a:xfrm>
          <a:off x="0" y="0"/>
          <a:ext cx="0" cy="0"/>
          <a:chOff x="0" y="0"/>
          <a:chExt cx="0" cy="0"/>
        </a:xfrm>
      </p:grpSpPr>
      <p:sp>
        <p:nvSpPr>
          <p:cNvPr id="606" name="Google Shape;606;g3244ec6a55_0_1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607" name="Google Shape;607;g3244ec6a55_0_10: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18"/>
        <p:cNvGrpSpPr/>
        <p:nvPr/>
      </p:nvGrpSpPr>
      <p:grpSpPr>
        <a:xfrm>
          <a:off x="0" y="0"/>
          <a:ext cx="0" cy="0"/>
          <a:chOff x="0" y="0"/>
          <a:chExt cx="0" cy="0"/>
        </a:xfrm>
      </p:grpSpPr>
      <p:sp>
        <p:nvSpPr>
          <p:cNvPr id="619" name="Google Shape;619;g3244ec6a55_0_3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620" name="Google Shape;620;g3244ec6a55_0_32: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8"/>
        <p:cNvGrpSpPr/>
        <p:nvPr/>
      </p:nvGrpSpPr>
      <p:grpSpPr>
        <a:xfrm>
          <a:off x="0" y="0"/>
          <a:ext cx="0" cy="0"/>
          <a:chOff x="0" y="0"/>
          <a:chExt cx="0" cy="0"/>
        </a:xfrm>
      </p:grpSpPr>
      <p:sp>
        <p:nvSpPr>
          <p:cNvPr id="349" name="Google Shape;349;g51491d00a5_0_8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200" b="0" i="0" u="none" strike="noStrike" cap="none">
              <a:solidFill>
                <a:schemeClr val="dk1"/>
              </a:solidFill>
              <a:latin typeface="Calibri"/>
              <a:ea typeface="Calibri"/>
              <a:cs typeface="Calibri"/>
              <a:sym typeface="Calibri"/>
            </a:endParaRPr>
          </a:p>
        </p:txBody>
      </p:sp>
      <p:sp>
        <p:nvSpPr>
          <p:cNvPr id="350" name="Google Shape;350;g51491d00a5_0_84: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32"/>
        <p:cNvGrpSpPr/>
        <p:nvPr/>
      </p:nvGrpSpPr>
      <p:grpSpPr>
        <a:xfrm>
          <a:off x="0" y="0"/>
          <a:ext cx="0" cy="0"/>
          <a:chOff x="0" y="0"/>
          <a:chExt cx="0" cy="0"/>
        </a:xfrm>
      </p:grpSpPr>
      <p:sp>
        <p:nvSpPr>
          <p:cNvPr id="633" name="Google Shape;633;g4534783ff3_0_2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634" name="Google Shape;634;g4534783ff3_0_21: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41"/>
        <p:cNvGrpSpPr/>
        <p:nvPr/>
      </p:nvGrpSpPr>
      <p:grpSpPr>
        <a:xfrm>
          <a:off x="0" y="0"/>
          <a:ext cx="0" cy="0"/>
          <a:chOff x="0" y="0"/>
          <a:chExt cx="0" cy="0"/>
        </a:xfrm>
      </p:grpSpPr>
      <p:sp>
        <p:nvSpPr>
          <p:cNvPr id="642" name="Google Shape;642;g3244ec6a55_0_1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643" name="Google Shape;643;g3244ec6a55_0_17: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51"/>
        <p:cNvGrpSpPr/>
        <p:nvPr/>
      </p:nvGrpSpPr>
      <p:grpSpPr>
        <a:xfrm>
          <a:off x="0" y="0"/>
          <a:ext cx="0" cy="0"/>
          <a:chOff x="0" y="0"/>
          <a:chExt cx="0" cy="0"/>
        </a:xfrm>
      </p:grpSpPr>
      <p:sp>
        <p:nvSpPr>
          <p:cNvPr id="652" name="Google Shape;652;g4534783ff3_0_3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653" name="Google Shape;653;g4534783ff3_0_39: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61"/>
        <p:cNvGrpSpPr/>
        <p:nvPr/>
      </p:nvGrpSpPr>
      <p:grpSpPr>
        <a:xfrm>
          <a:off x="0" y="0"/>
          <a:ext cx="0" cy="0"/>
          <a:chOff x="0" y="0"/>
          <a:chExt cx="0" cy="0"/>
        </a:xfrm>
      </p:grpSpPr>
      <p:sp>
        <p:nvSpPr>
          <p:cNvPr id="662" name="Google Shape;662;g5786160af3_0_6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663" name="Google Shape;663;g5786160af3_0_61: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74"/>
        <p:cNvGrpSpPr/>
        <p:nvPr/>
      </p:nvGrpSpPr>
      <p:grpSpPr>
        <a:xfrm>
          <a:off x="0" y="0"/>
          <a:ext cx="0" cy="0"/>
          <a:chOff x="0" y="0"/>
          <a:chExt cx="0" cy="0"/>
        </a:xfrm>
      </p:grpSpPr>
      <p:sp>
        <p:nvSpPr>
          <p:cNvPr id="675" name="Google Shape;675;g5786160af3_0_7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676" name="Google Shape;676;g5786160af3_0_73: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86"/>
        <p:cNvGrpSpPr/>
        <p:nvPr/>
      </p:nvGrpSpPr>
      <p:grpSpPr>
        <a:xfrm>
          <a:off x="0" y="0"/>
          <a:ext cx="0" cy="0"/>
          <a:chOff x="0" y="0"/>
          <a:chExt cx="0" cy="0"/>
        </a:xfrm>
      </p:grpSpPr>
      <p:sp>
        <p:nvSpPr>
          <p:cNvPr id="687" name="Google Shape;687;g5786160af3_0_17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688" name="Google Shape;688;g5786160af3_0_170: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95"/>
        <p:cNvGrpSpPr/>
        <p:nvPr/>
      </p:nvGrpSpPr>
      <p:grpSpPr>
        <a:xfrm>
          <a:off x="0" y="0"/>
          <a:ext cx="0" cy="0"/>
          <a:chOff x="0" y="0"/>
          <a:chExt cx="0" cy="0"/>
        </a:xfrm>
      </p:grpSpPr>
      <p:sp>
        <p:nvSpPr>
          <p:cNvPr id="696" name="Google Shape;696;g51491d00a5_0_24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7" name="Google Shape;697;g51491d00a5_0_242: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05"/>
        <p:cNvGrpSpPr/>
        <p:nvPr/>
      </p:nvGrpSpPr>
      <p:grpSpPr>
        <a:xfrm>
          <a:off x="0" y="0"/>
          <a:ext cx="0" cy="0"/>
          <a:chOff x="0" y="0"/>
          <a:chExt cx="0" cy="0"/>
        </a:xfrm>
      </p:grpSpPr>
      <p:sp>
        <p:nvSpPr>
          <p:cNvPr id="706" name="Google Shape;706;g5786160af3_0_9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707" name="Google Shape;707;g5786160af3_0_98: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15"/>
        <p:cNvGrpSpPr/>
        <p:nvPr/>
      </p:nvGrpSpPr>
      <p:grpSpPr>
        <a:xfrm>
          <a:off x="0" y="0"/>
          <a:ext cx="0" cy="0"/>
          <a:chOff x="0" y="0"/>
          <a:chExt cx="0" cy="0"/>
        </a:xfrm>
      </p:grpSpPr>
      <p:sp>
        <p:nvSpPr>
          <p:cNvPr id="716" name="Google Shape;716;g3244ec6a55_0_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717" name="Google Shape;717;g3244ec6a55_0_3: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25"/>
        <p:cNvGrpSpPr/>
        <p:nvPr/>
      </p:nvGrpSpPr>
      <p:grpSpPr>
        <a:xfrm>
          <a:off x="0" y="0"/>
          <a:ext cx="0" cy="0"/>
          <a:chOff x="0" y="0"/>
          <a:chExt cx="0" cy="0"/>
        </a:xfrm>
      </p:grpSpPr>
      <p:sp>
        <p:nvSpPr>
          <p:cNvPr id="726" name="Google Shape;726;g3121e2d734_0_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727" name="Google Shape;727;g3121e2d734_0_7: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0"/>
        <p:cNvGrpSpPr/>
        <p:nvPr/>
      </p:nvGrpSpPr>
      <p:grpSpPr>
        <a:xfrm>
          <a:off x="0" y="0"/>
          <a:ext cx="0" cy="0"/>
          <a:chOff x="0" y="0"/>
          <a:chExt cx="0" cy="0"/>
        </a:xfrm>
      </p:grpSpPr>
      <p:sp>
        <p:nvSpPr>
          <p:cNvPr id="361" name="Google Shape;361;g51491d00a5_0_6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200" b="0" i="0" u="none" strike="noStrike" cap="none">
              <a:solidFill>
                <a:schemeClr val="dk1"/>
              </a:solidFill>
              <a:latin typeface="Calibri"/>
              <a:ea typeface="Calibri"/>
              <a:cs typeface="Calibri"/>
              <a:sym typeface="Calibri"/>
            </a:endParaRPr>
          </a:p>
        </p:txBody>
      </p:sp>
      <p:sp>
        <p:nvSpPr>
          <p:cNvPr id="362" name="Google Shape;362;g51491d00a5_0_66: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35"/>
        <p:cNvGrpSpPr/>
        <p:nvPr/>
      </p:nvGrpSpPr>
      <p:grpSpPr>
        <a:xfrm>
          <a:off x="0" y="0"/>
          <a:ext cx="0" cy="0"/>
          <a:chOff x="0" y="0"/>
          <a:chExt cx="0" cy="0"/>
        </a:xfrm>
      </p:grpSpPr>
      <p:sp>
        <p:nvSpPr>
          <p:cNvPr id="736" name="Google Shape;736;g4534783ff3_0_4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737" name="Google Shape;737;g4534783ff3_0_49: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35"/>
        <p:cNvGrpSpPr/>
        <p:nvPr/>
      </p:nvGrpSpPr>
      <p:grpSpPr>
        <a:xfrm>
          <a:off x="0" y="0"/>
          <a:ext cx="0" cy="0"/>
          <a:chOff x="0" y="0"/>
          <a:chExt cx="0" cy="0"/>
        </a:xfrm>
      </p:grpSpPr>
      <p:sp>
        <p:nvSpPr>
          <p:cNvPr id="736" name="Google Shape;736;g4534783ff3_0_4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737" name="Google Shape;737;g4534783ff3_0_49: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1"/>
        <p:cNvGrpSpPr/>
        <p:nvPr/>
      </p:nvGrpSpPr>
      <p:grpSpPr>
        <a:xfrm>
          <a:off x="0" y="0"/>
          <a:ext cx="0" cy="0"/>
          <a:chOff x="0" y="0"/>
          <a:chExt cx="0" cy="0"/>
        </a:xfrm>
      </p:grpSpPr>
      <p:sp>
        <p:nvSpPr>
          <p:cNvPr id="382" name="Google Shape;382;g51491d00a5_0_2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r>
              <a:rPr lang="en-US" sz="1200" b="0" i="0" u="none" strike="noStrike" cap="none">
                <a:solidFill>
                  <a:schemeClr val="dk1"/>
                </a:solidFill>
                <a:latin typeface="Calibri"/>
                <a:ea typeface="Calibri"/>
                <a:cs typeface="Calibri"/>
                <a:sym typeface="Calibri"/>
              </a:rPr>
              <a:t>Improving backgrounds is constrained by current screening capabilities. Next Generation detector like LZ already push existing detectors to the limit. </a:t>
            </a:r>
            <a:endParaRPr sz="1200" b="0" i="0" u="none" strike="noStrike" cap="none">
              <a:solidFill>
                <a:schemeClr val="dk1"/>
              </a:solidFill>
              <a:latin typeface="Calibri"/>
              <a:ea typeface="Calibri"/>
              <a:cs typeface="Calibri"/>
              <a:sym typeface="Calibri"/>
            </a:endParaRPr>
          </a:p>
        </p:txBody>
      </p:sp>
      <p:sp>
        <p:nvSpPr>
          <p:cNvPr id="383" name="Google Shape;383;g51491d00a5_0_25: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23"/>
        <p:cNvGrpSpPr/>
        <p:nvPr/>
      </p:nvGrpSpPr>
      <p:grpSpPr>
        <a:xfrm>
          <a:off x="0" y="0"/>
          <a:ext cx="0" cy="0"/>
          <a:chOff x="0" y="0"/>
          <a:chExt cx="0" cy="0"/>
        </a:xfrm>
      </p:grpSpPr>
      <p:sp>
        <p:nvSpPr>
          <p:cNvPr id="424" name="Google Shape;424;g51491d00a5_0_9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200" b="0" i="0" u="none" strike="noStrike" cap="none">
              <a:solidFill>
                <a:schemeClr val="dk1"/>
              </a:solidFill>
              <a:latin typeface="Calibri"/>
              <a:ea typeface="Calibri"/>
              <a:cs typeface="Calibri"/>
              <a:sym typeface="Calibri"/>
            </a:endParaRPr>
          </a:p>
        </p:txBody>
      </p:sp>
      <p:sp>
        <p:nvSpPr>
          <p:cNvPr id="425" name="Google Shape;425;g51491d00a5_0_95: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62"/>
        <p:cNvGrpSpPr/>
        <p:nvPr/>
      </p:nvGrpSpPr>
      <p:grpSpPr>
        <a:xfrm>
          <a:off x="0" y="0"/>
          <a:ext cx="0" cy="0"/>
          <a:chOff x="0" y="0"/>
          <a:chExt cx="0" cy="0"/>
        </a:xfrm>
      </p:grpSpPr>
      <p:sp>
        <p:nvSpPr>
          <p:cNvPr id="463" name="Google Shape;463;g3244ec6a55_0_4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464" name="Google Shape;464;g3244ec6a55_0_49: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73"/>
        <p:cNvGrpSpPr/>
        <p:nvPr/>
      </p:nvGrpSpPr>
      <p:grpSpPr>
        <a:xfrm>
          <a:off x="0" y="0"/>
          <a:ext cx="0" cy="0"/>
          <a:chOff x="0" y="0"/>
          <a:chExt cx="0" cy="0"/>
        </a:xfrm>
      </p:grpSpPr>
      <p:sp>
        <p:nvSpPr>
          <p:cNvPr id="474" name="Google Shape;474;p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475" name="Google Shape;475;p5: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86"/>
        <p:cNvGrpSpPr/>
        <p:nvPr/>
      </p:nvGrpSpPr>
      <p:grpSpPr>
        <a:xfrm>
          <a:off x="0" y="0"/>
          <a:ext cx="0" cy="0"/>
          <a:chOff x="0" y="0"/>
          <a:chExt cx="0" cy="0"/>
        </a:xfrm>
      </p:grpSpPr>
      <p:sp>
        <p:nvSpPr>
          <p:cNvPr id="487" name="Google Shape;487;g355d6ce956_0_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488" name="Google Shape;488;g355d6ce956_0_9: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95"/>
        <p:cNvGrpSpPr/>
        <p:nvPr/>
      </p:nvGrpSpPr>
      <p:grpSpPr>
        <a:xfrm>
          <a:off x="0" y="0"/>
          <a:ext cx="0" cy="0"/>
          <a:chOff x="0" y="0"/>
          <a:chExt cx="0" cy="0"/>
        </a:xfrm>
      </p:grpSpPr>
      <p:sp>
        <p:nvSpPr>
          <p:cNvPr id="496" name="Google Shape;496;g31232de547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497" name="Google Shape;497;g31232de547_0_0: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19"/>
        <p:cNvGrpSpPr/>
        <p:nvPr/>
      </p:nvGrpSpPr>
      <p:grpSpPr>
        <a:xfrm>
          <a:off x="0" y="0"/>
          <a:ext cx="0" cy="0"/>
          <a:chOff x="0" y="0"/>
          <a:chExt cx="0" cy="0"/>
        </a:xfrm>
      </p:grpSpPr>
      <p:sp>
        <p:nvSpPr>
          <p:cNvPr id="20" name="Google Shape;20;p2"/>
          <p:cNvSpPr txBox="1">
            <a:spLocks noGrp="1"/>
          </p:cNvSpPr>
          <p:nvPr>
            <p:ph type="ctrTitle"/>
          </p:nvPr>
        </p:nvSpPr>
        <p:spPr>
          <a:xfrm>
            <a:off x="885678" y="1645790"/>
            <a:ext cx="7411288" cy="1470025"/>
          </a:xfrm>
          <a:prstGeom prst="rect">
            <a:avLst/>
          </a:prstGeom>
          <a:noFill/>
          <a:ln>
            <a:noFill/>
          </a:ln>
        </p:spPr>
        <p:txBody>
          <a:bodyPr spcFirstLastPara="1" wrap="square" lIns="91425" tIns="91425" rIns="91425" bIns="91425" anchor="ctr" anchorCtr="0"/>
          <a:lstStyle>
            <a:lvl1pPr marR="0" lvl="0" algn="ctr" rtl="0">
              <a:spcBef>
                <a:spcPts val="0"/>
              </a:spcBef>
              <a:spcAft>
                <a:spcPts val="0"/>
              </a:spcAft>
              <a:buSzPts val="1400"/>
              <a:buNone/>
              <a:defRPr sz="4400" b="1"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36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36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36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3600" b="0" i="0" u="none" strike="noStrike" cap="none">
                <a:solidFill>
                  <a:schemeClr val="dk1"/>
                </a:solidFill>
                <a:latin typeface="Calibri"/>
                <a:ea typeface="Calibri"/>
                <a:cs typeface="Calibri"/>
                <a:sym typeface="Calibri"/>
              </a:defRPr>
            </a:lvl5pPr>
            <a:lvl6pPr marR="0" lvl="5" algn="ctr" rtl="0">
              <a:spcBef>
                <a:spcPts val="0"/>
              </a:spcBef>
              <a:spcAft>
                <a:spcPts val="0"/>
              </a:spcAft>
              <a:buSzPts val="1400"/>
              <a:buNone/>
              <a:defRPr sz="4400" b="0" i="0" u="none" strike="noStrike" cap="none">
                <a:solidFill>
                  <a:schemeClr val="dk1"/>
                </a:solidFill>
                <a:latin typeface="Calibri"/>
                <a:ea typeface="Calibri"/>
                <a:cs typeface="Calibri"/>
                <a:sym typeface="Calibri"/>
              </a:defRPr>
            </a:lvl6pPr>
            <a:lvl7pPr marR="0" lvl="6" algn="ctr" rtl="0">
              <a:spcBef>
                <a:spcPts val="0"/>
              </a:spcBef>
              <a:spcAft>
                <a:spcPts val="0"/>
              </a:spcAft>
              <a:buSzPts val="1400"/>
              <a:buNone/>
              <a:defRPr sz="4400" b="0" i="0" u="none" strike="noStrike" cap="none">
                <a:solidFill>
                  <a:schemeClr val="dk1"/>
                </a:solidFill>
                <a:latin typeface="Calibri"/>
                <a:ea typeface="Calibri"/>
                <a:cs typeface="Calibri"/>
                <a:sym typeface="Calibri"/>
              </a:defRPr>
            </a:lvl7pPr>
            <a:lvl8pPr marR="0" lvl="7" algn="ctr" rtl="0">
              <a:spcBef>
                <a:spcPts val="0"/>
              </a:spcBef>
              <a:spcAft>
                <a:spcPts val="0"/>
              </a:spcAft>
              <a:buSzPts val="1400"/>
              <a:buNone/>
              <a:defRPr sz="4400" b="0" i="0" u="none" strike="noStrike" cap="none">
                <a:solidFill>
                  <a:schemeClr val="dk1"/>
                </a:solidFill>
                <a:latin typeface="Calibri"/>
                <a:ea typeface="Calibri"/>
                <a:cs typeface="Calibri"/>
                <a:sym typeface="Calibri"/>
              </a:defRPr>
            </a:lvl8pPr>
            <a:lvl9pPr marR="0" lvl="8" algn="ctr" rtl="0">
              <a:spcBef>
                <a:spcPts val="0"/>
              </a:spcBef>
              <a:spcAft>
                <a:spcPts val="0"/>
              </a:spcAft>
              <a:buSzPts val="1400"/>
              <a:buNone/>
              <a:defRPr sz="4400" b="0" i="0" u="none" strike="noStrike" cap="none">
                <a:solidFill>
                  <a:schemeClr val="dk1"/>
                </a:solidFill>
                <a:latin typeface="Calibri"/>
                <a:ea typeface="Calibri"/>
                <a:cs typeface="Calibri"/>
                <a:sym typeface="Calibri"/>
              </a:defRPr>
            </a:lvl9pPr>
          </a:lstStyle>
          <a:p>
            <a:endParaRPr/>
          </a:p>
        </p:txBody>
      </p:sp>
      <p:sp>
        <p:nvSpPr>
          <p:cNvPr id="21" name="Google Shape;21;p2"/>
          <p:cNvSpPr txBox="1">
            <a:spLocks noGrp="1"/>
          </p:cNvSpPr>
          <p:nvPr>
            <p:ph type="subTitle" idx="1"/>
          </p:nvPr>
        </p:nvSpPr>
        <p:spPr>
          <a:xfrm>
            <a:off x="885678" y="3886200"/>
            <a:ext cx="7411288" cy="1752600"/>
          </a:xfrm>
          <a:prstGeom prst="rect">
            <a:avLst/>
          </a:prstGeom>
          <a:noFill/>
          <a:ln>
            <a:noFill/>
          </a:ln>
        </p:spPr>
        <p:txBody>
          <a:bodyPr spcFirstLastPara="1" wrap="square" lIns="91425" tIns="91425" rIns="91425" bIns="91425" anchor="t" anchorCtr="0"/>
          <a:lstStyle>
            <a:lvl1pPr marR="0" lvl="0" algn="ctr" rtl="0">
              <a:spcBef>
                <a:spcPts val="640"/>
              </a:spcBef>
              <a:spcAft>
                <a:spcPts val="0"/>
              </a:spcAft>
              <a:buClr>
                <a:srgbClr val="888888"/>
              </a:buClr>
              <a:buSzPts val="3200"/>
              <a:buFont typeface="Arial"/>
              <a:buNone/>
              <a:defRPr sz="3200" b="0" i="0" u="none" strike="noStrike" cap="none">
                <a:solidFill>
                  <a:srgbClr val="888888"/>
                </a:solidFill>
                <a:latin typeface="Calibri"/>
                <a:ea typeface="Calibri"/>
                <a:cs typeface="Calibri"/>
                <a:sym typeface="Calibri"/>
              </a:defRPr>
            </a:lvl1pPr>
            <a:lvl2pPr marR="0" lvl="1" algn="ctr" rtl="0">
              <a:spcBef>
                <a:spcPts val="560"/>
              </a:spcBef>
              <a:spcAft>
                <a:spcPts val="0"/>
              </a:spcAft>
              <a:buClr>
                <a:srgbClr val="888888"/>
              </a:buClr>
              <a:buSzPts val="2800"/>
              <a:buFont typeface="Arial"/>
              <a:buNone/>
              <a:defRPr sz="2800" b="0" i="0" u="none" strike="noStrike" cap="none">
                <a:solidFill>
                  <a:srgbClr val="888888"/>
                </a:solidFill>
                <a:latin typeface="Calibri"/>
                <a:ea typeface="Calibri"/>
                <a:cs typeface="Calibri"/>
                <a:sym typeface="Calibri"/>
              </a:defRPr>
            </a:lvl2pPr>
            <a:lvl3pPr marR="0" lvl="2" algn="ctr" rtl="0">
              <a:spcBef>
                <a:spcPts val="480"/>
              </a:spcBef>
              <a:spcAft>
                <a:spcPts val="0"/>
              </a:spcAft>
              <a:buClr>
                <a:srgbClr val="888888"/>
              </a:buClr>
              <a:buSzPts val="2400"/>
              <a:buFont typeface="Arial"/>
              <a:buNone/>
              <a:defRPr sz="2400" b="0" i="0" u="none" strike="noStrike" cap="none">
                <a:solidFill>
                  <a:srgbClr val="888888"/>
                </a:solidFill>
                <a:latin typeface="Calibri"/>
                <a:ea typeface="Calibri"/>
                <a:cs typeface="Calibri"/>
                <a:sym typeface="Calibri"/>
              </a:defRPr>
            </a:lvl3pPr>
            <a:lvl4pPr marR="0" lvl="3" algn="ctr" rtl="0">
              <a:spcBef>
                <a:spcPts val="400"/>
              </a:spcBef>
              <a:spcAft>
                <a:spcPts val="0"/>
              </a:spcAft>
              <a:buClr>
                <a:srgbClr val="888888"/>
              </a:buClr>
              <a:buSzPts val="2000"/>
              <a:buFont typeface="Arial"/>
              <a:buNone/>
              <a:defRPr sz="2000" b="0" i="0" u="none" strike="noStrike" cap="none">
                <a:solidFill>
                  <a:srgbClr val="888888"/>
                </a:solidFill>
                <a:latin typeface="Calibri"/>
                <a:ea typeface="Calibri"/>
                <a:cs typeface="Calibri"/>
                <a:sym typeface="Calibri"/>
              </a:defRPr>
            </a:lvl4pPr>
            <a:lvl5pPr marR="0" lvl="4" algn="ctr" rtl="0">
              <a:spcBef>
                <a:spcPts val="400"/>
              </a:spcBef>
              <a:spcAft>
                <a:spcPts val="0"/>
              </a:spcAft>
              <a:buClr>
                <a:srgbClr val="888888"/>
              </a:buClr>
              <a:buSzPts val="2000"/>
              <a:buFont typeface="Arial"/>
              <a:buNone/>
              <a:defRPr sz="2000" b="0" i="0" u="none" strike="noStrike" cap="none">
                <a:solidFill>
                  <a:srgbClr val="888888"/>
                </a:solidFill>
                <a:latin typeface="Calibri"/>
                <a:ea typeface="Calibri"/>
                <a:cs typeface="Calibri"/>
                <a:sym typeface="Calibri"/>
              </a:defRPr>
            </a:lvl5pPr>
            <a:lvl6pPr marR="0" lvl="5" algn="ctr" rtl="0">
              <a:spcBef>
                <a:spcPts val="400"/>
              </a:spcBef>
              <a:spcAft>
                <a:spcPts val="0"/>
              </a:spcAft>
              <a:buClr>
                <a:srgbClr val="888888"/>
              </a:buClr>
              <a:buSzPts val="2000"/>
              <a:buFont typeface="Arial"/>
              <a:buNone/>
              <a:defRPr sz="2000" b="0" i="0" u="none" strike="noStrike" cap="none">
                <a:solidFill>
                  <a:srgbClr val="888888"/>
                </a:solidFill>
                <a:latin typeface="Calibri"/>
                <a:ea typeface="Calibri"/>
                <a:cs typeface="Calibri"/>
                <a:sym typeface="Calibri"/>
              </a:defRPr>
            </a:lvl6pPr>
            <a:lvl7pPr marR="0" lvl="6" algn="ctr" rtl="0">
              <a:spcBef>
                <a:spcPts val="400"/>
              </a:spcBef>
              <a:spcAft>
                <a:spcPts val="0"/>
              </a:spcAft>
              <a:buClr>
                <a:srgbClr val="888888"/>
              </a:buClr>
              <a:buSzPts val="2000"/>
              <a:buFont typeface="Arial"/>
              <a:buNone/>
              <a:defRPr sz="2000" b="0" i="0" u="none" strike="noStrike" cap="none">
                <a:solidFill>
                  <a:srgbClr val="888888"/>
                </a:solidFill>
                <a:latin typeface="Calibri"/>
                <a:ea typeface="Calibri"/>
                <a:cs typeface="Calibri"/>
                <a:sym typeface="Calibri"/>
              </a:defRPr>
            </a:lvl7pPr>
            <a:lvl8pPr marR="0" lvl="7" algn="ctr" rtl="0">
              <a:spcBef>
                <a:spcPts val="400"/>
              </a:spcBef>
              <a:spcAft>
                <a:spcPts val="0"/>
              </a:spcAft>
              <a:buClr>
                <a:srgbClr val="888888"/>
              </a:buClr>
              <a:buSzPts val="2000"/>
              <a:buFont typeface="Arial"/>
              <a:buNone/>
              <a:defRPr sz="2000" b="0" i="0" u="none" strike="noStrike" cap="none">
                <a:solidFill>
                  <a:srgbClr val="888888"/>
                </a:solidFill>
                <a:latin typeface="Calibri"/>
                <a:ea typeface="Calibri"/>
                <a:cs typeface="Calibri"/>
                <a:sym typeface="Calibri"/>
              </a:defRPr>
            </a:lvl8pPr>
            <a:lvl9pPr marR="0" lvl="8" algn="ctr" rtl="0">
              <a:spcBef>
                <a:spcPts val="400"/>
              </a:spcBef>
              <a:spcAft>
                <a:spcPts val="0"/>
              </a:spcAft>
              <a:buClr>
                <a:srgbClr val="888888"/>
              </a:buClr>
              <a:buSzPts val="2000"/>
              <a:buFont typeface="Arial"/>
              <a:buNone/>
              <a:defRPr sz="2000" b="0" i="0" u="none" strike="noStrike" cap="none">
                <a:solidFill>
                  <a:srgbClr val="888888"/>
                </a:solidFill>
                <a:latin typeface="Calibri"/>
                <a:ea typeface="Calibri"/>
                <a:cs typeface="Calibri"/>
                <a:sym typeface="Calibri"/>
              </a:defRPr>
            </a:lvl9pPr>
          </a:lstStyle>
          <a:p>
            <a:endParaRPr/>
          </a:p>
        </p:txBody>
      </p:sp>
      <p:sp>
        <p:nvSpPr>
          <p:cNvPr id="22" name="Google Shape;22;p2"/>
          <p:cNvSpPr txBox="1">
            <a:spLocks noGrp="1"/>
          </p:cNvSpPr>
          <p:nvPr>
            <p:ph type="dt" idx="10"/>
          </p:nvPr>
        </p:nvSpPr>
        <p:spPr>
          <a:xfrm>
            <a:off x="457200" y="6638437"/>
            <a:ext cx="2133600" cy="231484"/>
          </a:xfrm>
          <a:prstGeom prst="rect">
            <a:avLst/>
          </a:prstGeom>
          <a:noFill/>
          <a:ln>
            <a:noFill/>
          </a:ln>
        </p:spPr>
        <p:txBody>
          <a:bodyPr spcFirstLastPara="1" wrap="square" lIns="91425" tIns="91425" rIns="91425" bIns="91425" anchor="ctr" anchorCtr="0"/>
          <a:lstStyle>
            <a:lvl1pPr marR="0" lvl="0" algn="l" rtl="0">
              <a:spcBef>
                <a:spcPts val="0"/>
              </a:spcBef>
              <a:spcAft>
                <a:spcPts val="0"/>
              </a:spcAft>
              <a:buSzPts val="1400"/>
              <a:buNone/>
              <a:defRPr sz="1200" b="0" i="0" u="none" strike="noStrike" cap="none">
                <a:solidFill>
                  <a:srgbClr val="898989"/>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23" name="Google Shape;23;p2"/>
          <p:cNvSpPr txBox="1">
            <a:spLocks noGrp="1"/>
          </p:cNvSpPr>
          <p:nvPr>
            <p:ph type="ftr" idx="11"/>
          </p:nvPr>
        </p:nvSpPr>
        <p:spPr>
          <a:xfrm>
            <a:off x="3124200" y="6638437"/>
            <a:ext cx="2895600" cy="231484"/>
          </a:xfrm>
          <a:prstGeom prst="rect">
            <a:avLst/>
          </a:prstGeom>
          <a:noFill/>
          <a:ln>
            <a:noFill/>
          </a:ln>
        </p:spPr>
        <p:txBody>
          <a:bodyPr spcFirstLastPara="1" wrap="square" lIns="91425" tIns="91425" rIns="91425" bIns="91425" anchor="ctr" anchorCtr="0"/>
          <a:lstStyle>
            <a:lvl1pPr marR="0" lvl="0" algn="ctr"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24" name="Google Shape;24;p2"/>
          <p:cNvSpPr txBox="1">
            <a:spLocks noGrp="1"/>
          </p:cNvSpPr>
          <p:nvPr>
            <p:ph type="sldNum" idx="12"/>
          </p:nvPr>
        </p:nvSpPr>
        <p:spPr>
          <a:xfrm>
            <a:off x="6553200" y="6638437"/>
            <a:ext cx="2133600" cy="231484"/>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spcAft>
                <a:spcPts val="0"/>
              </a:spcAft>
              <a:buNone/>
              <a:defRPr sz="1200" b="0" i="0" u="none" strike="noStrike" cap="none">
                <a:solidFill>
                  <a:srgbClr val="898989"/>
                </a:solidFill>
                <a:latin typeface="Calibri"/>
                <a:ea typeface="Calibri"/>
                <a:cs typeface="Calibri"/>
                <a:sym typeface="Calibri"/>
              </a:defRPr>
            </a:lvl1pPr>
            <a:lvl2pPr marL="0" marR="0" lvl="1" indent="0" algn="r" rtl="0">
              <a:spcBef>
                <a:spcPts val="0"/>
              </a:spcBef>
              <a:spcAft>
                <a:spcPts val="0"/>
              </a:spcAft>
              <a:buNone/>
              <a:defRPr sz="1200" b="0" i="0" u="none" strike="noStrike" cap="none">
                <a:solidFill>
                  <a:srgbClr val="898989"/>
                </a:solidFill>
                <a:latin typeface="Calibri"/>
                <a:ea typeface="Calibri"/>
                <a:cs typeface="Calibri"/>
                <a:sym typeface="Calibri"/>
              </a:defRPr>
            </a:lvl2pPr>
            <a:lvl3pPr marL="0" marR="0" lvl="2" indent="0" algn="r" rtl="0">
              <a:spcBef>
                <a:spcPts val="0"/>
              </a:spcBef>
              <a:spcAft>
                <a:spcPts val="0"/>
              </a:spcAft>
              <a:buNone/>
              <a:defRPr sz="1200" b="0" i="0" u="none" strike="noStrike" cap="none">
                <a:solidFill>
                  <a:srgbClr val="898989"/>
                </a:solidFill>
                <a:latin typeface="Calibri"/>
                <a:ea typeface="Calibri"/>
                <a:cs typeface="Calibri"/>
                <a:sym typeface="Calibri"/>
              </a:defRPr>
            </a:lvl3pPr>
            <a:lvl4pPr marL="0" marR="0" lvl="3" indent="0" algn="r" rtl="0">
              <a:spcBef>
                <a:spcPts val="0"/>
              </a:spcBef>
              <a:spcAft>
                <a:spcPts val="0"/>
              </a:spcAft>
              <a:buNone/>
              <a:defRPr sz="1200" b="0" i="0" u="none" strike="noStrike" cap="none">
                <a:solidFill>
                  <a:srgbClr val="898989"/>
                </a:solidFill>
                <a:latin typeface="Calibri"/>
                <a:ea typeface="Calibri"/>
                <a:cs typeface="Calibri"/>
                <a:sym typeface="Calibri"/>
              </a:defRPr>
            </a:lvl4pPr>
            <a:lvl5pPr marL="0" marR="0" lvl="4" indent="0" algn="r" rtl="0">
              <a:spcBef>
                <a:spcPts val="0"/>
              </a:spcBef>
              <a:spcAft>
                <a:spcPts val="0"/>
              </a:spcAft>
              <a:buNone/>
              <a:defRPr sz="1200" b="0" i="0" u="none" strike="noStrike" cap="none">
                <a:solidFill>
                  <a:srgbClr val="898989"/>
                </a:solidFill>
                <a:latin typeface="Calibri"/>
                <a:ea typeface="Calibri"/>
                <a:cs typeface="Calibri"/>
                <a:sym typeface="Calibri"/>
              </a:defRPr>
            </a:lvl5pPr>
            <a:lvl6pPr marL="0" marR="0" lvl="5" indent="0" algn="r" rtl="0">
              <a:spcBef>
                <a:spcPts val="0"/>
              </a:spcBef>
              <a:spcAft>
                <a:spcPts val="0"/>
              </a:spcAft>
              <a:buNone/>
              <a:defRPr sz="1200" b="0" i="0" u="none" strike="noStrike" cap="none">
                <a:solidFill>
                  <a:srgbClr val="898989"/>
                </a:solidFill>
                <a:latin typeface="Calibri"/>
                <a:ea typeface="Calibri"/>
                <a:cs typeface="Calibri"/>
                <a:sym typeface="Calibri"/>
              </a:defRPr>
            </a:lvl6pPr>
            <a:lvl7pPr marL="0" marR="0" lvl="6" indent="0" algn="r" rtl="0">
              <a:spcBef>
                <a:spcPts val="0"/>
              </a:spcBef>
              <a:spcAft>
                <a:spcPts val="0"/>
              </a:spcAft>
              <a:buNone/>
              <a:defRPr sz="1200" b="0" i="0" u="none" strike="noStrike" cap="none">
                <a:solidFill>
                  <a:srgbClr val="898989"/>
                </a:solidFill>
                <a:latin typeface="Calibri"/>
                <a:ea typeface="Calibri"/>
                <a:cs typeface="Calibri"/>
                <a:sym typeface="Calibri"/>
              </a:defRPr>
            </a:lvl7pPr>
            <a:lvl8pPr marL="0" marR="0" lvl="7" indent="0" algn="r" rtl="0">
              <a:spcBef>
                <a:spcPts val="0"/>
              </a:spcBef>
              <a:spcAft>
                <a:spcPts val="0"/>
              </a:spcAft>
              <a:buNone/>
              <a:defRPr sz="1200" b="0" i="0" u="none" strike="noStrike" cap="none">
                <a:solidFill>
                  <a:srgbClr val="898989"/>
                </a:solidFill>
                <a:latin typeface="Calibri"/>
                <a:ea typeface="Calibri"/>
                <a:cs typeface="Calibri"/>
                <a:sym typeface="Calibri"/>
              </a:defRPr>
            </a:lvl8pPr>
            <a:lvl9pPr marL="0" marR="0" lvl="8" indent="0" algn="r" rtl="0">
              <a:spcBef>
                <a:spcPts val="0"/>
              </a:spcBef>
              <a:spcAft>
                <a:spcPts val="0"/>
              </a:spcAft>
              <a:buNone/>
              <a:defRPr sz="1200" b="0" i="0" u="none" strike="noStrike" cap="none">
                <a:solidFill>
                  <a:srgbClr val="898989"/>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76"/>
        <p:cNvGrpSpPr/>
        <p:nvPr/>
      </p:nvGrpSpPr>
      <p:grpSpPr>
        <a:xfrm>
          <a:off x="0" y="0"/>
          <a:ext cx="0" cy="0"/>
          <a:chOff x="0" y="0"/>
          <a:chExt cx="0" cy="0"/>
        </a:xfrm>
      </p:grpSpPr>
      <p:sp>
        <p:nvSpPr>
          <p:cNvPr id="77" name="Google Shape;77;p11"/>
          <p:cNvSpPr txBox="1">
            <a:spLocks noGrp="1"/>
          </p:cNvSpPr>
          <p:nvPr>
            <p:ph type="title"/>
          </p:nvPr>
        </p:nvSpPr>
        <p:spPr>
          <a:xfrm>
            <a:off x="1417638" y="977900"/>
            <a:ext cx="7269162" cy="1143000"/>
          </a:xfrm>
          <a:prstGeom prst="rect">
            <a:avLst/>
          </a:prstGeom>
          <a:noFill/>
          <a:ln>
            <a:noFill/>
          </a:ln>
        </p:spPr>
        <p:txBody>
          <a:bodyPr spcFirstLastPara="1" wrap="square" lIns="91425" tIns="91425" rIns="91425" bIns="91425" anchor="ctr" anchorCtr="0"/>
          <a:lstStyle>
            <a:lvl1pPr marR="0" lvl="0" algn="l" rtl="0">
              <a:spcBef>
                <a:spcPts val="0"/>
              </a:spcBef>
              <a:spcAft>
                <a:spcPts val="0"/>
              </a:spcAft>
              <a:buSzPts val="1400"/>
              <a:buNone/>
              <a:defRPr sz="36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36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36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36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3600" b="0" i="0" u="none" strike="noStrike" cap="none">
                <a:solidFill>
                  <a:schemeClr val="dk1"/>
                </a:solidFill>
                <a:latin typeface="Calibri"/>
                <a:ea typeface="Calibri"/>
                <a:cs typeface="Calibri"/>
                <a:sym typeface="Calibri"/>
              </a:defRPr>
            </a:lvl5pPr>
            <a:lvl6pPr marR="0" lvl="5" algn="ctr" rtl="0">
              <a:spcBef>
                <a:spcPts val="0"/>
              </a:spcBef>
              <a:spcAft>
                <a:spcPts val="0"/>
              </a:spcAft>
              <a:buSzPts val="1400"/>
              <a:buNone/>
              <a:defRPr sz="4400" b="0" i="0" u="none" strike="noStrike" cap="none">
                <a:solidFill>
                  <a:schemeClr val="dk1"/>
                </a:solidFill>
                <a:latin typeface="Calibri"/>
                <a:ea typeface="Calibri"/>
                <a:cs typeface="Calibri"/>
                <a:sym typeface="Calibri"/>
              </a:defRPr>
            </a:lvl6pPr>
            <a:lvl7pPr marR="0" lvl="6" algn="ctr" rtl="0">
              <a:spcBef>
                <a:spcPts val="0"/>
              </a:spcBef>
              <a:spcAft>
                <a:spcPts val="0"/>
              </a:spcAft>
              <a:buSzPts val="1400"/>
              <a:buNone/>
              <a:defRPr sz="4400" b="0" i="0" u="none" strike="noStrike" cap="none">
                <a:solidFill>
                  <a:schemeClr val="dk1"/>
                </a:solidFill>
                <a:latin typeface="Calibri"/>
                <a:ea typeface="Calibri"/>
                <a:cs typeface="Calibri"/>
                <a:sym typeface="Calibri"/>
              </a:defRPr>
            </a:lvl7pPr>
            <a:lvl8pPr marR="0" lvl="7" algn="ctr" rtl="0">
              <a:spcBef>
                <a:spcPts val="0"/>
              </a:spcBef>
              <a:spcAft>
                <a:spcPts val="0"/>
              </a:spcAft>
              <a:buSzPts val="1400"/>
              <a:buNone/>
              <a:defRPr sz="4400" b="0" i="0" u="none" strike="noStrike" cap="none">
                <a:solidFill>
                  <a:schemeClr val="dk1"/>
                </a:solidFill>
                <a:latin typeface="Calibri"/>
                <a:ea typeface="Calibri"/>
                <a:cs typeface="Calibri"/>
                <a:sym typeface="Calibri"/>
              </a:defRPr>
            </a:lvl8pPr>
            <a:lvl9pPr marR="0" lvl="8" algn="ctr" rtl="0">
              <a:spcBef>
                <a:spcPts val="0"/>
              </a:spcBef>
              <a:spcAft>
                <a:spcPts val="0"/>
              </a:spcAft>
              <a:buSzPts val="1400"/>
              <a:buNone/>
              <a:defRPr sz="4400" b="0" i="0" u="none" strike="noStrike" cap="none">
                <a:solidFill>
                  <a:schemeClr val="dk1"/>
                </a:solidFill>
                <a:latin typeface="Calibri"/>
                <a:ea typeface="Calibri"/>
                <a:cs typeface="Calibri"/>
                <a:sym typeface="Calibri"/>
              </a:defRPr>
            </a:lvl9pPr>
          </a:lstStyle>
          <a:p>
            <a:endParaRPr/>
          </a:p>
        </p:txBody>
      </p:sp>
      <p:sp>
        <p:nvSpPr>
          <p:cNvPr id="78" name="Google Shape;78;p11"/>
          <p:cNvSpPr txBox="1">
            <a:spLocks noGrp="1"/>
          </p:cNvSpPr>
          <p:nvPr>
            <p:ph type="body" idx="1"/>
          </p:nvPr>
        </p:nvSpPr>
        <p:spPr>
          <a:xfrm rot="5400000">
            <a:off x="3072606" y="511970"/>
            <a:ext cx="3959225" cy="7269162"/>
          </a:xfrm>
          <a:prstGeom prst="rect">
            <a:avLst/>
          </a:prstGeom>
          <a:noFill/>
          <a:ln>
            <a:noFill/>
          </a:ln>
        </p:spPr>
        <p:txBody>
          <a:bodyPr spcFirstLastPara="1" wrap="square" lIns="91425" tIns="91425" rIns="91425" bIns="91425" anchor="t" anchorCtr="0"/>
          <a:lstStyle>
            <a:lvl1pPr marL="457200" marR="0" lvl="0" indent="-431800" algn="l" rtl="0">
              <a:spcBef>
                <a:spcPts val="640"/>
              </a:spcBef>
              <a:spcAft>
                <a:spcPts val="0"/>
              </a:spcAft>
              <a:buClr>
                <a:schemeClr val="dk1"/>
              </a:buClr>
              <a:buSzPts val="3200"/>
              <a:buFont typeface="Arial"/>
              <a:buChar char="•"/>
              <a:defRPr sz="3200" b="0" i="0" u="none" strike="noStrike" cap="none">
                <a:solidFill>
                  <a:schemeClr val="dk1"/>
                </a:solidFill>
                <a:latin typeface="Calibri"/>
                <a:ea typeface="Calibri"/>
                <a:cs typeface="Calibri"/>
                <a:sym typeface="Calibri"/>
              </a:defRPr>
            </a:lvl1pPr>
            <a:lvl2pPr marL="914400" marR="0" lvl="1" indent="-406400" algn="l" rtl="0">
              <a:spcBef>
                <a:spcPts val="56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2pPr>
            <a:lvl3pPr marL="1371600" marR="0" lvl="2" indent="-381000" algn="l" rtl="0">
              <a:spcBef>
                <a:spcPts val="48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9pPr>
          </a:lstStyle>
          <a:p>
            <a:endParaRPr/>
          </a:p>
        </p:txBody>
      </p:sp>
      <p:sp>
        <p:nvSpPr>
          <p:cNvPr id="79" name="Google Shape;79;p11"/>
          <p:cNvSpPr txBox="1">
            <a:spLocks noGrp="1"/>
          </p:cNvSpPr>
          <p:nvPr>
            <p:ph type="dt" idx="10"/>
          </p:nvPr>
        </p:nvSpPr>
        <p:spPr>
          <a:xfrm>
            <a:off x="457200" y="6638437"/>
            <a:ext cx="2133600" cy="231484"/>
          </a:xfrm>
          <a:prstGeom prst="rect">
            <a:avLst/>
          </a:prstGeom>
          <a:noFill/>
          <a:ln>
            <a:noFill/>
          </a:ln>
        </p:spPr>
        <p:txBody>
          <a:bodyPr spcFirstLastPara="1" wrap="square" lIns="91425" tIns="91425" rIns="91425" bIns="91425" anchor="ctr" anchorCtr="0"/>
          <a:lstStyle>
            <a:lvl1pPr marR="0" lvl="0" algn="l" rtl="0">
              <a:spcBef>
                <a:spcPts val="0"/>
              </a:spcBef>
              <a:spcAft>
                <a:spcPts val="0"/>
              </a:spcAft>
              <a:buSzPts val="1400"/>
              <a:buNone/>
              <a:defRPr sz="1200">
                <a:solidFill>
                  <a:srgbClr val="898989"/>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80" name="Google Shape;80;p11"/>
          <p:cNvSpPr txBox="1">
            <a:spLocks noGrp="1"/>
          </p:cNvSpPr>
          <p:nvPr>
            <p:ph type="ftr" idx="11"/>
          </p:nvPr>
        </p:nvSpPr>
        <p:spPr>
          <a:xfrm>
            <a:off x="3124200" y="6638437"/>
            <a:ext cx="2895600" cy="231484"/>
          </a:xfrm>
          <a:prstGeom prst="rect">
            <a:avLst/>
          </a:prstGeom>
          <a:noFill/>
          <a:ln>
            <a:noFill/>
          </a:ln>
        </p:spPr>
        <p:txBody>
          <a:bodyPr spcFirstLastPara="1" wrap="square" lIns="91425" tIns="91425" rIns="91425" bIns="91425" anchor="ctr" anchorCtr="0"/>
          <a:lstStyle>
            <a:lvl1pPr marR="0" lvl="0" algn="ctr" rtl="0">
              <a:spcBef>
                <a:spcPts val="0"/>
              </a:spcBef>
              <a:spcAft>
                <a:spcPts val="0"/>
              </a:spcAft>
              <a:buSzPts val="1400"/>
              <a:buNone/>
              <a:defRPr sz="1200">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81" name="Google Shape;81;p11"/>
          <p:cNvSpPr txBox="1">
            <a:spLocks noGrp="1"/>
          </p:cNvSpPr>
          <p:nvPr>
            <p:ph type="sldNum" idx="12"/>
          </p:nvPr>
        </p:nvSpPr>
        <p:spPr>
          <a:xfrm>
            <a:off x="6553200" y="6638437"/>
            <a:ext cx="2133600" cy="231484"/>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spcAft>
                <a:spcPts val="0"/>
              </a:spcAft>
              <a:buNone/>
              <a:defRPr sz="1200">
                <a:solidFill>
                  <a:srgbClr val="898989"/>
                </a:solidFill>
                <a:latin typeface="Calibri"/>
                <a:ea typeface="Calibri"/>
                <a:cs typeface="Calibri"/>
                <a:sym typeface="Calibri"/>
              </a:defRPr>
            </a:lvl1pPr>
            <a:lvl2pPr marL="0" marR="0" lvl="1" indent="0" algn="r" rtl="0">
              <a:spcBef>
                <a:spcPts val="0"/>
              </a:spcBef>
              <a:spcAft>
                <a:spcPts val="0"/>
              </a:spcAft>
              <a:buNone/>
              <a:defRPr sz="1200">
                <a:solidFill>
                  <a:srgbClr val="898989"/>
                </a:solidFill>
                <a:latin typeface="Calibri"/>
                <a:ea typeface="Calibri"/>
                <a:cs typeface="Calibri"/>
                <a:sym typeface="Calibri"/>
              </a:defRPr>
            </a:lvl2pPr>
            <a:lvl3pPr marL="0" marR="0" lvl="2" indent="0" algn="r" rtl="0">
              <a:spcBef>
                <a:spcPts val="0"/>
              </a:spcBef>
              <a:spcAft>
                <a:spcPts val="0"/>
              </a:spcAft>
              <a:buNone/>
              <a:defRPr sz="1200">
                <a:solidFill>
                  <a:srgbClr val="898989"/>
                </a:solidFill>
                <a:latin typeface="Calibri"/>
                <a:ea typeface="Calibri"/>
                <a:cs typeface="Calibri"/>
                <a:sym typeface="Calibri"/>
              </a:defRPr>
            </a:lvl3pPr>
            <a:lvl4pPr marL="0" marR="0" lvl="3" indent="0" algn="r" rtl="0">
              <a:spcBef>
                <a:spcPts val="0"/>
              </a:spcBef>
              <a:spcAft>
                <a:spcPts val="0"/>
              </a:spcAft>
              <a:buNone/>
              <a:defRPr sz="1200">
                <a:solidFill>
                  <a:srgbClr val="898989"/>
                </a:solidFill>
                <a:latin typeface="Calibri"/>
                <a:ea typeface="Calibri"/>
                <a:cs typeface="Calibri"/>
                <a:sym typeface="Calibri"/>
              </a:defRPr>
            </a:lvl4pPr>
            <a:lvl5pPr marL="0" marR="0" lvl="4" indent="0" algn="r" rtl="0">
              <a:spcBef>
                <a:spcPts val="0"/>
              </a:spcBef>
              <a:spcAft>
                <a:spcPts val="0"/>
              </a:spcAft>
              <a:buNone/>
              <a:defRPr sz="1200">
                <a:solidFill>
                  <a:srgbClr val="898989"/>
                </a:solidFill>
                <a:latin typeface="Calibri"/>
                <a:ea typeface="Calibri"/>
                <a:cs typeface="Calibri"/>
                <a:sym typeface="Calibri"/>
              </a:defRPr>
            </a:lvl5pPr>
            <a:lvl6pPr marL="0" marR="0" lvl="5" indent="0" algn="r" rtl="0">
              <a:spcBef>
                <a:spcPts val="0"/>
              </a:spcBef>
              <a:spcAft>
                <a:spcPts val="0"/>
              </a:spcAft>
              <a:buNone/>
              <a:defRPr sz="1200">
                <a:solidFill>
                  <a:srgbClr val="898989"/>
                </a:solidFill>
                <a:latin typeface="Calibri"/>
                <a:ea typeface="Calibri"/>
                <a:cs typeface="Calibri"/>
                <a:sym typeface="Calibri"/>
              </a:defRPr>
            </a:lvl6pPr>
            <a:lvl7pPr marL="0" marR="0" lvl="6" indent="0" algn="r" rtl="0">
              <a:spcBef>
                <a:spcPts val="0"/>
              </a:spcBef>
              <a:spcAft>
                <a:spcPts val="0"/>
              </a:spcAft>
              <a:buNone/>
              <a:defRPr sz="1200">
                <a:solidFill>
                  <a:srgbClr val="898989"/>
                </a:solidFill>
                <a:latin typeface="Calibri"/>
                <a:ea typeface="Calibri"/>
                <a:cs typeface="Calibri"/>
                <a:sym typeface="Calibri"/>
              </a:defRPr>
            </a:lvl7pPr>
            <a:lvl8pPr marL="0" marR="0" lvl="7" indent="0" algn="r" rtl="0">
              <a:spcBef>
                <a:spcPts val="0"/>
              </a:spcBef>
              <a:spcAft>
                <a:spcPts val="0"/>
              </a:spcAft>
              <a:buNone/>
              <a:defRPr sz="1200">
                <a:solidFill>
                  <a:srgbClr val="898989"/>
                </a:solidFill>
                <a:latin typeface="Calibri"/>
                <a:ea typeface="Calibri"/>
                <a:cs typeface="Calibri"/>
                <a:sym typeface="Calibri"/>
              </a:defRPr>
            </a:lvl8pPr>
            <a:lvl9pPr marL="0" marR="0" lvl="8" indent="0" algn="r" rtl="0">
              <a:spcBef>
                <a:spcPts val="0"/>
              </a:spcBef>
              <a:spcAft>
                <a:spcPts val="0"/>
              </a:spcAft>
              <a:buNone/>
              <a:defRPr sz="1200">
                <a:solidFill>
                  <a:srgbClr val="898989"/>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82"/>
        <p:cNvGrpSpPr/>
        <p:nvPr/>
      </p:nvGrpSpPr>
      <p:grpSpPr>
        <a:xfrm>
          <a:off x="0" y="0"/>
          <a:ext cx="0" cy="0"/>
          <a:chOff x="0" y="0"/>
          <a:chExt cx="0" cy="0"/>
        </a:xfrm>
      </p:grpSpPr>
      <p:sp>
        <p:nvSpPr>
          <p:cNvPr id="83" name="Google Shape;83;p12"/>
          <p:cNvSpPr txBox="1">
            <a:spLocks noGrp="1"/>
          </p:cNvSpPr>
          <p:nvPr>
            <p:ph type="title"/>
          </p:nvPr>
        </p:nvSpPr>
        <p:spPr>
          <a:xfrm rot="5400000">
            <a:off x="5129943" y="2569305"/>
            <a:ext cx="5056315" cy="2057400"/>
          </a:xfrm>
          <a:prstGeom prst="rect">
            <a:avLst/>
          </a:prstGeom>
          <a:noFill/>
          <a:ln>
            <a:noFill/>
          </a:ln>
        </p:spPr>
        <p:txBody>
          <a:bodyPr spcFirstLastPara="1" wrap="square" lIns="91425" tIns="91425" rIns="91425" bIns="91425" anchor="ctr" anchorCtr="0"/>
          <a:lstStyle>
            <a:lvl1pPr marR="0" lvl="0" algn="l" rtl="0">
              <a:spcBef>
                <a:spcPts val="0"/>
              </a:spcBef>
              <a:spcAft>
                <a:spcPts val="0"/>
              </a:spcAft>
              <a:buSzPts val="1400"/>
              <a:buNone/>
              <a:defRPr sz="36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36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36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36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3600" b="0" i="0" u="none" strike="noStrike" cap="none">
                <a:solidFill>
                  <a:schemeClr val="dk1"/>
                </a:solidFill>
                <a:latin typeface="Calibri"/>
                <a:ea typeface="Calibri"/>
                <a:cs typeface="Calibri"/>
                <a:sym typeface="Calibri"/>
              </a:defRPr>
            </a:lvl5pPr>
            <a:lvl6pPr marR="0" lvl="5" algn="ctr" rtl="0">
              <a:spcBef>
                <a:spcPts val="0"/>
              </a:spcBef>
              <a:spcAft>
                <a:spcPts val="0"/>
              </a:spcAft>
              <a:buSzPts val="1400"/>
              <a:buNone/>
              <a:defRPr sz="4400" b="0" i="0" u="none" strike="noStrike" cap="none">
                <a:solidFill>
                  <a:schemeClr val="dk1"/>
                </a:solidFill>
                <a:latin typeface="Calibri"/>
                <a:ea typeface="Calibri"/>
                <a:cs typeface="Calibri"/>
                <a:sym typeface="Calibri"/>
              </a:defRPr>
            </a:lvl6pPr>
            <a:lvl7pPr marR="0" lvl="6" algn="ctr" rtl="0">
              <a:spcBef>
                <a:spcPts val="0"/>
              </a:spcBef>
              <a:spcAft>
                <a:spcPts val="0"/>
              </a:spcAft>
              <a:buSzPts val="1400"/>
              <a:buNone/>
              <a:defRPr sz="4400" b="0" i="0" u="none" strike="noStrike" cap="none">
                <a:solidFill>
                  <a:schemeClr val="dk1"/>
                </a:solidFill>
                <a:latin typeface="Calibri"/>
                <a:ea typeface="Calibri"/>
                <a:cs typeface="Calibri"/>
                <a:sym typeface="Calibri"/>
              </a:defRPr>
            </a:lvl7pPr>
            <a:lvl8pPr marR="0" lvl="7" algn="ctr" rtl="0">
              <a:spcBef>
                <a:spcPts val="0"/>
              </a:spcBef>
              <a:spcAft>
                <a:spcPts val="0"/>
              </a:spcAft>
              <a:buSzPts val="1400"/>
              <a:buNone/>
              <a:defRPr sz="4400" b="0" i="0" u="none" strike="noStrike" cap="none">
                <a:solidFill>
                  <a:schemeClr val="dk1"/>
                </a:solidFill>
                <a:latin typeface="Calibri"/>
                <a:ea typeface="Calibri"/>
                <a:cs typeface="Calibri"/>
                <a:sym typeface="Calibri"/>
              </a:defRPr>
            </a:lvl8pPr>
            <a:lvl9pPr marR="0" lvl="8" algn="ctr" rtl="0">
              <a:spcBef>
                <a:spcPts val="0"/>
              </a:spcBef>
              <a:spcAft>
                <a:spcPts val="0"/>
              </a:spcAft>
              <a:buSzPts val="1400"/>
              <a:buNone/>
              <a:defRPr sz="4400" b="0" i="0" u="none" strike="noStrike" cap="none">
                <a:solidFill>
                  <a:schemeClr val="dk1"/>
                </a:solidFill>
                <a:latin typeface="Calibri"/>
                <a:ea typeface="Calibri"/>
                <a:cs typeface="Calibri"/>
                <a:sym typeface="Calibri"/>
              </a:defRPr>
            </a:lvl9pPr>
          </a:lstStyle>
          <a:p>
            <a:endParaRPr/>
          </a:p>
        </p:txBody>
      </p:sp>
      <p:sp>
        <p:nvSpPr>
          <p:cNvPr id="84" name="Google Shape;84;p12"/>
          <p:cNvSpPr txBox="1">
            <a:spLocks noGrp="1"/>
          </p:cNvSpPr>
          <p:nvPr>
            <p:ph type="body" idx="1"/>
          </p:nvPr>
        </p:nvSpPr>
        <p:spPr>
          <a:xfrm rot="5400000">
            <a:off x="1377855" y="1027017"/>
            <a:ext cx="5056315" cy="5141976"/>
          </a:xfrm>
          <a:prstGeom prst="rect">
            <a:avLst/>
          </a:prstGeom>
          <a:noFill/>
          <a:ln>
            <a:noFill/>
          </a:ln>
        </p:spPr>
        <p:txBody>
          <a:bodyPr spcFirstLastPara="1" wrap="square" lIns="91425" tIns="91425" rIns="91425" bIns="91425" anchor="t" anchorCtr="0"/>
          <a:lstStyle>
            <a:lvl1pPr marL="457200" marR="0" lvl="0" indent="-431800" algn="l" rtl="0">
              <a:spcBef>
                <a:spcPts val="640"/>
              </a:spcBef>
              <a:spcAft>
                <a:spcPts val="0"/>
              </a:spcAft>
              <a:buClr>
                <a:schemeClr val="dk1"/>
              </a:buClr>
              <a:buSzPts val="3200"/>
              <a:buFont typeface="Arial"/>
              <a:buChar char="•"/>
              <a:defRPr sz="3200" b="0" i="0" u="none" strike="noStrike" cap="none">
                <a:solidFill>
                  <a:schemeClr val="dk1"/>
                </a:solidFill>
                <a:latin typeface="Calibri"/>
                <a:ea typeface="Calibri"/>
                <a:cs typeface="Calibri"/>
                <a:sym typeface="Calibri"/>
              </a:defRPr>
            </a:lvl1pPr>
            <a:lvl2pPr marL="914400" marR="0" lvl="1" indent="-406400" algn="l" rtl="0">
              <a:spcBef>
                <a:spcPts val="56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2pPr>
            <a:lvl3pPr marL="1371600" marR="0" lvl="2" indent="-381000" algn="l" rtl="0">
              <a:spcBef>
                <a:spcPts val="48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9pPr>
          </a:lstStyle>
          <a:p>
            <a:endParaRPr/>
          </a:p>
        </p:txBody>
      </p:sp>
      <p:sp>
        <p:nvSpPr>
          <p:cNvPr id="85" name="Google Shape;85;p12"/>
          <p:cNvSpPr txBox="1">
            <a:spLocks noGrp="1"/>
          </p:cNvSpPr>
          <p:nvPr>
            <p:ph type="dt" idx="10"/>
          </p:nvPr>
        </p:nvSpPr>
        <p:spPr>
          <a:xfrm>
            <a:off x="457200" y="6638437"/>
            <a:ext cx="2133600" cy="231484"/>
          </a:xfrm>
          <a:prstGeom prst="rect">
            <a:avLst/>
          </a:prstGeom>
          <a:noFill/>
          <a:ln>
            <a:noFill/>
          </a:ln>
        </p:spPr>
        <p:txBody>
          <a:bodyPr spcFirstLastPara="1" wrap="square" lIns="91425" tIns="91425" rIns="91425" bIns="91425" anchor="ctr" anchorCtr="0"/>
          <a:lstStyle>
            <a:lvl1pPr marR="0" lvl="0" algn="l" rtl="0">
              <a:spcBef>
                <a:spcPts val="0"/>
              </a:spcBef>
              <a:spcAft>
                <a:spcPts val="0"/>
              </a:spcAft>
              <a:buSzPts val="1400"/>
              <a:buNone/>
              <a:defRPr sz="1200">
                <a:solidFill>
                  <a:srgbClr val="898989"/>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86" name="Google Shape;86;p12"/>
          <p:cNvSpPr txBox="1">
            <a:spLocks noGrp="1"/>
          </p:cNvSpPr>
          <p:nvPr>
            <p:ph type="ftr" idx="11"/>
          </p:nvPr>
        </p:nvSpPr>
        <p:spPr>
          <a:xfrm>
            <a:off x="3124200" y="6638437"/>
            <a:ext cx="2895600" cy="231484"/>
          </a:xfrm>
          <a:prstGeom prst="rect">
            <a:avLst/>
          </a:prstGeom>
          <a:noFill/>
          <a:ln>
            <a:noFill/>
          </a:ln>
        </p:spPr>
        <p:txBody>
          <a:bodyPr spcFirstLastPara="1" wrap="square" lIns="91425" tIns="91425" rIns="91425" bIns="91425" anchor="ctr" anchorCtr="0"/>
          <a:lstStyle>
            <a:lvl1pPr marR="0" lvl="0" algn="ctr" rtl="0">
              <a:spcBef>
                <a:spcPts val="0"/>
              </a:spcBef>
              <a:spcAft>
                <a:spcPts val="0"/>
              </a:spcAft>
              <a:buSzPts val="1400"/>
              <a:buNone/>
              <a:defRPr sz="1200">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87" name="Google Shape;87;p12"/>
          <p:cNvSpPr txBox="1">
            <a:spLocks noGrp="1"/>
          </p:cNvSpPr>
          <p:nvPr>
            <p:ph type="sldNum" idx="12"/>
          </p:nvPr>
        </p:nvSpPr>
        <p:spPr>
          <a:xfrm>
            <a:off x="6553200" y="6638437"/>
            <a:ext cx="2133600" cy="231484"/>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spcAft>
                <a:spcPts val="0"/>
              </a:spcAft>
              <a:buNone/>
              <a:defRPr sz="1200">
                <a:solidFill>
                  <a:srgbClr val="898989"/>
                </a:solidFill>
                <a:latin typeface="Calibri"/>
                <a:ea typeface="Calibri"/>
                <a:cs typeface="Calibri"/>
                <a:sym typeface="Calibri"/>
              </a:defRPr>
            </a:lvl1pPr>
            <a:lvl2pPr marL="0" marR="0" lvl="1" indent="0" algn="r" rtl="0">
              <a:spcBef>
                <a:spcPts val="0"/>
              </a:spcBef>
              <a:spcAft>
                <a:spcPts val="0"/>
              </a:spcAft>
              <a:buNone/>
              <a:defRPr sz="1200">
                <a:solidFill>
                  <a:srgbClr val="898989"/>
                </a:solidFill>
                <a:latin typeface="Calibri"/>
                <a:ea typeface="Calibri"/>
                <a:cs typeface="Calibri"/>
                <a:sym typeface="Calibri"/>
              </a:defRPr>
            </a:lvl2pPr>
            <a:lvl3pPr marL="0" marR="0" lvl="2" indent="0" algn="r" rtl="0">
              <a:spcBef>
                <a:spcPts val="0"/>
              </a:spcBef>
              <a:spcAft>
                <a:spcPts val="0"/>
              </a:spcAft>
              <a:buNone/>
              <a:defRPr sz="1200">
                <a:solidFill>
                  <a:srgbClr val="898989"/>
                </a:solidFill>
                <a:latin typeface="Calibri"/>
                <a:ea typeface="Calibri"/>
                <a:cs typeface="Calibri"/>
                <a:sym typeface="Calibri"/>
              </a:defRPr>
            </a:lvl3pPr>
            <a:lvl4pPr marL="0" marR="0" lvl="3" indent="0" algn="r" rtl="0">
              <a:spcBef>
                <a:spcPts val="0"/>
              </a:spcBef>
              <a:spcAft>
                <a:spcPts val="0"/>
              </a:spcAft>
              <a:buNone/>
              <a:defRPr sz="1200">
                <a:solidFill>
                  <a:srgbClr val="898989"/>
                </a:solidFill>
                <a:latin typeface="Calibri"/>
                <a:ea typeface="Calibri"/>
                <a:cs typeface="Calibri"/>
                <a:sym typeface="Calibri"/>
              </a:defRPr>
            </a:lvl4pPr>
            <a:lvl5pPr marL="0" marR="0" lvl="4" indent="0" algn="r" rtl="0">
              <a:spcBef>
                <a:spcPts val="0"/>
              </a:spcBef>
              <a:spcAft>
                <a:spcPts val="0"/>
              </a:spcAft>
              <a:buNone/>
              <a:defRPr sz="1200">
                <a:solidFill>
                  <a:srgbClr val="898989"/>
                </a:solidFill>
                <a:latin typeface="Calibri"/>
                <a:ea typeface="Calibri"/>
                <a:cs typeface="Calibri"/>
                <a:sym typeface="Calibri"/>
              </a:defRPr>
            </a:lvl5pPr>
            <a:lvl6pPr marL="0" marR="0" lvl="5" indent="0" algn="r" rtl="0">
              <a:spcBef>
                <a:spcPts val="0"/>
              </a:spcBef>
              <a:spcAft>
                <a:spcPts val="0"/>
              </a:spcAft>
              <a:buNone/>
              <a:defRPr sz="1200">
                <a:solidFill>
                  <a:srgbClr val="898989"/>
                </a:solidFill>
                <a:latin typeface="Calibri"/>
                <a:ea typeface="Calibri"/>
                <a:cs typeface="Calibri"/>
                <a:sym typeface="Calibri"/>
              </a:defRPr>
            </a:lvl6pPr>
            <a:lvl7pPr marL="0" marR="0" lvl="6" indent="0" algn="r" rtl="0">
              <a:spcBef>
                <a:spcPts val="0"/>
              </a:spcBef>
              <a:spcAft>
                <a:spcPts val="0"/>
              </a:spcAft>
              <a:buNone/>
              <a:defRPr sz="1200">
                <a:solidFill>
                  <a:srgbClr val="898989"/>
                </a:solidFill>
                <a:latin typeface="Calibri"/>
                <a:ea typeface="Calibri"/>
                <a:cs typeface="Calibri"/>
                <a:sym typeface="Calibri"/>
              </a:defRPr>
            </a:lvl7pPr>
            <a:lvl8pPr marL="0" marR="0" lvl="7" indent="0" algn="r" rtl="0">
              <a:spcBef>
                <a:spcPts val="0"/>
              </a:spcBef>
              <a:spcAft>
                <a:spcPts val="0"/>
              </a:spcAft>
              <a:buNone/>
              <a:defRPr sz="1200">
                <a:solidFill>
                  <a:srgbClr val="898989"/>
                </a:solidFill>
                <a:latin typeface="Calibri"/>
                <a:ea typeface="Calibri"/>
                <a:cs typeface="Calibri"/>
                <a:sym typeface="Calibri"/>
              </a:defRPr>
            </a:lvl8pPr>
            <a:lvl9pPr marL="0" marR="0" lvl="8" indent="0" algn="r" rtl="0">
              <a:spcBef>
                <a:spcPts val="0"/>
              </a:spcBef>
              <a:spcAft>
                <a:spcPts val="0"/>
              </a:spcAft>
              <a:buNone/>
              <a:defRPr sz="1200">
                <a:solidFill>
                  <a:srgbClr val="898989"/>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Custom Layout">
  <p:cSld name="Custom Layout">
    <p:spTree>
      <p:nvGrpSpPr>
        <p:cNvPr id="1" name="Shape 88"/>
        <p:cNvGrpSpPr/>
        <p:nvPr/>
      </p:nvGrpSpPr>
      <p:grpSpPr>
        <a:xfrm>
          <a:off x="0" y="0"/>
          <a:ext cx="0" cy="0"/>
          <a:chOff x="0" y="0"/>
          <a:chExt cx="0" cy="0"/>
        </a:xfrm>
      </p:grpSpPr>
      <p:sp>
        <p:nvSpPr>
          <p:cNvPr id="89" name="Google Shape;89;p13"/>
          <p:cNvSpPr txBox="1">
            <a:spLocks noGrp="1"/>
          </p:cNvSpPr>
          <p:nvPr>
            <p:ph type="title"/>
          </p:nvPr>
        </p:nvSpPr>
        <p:spPr>
          <a:xfrm>
            <a:off x="1417638" y="977900"/>
            <a:ext cx="7269162" cy="1143000"/>
          </a:xfrm>
          <a:prstGeom prst="rect">
            <a:avLst/>
          </a:prstGeom>
          <a:noFill/>
          <a:ln>
            <a:noFill/>
          </a:ln>
        </p:spPr>
        <p:txBody>
          <a:bodyPr spcFirstLastPara="1" wrap="square" lIns="91425" tIns="91425" rIns="91425" bIns="91425" anchor="ctr" anchorCtr="0"/>
          <a:lstStyle>
            <a:lvl1pPr marR="0" lvl="0" algn="l" rtl="0">
              <a:spcBef>
                <a:spcPts val="0"/>
              </a:spcBef>
              <a:spcAft>
                <a:spcPts val="0"/>
              </a:spcAft>
              <a:buSzPts val="1400"/>
              <a:buNone/>
              <a:defRPr sz="36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36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36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36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3600" b="0" i="0" u="none" strike="noStrike" cap="none">
                <a:solidFill>
                  <a:schemeClr val="dk1"/>
                </a:solidFill>
                <a:latin typeface="Calibri"/>
                <a:ea typeface="Calibri"/>
                <a:cs typeface="Calibri"/>
                <a:sym typeface="Calibri"/>
              </a:defRPr>
            </a:lvl5pPr>
            <a:lvl6pPr marR="0" lvl="5" algn="ctr" rtl="0">
              <a:spcBef>
                <a:spcPts val="0"/>
              </a:spcBef>
              <a:spcAft>
                <a:spcPts val="0"/>
              </a:spcAft>
              <a:buSzPts val="1400"/>
              <a:buNone/>
              <a:defRPr sz="4400" b="0" i="0" u="none" strike="noStrike" cap="none">
                <a:solidFill>
                  <a:schemeClr val="dk1"/>
                </a:solidFill>
                <a:latin typeface="Calibri"/>
                <a:ea typeface="Calibri"/>
                <a:cs typeface="Calibri"/>
                <a:sym typeface="Calibri"/>
              </a:defRPr>
            </a:lvl6pPr>
            <a:lvl7pPr marR="0" lvl="6" algn="ctr" rtl="0">
              <a:spcBef>
                <a:spcPts val="0"/>
              </a:spcBef>
              <a:spcAft>
                <a:spcPts val="0"/>
              </a:spcAft>
              <a:buSzPts val="1400"/>
              <a:buNone/>
              <a:defRPr sz="4400" b="0" i="0" u="none" strike="noStrike" cap="none">
                <a:solidFill>
                  <a:schemeClr val="dk1"/>
                </a:solidFill>
                <a:latin typeface="Calibri"/>
                <a:ea typeface="Calibri"/>
                <a:cs typeface="Calibri"/>
                <a:sym typeface="Calibri"/>
              </a:defRPr>
            </a:lvl7pPr>
            <a:lvl8pPr marR="0" lvl="7" algn="ctr" rtl="0">
              <a:spcBef>
                <a:spcPts val="0"/>
              </a:spcBef>
              <a:spcAft>
                <a:spcPts val="0"/>
              </a:spcAft>
              <a:buSzPts val="1400"/>
              <a:buNone/>
              <a:defRPr sz="4400" b="0" i="0" u="none" strike="noStrike" cap="none">
                <a:solidFill>
                  <a:schemeClr val="dk1"/>
                </a:solidFill>
                <a:latin typeface="Calibri"/>
                <a:ea typeface="Calibri"/>
                <a:cs typeface="Calibri"/>
                <a:sym typeface="Calibri"/>
              </a:defRPr>
            </a:lvl8pPr>
            <a:lvl9pPr marR="0" lvl="8" algn="ctr" rtl="0">
              <a:spcBef>
                <a:spcPts val="0"/>
              </a:spcBef>
              <a:spcAft>
                <a:spcPts val="0"/>
              </a:spcAft>
              <a:buSzPts val="1400"/>
              <a:buNone/>
              <a:defRPr sz="4400" b="0" i="0" u="none" strike="noStrike" cap="none">
                <a:solidFill>
                  <a:schemeClr val="dk1"/>
                </a:solidFill>
                <a:latin typeface="Calibri"/>
                <a:ea typeface="Calibri"/>
                <a:cs typeface="Calibri"/>
                <a:sym typeface="Calibri"/>
              </a:defRPr>
            </a:lvl9pPr>
          </a:lstStyle>
          <a:p>
            <a:endParaRPr/>
          </a:p>
        </p:txBody>
      </p:sp>
      <p:sp>
        <p:nvSpPr>
          <p:cNvPr id="90" name="Google Shape;90;p13"/>
          <p:cNvSpPr txBox="1">
            <a:spLocks noGrp="1"/>
          </p:cNvSpPr>
          <p:nvPr>
            <p:ph type="dt" idx="10"/>
          </p:nvPr>
        </p:nvSpPr>
        <p:spPr>
          <a:xfrm>
            <a:off x="457200" y="6638437"/>
            <a:ext cx="2133600" cy="231484"/>
          </a:xfrm>
          <a:prstGeom prst="rect">
            <a:avLst/>
          </a:prstGeom>
          <a:noFill/>
          <a:ln>
            <a:noFill/>
          </a:ln>
        </p:spPr>
        <p:txBody>
          <a:bodyPr spcFirstLastPara="1" wrap="square" lIns="91425" tIns="91425" rIns="91425" bIns="91425" anchor="ctr" anchorCtr="0"/>
          <a:lstStyle>
            <a:lvl1pPr marR="0" lvl="0" algn="l" rtl="0">
              <a:spcBef>
                <a:spcPts val="0"/>
              </a:spcBef>
              <a:spcAft>
                <a:spcPts val="0"/>
              </a:spcAft>
              <a:buSzPts val="1400"/>
              <a:buNone/>
              <a:defRPr sz="1200">
                <a:solidFill>
                  <a:srgbClr val="898989"/>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91" name="Google Shape;91;p13"/>
          <p:cNvSpPr txBox="1">
            <a:spLocks noGrp="1"/>
          </p:cNvSpPr>
          <p:nvPr>
            <p:ph type="ftr" idx="11"/>
          </p:nvPr>
        </p:nvSpPr>
        <p:spPr>
          <a:xfrm>
            <a:off x="3124200" y="6638437"/>
            <a:ext cx="2895600" cy="231484"/>
          </a:xfrm>
          <a:prstGeom prst="rect">
            <a:avLst/>
          </a:prstGeom>
          <a:noFill/>
          <a:ln>
            <a:noFill/>
          </a:ln>
        </p:spPr>
        <p:txBody>
          <a:bodyPr spcFirstLastPara="1" wrap="square" lIns="91425" tIns="91425" rIns="91425" bIns="91425" anchor="ctr" anchorCtr="0"/>
          <a:lstStyle>
            <a:lvl1pPr marR="0" lvl="0" algn="ctr" rtl="0">
              <a:spcBef>
                <a:spcPts val="0"/>
              </a:spcBef>
              <a:spcAft>
                <a:spcPts val="0"/>
              </a:spcAft>
              <a:buSzPts val="1400"/>
              <a:buNone/>
              <a:defRPr sz="1200">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92" name="Google Shape;92;p13"/>
          <p:cNvSpPr txBox="1">
            <a:spLocks noGrp="1"/>
          </p:cNvSpPr>
          <p:nvPr>
            <p:ph type="sldNum" idx="12"/>
          </p:nvPr>
        </p:nvSpPr>
        <p:spPr>
          <a:xfrm>
            <a:off x="6553200" y="6638437"/>
            <a:ext cx="2133600" cy="231484"/>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spcAft>
                <a:spcPts val="0"/>
              </a:spcAft>
              <a:buNone/>
              <a:defRPr sz="1200">
                <a:solidFill>
                  <a:srgbClr val="898989"/>
                </a:solidFill>
                <a:latin typeface="Calibri"/>
                <a:ea typeface="Calibri"/>
                <a:cs typeface="Calibri"/>
                <a:sym typeface="Calibri"/>
              </a:defRPr>
            </a:lvl1pPr>
            <a:lvl2pPr marL="0" marR="0" lvl="1" indent="0" algn="r" rtl="0">
              <a:spcBef>
                <a:spcPts val="0"/>
              </a:spcBef>
              <a:spcAft>
                <a:spcPts val="0"/>
              </a:spcAft>
              <a:buNone/>
              <a:defRPr sz="1200">
                <a:solidFill>
                  <a:srgbClr val="898989"/>
                </a:solidFill>
                <a:latin typeface="Calibri"/>
                <a:ea typeface="Calibri"/>
                <a:cs typeface="Calibri"/>
                <a:sym typeface="Calibri"/>
              </a:defRPr>
            </a:lvl2pPr>
            <a:lvl3pPr marL="0" marR="0" lvl="2" indent="0" algn="r" rtl="0">
              <a:spcBef>
                <a:spcPts val="0"/>
              </a:spcBef>
              <a:spcAft>
                <a:spcPts val="0"/>
              </a:spcAft>
              <a:buNone/>
              <a:defRPr sz="1200">
                <a:solidFill>
                  <a:srgbClr val="898989"/>
                </a:solidFill>
                <a:latin typeface="Calibri"/>
                <a:ea typeface="Calibri"/>
                <a:cs typeface="Calibri"/>
                <a:sym typeface="Calibri"/>
              </a:defRPr>
            </a:lvl3pPr>
            <a:lvl4pPr marL="0" marR="0" lvl="3" indent="0" algn="r" rtl="0">
              <a:spcBef>
                <a:spcPts val="0"/>
              </a:spcBef>
              <a:spcAft>
                <a:spcPts val="0"/>
              </a:spcAft>
              <a:buNone/>
              <a:defRPr sz="1200">
                <a:solidFill>
                  <a:srgbClr val="898989"/>
                </a:solidFill>
                <a:latin typeface="Calibri"/>
                <a:ea typeface="Calibri"/>
                <a:cs typeface="Calibri"/>
                <a:sym typeface="Calibri"/>
              </a:defRPr>
            </a:lvl4pPr>
            <a:lvl5pPr marL="0" marR="0" lvl="4" indent="0" algn="r" rtl="0">
              <a:spcBef>
                <a:spcPts val="0"/>
              </a:spcBef>
              <a:spcAft>
                <a:spcPts val="0"/>
              </a:spcAft>
              <a:buNone/>
              <a:defRPr sz="1200">
                <a:solidFill>
                  <a:srgbClr val="898989"/>
                </a:solidFill>
                <a:latin typeface="Calibri"/>
                <a:ea typeface="Calibri"/>
                <a:cs typeface="Calibri"/>
                <a:sym typeface="Calibri"/>
              </a:defRPr>
            </a:lvl5pPr>
            <a:lvl6pPr marL="0" marR="0" lvl="5" indent="0" algn="r" rtl="0">
              <a:spcBef>
                <a:spcPts val="0"/>
              </a:spcBef>
              <a:spcAft>
                <a:spcPts val="0"/>
              </a:spcAft>
              <a:buNone/>
              <a:defRPr sz="1200">
                <a:solidFill>
                  <a:srgbClr val="898989"/>
                </a:solidFill>
                <a:latin typeface="Calibri"/>
                <a:ea typeface="Calibri"/>
                <a:cs typeface="Calibri"/>
                <a:sym typeface="Calibri"/>
              </a:defRPr>
            </a:lvl6pPr>
            <a:lvl7pPr marL="0" marR="0" lvl="6" indent="0" algn="r" rtl="0">
              <a:spcBef>
                <a:spcPts val="0"/>
              </a:spcBef>
              <a:spcAft>
                <a:spcPts val="0"/>
              </a:spcAft>
              <a:buNone/>
              <a:defRPr sz="1200">
                <a:solidFill>
                  <a:srgbClr val="898989"/>
                </a:solidFill>
                <a:latin typeface="Calibri"/>
                <a:ea typeface="Calibri"/>
                <a:cs typeface="Calibri"/>
                <a:sym typeface="Calibri"/>
              </a:defRPr>
            </a:lvl7pPr>
            <a:lvl8pPr marL="0" marR="0" lvl="7" indent="0" algn="r" rtl="0">
              <a:spcBef>
                <a:spcPts val="0"/>
              </a:spcBef>
              <a:spcAft>
                <a:spcPts val="0"/>
              </a:spcAft>
              <a:buNone/>
              <a:defRPr sz="1200">
                <a:solidFill>
                  <a:srgbClr val="898989"/>
                </a:solidFill>
                <a:latin typeface="Calibri"/>
                <a:ea typeface="Calibri"/>
                <a:cs typeface="Calibri"/>
                <a:sym typeface="Calibri"/>
              </a:defRPr>
            </a:lvl8pPr>
            <a:lvl9pPr marL="0" marR="0" lvl="8" indent="0" algn="r" rtl="0">
              <a:spcBef>
                <a:spcPts val="0"/>
              </a:spcBef>
              <a:spcAft>
                <a:spcPts val="0"/>
              </a:spcAft>
              <a:buNone/>
              <a:defRPr sz="1200">
                <a:solidFill>
                  <a:srgbClr val="898989"/>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1_Custom Layout">
  <p:cSld name="1_Custom Layout">
    <p:spTree>
      <p:nvGrpSpPr>
        <p:cNvPr id="1" name="Shape 93"/>
        <p:cNvGrpSpPr/>
        <p:nvPr/>
      </p:nvGrpSpPr>
      <p:grpSpPr>
        <a:xfrm>
          <a:off x="0" y="0"/>
          <a:ext cx="0" cy="0"/>
          <a:chOff x="0" y="0"/>
          <a:chExt cx="0" cy="0"/>
        </a:xfrm>
      </p:grpSpPr>
      <p:sp>
        <p:nvSpPr>
          <p:cNvPr id="94" name="Google Shape;94;p14"/>
          <p:cNvSpPr txBox="1">
            <a:spLocks noGrp="1"/>
          </p:cNvSpPr>
          <p:nvPr>
            <p:ph type="title"/>
          </p:nvPr>
        </p:nvSpPr>
        <p:spPr>
          <a:xfrm>
            <a:off x="1417638" y="977900"/>
            <a:ext cx="7269162" cy="1143000"/>
          </a:xfrm>
          <a:prstGeom prst="rect">
            <a:avLst/>
          </a:prstGeom>
          <a:noFill/>
          <a:ln>
            <a:noFill/>
          </a:ln>
        </p:spPr>
        <p:txBody>
          <a:bodyPr spcFirstLastPara="1" wrap="square" lIns="91425" tIns="91425" rIns="91425" bIns="91425" anchor="ctr" anchorCtr="0"/>
          <a:lstStyle>
            <a:lvl1pPr marR="0" lvl="0" algn="l" rtl="0">
              <a:spcBef>
                <a:spcPts val="0"/>
              </a:spcBef>
              <a:spcAft>
                <a:spcPts val="0"/>
              </a:spcAft>
              <a:buSzPts val="1400"/>
              <a:buNone/>
              <a:defRPr sz="36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36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36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36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3600" b="0" i="0" u="none" strike="noStrike" cap="none">
                <a:solidFill>
                  <a:schemeClr val="dk1"/>
                </a:solidFill>
                <a:latin typeface="Calibri"/>
                <a:ea typeface="Calibri"/>
                <a:cs typeface="Calibri"/>
                <a:sym typeface="Calibri"/>
              </a:defRPr>
            </a:lvl5pPr>
            <a:lvl6pPr marR="0" lvl="5" algn="ctr" rtl="0">
              <a:spcBef>
                <a:spcPts val="0"/>
              </a:spcBef>
              <a:spcAft>
                <a:spcPts val="0"/>
              </a:spcAft>
              <a:buSzPts val="1400"/>
              <a:buNone/>
              <a:defRPr sz="4400" b="0" i="0" u="none" strike="noStrike" cap="none">
                <a:solidFill>
                  <a:schemeClr val="dk1"/>
                </a:solidFill>
                <a:latin typeface="Calibri"/>
                <a:ea typeface="Calibri"/>
                <a:cs typeface="Calibri"/>
                <a:sym typeface="Calibri"/>
              </a:defRPr>
            </a:lvl6pPr>
            <a:lvl7pPr marR="0" lvl="6" algn="ctr" rtl="0">
              <a:spcBef>
                <a:spcPts val="0"/>
              </a:spcBef>
              <a:spcAft>
                <a:spcPts val="0"/>
              </a:spcAft>
              <a:buSzPts val="1400"/>
              <a:buNone/>
              <a:defRPr sz="4400" b="0" i="0" u="none" strike="noStrike" cap="none">
                <a:solidFill>
                  <a:schemeClr val="dk1"/>
                </a:solidFill>
                <a:latin typeface="Calibri"/>
                <a:ea typeface="Calibri"/>
                <a:cs typeface="Calibri"/>
                <a:sym typeface="Calibri"/>
              </a:defRPr>
            </a:lvl7pPr>
            <a:lvl8pPr marR="0" lvl="7" algn="ctr" rtl="0">
              <a:spcBef>
                <a:spcPts val="0"/>
              </a:spcBef>
              <a:spcAft>
                <a:spcPts val="0"/>
              </a:spcAft>
              <a:buSzPts val="1400"/>
              <a:buNone/>
              <a:defRPr sz="4400" b="0" i="0" u="none" strike="noStrike" cap="none">
                <a:solidFill>
                  <a:schemeClr val="dk1"/>
                </a:solidFill>
                <a:latin typeface="Calibri"/>
                <a:ea typeface="Calibri"/>
                <a:cs typeface="Calibri"/>
                <a:sym typeface="Calibri"/>
              </a:defRPr>
            </a:lvl8pPr>
            <a:lvl9pPr marR="0" lvl="8" algn="ctr" rtl="0">
              <a:spcBef>
                <a:spcPts val="0"/>
              </a:spcBef>
              <a:spcAft>
                <a:spcPts val="0"/>
              </a:spcAft>
              <a:buSzPts val="1400"/>
              <a:buNone/>
              <a:defRPr sz="4400" b="0" i="0" u="none" strike="noStrike" cap="none">
                <a:solidFill>
                  <a:schemeClr val="dk1"/>
                </a:solidFill>
                <a:latin typeface="Calibri"/>
                <a:ea typeface="Calibri"/>
                <a:cs typeface="Calibri"/>
                <a:sym typeface="Calibri"/>
              </a:defRPr>
            </a:lvl9pPr>
          </a:lstStyle>
          <a:p>
            <a:endParaRPr/>
          </a:p>
        </p:txBody>
      </p:sp>
      <p:sp>
        <p:nvSpPr>
          <p:cNvPr id="95" name="Google Shape;95;p14"/>
          <p:cNvSpPr txBox="1">
            <a:spLocks noGrp="1"/>
          </p:cNvSpPr>
          <p:nvPr>
            <p:ph type="dt" idx="10"/>
          </p:nvPr>
        </p:nvSpPr>
        <p:spPr>
          <a:xfrm>
            <a:off x="457200" y="6638437"/>
            <a:ext cx="2133600" cy="231484"/>
          </a:xfrm>
          <a:prstGeom prst="rect">
            <a:avLst/>
          </a:prstGeom>
          <a:noFill/>
          <a:ln>
            <a:noFill/>
          </a:ln>
        </p:spPr>
        <p:txBody>
          <a:bodyPr spcFirstLastPara="1" wrap="square" lIns="91425" tIns="91425" rIns="91425" bIns="91425" anchor="ctr" anchorCtr="0"/>
          <a:lstStyle>
            <a:lvl1pPr marR="0" lvl="0" algn="l" rtl="0">
              <a:spcBef>
                <a:spcPts val="0"/>
              </a:spcBef>
              <a:spcAft>
                <a:spcPts val="0"/>
              </a:spcAft>
              <a:buSzPts val="1400"/>
              <a:buNone/>
              <a:defRPr sz="1200">
                <a:solidFill>
                  <a:srgbClr val="898989"/>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96" name="Google Shape;96;p14"/>
          <p:cNvSpPr txBox="1">
            <a:spLocks noGrp="1"/>
          </p:cNvSpPr>
          <p:nvPr>
            <p:ph type="ftr" idx="11"/>
          </p:nvPr>
        </p:nvSpPr>
        <p:spPr>
          <a:xfrm>
            <a:off x="3124200" y="6638437"/>
            <a:ext cx="2895600" cy="231484"/>
          </a:xfrm>
          <a:prstGeom prst="rect">
            <a:avLst/>
          </a:prstGeom>
          <a:noFill/>
          <a:ln>
            <a:noFill/>
          </a:ln>
        </p:spPr>
        <p:txBody>
          <a:bodyPr spcFirstLastPara="1" wrap="square" lIns="91425" tIns="91425" rIns="91425" bIns="91425" anchor="ctr" anchorCtr="0"/>
          <a:lstStyle>
            <a:lvl1pPr marR="0" lvl="0" algn="ctr" rtl="0">
              <a:spcBef>
                <a:spcPts val="0"/>
              </a:spcBef>
              <a:spcAft>
                <a:spcPts val="0"/>
              </a:spcAft>
              <a:buSzPts val="1400"/>
              <a:buNone/>
              <a:defRPr sz="1200">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97" name="Google Shape;97;p14"/>
          <p:cNvSpPr txBox="1">
            <a:spLocks noGrp="1"/>
          </p:cNvSpPr>
          <p:nvPr>
            <p:ph type="sldNum" idx="12"/>
          </p:nvPr>
        </p:nvSpPr>
        <p:spPr>
          <a:xfrm>
            <a:off x="6553200" y="6638437"/>
            <a:ext cx="2133600" cy="231484"/>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spcAft>
                <a:spcPts val="0"/>
              </a:spcAft>
              <a:buNone/>
              <a:defRPr sz="1200">
                <a:solidFill>
                  <a:srgbClr val="898989"/>
                </a:solidFill>
                <a:latin typeface="Calibri"/>
                <a:ea typeface="Calibri"/>
                <a:cs typeface="Calibri"/>
                <a:sym typeface="Calibri"/>
              </a:defRPr>
            </a:lvl1pPr>
            <a:lvl2pPr marL="0" marR="0" lvl="1" indent="0" algn="r" rtl="0">
              <a:spcBef>
                <a:spcPts val="0"/>
              </a:spcBef>
              <a:spcAft>
                <a:spcPts val="0"/>
              </a:spcAft>
              <a:buNone/>
              <a:defRPr sz="1200">
                <a:solidFill>
                  <a:srgbClr val="898989"/>
                </a:solidFill>
                <a:latin typeface="Calibri"/>
                <a:ea typeface="Calibri"/>
                <a:cs typeface="Calibri"/>
                <a:sym typeface="Calibri"/>
              </a:defRPr>
            </a:lvl2pPr>
            <a:lvl3pPr marL="0" marR="0" lvl="2" indent="0" algn="r" rtl="0">
              <a:spcBef>
                <a:spcPts val="0"/>
              </a:spcBef>
              <a:spcAft>
                <a:spcPts val="0"/>
              </a:spcAft>
              <a:buNone/>
              <a:defRPr sz="1200">
                <a:solidFill>
                  <a:srgbClr val="898989"/>
                </a:solidFill>
                <a:latin typeface="Calibri"/>
                <a:ea typeface="Calibri"/>
                <a:cs typeface="Calibri"/>
                <a:sym typeface="Calibri"/>
              </a:defRPr>
            </a:lvl3pPr>
            <a:lvl4pPr marL="0" marR="0" lvl="3" indent="0" algn="r" rtl="0">
              <a:spcBef>
                <a:spcPts val="0"/>
              </a:spcBef>
              <a:spcAft>
                <a:spcPts val="0"/>
              </a:spcAft>
              <a:buNone/>
              <a:defRPr sz="1200">
                <a:solidFill>
                  <a:srgbClr val="898989"/>
                </a:solidFill>
                <a:latin typeface="Calibri"/>
                <a:ea typeface="Calibri"/>
                <a:cs typeface="Calibri"/>
                <a:sym typeface="Calibri"/>
              </a:defRPr>
            </a:lvl4pPr>
            <a:lvl5pPr marL="0" marR="0" lvl="4" indent="0" algn="r" rtl="0">
              <a:spcBef>
                <a:spcPts val="0"/>
              </a:spcBef>
              <a:spcAft>
                <a:spcPts val="0"/>
              </a:spcAft>
              <a:buNone/>
              <a:defRPr sz="1200">
                <a:solidFill>
                  <a:srgbClr val="898989"/>
                </a:solidFill>
                <a:latin typeface="Calibri"/>
                <a:ea typeface="Calibri"/>
                <a:cs typeface="Calibri"/>
                <a:sym typeface="Calibri"/>
              </a:defRPr>
            </a:lvl5pPr>
            <a:lvl6pPr marL="0" marR="0" lvl="5" indent="0" algn="r" rtl="0">
              <a:spcBef>
                <a:spcPts val="0"/>
              </a:spcBef>
              <a:spcAft>
                <a:spcPts val="0"/>
              </a:spcAft>
              <a:buNone/>
              <a:defRPr sz="1200">
                <a:solidFill>
                  <a:srgbClr val="898989"/>
                </a:solidFill>
                <a:latin typeface="Calibri"/>
                <a:ea typeface="Calibri"/>
                <a:cs typeface="Calibri"/>
                <a:sym typeface="Calibri"/>
              </a:defRPr>
            </a:lvl6pPr>
            <a:lvl7pPr marL="0" marR="0" lvl="6" indent="0" algn="r" rtl="0">
              <a:spcBef>
                <a:spcPts val="0"/>
              </a:spcBef>
              <a:spcAft>
                <a:spcPts val="0"/>
              </a:spcAft>
              <a:buNone/>
              <a:defRPr sz="1200">
                <a:solidFill>
                  <a:srgbClr val="898989"/>
                </a:solidFill>
                <a:latin typeface="Calibri"/>
                <a:ea typeface="Calibri"/>
                <a:cs typeface="Calibri"/>
                <a:sym typeface="Calibri"/>
              </a:defRPr>
            </a:lvl7pPr>
            <a:lvl8pPr marL="0" marR="0" lvl="7" indent="0" algn="r" rtl="0">
              <a:spcBef>
                <a:spcPts val="0"/>
              </a:spcBef>
              <a:spcAft>
                <a:spcPts val="0"/>
              </a:spcAft>
              <a:buNone/>
              <a:defRPr sz="1200">
                <a:solidFill>
                  <a:srgbClr val="898989"/>
                </a:solidFill>
                <a:latin typeface="Calibri"/>
                <a:ea typeface="Calibri"/>
                <a:cs typeface="Calibri"/>
                <a:sym typeface="Calibri"/>
              </a:defRPr>
            </a:lvl8pPr>
            <a:lvl9pPr marL="0" marR="0" lvl="8" indent="0" algn="r" rtl="0">
              <a:spcBef>
                <a:spcPts val="0"/>
              </a:spcBef>
              <a:spcAft>
                <a:spcPts val="0"/>
              </a:spcAft>
              <a:buNone/>
              <a:defRPr sz="1200">
                <a:solidFill>
                  <a:srgbClr val="898989"/>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2_Custom Layout">
  <p:cSld name="2_Custom Layout">
    <p:spTree>
      <p:nvGrpSpPr>
        <p:cNvPr id="1" name="Shape 98"/>
        <p:cNvGrpSpPr/>
        <p:nvPr/>
      </p:nvGrpSpPr>
      <p:grpSpPr>
        <a:xfrm>
          <a:off x="0" y="0"/>
          <a:ext cx="0" cy="0"/>
          <a:chOff x="0" y="0"/>
          <a:chExt cx="0" cy="0"/>
        </a:xfrm>
      </p:grpSpPr>
      <p:sp>
        <p:nvSpPr>
          <p:cNvPr id="99" name="Google Shape;99;p15"/>
          <p:cNvSpPr txBox="1">
            <a:spLocks noGrp="1"/>
          </p:cNvSpPr>
          <p:nvPr>
            <p:ph type="title"/>
          </p:nvPr>
        </p:nvSpPr>
        <p:spPr>
          <a:xfrm>
            <a:off x="1417638" y="977900"/>
            <a:ext cx="7269162" cy="1143000"/>
          </a:xfrm>
          <a:prstGeom prst="rect">
            <a:avLst/>
          </a:prstGeom>
          <a:noFill/>
          <a:ln>
            <a:noFill/>
          </a:ln>
        </p:spPr>
        <p:txBody>
          <a:bodyPr spcFirstLastPara="1" wrap="square" lIns="91425" tIns="91425" rIns="91425" bIns="91425" anchor="ctr" anchorCtr="0"/>
          <a:lstStyle>
            <a:lvl1pPr marR="0" lvl="0" algn="l" rtl="0">
              <a:spcBef>
                <a:spcPts val="0"/>
              </a:spcBef>
              <a:spcAft>
                <a:spcPts val="0"/>
              </a:spcAft>
              <a:buSzPts val="1400"/>
              <a:buNone/>
              <a:defRPr sz="36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36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36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36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3600" b="0" i="0" u="none" strike="noStrike" cap="none">
                <a:solidFill>
                  <a:schemeClr val="dk1"/>
                </a:solidFill>
                <a:latin typeface="Calibri"/>
                <a:ea typeface="Calibri"/>
                <a:cs typeface="Calibri"/>
                <a:sym typeface="Calibri"/>
              </a:defRPr>
            </a:lvl5pPr>
            <a:lvl6pPr marR="0" lvl="5" algn="ctr" rtl="0">
              <a:spcBef>
                <a:spcPts val="0"/>
              </a:spcBef>
              <a:spcAft>
                <a:spcPts val="0"/>
              </a:spcAft>
              <a:buSzPts val="1400"/>
              <a:buNone/>
              <a:defRPr sz="4400" b="0" i="0" u="none" strike="noStrike" cap="none">
                <a:solidFill>
                  <a:schemeClr val="dk1"/>
                </a:solidFill>
                <a:latin typeface="Calibri"/>
                <a:ea typeface="Calibri"/>
                <a:cs typeface="Calibri"/>
                <a:sym typeface="Calibri"/>
              </a:defRPr>
            </a:lvl6pPr>
            <a:lvl7pPr marR="0" lvl="6" algn="ctr" rtl="0">
              <a:spcBef>
                <a:spcPts val="0"/>
              </a:spcBef>
              <a:spcAft>
                <a:spcPts val="0"/>
              </a:spcAft>
              <a:buSzPts val="1400"/>
              <a:buNone/>
              <a:defRPr sz="4400" b="0" i="0" u="none" strike="noStrike" cap="none">
                <a:solidFill>
                  <a:schemeClr val="dk1"/>
                </a:solidFill>
                <a:latin typeface="Calibri"/>
                <a:ea typeface="Calibri"/>
                <a:cs typeface="Calibri"/>
                <a:sym typeface="Calibri"/>
              </a:defRPr>
            </a:lvl7pPr>
            <a:lvl8pPr marR="0" lvl="7" algn="ctr" rtl="0">
              <a:spcBef>
                <a:spcPts val="0"/>
              </a:spcBef>
              <a:spcAft>
                <a:spcPts val="0"/>
              </a:spcAft>
              <a:buSzPts val="1400"/>
              <a:buNone/>
              <a:defRPr sz="4400" b="0" i="0" u="none" strike="noStrike" cap="none">
                <a:solidFill>
                  <a:schemeClr val="dk1"/>
                </a:solidFill>
                <a:latin typeface="Calibri"/>
                <a:ea typeface="Calibri"/>
                <a:cs typeface="Calibri"/>
                <a:sym typeface="Calibri"/>
              </a:defRPr>
            </a:lvl8pPr>
            <a:lvl9pPr marR="0" lvl="8" algn="ctr" rtl="0">
              <a:spcBef>
                <a:spcPts val="0"/>
              </a:spcBef>
              <a:spcAft>
                <a:spcPts val="0"/>
              </a:spcAft>
              <a:buSzPts val="1400"/>
              <a:buNone/>
              <a:defRPr sz="4400" b="0" i="0" u="none" strike="noStrike" cap="none">
                <a:solidFill>
                  <a:schemeClr val="dk1"/>
                </a:solidFill>
                <a:latin typeface="Calibri"/>
                <a:ea typeface="Calibri"/>
                <a:cs typeface="Calibri"/>
                <a:sym typeface="Calibri"/>
              </a:defRPr>
            </a:lvl9pPr>
          </a:lstStyle>
          <a:p>
            <a:endParaRPr/>
          </a:p>
        </p:txBody>
      </p:sp>
      <p:sp>
        <p:nvSpPr>
          <p:cNvPr id="100" name="Google Shape;100;p15"/>
          <p:cNvSpPr txBox="1">
            <a:spLocks noGrp="1"/>
          </p:cNvSpPr>
          <p:nvPr>
            <p:ph type="dt" idx="10"/>
          </p:nvPr>
        </p:nvSpPr>
        <p:spPr>
          <a:xfrm>
            <a:off x="457200" y="6638437"/>
            <a:ext cx="2133600" cy="231484"/>
          </a:xfrm>
          <a:prstGeom prst="rect">
            <a:avLst/>
          </a:prstGeom>
          <a:noFill/>
          <a:ln>
            <a:noFill/>
          </a:ln>
        </p:spPr>
        <p:txBody>
          <a:bodyPr spcFirstLastPara="1" wrap="square" lIns="91425" tIns="91425" rIns="91425" bIns="91425" anchor="ctr" anchorCtr="0"/>
          <a:lstStyle>
            <a:lvl1pPr marR="0" lvl="0" algn="l" rtl="0">
              <a:spcBef>
                <a:spcPts val="0"/>
              </a:spcBef>
              <a:spcAft>
                <a:spcPts val="0"/>
              </a:spcAft>
              <a:buSzPts val="1400"/>
              <a:buNone/>
              <a:defRPr sz="1200">
                <a:solidFill>
                  <a:srgbClr val="898989"/>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01" name="Google Shape;101;p15"/>
          <p:cNvSpPr txBox="1">
            <a:spLocks noGrp="1"/>
          </p:cNvSpPr>
          <p:nvPr>
            <p:ph type="ftr" idx="11"/>
          </p:nvPr>
        </p:nvSpPr>
        <p:spPr>
          <a:xfrm>
            <a:off x="3124200" y="6638437"/>
            <a:ext cx="2895600" cy="231484"/>
          </a:xfrm>
          <a:prstGeom prst="rect">
            <a:avLst/>
          </a:prstGeom>
          <a:noFill/>
          <a:ln>
            <a:noFill/>
          </a:ln>
        </p:spPr>
        <p:txBody>
          <a:bodyPr spcFirstLastPara="1" wrap="square" lIns="91425" tIns="91425" rIns="91425" bIns="91425" anchor="ctr" anchorCtr="0"/>
          <a:lstStyle>
            <a:lvl1pPr marR="0" lvl="0" algn="ctr" rtl="0">
              <a:spcBef>
                <a:spcPts val="0"/>
              </a:spcBef>
              <a:spcAft>
                <a:spcPts val="0"/>
              </a:spcAft>
              <a:buSzPts val="1400"/>
              <a:buNone/>
              <a:defRPr sz="1200">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02" name="Google Shape;102;p15"/>
          <p:cNvSpPr txBox="1">
            <a:spLocks noGrp="1"/>
          </p:cNvSpPr>
          <p:nvPr>
            <p:ph type="sldNum" idx="12"/>
          </p:nvPr>
        </p:nvSpPr>
        <p:spPr>
          <a:xfrm>
            <a:off x="6553200" y="6638437"/>
            <a:ext cx="2133600" cy="231484"/>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spcAft>
                <a:spcPts val="0"/>
              </a:spcAft>
              <a:buNone/>
              <a:defRPr sz="1200">
                <a:solidFill>
                  <a:srgbClr val="898989"/>
                </a:solidFill>
                <a:latin typeface="Calibri"/>
                <a:ea typeface="Calibri"/>
                <a:cs typeface="Calibri"/>
                <a:sym typeface="Calibri"/>
              </a:defRPr>
            </a:lvl1pPr>
            <a:lvl2pPr marL="0" marR="0" lvl="1" indent="0" algn="r" rtl="0">
              <a:spcBef>
                <a:spcPts val="0"/>
              </a:spcBef>
              <a:spcAft>
                <a:spcPts val="0"/>
              </a:spcAft>
              <a:buNone/>
              <a:defRPr sz="1200">
                <a:solidFill>
                  <a:srgbClr val="898989"/>
                </a:solidFill>
                <a:latin typeface="Calibri"/>
                <a:ea typeface="Calibri"/>
                <a:cs typeface="Calibri"/>
                <a:sym typeface="Calibri"/>
              </a:defRPr>
            </a:lvl2pPr>
            <a:lvl3pPr marL="0" marR="0" lvl="2" indent="0" algn="r" rtl="0">
              <a:spcBef>
                <a:spcPts val="0"/>
              </a:spcBef>
              <a:spcAft>
                <a:spcPts val="0"/>
              </a:spcAft>
              <a:buNone/>
              <a:defRPr sz="1200">
                <a:solidFill>
                  <a:srgbClr val="898989"/>
                </a:solidFill>
                <a:latin typeface="Calibri"/>
                <a:ea typeface="Calibri"/>
                <a:cs typeface="Calibri"/>
                <a:sym typeface="Calibri"/>
              </a:defRPr>
            </a:lvl3pPr>
            <a:lvl4pPr marL="0" marR="0" lvl="3" indent="0" algn="r" rtl="0">
              <a:spcBef>
                <a:spcPts val="0"/>
              </a:spcBef>
              <a:spcAft>
                <a:spcPts val="0"/>
              </a:spcAft>
              <a:buNone/>
              <a:defRPr sz="1200">
                <a:solidFill>
                  <a:srgbClr val="898989"/>
                </a:solidFill>
                <a:latin typeface="Calibri"/>
                <a:ea typeface="Calibri"/>
                <a:cs typeface="Calibri"/>
                <a:sym typeface="Calibri"/>
              </a:defRPr>
            </a:lvl4pPr>
            <a:lvl5pPr marL="0" marR="0" lvl="4" indent="0" algn="r" rtl="0">
              <a:spcBef>
                <a:spcPts val="0"/>
              </a:spcBef>
              <a:spcAft>
                <a:spcPts val="0"/>
              </a:spcAft>
              <a:buNone/>
              <a:defRPr sz="1200">
                <a:solidFill>
                  <a:srgbClr val="898989"/>
                </a:solidFill>
                <a:latin typeface="Calibri"/>
                <a:ea typeface="Calibri"/>
                <a:cs typeface="Calibri"/>
                <a:sym typeface="Calibri"/>
              </a:defRPr>
            </a:lvl5pPr>
            <a:lvl6pPr marL="0" marR="0" lvl="5" indent="0" algn="r" rtl="0">
              <a:spcBef>
                <a:spcPts val="0"/>
              </a:spcBef>
              <a:spcAft>
                <a:spcPts val="0"/>
              </a:spcAft>
              <a:buNone/>
              <a:defRPr sz="1200">
                <a:solidFill>
                  <a:srgbClr val="898989"/>
                </a:solidFill>
                <a:latin typeface="Calibri"/>
                <a:ea typeface="Calibri"/>
                <a:cs typeface="Calibri"/>
                <a:sym typeface="Calibri"/>
              </a:defRPr>
            </a:lvl6pPr>
            <a:lvl7pPr marL="0" marR="0" lvl="6" indent="0" algn="r" rtl="0">
              <a:spcBef>
                <a:spcPts val="0"/>
              </a:spcBef>
              <a:spcAft>
                <a:spcPts val="0"/>
              </a:spcAft>
              <a:buNone/>
              <a:defRPr sz="1200">
                <a:solidFill>
                  <a:srgbClr val="898989"/>
                </a:solidFill>
                <a:latin typeface="Calibri"/>
                <a:ea typeface="Calibri"/>
                <a:cs typeface="Calibri"/>
                <a:sym typeface="Calibri"/>
              </a:defRPr>
            </a:lvl7pPr>
            <a:lvl8pPr marL="0" marR="0" lvl="7" indent="0" algn="r" rtl="0">
              <a:spcBef>
                <a:spcPts val="0"/>
              </a:spcBef>
              <a:spcAft>
                <a:spcPts val="0"/>
              </a:spcAft>
              <a:buNone/>
              <a:defRPr sz="1200">
                <a:solidFill>
                  <a:srgbClr val="898989"/>
                </a:solidFill>
                <a:latin typeface="Calibri"/>
                <a:ea typeface="Calibri"/>
                <a:cs typeface="Calibri"/>
                <a:sym typeface="Calibri"/>
              </a:defRPr>
            </a:lvl8pPr>
            <a:lvl9pPr marL="0" marR="0" lvl="8" indent="0" algn="r" rtl="0">
              <a:spcBef>
                <a:spcPts val="0"/>
              </a:spcBef>
              <a:spcAft>
                <a:spcPts val="0"/>
              </a:spcAft>
              <a:buNone/>
              <a:defRPr sz="1200">
                <a:solidFill>
                  <a:srgbClr val="898989"/>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3_Custom Layout">
  <p:cSld name="3_Custom Layout">
    <p:spTree>
      <p:nvGrpSpPr>
        <p:cNvPr id="1" name="Shape 103"/>
        <p:cNvGrpSpPr/>
        <p:nvPr/>
      </p:nvGrpSpPr>
      <p:grpSpPr>
        <a:xfrm>
          <a:off x="0" y="0"/>
          <a:ext cx="0" cy="0"/>
          <a:chOff x="0" y="0"/>
          <a:chExt cx="0" cy="0"/>
        </a:xfrm>
      </p:grpSpPr>
      <p:sp>
        <p:nvSpPr>
          <p:cNvPr id="104" name="Google Shape;104;p16"/>
          <p:cNvSpPr txBox="1">
            <a:spLocks noGrp="1"/>
          </p:cNvSpPr>
          <p:nvPr>
            <p:ph type="title"/>
          </p:nvPr>
        </p:nvSpPr>
        <p:spPr>
          <a:xfrm>
            <a:off x="1417638" y="977900"/>
            <a:ext cx="7269162" cy="1143000"/>
          </a:xfrm>
          <a:prstGeom prst="rect">
            <a:avLst/>
          </a:prstGeom>
          <a:noFill/>
          <a:ln>
            <a:noFill/>
          </a:ln>
        </p:spPr>
        <p:txBody>
          <a:bodyPr spcFirstLastPara="1" wrap="square" lIns="91425" tIns="91425" rIns="91425" bIns="91425" anchor="ctr" anchorCtr="0"/>
          <a:lstStyle>
            <a:lvl1pPr marR="0" lvl="0" algn="l" rtl="0">
              <a:spcBef>
                <a:spcPts val="0"/>
              </a:spcBef>
              <a:spcAft>
                <a:spcPts val="0"/>
              </a:spcAft>
              <a:buSzPts val="1400"/>
              <a:buNone/>
              <a:defRPr sz="36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36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36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36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3600" b="0" i="0" u="none" strike="noStrike" cap="none">
                <a:solidFill>
                  <a:schemeClr val="dk1"/>
                </a:solidFill>
                <a:latin typeface="Calibri"/>
                <a:ea typeface="Calibri"/>
                <a:cs typeface="Calibri"/>
                <a:sym typeface="Calibri"/>
              </a:defRPr>
            </a:lvl5pPr>
            <a:lvl6pPr marR="0" lvl="5" algn="ctr" rtl="0">
              <a:spcBef>
                <a:spcPts val="0"/>
              </a:spcBef>
              <a:spcAft>
                <a:spcPts val="0"/>
              </a:spcAft>
              <a:buSzPts val="1400"/>
              <a:buNone/>
              <a:defRPr sz="4400" b="0" i="0" u="none" strike="noStrike" cap="none">
                <a:solidFill>
                  <a:schemeClr val="dk1"/>
                </a:solidFill>
                <a:latin typeface="Calibri"/>
                <a:ea typeface="Calibri"/>
                <a:cs typeface="Calibri"/>
                <a:sym typeface="Calibri"/>
              </a:defRPr>
            </a:lvl6pPr>
            <a:lvl7pPr marR="0" lvl="6" algn="ctr" rtl="0">
              <a:spcBef>
                <a:spcPts val="0"/>
              </a:spcBef>
              <a:spcAft>
                <a:spcPts val="0"/>
              </a:spcAft>
              <a:buSzPts val="1400"/>
              <a:buNone/>
              <a:defRPr sz="4400" b="0" i="0" u="none" strike="noStrike" cap="none">
                <a:solidFill>
                  <a:schemeClr val="dk1"/>
                </a:solidFill>
                <a:latin typeface="Calibri"/>
                <a:ea typeface="Calibri"/>
                <a:cs typeface="Calibri"/>
                <a:sym typeface="Calibri"/>
              </a:defRPr>
            </a:lvl7pPr>
            <a:lvl8pPr marR="0" lvl="7" algn="ctr" rtl="0">
              <a:spcBef>
                <a:spcPts val="0"/>
              </a:spcBef>
              <a:spcAft>
                <a:spcPts val="0"/>
              </a:spcAft>
              <a:buSzPts val="1400"/>
              <a:buNone/>
              <a:defRPr sz="4400" b="0" i="0" u="none" strike="noStrike" cap="none">
                <a:solidFill>
                  <a:schemeClr val="dk1"/>
                </a:solidFill>
                <a:latin typeface="Calibri"/>
                <a:ea typeface="Calibri"/>
                <a:cs typeface="Calibri"/>
                <a:sym typeface="Calibri"/>
              </a:defRPr>
            </a:lvl8pPr>
            <a:lvl9pPr marR="0" lvl="8" algn="ctr" rtl="0">
              <a:spcBef>
                <a:spcPts val="0"/>
              </a:spcBef>
              <a:spcAft>
                <a:spcPts val="0"/>
              </a:spcAft>
              <a:buSzPts val="1400"/>
              <a:buNone/>
              <a:defRPr sz="4400" b="0" i="0" u="none" strike="noStrike" cap="none">
                <a:solidFill>
                  <a:schemeClr val="dk1"/>
                </a:solidFill>
                <a:latin typeface="Calibri"/>
                <a:ea typeface="Calibri"/>
                <a:cs typeface="Calibri"/>
                <a:sym typeface="Calibri"/>
              </a:defRPr>
            </a:lvl9pPr>
          </a:lstStyle>
          <a:p>
            <a:endParaRPr/>
          </a:p>
        </p:txBody>
      </p:sp>
      <p:sp>
        <p:nvSpPr>
          <p:cNvPr id="105" name="Google Shape;105;p16"/>
          <p:cNvSpPr txBox="1">
            <a:spLocks noGrp="1"/>
          </p:cNvSpPr>
          <p:nvPr>
            <p:ph type="dt" idx="10"/>
          </p:nvPr>
        </p:nvSpPr>
        <p:spPr>
          <a:xfrm>
            <a:off x="457200" y="6638437"/>
            <a:ext cx="2133600" cy="231484"/>
          </a:xfrm>
          <a:prstGeom prst="rect">
            <a:avLst/>
          </a:prstGeom>
          <a:noFill/>
          <a:ln>
            <a:noFill/>
          </a:ln>
        </p:spPr>
        <p:txBody>
          <a:bodyPr spcFirstLastPara="1" wrap="square" lIns="91425" tIns="91425" rIns="91425" bIns="91425" anchor="ctr" anchorCtr="0"/>
          <a:lstStyle>
            <a:lvl1pPr marR="0" lvl="0" algn="l" rtl="0">
              <a:spcBef>
                <a:spcPts val="0"/>
              </a:spcBef>
              <a:spcAft>
                <a:spcPts val="0"/>
              </a:spcAft>
              <a:buSzPts val="1400"/>
              <a:buNone/>
              <a:defRPr sz="1200">
                <a:solidFill>
                  <a:srgbClr val="898989"/>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06" name="Google Shape;106;p16"/>
          <p:cNvSpPr txBox="1">
            <a:spLocks noGrp="1"/>
          </p:cNvSpPr>
          <p:nvPr>
            <p:ph type="ftr" idx="11"/>
          </p:nvPr>
        </p:nvSpPr>
        <p:spPr>
          <a:xfrm>
            <a:off x="3124200" y="6638437"/>
            <a:ext cx="2895600" cy="231484"/>
          </a:xfrm>
          <a:prstGeom prst="rect">
            <a:avLst/>
          </a:prstGeom>
          <a:noFill/>
          <a:ln>
            <a:noFill/>
          </a:ln>
        </p:spPr>
        <p:txBody>
          <a:bodyPr spcFirstLastPara="1" wrap="square" lIns="91425" tIns="91425" rIns="91425" bIns="91425" anchor="ctr" anchorCtr="0"/>
          <a:lstStyle>
            <a:lvl1pPr marR="0" lvl="0" algn="ctr" rtl="0">
              <a:spcBef>
                <a:spcPts val="0"/>
              </a:spcBef>
              <a:spcAft>
                <a:spcPts val="0"/>
              </a:spcAft>
              <a:buSzPts val="1400"/>
              <a:buNone/>
              <a:defRPr sz="1200">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07" name="Google Shape;107;p16"/>
          <p:cNvSpPr txBox="1">
            <a:spLocks noGrp="1"/>
          </p:cNvSpPr>
          <p:nvPr>
            <p:ph type="sldNum" idx="12"/>
          </p:nvPr>
        </p:nvSpPr>
        <p:spPr>
          <a:xfrm>
            <a:off x="6553200" y="6638437"/>
            <a:ext cx="2133600" cy="231484"/>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spcAft>
                <a:spcPts val="0"/>
              </a:spcAft>
              <a:buNone/>
              <a:defRPr sz="1200">
                <a:solidFill>
                  <a:srgbClr val="898989"/>
                </a:solidFill>
                <a:latin typeface="Calibri"/>
                <a:ea typeface="Calibri"/>
                <a:cs typeface="Calibri"/>
                <a:sym typeface="Calibri"/>
              </a:defRPr>
            </a:lvl1pPr>
            <a:lvl2pPr marL="0" marR="0" lvl="1" indent="0" algn="r" rtl="0">
              <a:spcBef>
                <a:spcPts val="0"/>
              </a:spcBef>
              <a:spcAft>
                <a:spcPts val="0"/>
              </a:spcAft>
              <a:buNone/>
              <a:defRPr sz="1200">
                <a:solidFill>
                  <a:srgbClr val="898989"/>
                </a:solidFill>
                <a:latin typeface="Calibri"/>
                <a:ea typeface="Calibri"/>
                <a:cs typeface="Calibri"/>
                <a:sym typeface="Calibri"/>
              </a:defRPr>
            </a:lvl2pPr>
            <a:lvl3pPr marL="0" marR="0" lvl="2" indent="0" algn="r" rtl="0">
              <a:spcBef>
                <a:spcPts val="0"/>
              </a:spcBef>
              <a:spcAft>
                <a:spcPts val="0"/>
              </a:spcAft>
              <a:buNone/>
              <a:defRPr sz="1200">
                <a:solidFill>
                  <a:srgbClr val="898989"/>
                </a:solidFill>
                <a:latin typeface="Calibri"/>
                <a:ea typeface="Calibri"/>
                <a:cs typeface="Calibri"/>
                <a:sym typeface="Calibri"/>
              </a:defRPr>
            </a:lvl3pPr>
            <a:lvl4pPr marL="0" marR="0" lvl="3" indent="0" algn="r" rtl="0">
              <a:spcBef>
                <a:spcPts val="0"/>
              </a:spcBef>
              <a:spcAft>
                <a:spcPts val="0"/>
              </a:spcAft>
              <a:buNone/>
              <a:defRPr sz="1200">
                <a:solidFill>
                  <a:srgbClr val="898989"/>
                </a:solidFill>
                <a:latin typeface="Calibri"/>
                <a:ea typeface="Calibri"/>
                <a:cs typeface="Calibri"/>
                <a:sym typeface="Calibri"/>
              </a:defRPr>
            </a:lvl4pPr>
            <a:lvl5pPr marL="0" marR="0" lvl="4" indent="0" algn="r" rtl="0">
              <a:spcBef>
                <a:spcPts val="0"/>
              </a:spcBef>
              <a:spcAft>
                <a:spcPts val="0"/>
              </a:spcAft>
              <a:buNone/>
              <a:defRPr sz="1200">
                <a:solidFill>
                  <a:srgbClr val="898989"/>
                </a:solidFill>
                <a:latin typeface="Calibri"/>
                <a:ea typeface="Calibri"/>
                <a:cs typeface="Calibri"/>
                <a:sym typeface="Calibri"/>
              </a:defRPr>
            </a:lvl5pPr>
            <a:lvl6pPr marL="0" marR="0" lvl="5" indent="0" algn="r" rtl="0">
              <a:spcBef>
                <a:spcPts val="0"/>
              </a:spcBef>
              <a:spcAft>
                <a:spcPts val="0"/>
              </a:spcAft>
              <a:buNone/>
              <a:defRPr sz="1200">
                <a:solidFill>
                  <a:srgbClr val="898989"/>
                </a:solidFill>
                <a:latin typeface="Calibri"/>
                <a:ea typeface="Calibri"/>
                <a:cs typeface="Calibri"/>
                <a:sym typeface="Calibri"/>
              </a:defRPr>
            </a:lvl6pPr>
            <a:lvl7pPr marL="0" marR="0" lvl="6" indent="0" algn="r" rtl="0">
              <a:spcBef>
                <a:spcPts val="0"/>
              </a:spcBef>
              <a:spcAft>
                <a:spcPts val="0"/>
              </a:spcAft>
              <a:buNone/>
              <a:defRPr sz="1200">
                <a:solidFill>
                  <a:srgbClr val="898989"/>
                </a:solidFill>
                <a:latin typeface="Calibri"/>
                <a:ea typeface="Calibri"/>
                <a:cs typeface="Calibri"/>
                <a:sym typeface="Calibri"/>
              </a:defRPr>
            </a:lvl7pPr>
            <a:lvl8pPr marL="0" marR="0" lvl="7" indent="0" algn="r" rtl="0">
              <a:spcBef>
                <a:spcPts val="0"/>
              </a:spcBef>
              <a:spcAft>
                <a:spcPts val="0"/>
              </a:spcAft>
              <a:buNone/>
              <a:defRPr sz="1200">
                <a:solidFill>
                  <a:srgbClr val="898989"/>
                </a:solidFill>
                <a:latin typeface="Calibri"/>
                <a:ea typeface="Calibri"/>
                <a:cs typeface="Calibri"/>
                <a:sym typeface="Calibri"/>
              </a:defRPr>
            </a:lvl8pPr>
            <a:lvl9pPr marL="0" marR="0" lvl="8" indent="0" algn="r" rtl="0">
              <a:spcBef>
                <a:spcPts val="0"/>
              </a:spcBef>
              <a:spcAft>
                <a:spcPts val="0"/>
              </a:spcAft>
              <a:buNone/>
              <a:defRPr sz="1200">
                <a:solidFill>
                  <a:srgbClr val="898989"/>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4_Custom Layout">
  <p:cSld name="4_Custom Layout">
    <p:spTree>
      <p:nvGrpSpPr>
        <p:cNvPr id="1" name="Shape 108"/>
        <p:cNvGrpSpPr/>
        <p:nvPr/>
      </p:nvGrpSpPr>
      <p:grpSpPr>
        <a:xfrm>
          <a:off x="0" y="0"/>
          <a:ext cx="0" cy="0"/>
          <a:chOff x="0" y="0"/>
          <a:chExt cx="0" cy="0"/>
        </a:xfrm>
      </p:grpSpPr>
      <p:sp>
        <p:nvSpPr>
          <p:cNvPr id="109" name="Google Shape;109;p17"/>
          <p:cNvSpPr txBox="1">
            <a:spLocks noGrp="1"/>
          </p:cNvSpPr>
          <p:nvPr>
            <p:ph type="title"/>
          </p:nvPr>
        </p:nvSpPr>
        <p:spPr>
          <a:xfrm>
            <a:off x="1417638" y="977900"/>
            <a:ext cx="7269162" cy="1143000"/>
          </a:xfrm>
          <a:prstGeom prst="rect">
            <a:avLst/>
          </a:prstGeom>
          <a:noFill/>
          <a:ln>
            <a:noFill/>
          </a:ln>
        </p:spPr>
        <p:txBody>
          <a:bodyPr spcFirstLastPara="1" wrap="square" lIns="91425" tIns="91425" rIns="91425" bIns="91425" anchor="ctr" anchorCtr="0"/>
          <a:lstStyle>
            <a:lvl1pPr marR="0" lvl="0" algn="l" rtl="0">
              <a:spcBef>
                <a:spcPts val="0"/>
              </a:spcBef>
              <a:spcAft>
                <a:spcPts val="0"/>
              </a:spcAft>
              <a:buSzPts val="1400"/>
              <a:buNone/>
              <a:defRPr sz="36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36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36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36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3600" b="0" i="0" u="none" strike="noStrike" cap="none">
                <a:solidFill>
                  <a:schemeClr val="dk1"/>
                </a:solidFill>
                <a:latin typeface="Calibri"/>
                <a:ea typeface="Calibri"/>
                <a:cs typeface="Calibri"/>
                <a:sym typeface="Calibri"/>
              </a:defRPr>
            </a:lvl5pPr>
            <a:lvl6pPr marR="0" lvl="5" algn="ctr" rtl="0">
              <a:spcBef>
                <a:spcPts val="0"/>
              </a:spcBef>
              <a:spcAft>
                <a:spcPts val="0"/>
              </a:spcAft>
              <a:buSzPts val="1400"/>
              <a:buNone/>
              <a:defRPr sz="4400" b="0" i="0" u="none" strike="noStrike" cap="none">
                <a:solidFill>
                  <a:schemeClr val="dk1"/>
                </a:solidFill>
                <a:latin typeface="Calibri"/>
                <a:ea typeface="Calibri"/>
                <a:cs typeface="Calibri"/>
                <a:sym typeface="Calibri"/>
              </a:defRPr>
            </a:lvl6pPr>
            <a:lvl7pPr marR="0" lvl="6" algn="ctr" rtl="0">
              <a:spcBef>
                <a:spcPts val="0"/>
              </a:spcBef>
              <a:spcAft>
                <a:spcPts val="0"/>
              </a:spcAft>
              <a:buSzPts val="1400"/>
              <a:buNone/>
              <a:defRPr sz="4400" b="0" i="0" u="none" strike="noStrike" cap="none">
                <a:solidFill>
                  <a:schemeClr val="dk1"/>
                </a:solidFill>
                <a:latin typeface="Calibri"/>
                <a:ea typeface="Calibri"/>
                <a:cs typeface="Calibri"/>
                <a:sym typeface="Calibri"/>
              </a:defRPr>
            </a:lvl7pPr>
            <a:lvl8pPr marR="0" lvl="7" algn="ctr" rtl="0">
              <a:spcBef>
                <a:spcPts val="0"/>
              </a:spcBef>
              <a:spcAft>
                <a:spcPts val="0"/>
              </a:spcAft>
              <a:buSzPts val="1400"/>
              <a:buNone/>
              <a:defRPr sz="4400" b="0" i="0" u="none" strike="noStrike" cap="none">
                <a:solidFill>
                  <a:schemeClr val="dk1"/>
                </a:solidFill>
                <a:latin typeface="Calibri"/>
                <a:ea typeface="Calibri"/>
                <a:cs typeface="Calibri"/>
                <a:sym typeface="Calibri"/>
              </a:defRPr>
            </a:lvl8pPr>
            <a:lvl9pPr marR="0" lvl="8" algn="ctr" rtl="0">
              <a:spcBef>
                <a:spcPts val="0"/>
              </a:spcBef>
              <a:spcAft>
                <a:spcPts val="0"/>
              </a:spcAft>
              <a:buSzPts val="1400"/>
              <a:buNone/>
              <a:defRPr sz="4400" b="0" i="0" u="none" strike="noStrike" cap="none">
                <a:solidFill>
                  <a:schemeClr val="dk1"/>
                </a:solidFill>
                <a:latin typeface="Calibri"/>
                <a:ea typeface="Calibri"/>
                <a:cs typeface="Calibri"/>
                <a:sym typeface="Calibri"/>
              </a:defRPr>
            </a:lvl9pPr>
          </a:lstStyle>
          <a:p>
            <a:endParaRPr/>
          </a:p>
        </p:txBody>
      </p:sp>
      <p:sp>
        <p:nvSpPr>
          <p:cNvPr id="110" name="Google Shape;110;p17"/>
          <p:cNvSpPr txBox="1">
            <a:spLocks noGrp="1"/>
          </p:cNvSpPr>
          <p:nvPr>
            <p:ph type="dt" idx="10"/>
          </p:nvPr>
        </p:nvSpPr>
        <p:spPr>
          <a:xfrm>
            <a:off x="457200" y="6638437"/>
            <a:ext cx="2133600" cy="231484"/>
          </a:xfrm>
          <a:prstGeom prst="rect">
            <a:avLst/>
          </a:prstGeom>
          <a:noFill/>
          <a:ln>
            <a:noFill/>
          </a:ln>
        </p:spPr>
        <p:txBody>
          <a:bodyPr spcFirstLastPara="1" wrap="square" lIns="91425" tIns="91425" rIns="91425" bIns="91425" anchor="ctr" anchorCtr="0"/>
          <a:lstStyle>
            <a:lvl1pPr marR="0" lvl="0" algn="l" rtl="0">
              <a:spcBef>
                <a:spcPts val="0"/>
              </a:spcBef>
              <a:spcAft>
                <a:spcPts val="0"/>
              </a:spcAft>
              <a:buSzPts val="1400"/>
              <a:buNone/>
              <a:defRPr sz="1200">
                <a:solidFill>
                  <a:srgbClr val="898989"/>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11" name="Google Shape;111;p17"/>
          <p:cNvSpPr txBox="1">
            <a:spLocks noGrp="1"/>
          </p:cNvSpPr>
          <p:nvPr>
            <p:ph type="ftr" idx="11"/>
          </p:nvPr>
        </p:nvSpPr>
        <p:spPr>
          <a:xfrm>
            <a:off x="3124200" y="6638437"/>
            <a:ext cx="2895600" cy="231484"/>
          </a:xfrm>
          <a:prstGeom prst="rect">
            <a:avLst/>
          </a:prstGeom>
          <a:noFill/>
          <a:ln>
            <a:noFill/>
          </a:ln>
        </p:spPr>
        <p:txBody>
          <a:bodyPr spcFirstLastPara="1" wrap="square" lIns="91425" tIns="91425" rIns="91425" bIns="91425" anchor="ctr" anchorCtr="0"/>
          <a:lstStyle>
            <a:lvl1pPr marR="0" lvl="0" algn="ctr" rtl="0">
              <a:spcBef>
                <a:spcPts val="0"/>
              </a:spcBef>
              <a:spcAft>
                <a:spcPts val="0"/>
              </a:spcAft>
              <a:buSzPts val="1400"/>
              <a:buNone/>
              <a:defRPr sz="1200">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12" name="Google Shape;112;p17"/>
          <p:cNvSpPr txBox="1">
            <a:spLocks noGrp="1"/>
          </p:cNvSpPr>
          <p:nvPr>
            <p:ph type="sldNum" idx="12"/>
          </p:nvPr>
        </p:nvSpPr>
        <p:spPr>
          <a:xfrm>
            <a:off x="6553200" y="6638437"/>
            <a:ext cx="2133600" cy="231484"/>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spcAft>
                <a:spcPts val="0"/>
              </a:spcAft>
              <a:buNone/>
              <a:defRPr sz="1200">
                <a:solidFill>
                  <a:srgbClr val="898989"/>
                </a:solidFill>
                <a:latin typeface="Calibri"/>
                <a:ea typeface="Calibri"/>
                <a:cs typeface="Calibri"/>
                <a:sym typeface="Calibri"/>
              </a:defRPr>
            </a:lvl1pPr>
            <a:lvl2pPr marL="0" marR="0" lvl="1" indent="0" algn="r" rtl="0">
              <a:spcBef>
                <a:spcPts val="0"/>
              </a:spcBef>
              <a:spcAft>
                <a:spcPts val="0"/>
              </a:spcAft>
              <a:buNone/>
              <a:defRPr sz="1200">
                <a:solidFill>
                  <a:srgbClr val="898989"/>
                </a:solidFill>
                <a:latin typeface="Calibri"/>
                <a:ea typeface="Calibri"/>
                <a:cs typeface="Calibri"/>
                <a:sym typeface="Calibri"/>
              </a:defRPr>
            </a:lvl2pPr>
            <a:lvl3pPr marL="0" marR="0" lvl="2" indent="0" algn="r" rtl="0">
              <a:spcBef>
                <a:spcPts val="0"/>
              </a:spcBef>
              <a:spcAft>
                <a:spcPts val="0"/>
              </a:spcAft>
              <a:buNone/>
              <a:defRPr sz="1200">
                <a:solidFill>
                  <a:srgbClr val="898989"/>
                </a:solidFill>
                <a:latin typeface="Calibri"/>
                <a:ea typeface="Calibri"/>
                <a:cs typeface="Calibri"/>
                <a:sym typeface="Calibri"/>
              </a:defRPr>
            </a:lvl3pPr>
            <a:lvl4pPr marL="0" marR="0" lvl="3" indent="0" algn="r" rtl="0">
              <a:spcBef>
                <a:spcPts val="0"/>
              </a:spcBef>
              <a:spcAft>
                <a:spcPts val="0"/>
              </a:spcAft>
              <a:buNone/>
              <a:defRPr sz="1200">
                <a:solidFill>
                  <a:srgbClr val="898989"/>
                </a:solidFill>
                <a:latin typeface="Calibri"/>
                <a:ea typeface="Calibri"/>
                <a:cs typeface="Calibri"/>
                <a:sym typeface="Calibri"/>
              </a:defRPr>
            </a:lvl4pPr>
            <a:lvl5pPr marL="0" marR="0" lvl="4" indent="0" algn="r" rtl="0">
              <a:spcBef>
                <a:spcPts val="0"/>
              </a:spcBef>
              <a:spcAft>
                <a:spcPts val="0"/>
              </a:spcAft>
              <a:buNone/>
              <a:defRPr sz="1200">
                <a:solidFill>
                  <a:srgbClr val="898989"/>
                </a:solidFill>
                <a:latin typeface="Calibri"/>
                <a:ea typeface="Calibri"/>
                <a:cs typeface="Calibri"/>
                <a:sym typeface="Calibri"/>
              </a:defRPr>
            </a:lvl5pPr>
            <a:lvl6pPr marL="0" marR="0" lvl="5" indent="0" algn="r" rtl="0">
              <a:spcBef>
                <a:spcPts val="0"/>
              </a:spcBef>
              <a:spcAft>
                <a:spcPts val="0"/>
              </a:spcAft>
              <a:buNone/>
              <a:defRPr sz="1200">
                <a:solidFill>
                  <a:srgbClr val="898989"/>
                </a:solidFill>
                <a:latin typeface="Calibri"/>
                <a:ea typeface="Calibri"/>
                <a:cs typeface="Calibri"/>
                <a:sym typeface="Calibri"/>
              </a:defRPr>
            </a:lvl6pPr>
            <a:lvl7pPr marL="0" marR="0" lvl="6" indent="0" algn="r" rtl="0">
              <a:spcBef>
                <a:spcPts val="0"/>
              </a:spcBef>
              <a:spcAft>
                <a:spcPts val="0"/>
              </a:spcAft>
              <a:buNone/>
              <a:defRPr sz="1200">
                <a:solidFill>
                  <a:srgbClr val="898989"/>
                </a:solidFill>
                <a:latin typeface="Calibri"/>
                <a:ea typeface="Calibri"/>
                <a:cs typeface="Calibri"/>
                <a:sym typeface="Calibri"/>
              </a:defRPr>
            </a:lvl7pPr>
            <a:lvl8pPr marL="0" marR="0" lvl="7" indent="0" algn="r" rtl="0">
              <a:spcBef>
                <a:spcPts val="0"/>
              </a:spcBef>
              <a:spcAft>
                <a:spcPts val="0"/>
              </a:spcAft>
              <a:buNone/>
              <a:defRPr sz="1200">
                <a:solidFill>
                  <a:srgbClr val="898989"/>
                </a:solidFill>
                <a:latin typeface="Calibri"/>
                <a:ea typeface="Calibri"/>
                <a:cs typeface="Calibri"/>
                <a:sym typeface="Calibri"/>
              </a:defRPr>
            </a:lvl8pPr>
            <a:lvl9pPr marL="0" marR="0" lvl="8" indent="0" algn="r" rtl="0">
              <a:spcBef>
                <a:spcPts val="0"/>
              </a:spcBef>
              <a:spcAft>
                <a:spcPts val="0"/>
              </a:spcAft>
              <a:buNone/>
              <a:defRPr sz="1200">
                <a:solidFill>
                  <a:srgbClr val="898989"/>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5_Custom Layout">
  <p:cSld name="5_Custom Layout">
    <p:spTree>
      <p:nvGrpSpPr>
        <p:cNvPr id="1" name="Shape 113"/>
        <p:cNvGrpSpPr/>
        <p:nvPr/>
      </p:nvGrpSpPr>
      <p:grpSpPr>
        <a:xfrm>
          <a:off x="0" y="0"/>
          <a:ext cx="0" cy="0"/>
          <a:chOff x="0" y="0"/>
          <a:chExt cx="0" cy="0"/>
        </a:xfrm>
      </p:grpSpPr>
      <p:sp>
        <p:nvSpPr>
          <p:cNvPr id="114" name="Google Shape;114;p18"/>
          <p:cNvSpPr txBox="1">
            <a:spLocks noGrp="1"/>
          </p:cNvSpPr>
          <p:nvPr>
            <p:ph type="title"/>
          </p:nvPr>
        </p:nvSpPr>
        <p:spPr>
          <a:xfrm>
            <a:off x="1417638" y="977900"/>
            <a:ext cx="7269162" cy="1143000"/>
          </a:xfrm>
          <a:prstGeom prst="rect">
            <a:avLst/>
          </a:prstGeom>
          <a:noFill/>
          <a:ln>
            <a:noFill/>
          </a:ln>
        </p:spPr>
        <p:txBody>
          <a:bodyPr spcFirstLastPara="1" wrap="square" lIns="91425" tIns="91425" rIns="91425" bIns="91425" anchor="ctr" anchorCtr="0"/>
          <a:lstStyle>
            <a:lvl1pPr marR="0" lvl="0" algn="l" rtl="0">
              <a:spcBef>
                <a:spcPts val="0"/>
              </a:spcBef>
              <a:spcAft>
                <a:spcPts val="0"/>
              </a:spcAft>
              <a:buSzPts val="1400"/>
              <a:buNone/>
              <a:defRPr sz="36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36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36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36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3600" b="0" i="0" u="none" strike="noStrike" cap="none">
                <a:solidFill>
                  <a:schemeClr val="dk1"/>
                </a:solidFill>
                <a:latin typeface="Calibri"/>
                <a:ea typeface="Calibri"/>
                <a:cs typeface="Calibri"/>
                <a:sym typeface="Calibri"/>
              </a:defRPr>
            </a:lvl5pPr>
            <a:lvl6pPr marR="0" lvl="5" algn="ctr" rtl="0">
              <a:spcBef>
                <a:spcPts val="0"/>
              </a:spcBef>
              <a:spcAft>
                <a:spcPts val="0"/>
              </a:spcAft>
              <a:buSzPts val="1400"/>
              <a:buNone/>
              <a:defRPr sz="4400" b="0" i="0" u="none" strike="noStrike" cap="none">
                <a:solidFill>
                  <a:schemeClr val="dk1"/>
                </a:solidFill>
                <a:latin typeface="Calibri"/>
                <a:ea typeface="Calibri"/>
                <a:cs typeface="Calibri"/>
                <a:sym typeface="Calibri"/>
              </a:defRPr>
            </a:lvl6pPr>
            <a:lvl7pPr marR="0" lvl="6" algn="ctr" rtl="0">
              <a:spcBef>
                <a:spcPts val="0"/>
              </a:spcBef>
              <a:spcAft>
                <a:spcPts val="0"/>
              </a:spcAft>
              <a:buSzPts val="1400"/>
              <a:buNone/>
              <a:defRPr sz="4400" b="0" i="0" u="none" strike="noStrike" cap="none">
                <a:solidFill>
                  <a:schemeClr val="dk1"/>
                </a:solidFill>
                <a:latin typeface="Calibri"/>
                <a:ea typeface="Calibri"/>
                <a:cs typeface="Calibri"/>
                <a:sym typeface="Calibri"/>
              </a:defRPr>
            </a:lvl7pPr>
            <a:lvl8pPr marR="0" lvl="7" algn="ctr" rtl="0">
              <a:spcBef>
                <a:spcPts val="0"/>
              </a:spcBef>
              <a:spcAft>
                <a:spcPts val="0"/>
              </a:spcAft>
              <a:buSzPts val="1400"/>
              <a:buNone/>
              <a:defRPr sz="4400" b="0" i="0" u="none" strike="noStrike" cap="none">
                <a:solidFill>
                  <a:schemeClr val="dk1"/>
                </a:solidFill>
                <a:latin typeface="Calibri"/>
                <a:ea typeface="Calibri"/>
                <a:cs typeface="Calibri"/>
                <a:sym typeface="Calibri"/>
              </a:defRPr>
            </a:lvl8pPr>
            <a:lvl9pPr marR="0" lvl="8" algn="ctr" rtl="0">
              <a:spcBef>
                <a:spcPts val="0"/>
              </a:spcBef>
              <a:spcAft>
                <a:spcPts val="0"/>
              </a:spcAft>
              <a:buSzPts val="1400"/>
              <a:buNone/>
              <a:defRPr sz="4400" b="0" i="0" u="none" strike="noStrike" cap="none">
                <a:solidFill>
                  <a:schemeClr val="dk1"/>
                </a:solidFill>
                <a:latin typeface="Calibri"/>
                <a:ea typeface="Calibri"/>
                <a:cs typeface="Calibri"/>
                <a:sym typeface="Calibri"/>
              </a:defRPr>
            </a:lvl9pPr>
          </a:lstStyle>
          <a:p>
            <a:endParaRPr/>
          </a:p>
        </p:txBody>
      </p:sp>
      <p:sp>
        <p:nvSpPr>
          <p:cNvPr id="115" name="Google Shape;115;p18"/>
          <p:cNvSpPr txBox="1">
            <a:spLocks noGrp="1"/>
          </p:cNvSpPr>
          <p:nvPr>
            <p:ph type="dt" idx="10"/>
          </p:nvPr>
        </p:nvSpPr>
        <p:spPr>
          <a:xfrm>
            <a:off x="457200" y="6638437"/>
            <a:ext cx="2133600" cy="231484"/>
          </a:xfrm>
          <a:prstGeom prst="rect">
            <a:avLst/>
          </a:prstGeom>
          <a:noFill/>
          <a:ln>
            <a:noFill/>
          </a:ln>
        </p:spPr>
        <p:txBody>
          <a:bodyPr spcFirstLastPara="1" wrap="square" lIns="91425" tIns="91425" rIns="91425" bIns="91425" anchor="ctr" anchorCtr="0"/>
          <a:lstStyle>
            <a:lvl1pPr marR="0" lvl="0" algn="l" rtl="0">
              <a:spcBef>
                <a:spcPts val="0"/>
              </a:spcBef>
              <a:spcAft>
                <a:spcPts val="0"/>
              </a:spcAft>
              <a:buSzPts val="1400"/>
              <a:buNone/>
              <a:defRPr sz="1200">
                <a:solidFill>
                  <a:srgbClr val="898989"/>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16" name="Google Shape;116;p18"/>
          <p:cNvSpPr txBox="1">
            <a:spLocks noGrp="1"/>
          </p:cNvSpPr>
          <p:nvPr>
            <p:ph type="ftr" idx="11"/>
          </p:nvPr>
        </p:nvSpPr>
        <p:spPr>
          <a:xfrm>
            <a:off x="3124200" y="6638437"/>
            <a:ext cx="2895600" cy="231484"/>
          </a:xfrm>
          <a:prstGeom prst="rect">
            <a:avLst/>
          </a:prstGeom>
          <a:noFill/>
          <a:ln>
            <a:noFill/>
          </a:ln>
        </p:spPr>
        <p:txBody>
          <a:bodyPr spcFirstLastPara="1" wrap="square" lIns="91425" tIns="91425" rIns="91425" bIns="91425" anchor="ctr" anchorCtr="0"/>
          <a:lstStyle>
            <a:lvl1pPr marR="0" lvl="0" algn="ctr" rtl="0">
              <a:spcBef>
                <a:spcPts val="0"/>
              </a:spcBef>
              <a:spcAft>
                <a:spcPts val="0"/>
              </a:spcAft>
              <a:buSzPts val="1400"/>
              <a:buNone/>
              <a:defRPr sz="1200">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17" name="Google Shape;117;p18"/>
          <p:cNvSpPr txBox="1">
            <a:spLocks noGrp="1"/>
          </p:cNvSpPr>
          <p:nvPr>
            <p:ph type="sldNum" idx="12"/>
          </p:nvPr>
        </p:nvSpPr>
        <p:spPr>
          <a:xfrm>
            <a:off x="6553200" y="6638437"/>
            <a:ext cx="2133600" cy="231484"/>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spcAft>
                <a:spcPts val="0"/>
              </a:spcAft>
              <a:buNone/>
              <a:defRPr sz="1200">
                <a:solidFill>
                  <a:srgbClr val="898989"/>
                </a:solidFill>
                <a:latin typeface="Calibri"/>
                <a:ea typeface="Calibri"/>
                <a:cs typeface="Calibri"/>
                <a:sym typeface="Calibri"/>
              </a:defRPr>
            </a:lvl1pPr>
            <a:lvl2pPr marL="0" marR="0" lvl="1" indent="0" algn="r" rtl="0">
              <a:spcBef>
                <a:spcPts val="0"/>
              </a:spcBef>
              <a:spcAft>
                <a:spcPts val="0"/>
              </a:spcAft>
              <a:buNone/>
              <a:defRPr sz="1200">
                <a:solidFill>
                  <a:srgbClr val="898989"/>
                </a:solidFill>
                <a:latin typeface="Calibri"/>
                <a:ea typeface="Calibri"/>
                <a:cs typeface="Calibri"/>
                <a:sym typeface="Calibri"/>
              </a:defRPr>
            </a:lvl2pPr>
            <a:lvl3pPr marL="0" marR="0" lvl="2" indent="0" algn="r" rtl="0">
              <a:spcBef>
                <a:spcPts val="0"/>
              </a:spcBef>
              <a:spcAft>
                <a:spcPts val="0"/>
              </a:spcAft>
              <a:buNone/>
              <a:defRPr sz="1200">
                <a:solidFill>
                  <a:srgbClr val="898989"/>
                </a:solidFill>
                <a:latin typeface="Calibri"/>
                <a:ea typeface="Calibri"/>
                <a:cs typeface="Calibri"/>
                <a:sym typeface="Calibri"/>
              </a:defRPr>
            </a:lvl3pPr>
            <a:lvl4pPr marL="0" marR="0" lvl="3" indent="0" algn="r" rtl="0">
              <a:spcBef>
                <a:spcPts val="0"/>
              </a:spcBef>
              <a:spcAft>
                <a:spcPts val="0"/>
              </a:spcAft>
              <a:buNone/>
              <a:defRPr sz="1200">
                <a:solidFill>
                  <a:srgbClr val="898989"/>
                </a:solidFill>
                <a:latin typeface="Calibri"/>
                <a:ea typeface="Calibri"/>
                <a:cs typeface="Calibri"/>
                <a:sym typeface="Calibri"/>
              </a:defRPr>
            </a:lvl4pPr>
            <a:lvl5pPr marL="0" marR="0" lvl="4" indent="0" algn="r" rtl="0">
              <a:spcBef>
                <a:spcPts val="0"/>
              </a:spcBef>
              <a:spcAft>
                <a:spcPts val="0"/>
              </a:spcAft>
              <a:buNone/>
              <a:defRPr sz="1200">
                <a:solidFill>
                  <a:srgbClr val="898989"/>
                </a:solidFill>
                <a:latin typeface="Calibri"/>
                <a:ea typeface="Calibri"/>
                <a:cs typeface="Calibri"/>
                <a:sym typeface="Calibri"/>
              </a:defRPr>
            </a:lvl5pPr>
            <a:lvl6pPr marL="0" marR="0" lvl="5" indent="0" algn="r" rtl="0">
              <a:spcBef>
                <a:spcPts val="0"/>
              </a:spcBef>
              <a:spcAft>
                <a:spcPts val="0"/>
              </a:spcAft>
              <a:buNone/>
              <a:defRPr sz="1200">
                <a:solidFill>
                  <a:srgbClr val="898989"/>
                </a:solidFill>
                <a:latin typeface="Calibri"/>
                <a:ea typeface="Calibri"/>
                <a:cs typeface="Calibri"/>
                <a:sym typeface="Calibri"/>
              </a:defRPr>
            </a:lvl6pPr>
            <a:lvl7pPr marL="0" marR="0" lvl="6" indent="0" algn="r" rtl="0">
              <a:spcBef>
                <a:spcPts val="0"/>
              </a:spcBef>
              <a:spcAft>
                <a:spcPts val="0"/>
              </a:spcAft>
              <a:buNone/>
              <a:defRPr sz="1200">
                <a:solidFill>
                  <a:srgbClr val="898989"/>
                </a:solidFill>
                <a:latin typeface="Calibri"/>
                <a:ea typeface="Calibri"/>
                <a:cs typeface="Calibri"/>
                <a:sym typeface="Calibri"/>
              </a:defRPr>
            </a:lvl7pPr>
            <a:lvl8pPr marL="0" marR="0" lvl="7" indent="0" algn="r" rtl="0">
              <a:spcBef>
                <a:spcPts val="0"/>
              </a:spcBef>
              <a:spcAft>
                <a:spcPts val="0"/>
              </a:spcAft>
              <a:buNone/>
              <a:defRPr sz="1200">
                <a:solidFill>
                  <a:srgbClr val="898989"/>
                </a:solidFill>
                <a:latin typeface="Calibri"/>
                <a:ea typeface="Calibri"/>
                <a:cs typeface="Calibri"/>
                <a:sym typeface="Calibri"/>
              </a:defRPr>
            </a:lvl8pPr>
            <a:lvl9pPr marL="0" marR="0" lvl="8" indent="0" algn="r" rtl="0">
              <a:spcBef>
                <a:spcPts val="0"/>
              </a:spcBef>
              <a:spcAft>
                <a:spcPts val="0"/>
              </a:spcAft>
              <a:buNone/>
              <a:defRPr sz="1200">
                <a:solidFill>
                  <a:srgbClr val="898989"/>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128"/>
        <p:cNvGrpSpPr/>
        <p:nvPr/>
      </p:nvGrpSpPr>
      <p:grpSpPr>
        <a:xfrm>
          <a:off x="0" y="0"/>
          <a:ext cx="0" cy="0"/>
          <a:chOff x="0" y="0"/>
          <a:chExt cx="0" cy="0"/>
        </a:xfrm>
      </p:grpSpPr>
      <p:sp>
        <p:nvSpPr>
          <p:cNvPr id="129" name="Google Shape;129;p20"/>
          <p:cNvSpPr txBox="1">
            <a:spLocks noGrp="1"/>
          </p:cNvSpPr>
          <p:nvPr>
            <p:ph type="title"/>
          </p:nvPr>
        </p:nvSpPr>
        <p:spPr>
          <a:xfrm>
            <a:off x="894034" y="977900"/>
            <a:ext cx="7402800" cy="1143000"/>
          </a:xfrm>
          <a:prstGeom prst="rect">
            <a:avLst/>
          </a:prstGeom>
          <a:noFill/>
          <a:ln>
            <a:noFill/>
          </a:ln>
        </p:spPr>
        <p:txBody>
          <a:bodyPr spcFirstLastPara="1" wrap="square" lIns="91425" tIns="91425" rIns="91425" bIns="91425" anchor="ctr" anchorCtr="0"/>
          <a:lstStyle>
            <a:lvl1pPr marR="0" lvl="0" algn="l" rtl="0">
              <a:lnSpc>
                <a:spcPct val="100000"/>
              </a:lnSpc>
              <a:spcBef>
                <a:spcPts val="0"/>
              </a:spcBef>
              <a:spcAft>
                <a:spcPts val="0"/>
              </a:spcAft>
              <a:buClr>
                <a:srgbClr val="000000"/>
              </a:buClr>
              <a:buSzPts val="1400"/>
              <a:buFont typeface="Arial"/>
              <a:buNone/>
              <a:defRPr sz="36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36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36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36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3600" b="0" i="0" u="none" strike="noStrike" cap="none">
                <a:solidFill>
                  <a:schemeClr val="dk1"/>
                </a:solidFill>
                <a:latin typeface="Calibri"/>
                <a:ea typeface="Calibri"/>
                <a:cs typeface="Calibri"/>
                <a:sym typeface="Calibri"/>
              </a:defRPr>
            </a:lvl5pPr>
            <a:lvl6pPr marR="0" lvl="5" algn="ctr" rtl="0">
              <a:lnSpc>
                <a:spcPct val="100000"/>
              </a:lnSpc>
              <a:spcBef>
                <a:spcPts val="0"/>
              </a:spcBef>
              <a:spcAft>
                <a:spcPts val="0"/>
              </a:spcAft>
              <a:buClr>
                <a:srgbClr val="000000"/>
              </a:buClr>
              <a:buSzPts val="1400"/>
              <a:buFont typeface="Arial"/>
              <a:buNone/>
              <a:defRPr sz="4400" b="0" i="0" u="none" strike="noStrike" cap="none">
                <a:solidFill>
                  <a:schemeClr val="dk1"/>
                </a:solidFill>
                <a:latin typeface="Calibri"/>
                <a:ea typeface="Calibri"/>
                <a:cs typeface="Calibri"/>
                <a:sym typeface="Calibri"/>
              </a:defRPr>
            </a:lvl6pPr>
            <a:lvl7pPr marR="0" lvl="6" algn="ctr" rtl="0">
              <a:lnSpc>
                <a:spcPct val="100000"/>
              </a:lnSpc>
              <a:spcBef>
                <a:spcPts val="0"/>
              </a:spcBef>
              <a:spcAft>
                <a:spcPts val="0"/>
              </a:spcAft>
              <a:buClr>
                <a:srgbClr val="000000"/>
              </a:buClr>
              <a:buSzPts val="1400"/>
              <a:buFont typeface="Arial"/>
              <a:buNone/>
              <a:defRPr sz="4400" b="0" i="0" u="none" strike="noStrike" cap="none">
                <a:solidFill>
                  <a:schemeClr val="dk1"/>
                </a:solidFill>
                <a:latin typeface="Calibri"/>
                <a:ea typeface="Calibri"/>
                <a:cs typeface="Calibri"/>
                <a:sym typeface="Calibri"/>
              </a:defRPr>
            </a:lvl7pPr>
            <a:lvl8pPr marR="0" lvl="7" algn="ctr" rtl="0">
              <a:lnSpc>
                <a:spcPct val="100000"/>
              </a:lnSpc>
              <a:spcBef>
                <a:spcPts val="0"/>
              </a:spcBef>
              <a:spcAft>
                <a:spcPts val="0"/>
              </a:spcAft>
              <a:buClr>
                <a:srgbClr val="000000"/>
              </a:buClr>
              <a:buSzPts val="1400"/>
              <a:buFont typeface="Arial"/>
              <a:buNone/>
              <a:defRPr sz="4400" b="0" i="0" u="none" strike="noStrike" cap="none">
                <a:solidFill>
                  <a:schemeClr val="dk1"/>
                </a:solidFill>
                <a:latin typeface="Calibri"/>
                <a:ea typeface="Calibri"/>
                <a:cs typeface="Calibri"/>
                <a:sym typeface="Calibri"/>
              </a:defRPr>
            </a:lvl8pPr>
            <a:lvl9pPr marR="0" lvl="8" algn="ctr" rtl="0">
              <a:lnSpc>
                <a:spcPct val="100000"/>
              </a:lnSpc>
              <a:spcBef>
                <a:spcPts val="0"/>
              </a:spcBef>
              <a:spcAft>
                <a:spcPts val="0"/>
              </a:spcAft>
              <a:buClr>
                <a:srgbClr val="000000"/>
              </a:buClr>
              <a:buSzPts val="1400"/>
              <a:buFont typeface="Arial"/>
              <a:buNone/>
              <a:defRPr sz="4400" b="0" i="0" u="none" strike="noStrike" cap="none">
                <a:solidFill>
                  <a:schemeClr val="dk1"/>
                </a:solidFill>
                <a:latin typeface="Calibri"/>
                <a:ea typeface="Calibri"/>
                <a:cs typeface="Calibri"/>
                <a:sym typeface="Calibri"/>
              </a:defRPr>
            </a:lvl9pPr>
          </a:lstStyle>
          <a:p>
            <a:endParaRPr/>
          </a:p>
        </p:txBody>
      </p:sp>
      <p:sp>
        <p:nvSpPr>
          <p:cNvPr id="130" name="Google Shape;130;p20"/>
          <p:cNvSpPr txBox="1">
            <a:spLocks noGrp="1"/>
          </p:cNvSpPr>
          <p:nvPr>
            <p:ph type="body" idx="1"/>
          </p:nvPr>
        </p:nvSpPr>
        <p:spPr>
          <a:xfrm>
            <a:off x="375995" y="2166938"/>
            <a:ext cx="8405700" cy="3959100"/>
          </a:xfrm>
          <a:prstGeom prst="rect">
            <a:avLst/>
          </a:prstGeom>
          <a:noFill/>
          <a:ln>
            <a:noFill/>
          </a:ln>
        </p:spPr>
        <p:txBody>
          <a:bodyPr spcFirstLastPara="1" wrap="square" lIns="91425" tIns="91425" rIns="91425" bIns="91425" anchor="t" anchorCtr="0"/>
          <a:lstStyle>
            <a:lvl1pPr marL="457200" marR="0" lvl="0" indent="-431800" algn="l" rtl="0">
              <a:lnSpc>
                <a:spcPct val="100000"/>
              </a:lnSpc>
              <a:spcBef>
                <a:spcPts val="640"/>
              </a:spcBef>
              <a:spcAft>
                <a:spcPts val="0"/>
              </a:spcAft>
              <a:buClr>
                <a:schemeClr val="dk1"/>
              </a:buClr>
              <a:buSzPts val="3200"/>
              <a:buFont typeface="Arial"/>
              <a:buChar char="•"/>
              <a:defRPr sz="3200" b="0" i="0" u="none" strike="noStrike" cap="none">
                <a:solidFill>
                  <a:schemeClr val="dk1"/>
                </a:solidFill>
                <a:latin typeface="Calibri"/>
                <a:ea typeface="Calibri"/>
                <a:cs typeface="Calibri"/>
                <a:sym typeface="Calibri"/>
              </a:defRPr>
            </a:lvl1pPr>
            <a:lvl2pPr marL="914400" marR="0" lvl="1" indent="-406400" algn="l" rtl="0">
              <a:lnSpc>
                <a:spcPct val="100000"/>
              </a:lnSpc>
              <a:spcBef>
                <a:spcPts val="56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2pPr>
            <a:lvl3pPr marL="1371600" marR="0" lvl="2" indent="-381000" algn="l" rtl="0">
              <a:lnSpc>
                <a:spcPct val="100000"/>
              </a:lnSpc>
              <a:spcBef>
                <a:spcPts val="48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3pPr>
            <a:lvl4pPr marL="1828800" marR="0" lvl="3"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4pPr>
            <a:lvl5pPr marL="2286000" marR="0" lvl="4"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5pPr>
            <a:lvl6pPr marL="2743200" marR="0" lvl="5"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6pPr>
            <a:lvl7pPr marL="3200400" marR="0" lvl="6"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7pPr>
            <a:lvl8pPr marL="3657600" marR="0" lvl="7"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8pPr>
            <a:lvl9pPr marL="4114800" marR="0" lvl="8"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9pPr>
          </a:lstStyle>
          <a:p>
            <a:endParaRPr/>
          </a:p>
        </p:txBody>
      </p:sp>
      <p:sp>
        <p:nvSpPr>
          <p:cNvPr id="131" name="Google Shape;131;p20"/>
          <p:cNvSpPr txBox="1">
            <a:spLocks noGrp="1"/>
          </p:cNvSpPr>
          <p:nvPr>
            <p:ph type="dt" idx="10"/>
          </p:nvPr>
        </p:nvSpPr>
        <p:spPr>
          <a:xfrm>
            <a:off x="457200" y="6638437"/>
            <a:ext cx="2133600" cy="231600"/>
          </a:xfrm>
          <a:prstGeom prst="rect">
            <a:avLst/>
          </a:prstGeom>
          <a:noFill/>
          <a:ln>
            <a:noFill/>
          </a:ln>
        </p:spPr>
        <p:txBody>
          <a:bodyPr spcFirstLastPara="1" wrap="square" lIns="91425" tIns="91425" rIns="91425" bIns="91425" anchor="ctr" anchorCtr="0"/>
          <a:lstStyle>
            <a:lvl1pPr marR="0" lvl="0" algn="l" rtl="0">
              <a:lnSpc>
                <a:spcPct val="100000"/>
              </a:lnSpc>
              <a:spcBef>
                <a:spcPts val="0"/>
              </a:spcBef>
              <a:spcAft>
                <a:spcPts val="0"/>
              </a:spcAft>
              <a:buClr>
                <a:srgbClr val="000000"/>
              </a:buClr>
              <a:buSzPts val="1400"/>
              <a:buFont typeface="Arial"/>
              <a:buNone/>
              <a:defRPr sz="1200" b="0" i="0" u="none" strike="noStrike" cap="none">
                <a:solidFill>
                  <a:srgbClr val="898989"/>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132" name="Google Shape;132;p20"/>
          <p:cNvSpPr txBox="1">
            <a:spLocks noGrp="1"/>
          </p:cNvSpPr>
          <p:nvPr>
            <p:ph type="ftr" idx="11"/>
          </p:nvPr>
        </p:nvSpPr>
        <p:spPr>
          <a:xfrm>
            <a:off x="3124200" y="6638437"/>
            <a:ext cx="2895600" cy="231600"/>
          </a:xfrm>
          <a:prstGeom prst="rect">
            <a:avLst/>
          </a:prstGeom>
          <a:noFill/>
          <a:ln>
            <a:noFill/>
          </a:ln>
        </p:spPr>
        <p:txBody>
          <a:bodyPr spcFirstLastPara="1" wrap="square" lIns="91425" tIns="91425" rIns="91425" bIns="91425" anchor="ctr" anchorCtr="0"/>
          <a:lstStyle>
            <a:lvl1pPr marR="0" lvl="0" algn="ctr"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133" name="Google Shape;133;p20"/>
          <p:cNvSpPr txBox="1">
            <a:spLocks noGrp="1"/>
          </p:cNvSpPr>
          <p:nvPr>
            <p:ph type="sldNum" idx="12"/>
          </p:nvPr>
        </p:nvSpPr>
        <p:spPr>
          <a:xfrm>
            <a:off x="6553200" y="6638437"/>
            <a:ext cx="2133600" cy="231600"/>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134"/>
        <p:cNvGrpSpPr/>
        <p:nvPr/>
      </p:nvGrpSpPr>
      <p:grpSpPr>
        <a:xfrm>
          <a:off x="0" y="0"/>
          <a:ext cx="0" cy="0"/>
          <a:chOff x="0" y="0"/>
          <a:chExt cx="0" cy="0"/>
        </a:xfrm>
      </p:grpSpPr>
      <p:sp>
        <p:nvSpPr>
          <p:cNvPr id="135" name="Google Shape;135;p21"/>
          <p:cNvSpPr txBox="1">
            <a:spLocks noGrp="1"/>
          </p:cNvSpPr>
          <p:nvPr>
            <p:ph type="ctrTitle"/>
          </p:nvPr>
        </p:nvSpPr>
        <p:spPr>
          <a:xfrm>
            <a:off x="885678" y="1645790"/>
            <a:ext cx="7411200" cy="1470000"/>
          </a:xfrm>
          <a:prstGeom prst="rect">
            <a:avLst/>
          </a:prstGeom>
          <a:noFill/>
          <a:ln>
            <a:noFill/>
          </a:ln>
        </p:spPr>
        <p:txBody>
          <a:bodyPr spcFirstLastPara="1" wrap="square" lIns="91425" tIns="91425" rIns="91425" bIns="91425" anchor="ctr" anchorCtr="0"/>
          <a:lstStyle>
            <a:lvl1pPr marR="0" lvl="0" algn="ctr" rtl="0">
              <a:lnSpc>
                <a:spcPct val="100000"/>
              </a:lnSpc>
              <a:spcBef>
                <a:spcPts val="0"/>
              </a:spcBef>
              <a:spcAft>
                <a:spcPts val="0"/>
              </a:spcAft>
              <a:buClr>
                <a:srgbClr val="000000"/>
              </a:buClr>
              <a:buSzPts val="1400"/>
              <a:buFont typeface="Arial"/>
              <a:buNone/>
              <a:defRPr sz="4400" b="1"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36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36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36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3600" b="0" i="0" u="none" strike="noStrike" cap="none">
                <a:solidFill>
                  <a:schemeClr val="dk1"/>
                </a:solidFill>
                <a:latin typeface="Calibri"/>
                <a:ea typeface="Calibri"/>
                <a:cs typeface="Calibri"/>
                <a:sym typeface="Calibri"/>
              </a:defRPr>
            </a:lvl5pPr>
            <a:lvl6pPr marR="0" lvl="5" algn="ctr" rtl="0">
              <a:lnSpc>
                <a:spcPct val="100000"/>
              </a:lnSpc>
              <a:spcBef>
                <a:spcPts val="0"/>
              </a:spcBef>
              <a:spcAft>
                <a:spcPts val="0"/>
              </a:spcAft>
              <a:buClr>
                <a:srgbClr val="000000"/>
              </a:buClr>
              <a:buSzPts val="1400"/>
              <a:buFont typeface="Arial"/>
              <a:buNone/>
              <a:defRPr sz="4400" b="0" i="0" u="none" strike="noStrike" cap="none">
                <a:solidFill>
                  <a:schemeClr val="dk1"/>
                </a:solidFill>
                <a:latin typeface="Calibri"/>
                <a:ea typeface="Calibri"/>
                <a:cs typeface="Calibri"/>
                <a:sym typeface="Calibri"/>
              </a:defRPr>
            </a:lvl6pPr>
            <a:lvl7pPr marR="0" lvl="6" algn="ctr" rtl="0">
              <a:lnSpc>
                <a:spcPct val="100000"/>
              </a:lnSpc>
              <a:spcBef>
                <a:spcPts val="0"/>
              </a:spcBef>
              <a:spcAft>
                <a:spcPts val="0"/>
              </a:spcAft>
              <a:buClr>
                <a:srgbClr val="000000"/>
              </a:buClr>
              <a:buSzPts val="1400"/>
              <a:buFont typeface="Arial"/>
              <a:buNone/>
              <a:defRPr sz="4400" b="0" i="0" u="none" strike="noStrike" cap="none">
                <a:solidFill>
                  <a:schemeClr val="dk1"/>
                </a:solidFill>
                <a:latin typeface="Calibri"/>
                <a:ea typeface="Calibri"/>
                <a:cs typeface="Calibri"/>
                <a:sym typeface="Calibri"/>
              </a:defRPr>
            </a:lvl7pPr>
            <a:lvl8pPr marR="0" lvl="7" algn="ctr" rtl="0">
              <a:lnSpc>
                <a:spcPct val="100000"/>
              </a:lnSpc>
              <a:spcBef>
                <a:spcPts val="0"/>
              </a:spcBef>
              <a:spcAft>
                <a:spcPts val="0"/>
              </a:spcAft>
              <a:buClr>
                <a:srgbClr val="000000"/>
              </a:buClr>
              <a:buSzPts val="1400"/>
              <a:buFont typeface="Arial"/>
              <a:buNone/>
              <a:defRPr sz="4400" b="0" i="0" u="none" strike="noStrike" cap="none">
                <a:solidFill>
                  <a:schemeClr val="dk1"/>
                </a:solidFill>
                <a:latin typeface="Calibri"/>
                <a:ea typeface="Calibri"/>
                <a:cs typeface="Calibri"/>
                <a:sym typeface="Calibri"/>
              </a:defRPr>
            </a:lvl8pPr>
            <a:lvl9pPr marR="0" lvl="8" algn="ctr" rtl="0">
              <a:lnSpc>
                <a:spcPct val="100000"/>
              </a:lnSpc>
              <a:spcBef>
                <a:spcPts val="0"/>
              </a:spcBef>
              <a:spcAft>
                <a:spcPts val="0"/>
              </a:spcAft>
              <a:buClr>
                <a:srgbClr val="000000"/>
              </a:buClr>
              <a:buSzPts val="1400"/>
              <a:buFont typeface="Arial"/>
              <a:buNone/>
              <a:defRPr sz="4400" b="0" i="0" u="none" strike="noStrike" cap="none">
                <a:solidFill>
                  <a:schemeClr val="dk1"/>
                </a:solidFill>
                <a:latin typeface="Calibri"/>
                <a:ea typeface="Calibri"/>
                <a:cs typeface="Calibri"/>
                <a:sym typeface="Calibri"/>
              </a:defRPr>
            </a:lvl9pPr>
          </a:lstStyle>
          <a:p>
            <a:endParaRPr/>
          </a:p>
        </p:txBody>
      </p:sp>
      <p:sp>
        <p:nvSpPr>
          <p:cNvPr id="136" name="Google Shape;136;p21"/>
          <p:cNvSpPr txBox="1">
            <a:spLocks noGrp="1"/>
          </p:cNvSpPr>
          <p:nvPr>
            <p:ph type="subTitle" idx="1"/>
          </p:nvPr>
        </p:nvSpPr>
        <p:spPr>
          <a:xfrm>
            <a:off x="885678" y="3886200"/>
            <a:ext cx="7411200" cy="1752600"/>
          </a:xfrm>
          <a:prstGeom prst="rect">
            <a:avLst/>
          </a:prstGeom>
          <a:noFill/>
          <a:ln>
            <a:noFill/>
          </a:ln>
        </p:spPr>
        <p:txBody>
          <a:bodyPr spcFirstLastPara="1" wrap="square" lIns="91425" tIns="91425" rIns="91425" bIns="91425" anchor="t" anchorCtr="0"/>
          <a:lstStyle>
            <a:lvl1pPr marR="0" lvl="0" algn="ctr" rtl="0">
              <a:lnSpc>
                <a:spcPct val="100000"/>
              </a:lnSpc>
              <a:spcBef>
                <a:spcPts val="640"/>
              </a:spcBef>
              <a:spcAft>
                <a:spcPts val="0"/>
              </a:spcAft>
              <a:buClr>
                <a:srgbClr val="888888"/>
              </a:buClr>
              <a:buSzPts val="3200"/>
              <a:buFont typeface="Arial"/>
              <a:buNone/>
              <a:defRPr sz="3200" b="0" i="0" u="none" strike="noStrike" cap="none">
                <a:solidFill>
                  <a:srgbClr val="888888"/>
                </a:solidFill>
                <a:latin typeface="Calibri"/>
                <a:ea typeface="Calibri"/>
                <a:cs typeface="Calibri"/>
                <a:sym typeface="Calibri"/>
              </a:defRPr>
            </a:lvl1pPr>
            <a:lvl2pPr marR="0" lvl="1" algn="ctr" rtl="0">
              <a:lnSpc>
                <a:spcPct val="100000"/>
              </a:lnSpc>
              <a:spcBef>
                <a:spcPts val="560"/>
              </a:spcBef>
              <a:spcAft>
                <a:spcPts val="0"/>
              </a:spcAft>
              <a:buClr>
                <a:srgbClr val="888888"/>
              </a:buClr>
              <a:buSzPts val="2800"/>
              <a:buFont typeface="Arial"/>
              <a:buNone/>
              <a:defRPr sz="2800" b="0" i="0" u="none" strike="noStrike" cap="none">
                <a:solidFill>
                  <a:srgbClr val="888888"/>
                </a:solidFill>
                <a:latin typeface="Calibri"/>
                <a:ea typeface="Calibri"/>
                <a:cs typeface="Calibri"/>
                <a:sym typeface="Calibri"/>
              </a:defRPr>
            </a:lvl2pPr>
            <a:lvl3pPr marR="0" lvl="2" algn="ctr" rtl="0">
              <a:lnSpc>
                <a:spcPct val="100000"/>
              </a:lnSpc>
              <a:spcBef>
                <a:spcPts val="480"/>
              </a:spcBef>
              <a:spcAft>
                <a:spcPts val="0"/>
              </a:spcAft>
              <a:buClr>
                <a:srgbClr val="888888"/>
              </a:buClr>
              <a:buSzPts val="2400"/>
              <a:buFont typeface="Arial"/>
              <a:buNone/>
              <a:defRPr sz="2400" b="0" i="0" u="none" strike="noStrike" cap="none">
                <a:solidFill>
                  <a:srgbClr val="888888"/>
                </a:solidFill>
                <a:latin typeface="Calibri"/>
                <a:ea typeface="Calibri"/>
                <a:cs typeface="Calibri"/>
                <a:sym typeface="Calibri"/>
              </a:defRPr>
            </a:lvl3pPr>
            <a:lvl4pPr marR="0" lvl="3" algn="ctr" rtl="0">
              <a:lnSpc>
                <a:spcPct val="100000"/>
              </a:lnSpc>
              <a:spcBef>
                <a:spcPts val="400"/>
              </a:spcBef>
              <a:spcAft>
                <a:spcPts val="0"/>
              </a:spcAft>
              <a:buClr>
                <a:srgbClr val="888888"/>
              </a:buClr>
              <a:buSzPts val="2000"/>
              <a:buFont typeface="Arial"/>
              <a:buNone/>
              <a:defRPr sz="2000" b="0" i="0" u="none" strike="noStrike" cap="none">
                <a:solidFill>
                  <a:srgbClr val="888888"/>
                </a:solidFill>
                <a:latin typeface="Calibri"/>
                <a:ea typeface="Calibri"/>
                <a:cs typeface="Calibri"/>
                <a:sym typeface="Calibri"/>
              </a:defRPr>
            </a:lvl4pPr>
            <a:lvl5pPr marR="0" lvl="4" algn="ctr" rtl="0">
              <a:lnSpc>
                <a:spcPct val="100000"/>
              </a:lnSpc>
              <a:spcBef>
                <a:spcPts val="400"/>
              </a:spcBef>
              <a:spcAft>
                <a:spcPts val="0"/>
              </a:spcAft>
              <a:buClr>
                <a:srgbClr val="888888"/>
              </a:buClr>
              <a:buSzPts val="2000"/>
              <a:buFont typeface="Arial"/>
              <a:buNone/>
              <a:defRPr sz="2000" b="0" i="0" u="none" strike="noStrike" cap="none">
                <a:solidFill>
                  <a:srgbClr val="888888"/>
                </a:solidFill>
                <a:latin typeface="Calibri"/>
                <a:ea typeface="Calibri"/>
                <a:cs typeface="Calibri"/>
                <a:sym typeface="Calibri"/>
              </a:defRPr>
            </a:lvl5pPr>
            <a:lvl6pPr marR="0" lvl="5" algn="ctr" rtl="0">
              <a:lnSpc>
                <a:spcPct val="100000"/>
              </a:lnSpc>
              <a:spcBef>
                <a:spcPts val="400"/>
              </a:spcBef>
              <a:spcAft>
                <a:spcPts val="0"/>
              </a:spcAft>
              <a:buClr>
                <a:srgbClr val="888888"/>
              </a:buClr>
              <a:buSzPts val="2000"/>
              <a:buFont typeface="Arial"/>
              <a:buNone/>
              <a:defRPr sz="2000" b="0" i="0" u="none" strike="noStrike" cap="none">
                <a:solidFill>
                  <a:srgbClr val="888888"/>
                </a:solidFill>
                <a:latin typeface="Calibri"/>
                <a:ea typeface="Calibri"/>
                <a:cs typeface="Calibri"/>
                <a:sym typeface="Calibri"/>
              </a:defRPr>
            </a:lvl6pPr>
            <a:lvl7pPr marR="0" lvl="6" algn="ctr" rtl="0">
              <a:lnSpc>
                <a:spcPct val="100000"/>
              </a:lnSpc>
              <a:spcBef>
                <a:spcPts val="400"/>
              </a:spcBef>
              <a:spcAft>
                <a:spcPts val="0"/>
              </a:spcAft>
              <a:buClr>
                <a:srgbClr val="888888"/>
              </a:buClr>
              <a:buSzPts val="2000"/>
              <a:buFont typeface="Arial"/>
              <a:buNone/>
              <a:defRPr sz="2000" b="0" i="0" u="none" strike="noStrike" cap="none">
                <a:solidFill>
                  <a:srgbClr val="888888"/>
                </a:solidFill>
                <a:latin typeface="Calibri"/>
                <a:ea typeface="Calibri"/>
                <a:cs typeface="Calibri"/>
                <a:sym typeface="Calibri"/>
              </a:defRPr>
            </a:lvl7pPr>
            <a:lvl8pPr marR="0" lvl="7" algn="ctr" rtl="0">
              <a:lnSpc>
                <a:spcPct val="100000"/>
              </a:lnSpc>
              <a:spcBef>
                <a:spcPts val="400"/>
              </a:spcBef>
              <a:spcAft>
                <a:spcPts val="0"/>
              </a:spcAft>
              <a:buClr>
                <a:srgbClr val="888888"/>
              </a:buClr>
              <a:buSzPts val="2000"/>
              <a:buFont typeface="Arial"/>
              <a:buNone/>
              <a:defRPr sz="2000" b="0" i="0" u="none" strike="noStrike" cap="none">
                <a:solidFill>
                  <a:srgbClr val="888888"/>
                </a:solidFill>
                <a:latin typeface="Calibri"/>
                <a:ea typeface="Calibri"/>
                <a:cs typeface="Calibri"/>
                <a:sym typeface="Calibri"/>
              </a:defRPr>
            </a:lvl8pPr>
            <a:lvl9pPr marR="0" lvl="8" algn="ctr" rtl="0">
              <a:lnSpc>
                <a:spcPct val="100000"/>
              </a:lnSpc>
              <a:spcBef>
                <a:spcPts val="400"/>
              </a:spcBef>
              <a:spcAft>
                <a:spcPts val="0"/>
              </a:spcAft>
              <a:buClr>
                <a:srgbClr val="888888"/>
              </a:buClr>
              <a:buSzPts val="2000"/>
              <a:buFont typeface="Arial"/>
              <a:buNone/>
              <a:defRPr sz="2000" b="0" i="0" u="none" strike="noStrike" cap="none">
                <a:solidFill>
                  <a:srgbClr val="888888"/>
                </a:solidFill>
                <a:latin typeface="Calibri"/>
                <a:ea typeface="Calibri"/>
                <a:cs typeface="Calibri"/>
                <a:sym typeface="Calibri"/>
              </a:defRPr>
            </a:lvl9pPr>
          </a:lstStyle>
          <a:p>
            <a:endParaRPr/>
          </a:p>
        </p:txBody>
      </p:sp>
      <p:sp>
        <p:nvSpPr>
          <p:cNvPr id="137" name="Google Shape;137;p21"/>
          <p:cNvSpPr txBox="1">
            <a:spLocks noGrp="1"/>
          </p:cNvSpPr>
          <p:nvPr>
            <p:ph type="dt" idx="10"/>
          </p:nvPr>
        </p:nvSpPr>
        <p:spPr>
          <a:xfrm>
            <a:off x="457200" y="6638437"/>
            <a:ext cx="2133600" cy="231600"/>
          </a:xfrm>
          <a:prstGeom prst="rect">
            <a:avLst/>
          </a:prstGeom>
          <a:noFill/>
          <a:ln>
            <a:noFill/>
          </a:ln>
        </p:spPr>
        <p:txBody>
          <a:bodyPr spcFirstLastPara="1" wrap="square" lIns="91425" tIns="91425" rIns="91425" bIns="91425" anchor="ctr" anchorCtr="0"/>
          <a:lstStyle>
            <a:lvl1pPr marR="0" lvl="0" algn="l" rtl="0">
              <a:lnSpc>
                <a:spcPct val="100000"/>
              </a:lnSpc>
              <a:spcBef>
                <a:spcPts val="0"/>
              </a:spcBef>
              <a:spcAft>
                <a:spcPts val="0"/>
              </a:spcAft>
              <a:buClr>
                <a:srgbClr val="000000"/>
              </a:buClr>
              <a:buSzPts val="1400"/>
              <a:buFont typeface="Arial"/>
              <a:buNone/>
              <a:defRPr sz="1200" b="0" i="0" u="none" strike="noStrike" cap="none">
                <a:solidFill>
                  <a:srgbClr val="898989"/>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138" name="Google Shape;138;p21"/>
          <p:cNvSpPr txBox="1">
            <a:spLocks noGrp="1"/>
          </p:cNvSpPr>
          <p:nvPr>
            <p:ph type="ftr" idx="11"/>
          </p:nvPr>
        </p:nvSpPr>
        <p:spPr>
          <a:xfrm>
            <a:off x="3124200" y="6638437"/>
            <a:ext cx="2895600" cy="231600"/>
          </a:xfrm>
          <a:prstGeom prst="rect">
            <a:avLst/>
          </a:prstGeom>
          <a:noFill/>
          <a:ln>
            <a:noFill/>
          </a:ln>
        </p:spPr>
        <p:txBody>
          <a:bodyPr spcFirstLastPara="1" wrap="square" lIns="91425" tIns="91425" rIns="91425" bIns="91425" anchor="ctr" anchorCtr="0"/>
          <a:lstStyle>
            <a:lvl1pPr marR="0" lvl="0" algn="ctr"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139" name="Google Shape;139;p21"/>
          <p:cNvSpPr txBox="1">
            <a:spLocks noGrp="1"/>
          </p:cNvSpPr>
          <p:nvPr>
            <p:ph type="sldNum" idx="12"/>
          </p:nvPr>
        </p:nvSpPr>
        <p:spPr>
          <a:xfrm>
            <a:off x="6553200" y="6638437"/>
            <a:ext cx="2133600" cy="231600"/>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25"/>
        <p:cNvGrpSpPr/>
        <p:nvPr/>
      </p:nvGrpSpPr>
      <p:grpSpPr>
        <a:xfrm>
          <a:off x="0" y="0"/>
          <a:ext cx="0" cy="0"/>
          <a:chOff x="0" y="0"/>
          <a:chExt cx="0" cy="0"/>
        </a:xfrm>
      </p:grpSpPr>
      <p:sp>
        <p:nvSpPr>
          <p:cNvPr id="26" name="Google Shape;26;p3"/>
          <p:cNvSpPr txBox="1">
            <a:spLocks noGrp="1"/>
          </p:cNvSpPr>
          <p:nvPr>
            <p:ph type="title"/>
          </p:nvPr>
        </p:nvSpPr>
        <p:spPr>
          <a:xfrm>
            <a:off x="894034" y="977900"/>
            <a:ext cx="7402932" cy="1143000"/>
          </a:xfrm>
          <a:prstGeom prst="rect">
            <a:avLst/>
          </a:prstGeom>
          <a:noFill/>
          <a:ln>
            <a:noFill/>
          </a:ln>
        </p:spPr>
        <p:txBody>
          <a:bodyPr spcFirstLastPara="1" wrap="square" lIns="91425" tIns="91425" rIns="91425" bIns="91425" anchor="ctr" anchorCtr="0"/>
          <a:lstStyle>
            <a:lvl1pPr marR="0" lvl="0" algn="l" rtl="0">
              <a:spcBef>
                <a:spcPts val="0"/>
              </a:spcBef>
              <a:spcAft>
                <a:spcPts val="0"/>
              </a:spcAft>
              <a:buSzPts val="1400"/>
              <a:buNone/>
              <a:defRPr sz="36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36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36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36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3600" b="0" i="0" u="none" strike="noStrike" cap="none">
                <a:solidFill>
                  <a:schemeClr val="dk1"/>
                </a:solidFill>
                <a:latin typeface="Calibri"/>
                <a:ea typeface="Calibri"/>
                <a:cs typeface="Calibri"/>
                <a:sym typeface="Calibri"/>
              </a:defRPr>
            </a:lvl5pPr>
            <a:lvl6pPr marR="0" lvl="5" algn="ctr" rtl="0">
              <a:spcBef>
                <a:spcPts val="0"/>
              </a:spcBef>
              <a:spcAft>
                <a:spcPts val="0"/>
              </a:spcAft>
              <a:buSzPts val="1400"/>
              <a:buNone/>
              <a:defRPr sz="4400" b="0" i="0" u="none" strike="noStrike" cap="none">
                <a:solidFill>
                  <a:schemeClr val="dk1"/>
                </a:solidFill>
                <a:latin typeface="Calibri"/>
                <a:ea typeface="Calibri"/>
                <a:cs typeface="Calibri"/>
                <a:sym typeface="Calibri"/>
              </a:defRPr>
            </a:lvl6pPr>
            <a:lvl7pPr marR="0" lvl="6" algn="ctr" rtl="0">
              <a:spcBef>
                <a:spcPts val="0"/>
              </a:spcBef>
              <a:spcAft>
                <a:spcPts val="0"/>
              </a:spcAft>
              <a:buSzPts val="1400"/>
              <a:buNone/>
              <a:defRPr sz="4400" b="0" i="0" u="none" strike="noStrike" cap="none">
                <a:solidFill>
                  <a:schemeClr val="dk1"/>
                </a:solidFill>
                <a:latin typeface="Calibri"/>
                <a:ea typeface="Calibri"/>
                <a:cs typeface="Calibri"/>
                <a:sym typeface="Calibri"/>
              </a:defRPr>
            </a:lvl7pPr>
            <a:lvl8pPr marR="0" lvl="7" algn="ctr" rtl="0">
              <a:spcBef>
                <a:spcPts val="0"/>
              </a:spcBef>
              <a:spcAft>
                <a:spcPts val="0"/>
              </a:spcAft>
              <a:buSzPts val="1400"/>
              <a:buNone/>
              <a:defRPr sz="4400" b="0" i="0" u="none" strike="noStrike" cap="none">
                <a:solidFill>
                  <a:schemeClr val="dk1"/>
                </a:solidFill>
                <a:latin typeface="Calibri"/>
                <a:ea typeface="Calibri"/>
                <a:cs typeface="Calibri"/>
                <a:sym typeface="Calibri"/>
              </a:defRPr>
            </a:lvl8pPr>
            <a:lvl9pPr marR="0" lvl="8" algn="ctr" rtl="0">
              <a:spcBef>
                <a:spcPts val="0"/>
              </a:spcBef>
              <a:spcAft>
                <a:spcPts val="0"/>
              </a:spcAft>
              <a:buSzPts val="1400"/>
              <a:buNone/>
              <a:defRPr sz="4400" b="0" i="0" u="none" strike="noStrike" cap="none">
                <a:solidFill>
                  <a:schemeClr val="dk1"/>
                </a:solidFill>
                <a:latin typeface="Calibri"/>
                <a:ea typeface="Calibri"/>
                <a:cs typeface="Calibri"/>
                <a:sym typeface="Calibri"/>
              </a:defRPr>
            </a:lvl9pPr>
          </a:lstStyle>
          <a:p>
            <a:endParaRPr/>
          </a:p>
        </p:txBody>
      </p:sp>
      <p:sp>
        <p:nvSpPr>
          <p:cNvPr id="27" name="Google Shape;27;p3"/>
          <p:cNvSpPr txBox="1">
            <a:spLocks noGrp="1"/>
          </p:cNvSpPr>
          <p:nvPr>
            <p:ph type="body" idx="1"/>
          </p:nvPr>
        </p:nvSpPr>
        <p:spPr>
          <a:xfrm>
            <a:off x="375995" y="2166938"/>
            <a:ext cx="8405588" cy="3959225"/>
          </a:xfrm>
          <a:prstGeom prst="rect">
            <a:avLst/>
          </a:prstGeom>
          <a:noFill/>
          <a:ln>
            <a:noFill/>
          </a:ln>
        </p:spPr>
        <p:txBody>
          <a:bodyPr spcFirstLastPara="1" wrap="square" lIns="91425" tIns="91425" rIns="91425" bIns="91425" anchor="t" anchorCtr="0"/>
          <a:lstStyle>
            <a:lvl1pPr marL="457200" marR="0" lvl="0" indent="-431800" algn="l" rtl="0">
              <a:spcBef>
                <a:spcPts val="640"/>
              </a:spcBef>
              <a:spcAft>
                <a:spcPts val="0"/>
              </a:spcAft>
              <a:buClr>
                <a:schemeClr val="dk1"/>
              </a:buClr>
              <a:buSzPts val="3200"/>
              <a:buFont typeface="Arial"/>
              <a:buChar char="•"/>
              <a:defRPr sz="3200" b="0" i="0" u="none" strike="noStrike" cap="none">
                <a:solidFill>
                  <a:schemeClr val="dk1"/>
                </a:solidFill>
                <a:latin typeface="Calibri"/>
                <a:ea typeface="Calibri"/>
                <a:cs typeface="Calibri"/>
                <a:sym typeface="Calibri"/>
              </a:defRPr>
            </a:lvl1pPr>
            <a:lvl2pPr marL="914400" marR="0" lvl="1" indent="-406400" algn="l" rtl="0">
              <a:spcBef>
                <a:spcPts val="56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2pPr>
            <a:lvl3pPr marL="1371600" marR="0" lvl="2" indent="-381000" algn="l" rtl="0">
              <a:spcBef>
                <a:spcPts val="48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9pPr>
          </a:lstStyle>
          <a:p>
            <a:endParaRPr/>
          </a:p>
        </p:txBody>
      </p:sp>
      <p:sp>
        <p:nvSpPr>
          <p:cNvPr id="28" name="Google Shape;28;p3"/>
          <p:cNvSpPr txBox="1">
            <a:spLocks noGrp="1"/>
          </p:cNvSpPr>
          <p:nvPr>
            <p:ph type="dt" idx="10"/>
          </p:nvPr>
        </p:nvSpPr>
        <p:spPr>
          <a:xfrm>
            <a:off x="457200" y="6638437"/>
            <a:ext cx="2133600" cy="231484"/>
          </a:xfrm>
          <a:prstGeom prst="rect">
            <a:avLst/>
          </a:prstGeom>
          <a:noFill/>
          <a:ln>
            <a:noFill/>
          </a:ln>
        </p:spPr>
        <p:txBody>
          <a:bodyPr spcFirstLastPara="1" wrap="square" lIns="91425" tIns="91425" rIns="91425" bIns="91425" anchor="ctr" anchorCtr="0"/>
          <a:lstStyle>
            <a:lvl1pPr marR="0" lvl="0" algn="l" rtl="0">
              <a:spcBef>
                <a:spcPts val="0"/>
              </a:spcBef>
              <a:spcAft>
                <a:spcPts val="0"/>
              </a:spcAft>
              <a:buSzPts val="1400"/>
              <a:buNone/>
              <a:defRPr sz="1200" b="0" i="0" u="none" strike="noStrike" cap="none">
                <a:solidFill>
                  <a:srgbClr val="898989"/>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29" name="Google Shape;29;p3"/>
          <p:cNvSpPr txBox="1">
            <a:spLocks noGrp="1"/>
          </p:cNvSpPr>
          <p:nvPr>
            <p:ph type="ftr" idx="11"/>
          </p:nvPr>
        </p:nvSpPr>
        <p:spPr>
          <a:xfrm>
            <a:off x="3124200" y="6638437"/>
            <a:ext cx="2895600" cy="231484"/>
          </a:xfrm>
          <a:prstGeom prst="rect">
            <a:avLst/>
          </a:prstGeom>
          <a:noFill/>
          <a:ln>
            <a:noFill/>
          </a:ln>
        </p:spPr>
        <p:txBody>
          <a:bodyPr spcFirstLastPara="1" wrap="square" lIns="91425" tIns="91425" rIns="91425" bIns="91425" anchor="ctr" anchorCtr="0"/>
          <a:lstStyle>
            <a:lvl1pPr marR="0" lvl="0" algn="ctr"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30" name="Google Shape;30;p3"/>
          <p:cNvSpPr txBox="1">
            <a:spLocks noGrp="1"/>
          </p:cNvSpPr>
          <p:nvPr>
            <p:ph type="sldNum" idx="12"/>
          </p:nvPr>
        </p:nvSpPr>
        <p:spPr>
          <a:xfrm>
            <a:off x="6553200" y="6638437"/>
            <a:ext cx="2133600" cy="231484"/>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spcAft>
                <a:spcPts val="0"/>
              </a:spcAft>
              <a:buNone/>
              <a:defRPr sz="1200" b="0" i="0" u="none" strike="noStrike" cap="none">
                <a:solidFill>
                  <a:srgbClr val="898989"/>
                </a:solidFill>
                <a:latin typeface="Calibri"/>
                <a:ea typeface="Calibri"/>
                <a:cs typeface="Calibri"/>
                <a:sym typeface="Calibri"/>
              </a:defRPr>
            </a:lvl1pPr>
            <a:lvl2pPr marL="0" marR="0" lvl="1" indent="0" algn="r" rtl="0">
              <a:spcBef>
                <a:spcPts val="0"/>
              </a:spcBef>
              <a:spcAft>
                <a:spcPts val="0"/>
              </a:spcAft>
              <a:buNone/>
              <a:defRPr sz="1200" b="0" i="0" u="none" strike="noStrike" cap="none">
                <a:solidFill>
                  <a:srgbClr val="898989"/>
                </a:solidFill>
                <a:latin typeface="Calibri"/>
                <a:ea typeface="Calibri"/>
                <a:cs typeface="Calibri"/>
                <a:sym typeface="Calibri"/>
              </a:defRPr>
            </a:lvl2pPr>
            <a:lvl3pPr marL="0" marR="0" lvl="2" indent="0" algn="r" rtl="0">
              <a:spcBef>
                <a:spcPts val="0"/>
              </a:spcBef>
              <a:spcAft>
                <a:spcPts val="0"/>
              </a:spcAft>
              <a:buNone/>
              <a:defRPr sz="1200" b="0" i="0" u="none" strike="noStrike" cap="none">
                <a:solidFill>
                  <a:srgbClr val="898989"/>
                </a:solidFill>
                <a:latin typeface="Calibri"/>
                <a:ea typeface="Calibri"/>
                <a:cs typeface="Calibri"/>
                <a:sym typeface="Calibri"/>
              </a:defRPr>
            </a:lvl3pPr>
            <a:lvl4pPr marL="0" marR="0" lvl="3" indent="0" algn="r" rtl="0">
              <a:spcBef>
                <a:spcPts val="0"/>
              </a:spcBef>
              <a:spcAft>
                <a:spcPts val="0"/>
              </a:spcAft>
              <a:buNone/>
              <a:defRPr sz="1200" b="0" i="0" u="none" strike="noStrike" cap="none">
                <a:solidFill>
                  <a:srgbClr val="898989"/>
                </a:solidFill>
                <a:latin typeface="Calibri"/>
                <a:ea typeface="Calibri"/>
                <a:cs typeface="Calibri"/>
                <a:sym typeface="Calibri"/>
              </a:defRPr>
            </a:lvl4pPr>
            <a:lvl5pPr marL="0" marR="0" lvl="4" indent="0" algn="r" rtl="0">
              <a:spcBef>
                <a:spcPts val="0"/>
              </a:spcBef>
              <a:spcAft>
                <a:spcPts val="0"/>
              </a:spcAft>
              <a:buNone/>
              <a:defRPr sz="1200" b="0" i="0" u="none" strike="noStrike" cap="none">
                <a:solidFill>
                  <a:srgbClr val="898989"/>
                </a:solidFill>
                <a:latin typeface="Calibri"/>
                <a:ea typeface="Calibri"/>
                <a:cs typeface="Calibri"/>
                <a:sym typeface="Calibri"/>
              </a:defRPr>
            </a:lvl5pPr>
            <a:lvl6pPr marL="0" marR="0" lvl="5" indent="0" algn="r" rtl="0">
              <a:spcBef>
                <a:spcPts val="0"/>
              </a:spcBef>
              <a:spcAft>
                <a:spcPts val="0"/>
              </a:spcAft>
              <a:buNone/>
              <a:defRPr sz="1200" b="0" i="0" u="none" strike="noStrike" cap="none">
                <a:solidFill>
                  <a:srgbClr val="898989"/>
                </a:solidFill>
                <a:latin typeface="Calibri"/>
                <a:ea typeface="Calibri"/>
                <a:cs typeface="Calibri"/>
                <a:sym typeface="Calibri"/>
              </a:defRPr>
            </a:lvl6pPr>
            <a:lvl7pPr marL="0" marR="0" lvl="6" indent="0" algn="r" rtl="0">
              <a:spcBef>
                <a:spcPts val="0"/>
              </a:spcBef>
              <a:spcAft>
                <a:spcPts val="0"/>
              </a:spcAft>
              <a:buNone/>
              <a:defRPr sz="1200" b="0" i="0" u="none" strike="noStrike" cap="none">
                <a:solidFill>
                  <a:srgbClr val="898989"/>
                </a:solidFill>
                <a:latin typeface="Calibri"/>
                <a:ea typeface="Calibri"/>
                <a:cs typeface="Calibri"/>
                <a:sym typeface="Calibri"/>
              </a:defRPr>
            </a:lvl7pPr>
            <a:lvl8pPr marL="0" marR="0" lvl="7" indent="0" algn="r" rtl="0">
              <a:spcBef>
                <a:spcPts val="0"/>
              </a:spcBef>
              <a:spcAft>
                <a:spcPts val="0"/>
              </a:spcAft>
              <a:buNone/>
              <a:defRPr sz="1200" b="0" i="0" u="none" strike="noStrike" cap="none">
                <a:solidFill>
                  <a:srgbClr val="898989"/>
                </a:solidFill>
                <a:latin typeface="Calibri"/>
                <a:ea typeface="Calibri"/>
                <a:cs typeface="Calibri"/>
                <a:sym typeface="Calibri"/>
              </a:defRPr>
            </a:lvl8pPr>
            <a:lvl9pPr marL="0" marR="0" lvl="8" indent="0" algn="r" rtl="0">
              <a:spcBef>
                <a:spcPts val="0"/>
              </a:spcBef>
              <a:spcAft>
                <a:spcPts val="0"/>
              </a:spcAft>
              <a:buNone/>
              <a:defRPr sz="1200" b="0" i="0" u="none" strike="noStrike" cap="none">
                <a:solidFill>
                  <a:srgbClr val="898989"/>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40"/>
        <p:cNvGrpSpPr/>
        <p:nvPr/>
      </p:nvGrpSpPr>
      <p:grpSpPr>
        <a:xfrm>
          <a:off x="0" y="0"/>
          <a:ext cx="0" cy="0"/>
          <a:chOff x="0" y="0"/>
          <a:chExt cx="0" cy="0"/>
        </a:xfrm>
      </p:grpSpPr>
      <p:sp>
        <p:nvSpPr>
          <p:cNvPr id="141" name="Google Shape;141;p22"/>
          <p:cNvSpPr txBox="1">
            <a:spLocks noGrp="1"/>
          </p:cNvSpPr>
          <p:nvPr>
            <p:ph type="title"/>
          </p:nvPr>
        </p:nvSpPr>
        <p:spPr>
          <a:xfrm>
            <a:off x="1371599" y="4406900"/>
            <a:ext cx="7123200" cy="1362000"/>
          </a:xfrm>
          <a:prstGeom prst="rect">
            <a:avLst/>
          </a:prstGeom>
          <a:noFill/>
          <a:ln>
            <a:noFill/>
          </a:ln>
        </p:spPr>
        <p:txBody>
          <a:bodyPr spcFirstLastPara="1" wrap="square" lIns="91425" tIns="91425" rIns="91425" bIns="91425" anchor="t" anchorCtr="0"/>
          <a:lstStyle>
            <a:lvl1pPr marR="0" lvl="0" algn="l" rtl="0">
              <a:lnSpc>
                <a:spcPct val="100000"/>
              </a:lnSpc>
              <a:spcBef>
                <a:spcPts val="0"/>
              </a:spcBef>
              <a:spcAft>
                <a:spcPts val="0"/>
              </a:spcAft>
              <a:buClr>
                <a:srgbClr val="000000"/>
              </a:buClr>
              <a:buSzPts val="1400"/>
              <a:buFont typeface="Arial"/>
              <a:buNone/>
              <a:defRPr sz="4000" b="1"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36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36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36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3600" b="0" i="0" u="none" strike="noStrike" cap="none">
                <a:solidFill>
                  <a:schemeClr val="dk1"/>
                </a:solidFill>
                <a:latin typeface="Calibri"/>
                <a:ea typeface="Calibri"/>
                <a:cs typeface="Calibri"/>
                <a:sym typeface="Calibri"/>
              </a:defRPr>
            </a:lvl5pPr>
            <a:lvl6pPr marR="0" lvl="5" algn="ctr" rtl="0">
              <a:lnSpc>
                <a:spcPct val="100000"/>
              </a:lnSpc>
              <a:spcBef>
                <a:spcPts val="0"/>
              </a:spcBef>
              <a:spcAft>
                <a:spcPts val="0"/>
              </a:spcAft>
              <a:buClr>
                <a:srgbClr val="000000"/>
              </a:buClr>
              <a:buSzPts val="1400"/>
              <a:buFont typeface="Arial"/>
              <a:buNone/>
              <a:defRPr sz="4400" b="0" i="0" u="none" strike="noStrike" cap="none">
                <a:solidFill>
                  <a:schemeClr val="dk1"/>
                </a:solidFill>
                <a:latin typeface="Calibri"/>
                <a:ea typeface="Calibri"/>
                <a:cs typeface="Calibri"/>
                <a:sym typeface="Calibri"/>
              </a:defRPr>
            </a:lvl6pPr>
            <a:lvl7pPr marR="0" lvl="6" algn="ctr" rtl="0">
              <a:lnSpc>
                <a:spcPct val="100000"/>
              </a:lnSpc>
              <a:spcBef>
                <a:spcPts val="0"/>
              </a:spcBef>
              <a:spcAft>
                <a:spcPts val="0"/>
              </a:spcAft>
              <a:buClr>
                <a:srgbClr val="000000"/>
              </a:buClr>
              <a:buSzPts val="1400"/>
              <a:buFont typeface="Arial"/>
              <a:buNone/>
              <a:defRPr sz="4400" b="0" i="0" u="none" strike="noStrike" cap="none">
                <a:solidFill>
                  <a:schemeClr val="dk1"/>
                </a:solidFill>
                <a:latin typeface="Calibri"/>
                <a:ea typeface="Calibri"/>
                <a:cs typeface="Calibri"/>
                <a:sym typeface="Calibri"/>
              </a:defRPr>
            </a:lvl7pPr>
            <a:lvl8pPr marR="0" lvl="7" algn="ctr" rtl="0">
              <a:lnSpc>
                <a:spcPct val="100000"/>
              </a:lnSpc>
              <a:spcBef>
                <a:spcPts val="0"/>
              </a:spcBef>
              <a:spcAft>
                <a:spcPts val="0"/>
              </a:spcAft>
              <a:buClr>
                <a:srgbClr val="000000"/>
              </a:buClr>
              <a:buSzPts val="1400"/>
              <a:buFont typeface="Arial"/>
              <a:buNone/>
              <a:defRPr sz="4400" b="0" i="0" u="none" strike="noStrike" cap="none">
                <a:solidFill>
                  <a:schemeClr val="dk1"/>
                </a:solidFill>
                <a:latin typeface="Calibri"/>
                <a:ea typeface="Calibri"/>
                <a:cs typeface="Calibri"/>
                <a:sym typeface="Calibri"/>
              </a:defRPr>
            </a:lvl8pPr>
            <a:lvl9pPr marR="0" lvl="8" algn="ctr" rtl="0">
              <a:lnSpc>
                <a:spcPct val="100000"/>
              </a:lnSpc>
              <a:spcBef>
                <a:spcPts val="0"/>
              </a:spcBef>
              <a:spcAft>
                <a:spcPts val="0"/>
              </a:spcAft>
              <a:buClr>
                <a:srgbClr val="000000"/>
              </a:buClr>
              <a:buSzPts val="1400"/>
              <a:buFont typeface="Arial"/>
              <a:buNone/>
              <a:defRPr sz="4400" b="0" i="0" u="none" strike="noStrike" cap="none">
                <a:solidFill>
                  <a:schemeClr val="dk1"/>
                </a:solidFill>
                <a:latin typeface="Calibri"/>
                <a:ea typeface="Calibri"/>
                <a:cs typeface="Calibri"/>
                <a:sym typeface="Calibri"/>
              </a:defRPr>
            </a:lvl9pPr>
          </a:lstStyle>
          <a:p>
            <a:endParaRPr/>
          </a:p>
        </p:txBody>
      </p:sp>
      <p:sp>
        <p:nvSpPr>
          <p:cNvPr id="142" name="Google Shape;142;p22"/>
          <p:cNvSpPr txBox="1">
            <a:spLocks noGrp="1"/>
          </p:cNvSpPr>
          <p:nvPr>
            <p:ph type="body" idx="1"/>
          </p:nvPr>
        </p:nvSpPr>
        <p:spPr>
          <a:xfrm>
            <a:off x="1371599" y="2906713"/>
            <a:ext cx="7123200" cy="1500300"/>
          </a:xfrm>
          <a:prstGeom prst="rect">
            <a:avLst/>
          </a:prstGeom>
          <a:noFill/>
          <a:ln>
            <a:noFill/>
          </a:ln>
        </p:spPr>
        <p:txBody>
          <a:bodyPr spcFirstLastPara="1" wrap="square" lIns="91425" tIns="91425" rIns="91425" bIns="91425" anchor="b" anchorCtr="0"/>
          <a:lstStyle>
            <a:lvl1pPr marL="457200" marR="0" lvl="0" indent="-228600" algn="l" rtl="0">
              <a:lnSpc>
                <a:spcPct val="100000"/>
              </a:lnSpc>
              <a:spcBef>
                <a:spcPts val="400"/>
              </a:spcBef>
              <a:spcAft>
                <a:spcPts val="0"/>
              </a:spcAft>
              <a:buClr>
                <a:srgbClr val="888888"/>
              </a:buClr>
              <a:buSzPts val="2000"/>
              <a:buFont typeface="Arial"/>
              <a:buNone/>
              <a:defRPr sz="2000" b="0" i="0" u="none" strike="noStrike" cap="none">
                <a:solidFill>
                  <a:srgbClr val="888888"/>
                </a:solidFill>
                <a:latin typeface="Calibri"/>
                <a:ea typeface="Calibri"/>
                <a:cs typeface="Calibri"/>
                <a:sym typeface="Calibri"/>
              </a:defRPr>
            </a:lvl1pPr>
            <a:lvl2pPr marL="914400" marR="0" lvl="1" indent="-228600" algn="l" rtl="0">
              <a:lnSpc>
                <a:spcPct val="100000"/>
              </a:lnSpc>
              <a:spcBef>
                <a:spcPts val="360"/>
              </a:spcBef>
              <a:spcAft>
                <a:spcPts val="0"/>
              </a:spcAft>
              <a:buClr>
                <a:srgbClr val="888888"/>
              </a:buClr>
              <a:buSzPts val="1800"/>
              <a:buFont typeface="Arial"/>
              <a:buNone/>
              <a:defRPr sz="1800" b="0" i="0" u="none" strike="noStrike" cap="none">
                <a:solidFill>
                  <a:srgbClr val="888888"/>
                </a:solidFill>
                <a:latin typeface="Calibri"/>
                <a:ea typeface="Calibri"/>
                <a:cs typeface="Calibri"/>
                <a:sym typeface="Calibri"/>
              </a:defRPr>
            </a:lvl2pPr>
            <a:lvl3pPr marL="1371600" marR="0" lvl="2" indent="-228600" algn="l" rtl="0">
              <a:lnSpc>
                <a:spcPct val="100000"/>
              </a:lnSpc>
              <a:spcBef>
                <a:spcPts val="320"/>
              </a:spcBef>
              <a:spcAft>
                <a:spcPts val="0"/>
              </a:spcAft>
              <a:buClr>
                <a:srgbClr val="888888"/>
              </a:buClr>
              <a:buSzPts val="1600"/>
              <a:buFont typeface="Arial"/>
              <a:buNone/>
              <a:defRPr sz="1600" b="0" i="0" u="none" strike="noStrike" cap="none">
                <a:solidFill>
                  <a:srgbClr val="888888"/>
                </a:solidFill>
                <a:latin typeface="Calibri"/>
                <a:ea typeface="Calibri"/>
                <a:cs typeface="Calibri"/>
                <a:sym typeface="Calibri"/>
              </a:defRPr>
            </a:lvl3pPr>
            <a:lvl4pPr marL="1828800" marR="0" lvl="3" indent="-228600" algn="l" rtl="0">
              <a:lnSpc>
                <a:spcPct val="100000"/>
              </a:lnSpc>
              <a:spcBef>
                <a:spcPts val="280"/>
              </a:spcBef>
              <a:spcAft>
                <a:spcPts val="0"/>
              </a:spcAft>
              <a:buClr>
                <a:srgbClr val="888888"/>
              </a:buClr>
              <a:buSzPts val="1400"/>
              <a:buFont typeface="Arial"/>
              <a:buNone/>
              <a:defRPr sz="1400" b="0" i="0" u="none" strike="noStrike" cap="none">
                <a:solidFill>
                  <a:srgbClr val="888888"/>
                </a:solidFill>
                <a:latin typeface="Calibri"/>
                <a:ea typeface="Calibri"/>
                <a:cs typeface="Calibri"/>
                <a:sym typeface="Calibri"/>
              </a:defRPr>
            </a:lvl4pPr>
            <a:lvl5pPr marL="2286000" marR="0" lvl="4" indent="-228600" algn="l" rtl="0">
              <a:lnSpc>
                <a:spcPct val="100000"/>
              </a:lnSpc>
              <a:spcBef>
                <a:spcPts val="280"/>
              </a:spcBef>
              <a:spcAft>
                <a:spcPts val="0"/>
              </a:spcAft>
              <a:buClr>
                <a:srgbClr val="888888"/>
              </a:buClr>
              <a:buSzPts val="1400"/>
              <a:buFont typeface="Arial"/>
              <a:buNone/>
              <a:defRPr sz="1400" b="0" i="0" u="none" strike="noStrike" cap="none">
                <a:solidFill>
                  <a:srgbClr val="888888"/>
                </a:solidFill>
                <a:latin typeface="Calibri"/>
                <a:ea typeface="Calibri"/>
                <a:cs typeface="Calibri"/>
                <a:sym typeface="Calibri"/>
              </a:defRPr>
            </a:lvl5pPr>
            <a:lvl6pPr marL="2743200" marR="0" lvl="5" indent="-228600" algn="l" rtl="0">
              <a:lnSpc>
                <a:spcPct val="100000"/>
              </a:lnSpc>
              <a:spcBef>
                <a:spcPts val="280"/>
              </a:spcBef>
              <a:spcAft>
                <a:spcPts val="0"/>
              </a:spcAft>
              <a:buClr>
                <a:srgbClr val="888888"/>
              </a:buClr>
              <a:buSzPts val="1400"/>
              <a:buFont typeface="Arial"/>
              <a:buNone/>
              <a:defRPr sz="1400" b="0" i="0" u="none" strike="noStrike" cap="none">
                <a:solidFill>
                  <a:srgbClr val="888888"/>
                </a:solidFill>
                <a:latin typeface="Calibri"/>
                <a:ea typeface="Calibri"/>
                <a:cs typeface="Calibri"/>
                <a:sym typeface="Calibri"/>
              </a:defRPr>
            </a:lvl6pPr>
            <a:lvl7pPr marL="3200400" marR="0" lvl="6" indent="-228600" algn="l" rtl="0">
              <a:lnSpc>
                <a:spcPct val="100000"/>
              </a:lnSpc>
              <a:spcBef>
                <a:spcPts val="280"/>
              </a:spcBef>
              <a:spcAft>
                <a:spcPts val="0"/>
              </a:spcAft>
              <a:buClr>
                <a:srgbClr val="888888"/>
              </a:buClr>
              <a:buSzPts val="1400"/>
              <a:buFont typeface="Arial"/>
              <a:buNone/>
              <a:defRPr sz="1400" b="0" i="0" u="none" strike="noStrike" cap="none">
                <a:solidFill>
                  <a:srgbClr val="888888"/>
                </a:solidFill>
                <a:latin typeface="Calibri"/>
                <a:ea typeface="Calibri"/>
                <a:cs typeface="Calibri"/>
                <a:sym typeface="Calibri"/>
              </a:defRPr>
            </a:lvl7pPr>
            <a:lvl8pPr marL="3657600" marR="0" lvl="7" indent="-228600" algn="l" rtl="0">
              <a:lnSpc>
                <a:spcPct val="100000"/>
              </a:lnSpc>
              <a:spcBef>
                <a:spcPts val="280"/>
              </a:spcBef>
              <a:spcAft>
                <a:spcPts val="0"/>
              </a:spcAft>
              <a:buClr>
                <a:srgbClr val="888888"/>
              </a:buClr>
              <a:buSzPts val="1400"/>
              <a:buFont typeface="Arial"/>
              <a:buNone/>
              <a:defRPr sz="1400" b="0" i="0" u="none" strike="noStrike" cap="none">
                <a:solidFill>
                  <a:srgbClr val="888888"/>
                </a:solidFill>
                <a:latin typeface="Calibri"/>
                <a:ea typeface="Calibri"/>
                <a:cs typeface="Calibri"/>
                <a:sym typeface="Calibri"/>
              </a:defRPr>
            </a:lvl8pPr>
            <a:lvl9pPr marL="4114800" marR="0" lvl="8" indent="-228600" algn="l" rtl="0">
              <a:lnSpc>
                <a:spcPct val="100000"/>
              </a:lnSpc>
              <a:spcBef>
                <a:spcPts val="280"/>
              </a:spcBef>
              <a:spcAft>
                <a:spcPts val="0"/>
              </a:spcAft>
              <a:buClr>
                <a:srgbClr val="888888"/>
              </a:buClr>
              <a:buSzPts val="1400"/>
              <a:buFont typeface="Arial"/>
              <a:buNone/>
              <a:defRPr sz="1400" b="0" i="0" u="none" strike="noStrike" cap="none">
                <a:solidFill>
                  <a:srgbClr val="888888"/>
                </a:solidFill>
                <a:latin typeface="Calibri"/>
                <a:ea typeface="Calibri"/>
                <a:cs typeface="Calibri"/>
                <a:sym typeface="Calibri"/>
              </a:defRPr>
            </a:lvl9pPr>
          </a:lstStyle>
          <a:p>
            <a:endParaRPr/>
          </a:p>
        </p:txBody>
      </p:sp>
      <p:sp>
        <p:nvSpPr>
          <p:cNvPr id="143" name="Google Shape;143;p22"/>
          <p:cNvSpPr txBox="1">
            <a:spLocks noGrp="1"/>
          </p:cNvSpPr>
          <p:nvPr>
            <p:ph type="dt" idx="10"/>
          </p:nvPr>
        </p:nvSpPr>
        <p:spPr>
          <a:xfrm>
            <a:off x="457200" y="6638437"/>
            <a:ext cx="2133600" cy="231600"/>
          </a:xfrm>
          <a:prstGeom prst="rect">
            <a:avLst/>
          </a:prstGeom>
          <a:noFill/>
          <a:ln>
            <a:noFill/>
          </a:ln>
        </p:spPr>
        <p:txBody>
          <a:bodyPr spcFirstLastPara="1" wrap="square" lIns="91425" tIns="91425" rIns="91425" bIns="91425" anchor="ctr" anchorCtr="0"/>
          <a:lstStyle>
            <a:lvl1pPr marR="0" lvl="0" algn="l" rtl="0">
              <a:lnSpc>
                <a:spcPct val="100000"/>
              </a:lnSpc>
              <a:spcBef>
                <a:spcPts val="0"/>
              </a:spcBef>
              <a:spcAft>
                <a:spcPts val="0"/>
              </a:spcAft>
              <a:buClr>
                <a:srgbClr val="000000"/>
              </a:buClr>
              <a:buSzPts val="1400"/>
              <a:buFont typeface="Arial"/>
              <a:buNone/>
              <a:defRPr sz="1200" b="0" i="0" u="none" strike="noStrike" cap="none">
                <a:solidFill>
                  <a:srgbClr val="898989"/>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144" name="Google Shape;144;p22"/>
          <p:cNvSpPr txBox="1">
            <a:spLocks noGrp="1"/>
          </p:cNvSpPr>
          <p:nvPr>
            <p:ph type="ftr" idx="11"/>
          </p:nvPr>
        </p:nvSpPr>
        <p:spPr>
          <a:xfrm>
            <a:off x="3124200" y="6638437"/>
            <a:ext cx="2895600" cy="231600"/>
          </a:xfrm>
          <a:prstGeom prst="rect">
            <a:avLst/>
          </a:prstGeom>
          <a:noFill/>
          <a:ln>
            <a:noFill/>
          </a:ln>
        </p:spPr>
        <p:txBody>
          <a:bodyPr spcFirstLastPara="1" wrap="square" lIns="91425" tIns="91425" rIns="91425" bIns="91425" anchor="ctr" anchorCtr="0"/>
          <a:lstStyle>
            <a:lvl1pPr marR="0" lvl="0" algn="ctr"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145" name="Google Shape;145;p22"/>
          <p:cNvSpPr txBox="1">
            <a:spLocks noGrp="1"/>
          </p:cNvSpPr>
          <p:nvPr>
            <p:ph type="sldNum" idx="12"/>
          </p:nvPr>
        </p:nvSpPr>
        <p:spPr>
          <a:xfrm>
            <a:off x="6553200" y="6638437"/>
            <a:ext cx="2133600" cy="231600"/>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146"/>
        <p:cNvGrpSpPr/>
        <p:nvPr/>
      </p:nvGrpSpPr>
      <p:grpSpPr>
        <a:xfrm>
          <a:off x="0" y="0"/>
          <a:ext cx="0" cy="0"/>
          <a:chOff x="0" y="0"/>
          <a:chExt cx="0" cy="0"/>
        </a:xfrm>
      </p:grpSpPr>
      <p:sp>
        <p:nvSpPr>
          <p:cNvPr id="147" name="Google Shape;147;p23"/>
          <p:cNvSpPr txBox="1">
            <a:spLocks noGrp="1"/>
          </p:cNvSpPr>
          <p:nvPr>
            <p:ph type="title"/>
          </p:nvPr>
        </p:nvSpPr>
        <p:spPr>
          <a:xfrm>
            <a:off x="1417638" y="977900"/>
            <a:ext cx="7269300" cy="1143000"/>
          </a:xfrm>
          <a:prstGeom prst="rect">
            <a:avLst/>
          </a:prstGeom>
          <a:noFill/>
          <a:ln>
            <a:noFill/>
          </a:ln>
        </p:spPr>
        <p:txBody>
          <a:bodyPr spcFirstLastPara="1" wrap="square" lIns="91425" tIns="91425" rIns="91425" bIns="91425" anchor="ctr" anchorCtr="0"/>
          <a:lstStyle>
            <a:lvl1pPr marR="0" lvl="0" algn="l" rtl="0">
              <a:lnSpc>
                <a:spcPct val="100000"/>
              </a:lnSpc>
              <a:spcBef>
                <a:spcPts val="0"/>
              </a:spcBef>
              <a:spcAft>
                <a:spcPts val="0"/>
              </a:spcAft>
              <a:buClr>
                <a:srgbClr val="000000"/>
              </a:buClr>
              <a:buSzPts val="1400"/>
              <a:buFont typeface="Arial"/>
              <a:buNone/>
              <a:defRPr sz="36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36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36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36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3600" b="0" i="0" u="none" strike="noStrike" cap="none">
                <a:solidFill>
                  <a:schemeClr val="dk1"/>
                </a:solidFill>
                <a:latin typeface="Calibri"/>
                <a:ea typeface="Calibri"/>
                <a:cs typeface="Calibri"/>
                <a:sym typeface="Calibri"/>
              </a:defRPr>
            </a:lvl5pPr>
            <a:lvl6pPr marR="0" lvl="5" algn="ctr" rtl="0">
              <a:lnSpc>
                <a:spcPct val="100000"/>
              </a:lnSpc>
              <a:spcBef>
                <a:spcPts val="0"/>
              </a:spcBef>
              <a:spcAft>
                <a:spcPts val="0"/>
              </a:spcAft>
              <a:buClr>
                <a:srgbClr val="000000"/>
              </a:buClr>
              <a:buSzPts val="1400"/>
              <a:buFont typeface="Arial"/>
              <a:buNone/>
              <a:defRPr sz="4400" b="0" i="0" u="none" strike="noStrike" cap="none">
                <a:solidFill>
                  <a:schemeClr val="dk1"/>
                </a:solidFill>
                <a:latin typeface="Calibri"/>
                <a:ea typeface="Calibri"/>
                <a:cs typeface="Calibri"/>
                <a:sym typeface="Calibri"/>
              </a:defRPr>
            </a:lvl6pPr>
            <a:lvl7pPr marR="0" lvl="6" algn="ctr" rtl="0">
              <a:lnSpc>
                <a:spcPct val="100000"/>
              </a:lnSpc>
              <a:spcBef>
                <a:spcPts val="0"/>
              </a:spcBef>
              <a:spcAft>
                <a:spcPts val="0"/>
              </a:spcAft>
              <a:buClr>
                <a:srgbClr val="000000"/>
              </a:buClr>
              <a:buSzPts val="1400"/>
              <a:buFont typeface="Arial"/>
              <a:buNone/>
              <a:defRPr sz="4400" b="0" i="0" u="none" strike="noStrike" cap="none">
                <a:solidFill>
                  <a:schemeClr val="dk1"/>
                </a:solidFill>
                <a:latin typeface="Calibri"/>
                <a:ea typeface="Calibri"/>
                <a:cs typeface="Calibri"/>
                <a:sym typeface="Calibri"/>
              </a:defRPr>
            </a:lvl7pPr>
            <a:lvl8pPr marR="0" lvl="7" algn="ctr" rtl="0">
              <a:lnSpc>
                <a:spcPct val="100000"/>
              </a:lnSpc>
              <a:spcBef>
                <a:spcPts val="0"/>
              </a:spcBef>
              <a:spcAft>
                <a:spcPts val="0"/>
              </a:spcAft>
              <a:buClr>
                <a:srgbClr val="000000"/>
              </a:buClr>
              <a:buSzPts val="1400"/>
              <a:buFont typeface="Arial"/>
              <a:buNone/>
              <a:defRPr sz="4400" b="0" i="0" u="none" strike="noStrike" cap="none">
                <a:solidFill>
                  <a:schemeClr val="dk1"/>
                </a:solidFill>
                <a:latin typeface="Calibri"/>
                <a:ea typeface="Calibri"/>
                <a:cs typeface="Calibri"/>
                <a:sym typeface="Calibri"/>
              </a:defRPr>
            </a:lvl8pPr>
            <a:lvl9pPr marR="0" lvl="8" algn="ctr" rtl="0">
              <a:lnSpc>
                <a:spcPct val="100000"/>
              </a:lnSpc>
              <a:spcBef>
                <a:spcPts val="0"/>
              </a:spcBef>
              <a:spcAft>
                <a:spcPts val="0"/>
              </a:spcAft>
              <a:buClr>
                <a:srgbClr val="000000"/>
              </a:buClr>
              <a:buSzPts val="1400"/>
              <a:buFont typeface="Arial"/>
              <a:buNone/>
              <a:defRPr sz="4400" b="0" i="0" u="none" strike="noStrike" cap="none">
                <a:solidFill>
                  <a:schemeClr val="dk1"/>
                </a:solidFill>
                <a:latin typeface="Calibri"/>
                <a:ea typeface="Calibri"/>
                <a:cs typeface="Calibri"/>
                <a:sym typeface="Calibri"/>
              </a:defRPr>
            </a:lvl9pPr>
          </a:lstStyle>
          <a:p>
            <a:endParaRPr/>
          </a:p>
        </p:txBody>
      </p:sp>
      <p:sp>
        <p:nvSpPr>
          <p:cNvPr id="148" name="Google Shape;148;p23"/>
          <p:cNvSpPr txBox="1">
            <a:spLocks noGrp="1"/>
          </p:cNvSpPr>
          <p:nvPr>
            <p:ph type="body" idx="1"/>
          </p:nvPr>
        </p:nvSpPr>
        <p:spPr>
          <a:xfrm>
            <a:off x="1417320" y="2221992"/>
            <a:ext cx="3528000" cy="3904200"/>
          </a:xfrm>
          <a:prstGeom prst="rect">
            <a:avLst/>
          </a:prstGeom>
          <a:noFill/>
          <a:ln>
            <a:noFill/>
          </a:ln>
        </p:spPr>
        <p:txBody>
          <a:bodyPr spcFirstLastPara="1" wrap="square" lIns="91425" tIns="91425" rIns="91425" bIns="91425" anchor="t" anchorCtr="0"/>
          <a:lstStyle>
            <a:lvl1pPr marL="457200" marR="0" lvl="0" indent="-406400" algn="l" rtl="0">
              <a:lnSpc>
                <a:spcPct val="100000"/>
              </a:lnSpc>
              <a:spcBef>
                <a:spcPts val="56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100000"/>
              </a:lnSpc>
              <a:spcBef>
                <a:spcPts val="48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100000"/>
              </a:lnSpc>
              <a:spcBef>
                <a:spcPts val="36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100000"/>
              </a:lnSpc>
              <a:spcBef>
                <a:spcPts val="36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100000"/>
              </a:lnSpc>
              <a:spcBef>
                <a:spcPts val="36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100000"/>
              </a:lnSpc>
              <a:spcBef>
                <a:spcPts val="36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100000"/>
              </a:lnSpc>
              <a:spcBef>
                <a:spcPts val="36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100000"/>
              </a:lnSpc>
              <a:spcBef>
                <a:spcPts val="36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49" name="Google Shape;149;p23"/>
          <p:cNvSpPr txBox="1">
            <a:spLocks noGrp="1"/>
          </p:cNvSpPr>
          <p:nvPr>
            <p:ph type="body" idx="2"/>
          </p:nvPr>
        </p:nvSpPr>
        <p:spPr>
          <a:xfrm>
            <a:off x="5166360" y="2221992"/>
            <a:ext cx="3528000" cy="3904200"/>
          </a:xfrm>
          <a:prstGeom prst="rect">
            <a:avLst/>
          </a:prstGeom>
          <a:noFill/>
          <a:ln>
            <a:noFill/>
          </a:ln>
        </p:spPr>
        <p:txBody>
          <a:bodyPr spcFirstLastPara="1" wrap="square" lIns="91425" tIns="91425" rIns="91425" bIns="91425" anchor="t" anchorCtr="0"/>
          <a:lstStyle>
            <a:lvl1pPr marL="457200" marR="0" lvl="0" indent="-406400" algn="l" rtl="0">
              <a:lnSpc>
                <a:spcPct val="100000"/>
              </a:lnSpc>
              <a:spcBef>
                <a:spcPts val="56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100000"/>
              </a:lnSpc>
              <a:spcBef>
                <a:spcPts val="48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100000"/>
              </a:lnSpc>
              <a:spcBef>
                <a:spcPts val="36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100000"/>
              </a:lnSpc>
              <a:spcBef>
                <a:spcPts val="36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100000"/>
              </a:lnSpc>
              <a:spcBef>
                <a:spcPts val="36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100000"/>
              </a:lnSpc>
              <a:spcBef>
                <a:spcPts val="36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100000"/>
              </a:lnSpc>
              <a:spcBef>
                <a:spcPts val="36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100000"/>
              </a:lnSpc>
              <a:spcBef>
                <a:spcPts val="36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50" name="Google Shape;150;p23"/>
          <p:cNvSpPr txBox="1">
            <a:spLocks noGrp="1"/>
          </p:cNvSpPr>
          <p:nvPr>
            <p:ph type="dt" idx="10"/>
          </p:nvPr>
        </p:nvSpPr>
        <p:spPr>
          <a:xfrm>
            <a:off x="457200" y="6638437"/>
            <a:ext cx="2133600" cy="231600"/>
          </a:xfrm>
          <a:prstGeom prst="rect">
            <a:avLst/>
          </a:prstGeom>
          <a:noFill/>
          <a:ln>
            <a:noFill/>
          </a:ln>
        </p:spPr>
        <p:txBody>
          <a:bodyPr spcFirstLastPara="1" wrap="square" lIns="91425" tIns="91425" rIns="91425" bIns="91425" anchor="ctr" anchorCtr="0"/>
          <a:lstStyle>
            <a:lvl1pPr marR="0" lvl="0" algn="l" rtl="0">
              <a:lnSpc>
                <a:spcPct val="100000"/>
              </a:lnSpc>
              <a:spcBef>
                <a:spcPts val="0"/>
              </a:spcBef>
              <a:spcAft>
                <a:spcPts val="0"/>
              </a:spcAft>
              <a:buClr>
                <a:srgbClr val="000000"/>
              </a:buClr>
              <a:buSzPts val="1400"/>
              <a:buFont typeface="Arial"/>
              <a:buNone/>
              <a:defRPr sz="1200" b="0" i="0" u="none" strike="noStrike" cap="none">
                <a:solidFill>
                  <a:srgbClr val="898989"/>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151" name="Google Shape;151;p23"/>
          <p:cNvSpPr txBox="1">
            <a:spLocks noGrp="1"/>
          </p:cNvSpPr>
          <p:nvPr>
            <p:ph type="ftr" idx="11"/>
          </p:nvPr>
        </p:nvSpPr>
        <p:spPr>
          <a:xfrm>
            <a:off x="3124200" y="6638437"/>
            <a:ext cx="2895600" cy="231600"/>
          </a:xfrm>
          <a:prstGeom prst="rect">
            <a:avLst/>
          </a:prstGeom>
          <a:noFill/>
          <a:ln>
            <a:noFill/>
          </a:ln>
        </p:spPr>
        <p:txBody>
          <a:bodyPr spcFirstLastPara="1" wrap="square" lIns="91425" tIns="91425" rIns="91425" bIns="91425" anchor="ctr" anchorCtr="0"/>
          <a:lstStyle>
            <a:lvl1pPr marR="0" lvl="0" algn="ctr"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152" name="Google Shape;152;p23"/>
          <p:cNvSpPr txBox="1">
            <a:spLocks noGrp="1"/>
          </p:cNvSpPr>
          <p:nvPr>
            <p:ph type="sldNum" idx="12"/>
          </p:nvPr>
        </p:nvSpPr>
        <p:spPr>
          <a:xfrm>
            <a:off x="6553200" y="6638437"/>
            <a:ext cx="2133600" cy="231600"/>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153"/>
        <p:cNvGrpSpPr/>
        <p:nvPr/>
      </p:nvGrpSpPr>
      <p:grpSpPr>
        <a:xfrm>
          <a:off x="0" y="0"/>
          <a:ext cx="0" cy="0"/>
          <a:chOff x="0" y="0"/>
          <a:chExt cx="0" cy="0"/>
        </a:xfrm>
      </p:grpSpPr>
      <p:sp>
        <p:nvSpPr>
          <p:cNvPr id="154" name="Google Shape;154;p24"/>
          <p:cNvSpPr txBox="1">
            <a:spLocks noGrp="1"/>
          </p:cNvSpPr>
          <p:nvPr>
            <p:ph type="title"/>
          </p:nvPr>
        </p:nvSpPr>
        <p:spPr>
          <a:xfrm>
            <a:off x="1417638" y="977900"/>
            <a:ext cx="7269300" cy="1143000"/>
          </a:xfrm>
          <a:prstGeom prst="rect">
            <a:avLst/>
          </a:prstGeom>
          <a:noFill/>
          <a:ln>
            <a:noFill/>
          </a:ln>
        </p:spPr>
        <p:txBody>
          <a:bodyPr spcFirstLastPara="1" wrap="square" lIns="91425" tIns="91425" rIns="91425" bIns="91425" anchor="ctr" anchorCtr="0"/>
          <a:lstStyle>
            <a:lvl1pPr marR="0" lvl="0" algn="l" rtl="0">
              <a:lnSpc>
                <a:spcPct val="100000"/>
              </a:lnSpc>
              <a:spcBef>
                <a:spcPts val="0"/>
              </a:spcBef>
              <a:spcAft>
                <a:spcPts val="0"/>
              </a:spcAft>
              <a:buClr>
                <a:srgbClr val="000000"/>
              </a:buClr>
              <a:buSzPts val="1400"/>
              <a:buFont typeface="Arial"/>
              <a:buNone/>
              <a:defRPr sz="36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36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36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36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3600" b="0" i="0" u="none" strike="noStrike" cap="none">
                <a:solidFill>
                  <a:schemeClr val="dk1"/>
                </a:solidFill>
                <a:latin typeface="Calibri"/>
                <a:ea typeface="Calibri"/>
                <a:cs typeface="Calibri"/>
                <a:sym typeface="Calibri"/>
              </a:defRPr>
            </a:lvl5pPr>
            <a:lvl6pPr marR="0" lvl="5" algn="ctr" rtl="0">
              <a:lnSpc>
                <a:spcPct val="100000"/>
              </a:lnSpc>
              <a:spcBef>
                <a:spcPts val="0"/>
              </a:spcBef>
              <a:spcAft>
                <a:spcPts val="0"/>
              </a:spcAft>
              <a:buClr>
                <a:srgbClr val="000000"/>
              </a:buClr>
              <a:buSzPts val="1400"/>
              <a:buFont typeface="Arial"/>
              <a:buNone/>
              <a:defRPr sz="4400" b="0" i="0" u="none" strike="noStrike" cap="none">
                <a:solidFill>
                  <a:schemeClr val="dk1"/>
                </a:solidFill>
                <a:latin typeface="Calibri"/>
                <a:ea typeface="Calibri"/>
                <a:cs typeface="Calibri"/>
                <a:sym typeface="Calibri"/>
              </a:defRPr>
            </a:lvl6pPr>
            <a:lvl7pPr marR="0" lvl="6" algn="ctr" rtl="0">
              <a:lnSpc>
                <a:spcPct val="100000"/>
              </a:lnSpc>
              <a:spcBef>
                <a:spcPts val="0"/>
              </a:spcBef>
              <a:spcAft>
                <a:spcPts val="0"/>
              </a:spcAft>
              <a:buClr>
                <a:srgbClr val="000000"/>
              </a:buClr>
              <a:buSzPts val="1400"/>
              <a:buFont typeface="Arial"/>
              <a:buNone/>
              <a:defRPr sz="4400" b="0" i="0" u="none" strike="noStrike" cap="none">
                <a:solidFill>
                  <a:schemeClr val="dk1"/>
                </a:solidFill>
                <a:latin typeface="Calibri"/>
                <a:ea typeface="Calibri"/>
                <a:cs typeface="Calibri"/>
                <a:sym typeface="Calibri"/>
              </a:defRPr>
            </a:lvl7pPr>
            <a:lvl8pPr marR="0" lvl="7" algn="ctr" rtl="0">
              <a:lnSpc>
                <a:spcPct val="100000"/>
              </a:lnSpc>
              <a:spcBef>
                <a:spcPts val="0"/>
              </a:spcBef>
              <a:spcAft>
                <a:spcPts val="0"/>
              </a:spcAft>
              <a:buClr>
                <a:srgbClr val="000000"/>
              </a:buClr>
              <a:buSzPts val="1400"/>
              <a:buFont typeface="Arial"/>
              <a:buNone/>
              <a:defRPr sz="4400" b="0" i="0" u="none" strike="noStrike" cap="none">
                <a:solidFill>
                  <a:schemeClr val="dk1"/>
                </a:solidFill>
                <a:latin typeface="Calibri"/>
                <a:ea typeface="Calibri"/>
                <a:cs typeface="Calibri"/>
                <a:sym typeface="Calibri"/>
              </a:defRPr>
            </a:lvl8pPr>
            <a:lvl9pPr marR="0" lvl="8" algn="ctr" rtl="0">
              <a:lnSpc>
                <a:spcPct val="100000"/>
              </a:lnSpc>
              <a:spcBef>
                <a:spcPts val="0"/>
              </a:spcBef>
              <a:spcAft>
                <a:spcPts val="0"/>
              </a:spcAft>
              <a:buClr>
                <a:srgbClr val="000000"/>
              </a:buClr>
              <a:buSzPts val="1400"/>
              <a:buFont typeface="Arial"/>
              <a:buNone/>
              <a:defRPr sz="4400" b="0" i="0" u="none" strike="noStrike" cap="none">
                <a:solidFill>
                  <a:schemeClr val="dk1"/>
                </a:solidFill>
                <a:latin typeface="Calibri"/>
                <a:ea typeface="Calibri"/>
                <a:cs typeface="Calibri"/>
                <a:sym typeface="Calibri"/>
              </a:defRPr>
            </a:lvl9pPr>
          </a:lstStyle>
          <a:p>
            <a:endParaRPr/>
          </a:p>
        </p:txBody>
      </p:sp>
      <p:sp>
        <p:nvSpPr>
          <p:cNvPr id="155" name="Google Shape;155;p24"/>
          <p:cNvSpPr txBox="1">
            <a:spLocks noGrp="1"/>
          </p:cNvSpPr>
          <p:nvPr>
            <p:ph type="body" idx="1"/>
          </p:nvPr>
        </p:nvSpPr>
        <p:spPr>
          <a:xfrm>
            <a:off x="1417320" y="2193481"/>
            <a:ext cx="3528000" cy="639900"/>
          </a:xfrm>
          <a:prstGeom prst="rect">
            <a:avLst/>
          </a:prstGeom>
          <a:noFill/>
          <a:ln>
            <a:noFill/>
          </a:ln>
        </p:spPr>
        <p:txBody>
          <a:bodyPr spcFirstLastPara="1" wrap="square" lIns="91425" tIns="91425" rIns="91425" bIns="91425" anchor="b" anchorCtr="0"/>
          <a:lstStyle>
            <a:lvl1pPr marL="457200" marR="0" lvl="0" indent="-228600" algn="l" rtl="0">
              <a:lnSpc>
                <a:spcPct val="100000"/>
              </a:lnSpc>
              <a:spcBef>
                <a:spcPts val="480"/>
              </a:spcBef>
              <a:spcAft>
                <a:spcPts val="0"/>
              </a:spcAft>
              <a:buClr>
                <a:schemeClr val="dk1"/>
              </a:buClr>
              <a:buSzPts val="2400"/>
              <a:buFont typeface="Arial"/>
              <a:buNone/>
              <a:defRPr sz="2400" b="1" i="0" u="none" strike="noStrike" cap="none">
                <a:solidFill>
                  <a:schemeClr val="dk1"/>
                </a:solidFill>
                <a:latin typeface="Calibri"/>
                <a:ea typeface="Calibri"/>
                <a:cs typeface="Calibri"/>
                <a:sym typeface="Calibri"/>
              </a:defRPr>
            </a:lvl1pPr>
            <a:lvl2pPr marL="914400" marR="0" lvl="1" indent="-228600" algn="l" rtl="0">
              <a:lnSpc>
                <a:spcPct val="100000"/>
              </a:lnSpc>
              <a:spcBef>
                <a:spcPts val="400"/>
              </a:spcBef>
              <a:spcAft>
                <a:spcPts val="0"/>
              </a:spcAft>
              <a:buClr>
                <a:schemeClr val="dk1"/>
              </a:buClr>
              <a:buSzPts val="2000"/>
              <a:buFont typeface="Arial"/>
              <a:buNone/>
              <a:defRPr sz="2000" b="1" i="0" u="none" strike="noStrike" cap="none">
                <a:solidFill>
                  <a:schemeClr val="dk1"/>
                </a:solidFill>
                <a:latin typeface="Calibri"/>
                <a:ea typeface="Calibri"/>
                <a:cs typeface="Calibri"/>
                <a:sym typeface="Calibri"/>
              </a:defRPr>
            </a:lvl2pPr>
            <a:lvl3pPr marL="1371600" marR="0" lvl="2" indent="-228600" algn="l" rtl="0">
              <a:lnSpc>
                <a:spcPct val="100000"/>
              </a:lnSpc>
              <a:spcBef>
                <a:spcPts val="360"/>
              </a:spcBef>
              <a:spcAft>
                <a:spcPts val="0"/>
              </a:spcAft>
              <a:buClr>
                <a:schemeClr val="dk1"/>
              </a:buClr>
              <a:buSzPts val="1800"/>
              <a:buFont typeface="Arial"/>
              <a:buNone/>
              <a:defRPr sz="1800" b="1" i="0" u="none" strike="noStrike" cap="none">
                <a:solidFill>
                  <a:schemeClr val="dk1"/>
                </a:solidFill>
                <a:latin typeface="Calibri"/>
                <a:ea typeface="Calibri"/>
                <a:cs typeface="Calibri"/>
                <a:sym typeface="Calibri"/>
              </a:defRPr>
            </a:lvl3pPr>
            <a:lvl4pPr marL="1828800" marR="0" lvl="3" indent="-228600" algn="l" rtl="0">
              <a:lnSpc>
                <a:spcPct val="100000"/>
              </a:lnSpc>
              <a:spcBef>
                <a:spcPts val="320"/>
              </a:spcBef>
              <a:spcAft>
                <a:spcPts val="0"/>
              </a:spcAft>
              <a:buClr>
                <a:schemeClr val="dk1"/>
              </a:buClr>
              <a:buSzPts val="1600"/>
              <a:buFont typeface="Arial"/>
              <a:buNone/>
              <a:defRPr sz="1600" b="1" i="0" u="none" strike="noStrike" cap="none">
                <a:solidFill>
                  <a:schemeClr val="dk1"/>
                </a:solidFill>
                <a:latin typeface="Calibri"/>
                <a:ea typeface="Calibri"/>
                <a:cs typeface="Calibri"/>
                <a:sym typeface="Calibri"/>
              </a:defRPr>
            </a:lvl4pPr>
            <a:lvl5pPr marL="2286000" marR="0" lvl="4" indent="-228600" algn="l" rtl="0">
              <a:lnSpc>
                <a:spcPct val="100000"/>
              </a:lnSpc>
              <a:spcBef>
                <a:spcPts val="320"/>
              </a:spcBef>
              <a:spcAft>
                <a:spcPts val="0"/>
              </a:spcAft>
              <a:buClr>
                <a:schemeClr val="dk1"/>
              </a:buClr>
              <a:buSzPts val="1600"/>
              <a:buFont typeface="Arial"/>
              <a:buNone/>
              <a:defRPr sz="1600" b="1" i="0" u="none" strike="noStrike" cap="none">
                <a:solidFill>
                  <a:schemeClr val="dk1"/>
                </a:solidFill>
                <a:latin typeface="Calibri"/>
                <a:ea typeface="Calibri"/>
                <a:cs typeface="Calibri"/>
                <a:sym typeface="Calibri"/>
              </a:defRPr>
            </a:lvl5pPr>
            <a:lvl6pPr marL="2743200" marR="0" lvl="5" indent="-228600" algn="l" rtl="0">
              <a:lnSpc>
                <a:spcPct val="100000"/>
              </a:lnSpc>
              <a:spcBef>
                <a:spcPts val="320"/>
              </a:spcBef>
              <a:spcAft>
                <a:spcPts val="0"/>
              </a:spcAft>
              <a:buClr>
                <a:schemeClr val="dk1"/>
              </a:buClr>
              <a:buSzPts val="1600"/>
              <a:buFont typeface="Arial"/>
              <a:buNone/>
              <a:defRPr sz="1600" b="1" i="0" u="none" strike="noStrike" cap="none">
                <a:solidFill>
                  <a:schemeClr val="dk1"/>
                </a:solidFill>
                <a:latin typeface="Calibri"/>
                <a:ea typeface="Calibri"/>
                <a:cs typeface="Calibri"/>
                <a:sym typeface="Calibri"/>
              </a:defRPr>
            </a:lvl6pPr>
            <a:lvl7pPr marL="3200400" marR="0" lvl="6" indent="-228600" algn="l" rtl="0">
              <a:lnSpc>
                <a:spcPct val="100000"/>
              </a:lnSpc>
              <a:spcBef>
                <a:spcPts val="320"/>
              </a:spcBef>
              <a:spcAft>
                <a:spcPts val="0"/>
              </a:spcAft>
              <a:buClr>
                <a:schemeClr val="dk1"/>
              </a:buClr>
              <a:buSzPts val="1600"/>
              <a:buFont typeface="Arial"/>
              <a:buNone/>
              <a:defRPr sz="1600" b="1" i="0" u="none" strike="noStrike" cap="none">
                <a:solidFill>
                  <a:schemeClr val="dk1"/>
                </a:solidFill>
                <a:latin typeface="Calibri"/>
                <a:ea typeface="Calibri"/>
                <a:cs typeface="Calibri"/>
                <a:sym typeface="Calibri"/>
              </a:defRPr>
            </a:lvl7pPr>
            <a:lvl8pPr marL="3657600" marR="0" lvl="7" indent="-228600" algn="l" rtl="0">
              <a:lnSpc>
                <a:spcPct val="100000"/>
              </a:lnSpc>
              <a:spcBef>
                <a:spcPts val="320"/>
              </a:spcBef>
              <a:spcAft>
                <a:spcPts val="0"/>
              </a:spcAft>
              <a:buClr>
                <a:schemeClr val="dk1"/>
              </a:buClr>
              <a:buSzPts val="1600"/>
              <a:buFont typeface="Arial"/>
              <a:buNone/>
              <a:defRPr sz="1600" b="1" i="0" u="none" strike="noStrike" cap="none">
                <a:solidFill>
                  <a:schemeClr val="dk1"/>
                </a:solidFill>
                <a:latin typeface="Calibri"/>
                <a:ea typeface="Calibri"/>
                <a:cs typeface="Calibri"/>
                <a:sym typeface="Calibri"/>
              </a:defRPr>
            </a:lvl8pPr>
            <a:lvl9pPr marL="4114800" marR="0" lvl="8" indent="-228600" algn="l" rtl="0">
              <a:lnSpc>
                <a:spcPct val="100000"/>
              </a:lnSpc>
              <a:spcBef>
                <a:spcPts val="320"/>
              </a:spcBef>
              <a:spcAft>
                <a:spcPts val="0"/>
              </a:spcAft>
              <a:buClr>
                <a:schemeClr val="dk1"/>
              </a:buClr>
              <a:buSzPts val="1600"/>
              <a:buFont typeface="Arial"/>
              <a:buNone/>
              <a:defRPr sz="1600" b="1" i="0" u="none" strike="noStrike" cap="none">
                <a:solidFill>
                  <a:schemeClr val="dk1"/>
                </a:solidFill>
                <a:latin typeface="Calibri"/>
                <a:ea typeface="Calibri"/>
                <a:cs typeface="Calibri"/>
                <a:sym typeface="Calibri"/>
              </a:defRPr>
            </a:lvl9pPr>
          </a:lstStyle>
          <a:p>
            <a:endParaRPr/>
          </a:p>
        </p:txBody>
      </p:sp>
      <p:sp>
        <p:nvSpPr>
          <p:cNvPr id="156" name="Google Shape;156;p24"/>
          <p:cNvSpPr txBox="1">
            <a:spLocks noGrp="1"/>
          </p:cNvSpPr>
          <p:nvPr>
            <p:ph type="body" idx="2"/>
          </p:nvPr>
        </p:nvSpPr>
        <p:spPr>
          <a:xfrm>
            <a:off x="1417320" y="2871216"/>
            <a:ext cx="3528000" cy="3240000"/>
          </a:xfrm>
          <a:prstGeom prst="rect">
            <a:avLst/>
          </a:prstGeom>
          <a:noFill/>
          <a:ln>
            <a:noFill/>
          </a:ln>
        </p:spPr>
        <p:txBody>
          <a:bodyPr spcFirstLastPara="1" wrap="square" lIns="91425" tIns="91425" rIns="91425" bIns="91425" anchor="t" anchorCtr="0"/>
          <a:lstStyle>
            <a:lvl1pPr marL="457200" marR="0" lvl="0" indent="-381000" algn="l" rtl="0">
              <a:lnSpc>
                <a:spcPct val="100000"/>
              </a:lnSpc>
              <a:spcBef>
                <a:spcPts val="48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1pPr>
            <a:lvl2pPr marL="914400" marR="0" lvl="1"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2pPr>
            <a:lvl3pPr marL="1371600" marR="0" lvl="2" indent="-342900" algn="l" rtl="0">
              <a:lnSpc>
                <a:spcPct val="100000"/>
              </a:lnSpc>
              <a:spcBef>
                <a:spcPts val="36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3pPr>
            <a:lvl4pPr marL="1828800" marR="0" lvl="3" indent="-330200" algn="l" rtl="0">
              <a:lnSpc>
                <a:spcPct val="100000"/>
              </a:lnSpc>
              <a:spcBef>
                <a:spcPts val="320"/>
              </a:spcBef>
              <a:spcAft>
                <a:spcPts val="0"/>
              </a:spcAft>
              <a:buClr>
                <a:schemeClr val="dk1"/>
              </a:buClr>
              <a:buSzPts val="1600"/>
              <a:buFont typeface="Arial"/>
              <a:buChar char="–"/>
              <a:defRPr sz="1600" b="0" i="0" u="none" strike="noStrike" cap="none">
                <a:solidFill>
                  <a:schemeClr val="dk1"/>
                </a:solidFill>
                <a:latin typeface="Calibri"/>
                <a:ea typeface="Calibri"/>
                <a:cs typeface="Calibri"/>
                <a:sym typeface="Calibri"/>
              </a:defRPr>
            </a:lvl4pPr>
            <a:lvl5pPr marL="2286000" marR="0" lvl="4" indent="-330200" algn="l" rtl="0">
              <a:lnSpc>
                <a:spcPct val="100000"/>
              </a:lnSpc>
              <a:spcBef>
                <a:spcPts val="320"/>
              </a:spcBef>
              <a:spcAft>
                <a:spcPts val="0"/>
              </a:spcAft>
              <a:buClr>
                <a:schemeClr val="dk1"/>
              </a:buClr>
              <a:buSzPts val="1600"/>
              <a:buFont typeface="Arial"/>
              <a:buChar char="»"/>
              <a:defRPr sz="1600" b="0" i="0" u="none" strike="noStrike" cap="none">
                <a:solidFill>
                  <a:schemeClr val="dk1"/>
                </a:solidFill>
                <a:latin typeface="Calibri"/>
                <a:ea typeface="Calibri"/>
                <a:cs typeface="Calibri"/>
                <a:sym typeface="Calibri"/>
              </a:defRPr>
            </a:lvl5pPr>
            <a:lvl6pPr marL="2743200" marR="0" lvl="5" indent="-330200" algn="l" rtl="0">
              <a:lnSpc>
                <a:spcPct val="100000"/>
              </a:lnSpc>
              <a:spcBef>
                <a:spcPts val="320"/>
              </a:spcBef>
              <a:spcAft>
                <a:spcPts val="0"/>
              </a:spcAft>
              <a:buClr>
                <a:schemeClr val="dk1"/>
              </a:buClr>
              <a:buSzPts val="1600"/>
              <a:buFont typeface="Arial"/>
              <a:buChar char="•"/>
              <a:defRPr sz="1600" b="0" i="0" u="none" strike="noStrike" cap="none">
                <a:solidFill>
                  <a:schemeClr val="dk1"/>
                </a:solidFill>
                <a:latin typeface="Calibri"/>
                <a:ea typeface="Calibri"/>
                <a:cs typeface="Calibri"/>
                <a:sym typeface="Calibri"/>
              </a:defRPr>
            </a:lvl6pPr>
            <a:lvl7pPr marL="3200400" marR="0" lvl="6" indent="-330200" algn="l" rtl="0">
              <a:lnSpc>
                <a:spcPct val="100000"/>
              </a:lnSpc>
              <a:spcBef>
                <a:spcPts val="320"/>
              </a:spcBef>
              <a:spcAft>
                <a:spcPts val="0"/>
              </a:spcAft>
              <a:buClr>
                <a:schemeClr val="dk1"/>
              </a:buClr>
              <a:buSzPts val="1600"/>
              <a:buFont typeface="Arial"/>
              <a:buChar char="•"/>
              <a:defRPr sz="1600" b="0" i="0" u="none" strike="noStrike" cap="none">
                <a:solidFill>
                  <a:schemeClr val="dk1"/>
                </a:solidFill>
                <a:latin typeface="Calibri"/>
                <a:ea typeface="Calibri"/>
                <a:cs typeface="Calibri"/>
                <a:sym typeface="Calibri"/>
              </a:defRPr>
            </a:lvl7pPr>
            <a:lvl8pPr marL="3657600" marR="0" lvl="7" indent="-330200" algn="l" rtl="0">
              <a:lnSpc>
                <a:spcPct val="100000"/>
              </a:lnSpc>
              <a:spcBef>
                <a:spcPts val="320"/>
              </a:spcBef>
              <a:spcAft>
                <a:spcPts val="0"/>
              </a:spcAft>
              <a:buClr>
                <a:schemeClr val="dk1"/>
              </a:buClr>
              <a:buSzPts val="1600"/>
              <a:buFont typeface="Arial"/>
              <a:buChar char="•"/>
              <a:defRPr sz="1600" b="0" i="0" u="none" strike="noStrike" cap="none">
                <a:solidFill>
                  <a:schemeClr val="dk1"/>
                </a:solidFill>
                <a:latin typeface="Calibri"/>
                <a:ea typeface="Calibri"/>
                <a:cs typeface="Calibri"/>
                <a:sym typeface="Calibri"/>
              </a:defRPr>
            </a:lvl8pPr>
            <a:lvl9pPr marL="4114800" marR="0" lvl="8" indent="-330200" algn="l" rtl="0">
              <a:lnSpc>
                <a:spcPct val="100000"/>
              </a:lnSpc>
              <a:spcBef>
                <a:spcPts val="320"/>
              </a:spcBef>
              <a:spcAft>
                <a:spcPts val="0"/>
              </a:spcAft>
              <a:buClr>
                <a:schemeClr val="dk1"/>
              </a:buClr>
              <a:buSzPts val="1600"/>
              <a:buFont typeface="Arial"/>
              <a:buChar char="•"/>
              <a:defRPr sz="1600" b="0" i="0" u="none" strike="noStrike" cap="none">
                <a:solidFill>
                  <a:schemeClr val="dk1"/>
                </a:solidFill>
                <a:latin typeface="Calibri"/>
                <a:ea typeface="Calibri"/>
                <a:cs typeface="Calibri"/>
                <a:sym typeface="Calibri"/>
              </a:defRPr>
            </a:lvl9pPr>
          </a:lstStyle>
          <a:p>
            <a:endParaRPr/>
          </a:p>
        </p:txBody>
      </p:sp>
      <p:sp>
        <p:nvSpPr>
          <p:cNvPr id="157" name="Google Shape;157;p24"/>
          <p:cNvSpPr txBox="1">
            <a:spLocks noGrp="1"/>
          </p:cNvSpPr>
          <p:nvPr>
            <p:ph type="body" idx="3"/>
          </p:nvPr>
        </p:nvSpPr>
        <p:spPr>
          <a:xfrm>
            <a:off x="5157089" y="2193798"/>
            <a:ext cx="3528000" cy="639900"/>
          </a:xfrm>
          <a:prstGeom prst="rect">
            <a:avLst/>
          </a:prstGeom>
          <a:noFill/>
          <a:ln>
            <a:noFill/>
          </a:ln>
        </p:spPr>
        <p:txBody>
          <a:bodyPr spcFirstLastPara="1" wrap="square" lIns="91425" tIns="91425" rIns="91425" bIns="91425" anchor="b" anchorCtr="0"/>
          <a:lstStyle>
            <a:lvl1pPr marL="457200" marR="0" lvl="0" indent="-228600" algn="l" rtl="0">
              <a:lnSpc>
                <a:spcPct val="100000"/>
              </a:lnSpc>
              <a:spcBef>
                <a:spcPts val="480"/>
              </a:spcBef>
              <a:spcAft>
                <a:spcPts val="0"/>
              </a:spcAft>
              <a:buClr>
                <a:schemeClr val="dk1"/>
              </a:buClr>
              <a:buSzPts val="2400"/>
              <a:buFont typeface="Arial"/>
              <a:buNone/>
              <a:defRPr sz="2400" b="1" i="0" u="none" strike="noStrike" cap="none">
                <a:solidFill>
                  <a:schemeClr val="dk1"/>
                </a:solidFill>
                <a:latin typeface="Calibri"/>
                <a:ea typeface="Calibri"/>
                <a:cs typeface="Calibri"/>
                <a:sym typeface="Calibri"/>
              </a:defRPr>
            </a:lvl1pPr>
            <a:lvl2pPr marL="914400" marR="0" lvl="1" indent="-228600" algn="l" rtl="0">
              <a:lnSpc>
                <a:spcPct val="100000"/>
              </a:lnSpc>
              <a:spcBef>
                <a:spcPts val="400"/>
              </a:spcBef>
              <a:spcAft>
                <a:spcPts val="0"/>
              </a:spcAft>
              <a:buClr>
                <a:schemeClr val="dk1"/>
              </a:buClr>
              <a:buSzPts val="2000"/>
              <a:buFont typeface="Arial"/>
              <a:buNone/>
              <a:defRPr sz="2000" b="1" i="0" u="none" strike="noStrike" cap="none">
                <a:solidFill>
                  <a:schemeClr val="dk1"/>
                </a:solidFill>
                <a:latin typeface="Calibri"/>
                <a:ea typeface="Calibri"/>
                <a:cs typeface="Calibri"/>
                <a:sym typeface="Calibri"/>
              </a:defRPr>
            </a:lvl2pPr>
            <a:lvl3pPr marL="1371600" marR="0" lvl="2" indent="-228600" algn="l" rtl="0">
              <a:lnSpc>
                <a:spcPct val="100000"/>
              </a:lnSpc>
              <a:spcBef>
                <a:spcPts val="360"/>
              </a:spcBef>
              <a:spcAft>
                <a:spcPts val="0"/>
              </a:spcAft>
              <a:buClr>
                <a:schemeClr val="dk1"/>
              </a:buClr>
              <a:buSzPts val="1800"/>
              <a:buFont typeface="Arial"/>
              <a:buNone/>
              <a:defRPr sz="1800" b="1" i="0" u="none" strike="noStrike" cap="none">
                <a:solidFill>
                  <a:schemeClr val="dk1"/>
                </a:solidFill>
                <a:latin typeface="Calibri"/>
                <a:ea typeface="Calibri"/>
                <a:cs typeface="Calibri"/>
                <a:sym typeface="Calibri"/>
              </a:defRPr>
            </a:lvl3pPr>
            <a:lvl4pPr marL="1828800" marR="0" lvl="3" indent="-228600" algn="l" rtl="0">
              <a:lnSpc>
                <a:spcPct val="100000"/>
              </a:lnSpc>
              <a:spcBef>
                <a:spcPts val="320"/>
              </a:spcBef>
              <a:spcAft>
                <a:spcPts val="0"/>
              </a:spcAft>
              <a:buClr>
                <a:schemeClr val="dk1"/>
              </a:buClr>
              <a:buSzPts val="1600"/>
              <a:buFont typeface="Arial"/>
              <a:buNone/>
              <a:defRPr sz="1600" b="1" i="0" u="none" strike="noStrike" cap="none">
                <a:solidFill>
                  <a:schemeClr val="dk1"/>
                </a:solidFill>
                <a:latin typeface="Calibri"/>
                <a:ea typeface="Calibri"/>
                <a:cs typeface="Calibri"/>
                <a:sym typeface="Calibri"/>
              </a:defRPr>
            </a:lvl4pPr>
            <a:lvl5pPr marL="2286000" marR="0" lvl="4" indent="-228600" algn="l" rtl="0">
              <a:lnSpc>
                <a:spcPct val="100000"/>
              </a:lnSpc>
              <a:spcBef>
                <a:spcPts val="320"/>
              </a:spcBef>
              <a:spcAft>
                <a:spcPts val="0"/>
              </a:spcAft>
              <a:buClr>
                <a:schemeClr val="dk1"/>
              </a:buClr>
              <a:buSzPts val="1600"/>
              <a:buFont typeface="Arial"/>
              <a:buNone/>
              <a:defRPr sz="1600" b="1" i="0" u="none" strike="noStrike" cap="none">
                <a:solidFill>
                  <a:schemeClr val="dk1"/>
                </a:solidFill>
                <a:latin typeface="Calibri"/>
                <a:ea typeface="Calibri"/>
                <a:cs typeface="Calibri"/>
                <a:sym typeface="Calibri"/>
              </a:defRPr>
            </a:lvl5pPr>
            <a:lvl6pPr marL="2743200" marR="0" lvl="5" indent="-228600" algn="l" rtl="0">
              <a:lnSpc>
                <a:spcPct val="100000"/>
              </a:lnSpc>
              <a:spcBef>
                <a:spcPts val="320"/>
              </a:spcBef>
              <a:spcAft>
                <a:spcPts val="0"/>
              </a:spcAft>
              <a:buClr>
                <a:schemeClr val="dk1"/>
              </a:buClr>
              <a:buSzPts val="1600"/>
              <a:buFont typeface="Arial"/>
              <a:buNone/>
              <a:defRPr sz="1600" b="1" i="0" u="none" strike="noStrike" cap="none">
                <a:solidFill>
                  <a:schemeClr val="dk1"/>
                </a:solidFill>
                <a:latin typeface="Calibri"/>
                <a:ea typeface="Calibri"/>
                <a:cs typeface="Calibri"/>
                <a:sym typeface="Calibri"/>
              </a:defRPr>
            </a:lvl6pPr>
            <a:lvl7pPr marL="3200400" marR="0" lvl="6" indent="-228600" algn="l" rtl="0">
              <a:lnSpc>
                <a:spcPct val="100000"/>
              </a:lnSpc>
              <a:spcBef>
                <a:spcPts val="320"/>
              </a:spcBef>
              <a:spcAft>
                <a:spcPts val="0"/>
              </a:spcAft>
              <a:buClr>
                <a:schemeClr val="dk1"/>
              </a:buClr>
              <a:buSzPts val="1600"/>
              <a:buFont typeface="Arial"/>
              <a:buNone/>
              <a:defRPr sz="1600" b="1" i="0" u="none" strike="noStrike" cap="none">
                <a:solidFill>
                  <a:schemeClr val="dk1"/>
                </a:solidFill>
                <a:latin typeface="Calibri"/>
                <a:ea typeface="Calibri"/>
                <a:cs typeface="Calibri"/>
                <a:sym typeface="Calibri"/>
              </a:defRPr>
            </a:lvl7pPr>
            <a:lvl8pPr marL="3657600" marR="0" lvl="7" indent="-228600" algn="l" rtl="0">
              <a:lnSpc>
                <a:spcPct val="100000"/>
              </a:lnSpc>
              <a:spcBef>
                <a:spcPts val="320"/>
              </a:spcBef>
              <a:spcAft>
                <a:spcPts val="0"/>
              </a:spcAft>
              <a:buClr>
                <a:schemeClr val="dk1"/>
              </a:buClr>
              <a:buSzPts val="1600"/>
              <a:buFont typeface="Arial"/>
              <a:buNone/>
              <a:defRPr sz="1600" b="1" i="0" u="none" strike="noStrike" cap="none">
                <a:solidFill>
                  <a:schemeClr val="dk1"/>
                </a:solidFill>
                <a:latin typeface="Calibri"/>
                <a:ea typeface="Calibri"/>
                <a:cs typeface="Calibri"/>
                <a:sym typeface="Calibri"/>
              </a:defRPr>
            </a:lvl8pPr>
            <a:lvl9pPr marL="4114800" marR="0" lvl="8" indent="-228600" algn="l" rtl="0">
              <a:lnSpc>
                <a:spcPct val="100000"/>
              </a:lnSpc>
              <a:spcBef>
                <a:spcPts val="320"/>
              </a:spcBef>
              <a:spcAft>
                <a:spcPts val="0"/>
              </a:spcAft>
              <a:buClr>
                <a:schemeClr val="dk1"/>
              </a:buClr>
              <a:buSzPts val="1600"/>
              <a:buFont typeface="Arial"/>
              <a:buNone/>
              <a:defRPr sz="1600" b="1" i="0" u="none" strike="noStrike" cap="none">
                <a:solidFill>
                  <a:schemeClr val="dk1"/>
                </a:solidFill>
                <a:latin typeface="Calibri"/>
                <a:ea typeface="Calibri"/>
                <a:cs typeface="Calibri"/>
                <a:sym typeface="Calibri"/>
              </a:defRPr>
            </a:lvl9pPr>
          </a:lstStyle>
          <a:p>
            <a:endParaRPr/>
          </a:p>
        </p:txBody>
      </p:sp>
      <p:sp>
        <p:nvSpPr>
          <p:cNvPr id="158" name="Google Shape;158;p24"/>
          <p:cNvSpPr txBox="1">
            <a:spLocks noGrp="1"/>
          </p:cNvSpPr>
          <p:nvPr>
            <p:ph type="body" idx="4"/>
          </p:nvPr>
        </p:nvSpPr>
        <p:spPr>
          <a:xfrm>
            <a:off x="5157089" y="2871215"/>
            <a:ext cx="3528000" cy="3240000"/>
          </a:xfrm>
          <a:prstGeom prst="rect">
            <a:avLst/>
          </a:prstGeom>
          <a:noFill/>
          <a:ln>
            <a:noFill/>
          </a:ln>
        </p:spPr>
        <p:txBody>
          <a:bodyPr spcFirstLastPara="1" wrap="square" lIns="91425" tIns="91425" rIns="91425" bIns="91425" anchor="t" anchorCtr="0"/>
          <a:lstStyle>
            <a:lvl1pPr marL="457200" marR="0" lvl="0" indent="-381000" algn="l" rtl="0">
              <a:lnSpc>
                <a:spcPct val="100000"/>
              </a:lnSpc>
              <a:spcBef>
                <a:spcPts val="48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1pPr>
            <a:lvl2pPr marL="914400" marR="0" lvl="1"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2pPr>
            <a:lvl3pPr marL="1371600" marR="0" lvl="2" indent="-342900" algn="l" rtl="0">
              <a:lnSpc>
                <a:spcPct val="100000"/>
              </a:lnSpc>
              <a:spcBef>
                <a:spcPts val="36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3pPr>
            <a:lvl4pPr marL="1828800" marR="0" lvl="3" indent="-330200" algn="l" rtl="0">
              <a:lnSpc>
                <a:spcPct val="100000"/>
              </a:lnSpc>
              <a:spcBef>
                <a:spcPts val="320"/>
              </a:spcBef>
              <a:spcAft>
                <a:spcPts val="0"/>
              </a:spcAft>
              <a:buClr>
                <a:schemeClr val="dk1"/>
              </a:buClr>
              <a:buSzPts val="1600"/>
              <a:buFont typeface="Arial"/>
              <a:buChar char="–"/>
              <a:defRPr sz="1600" b="0" i="0" u="none" strike="noStrike" cap="none">
                <a:solidFill>
                  <a:schemeClr val="dk1"/>
                </a:solidFill>
                <a:latin typeface="Calibri"/>
                <a:ea typeface="Calibri"/>
                <a:cs typeface="Calibri"/>
                <a:sym typeface="Calibri"/>
              </a:defRPr>
            </a:lvl4pPr>
            <a:lvl5pPr marL="2286000" marR="0" lvl="4" indent="-330200" algn="l" rtl="0">
              <a:lnSpc>
                <a:spcPct val="100000"/>
              </a:lnSpc>
              <a:spcBef>
                <a:spcPts val="320"/>
              </a:spcBef>
              <a:spcAft>
                <a:spcPts val="0"/>
              </a:spcAft>
              <a:buClr>
                <a:schemeClr val="dk1"/>
              </a:buClr>
              <a:buSzPts val="1600"/>
              <a:buFont typeface="Arial"/>
              <a:buChar char="»"/>
              <a:defRPr sz="1600" b="0" i="0" u="none" strike="noStrike" cap="none">
                <a:solidFill>
                  <a:schemeClr val="dk1"/>
                </a:solidFill>
                <a:latin typeface="Calibri"/>
                <a:ea typeface="Calibri"/>
                <a:cs typeface="Calibri"/>
                <a:sym typeface="Calibri"/>
              </a:defRPr>
            </a:lvl5pPr>
            <a:lvl6pPr marL="2743200" marR="0" lvl="5" indent="-330200" algn="l" rtl="0">
              <a:lnSpc>
                <a:spcPct val="100000"/>
              </a:lnSpc>
              <a:spcBef>
                <a:spcPts val="320"/>
              </a:spcBef>
              <a:spcAft>
                <a:spcPts val="0"/>
              </a:spcAft>
              <a:buClr>
                <a:schemeClr val="dk1"/>
              </a:buClr>
              <a:buSzPts val="1600"/>
              <a:buFont typeface="Arial"/>
              <a:buChar char="•"/>
              <a:defRPr sz="1600" b="0" i="0" u="none" strike="noStrike" cap="none">
                <a:solidFill>
                  <a:schemeClr val="dk1"/>
                </a:solidFill>
                <a:latin typeface="Calibri"/>
                <a:ea typeface="Calibri"/>
                <a:cs typeface="Calibri"/>
                <a:sym typeface="Calibri"/>
              </a:defRPr>
            </a:lvl6pPr>
            <a:lvl7pPr marL="3200400" marR="0" lvl="6" indent="-330200" algn="l" rtl="0">
              <a:lnSpc>
                <a:spcPct val="100000"/>
              </a:lnSpc>
              <a:spcBef>
                <a:spcPts val="320"/>
              </a:spcBef>
              <a:spcAft>
                <a:spcPts val="0"/>
              </a:spcAft>
              <a:buClr>
                <a:schemeClr val="dk1"/>
              </a:buClr>
              <a:buSzPts val="1600"/>
              <a:buFont typeface="Arial"/>
              <a:buChar char="•"/>
              <a:defRPr sz="1600" b="0" i="0" u="none" strike="noStrike" cap="none">
                <a:solidFill>
                  <a:schemeClr val="dk1"/>
                </a:solidFill>
                <a:latin typeface="Calibri"/>
                <a:ea typeface="Calibri"/>
                <a:cs typeface="Calibri"/>
                <a:sym typeface="Calibri"/>
              </a:defRPr>
            </a:lvl7pPr>
            <a:lvl8pPr marL="3657600" marR="0" lvl="7" indent="-330200" algn="l" rtl="0">
              <a:lnSpc>
                <a:spcPct val="100000"/>
              </a:lnSpc>
              <a:spcBef>
                <a:spcPts val="320"/>
              </a:spcBef>
              <a:spcAft>
                <a:spcPts val="0"/>
              </a:spcAft>
              <a:buClr>
                <a:schemeClr val="dk1"/>
              </a:buClr>
              <a:buSzPts val="1600"/>
              <a:buFont typeface="Arial"/>
              <a:buChar char="•"/>
              <a:defRPr sz="1600" b="0" i="0" u="none" strike="noStrike" cap="none">
                <a:solidFill>
                  <a:schemeClr val="dk1"/>
                </a:solidFill>
                <a:latin typeface="Calibri"/>
                <a:ea typeface="Calibri"/>
                <a:cs typeface="Calibri"/>
                <a:sym typeface="Calibri"/>
              </a:defRPr>
            </a:lvl8pPr>
            <a:lvl9pPr marL="4114800" marR="0" lvl="8" indent="-330200" algn="l" rtl="0">
              <a:lnSpc>
                <a:spcPct val="100000"/>
              </a:lnSpc>
              <a:spcBef>
                <a:spcPts val="320"/>
              </a:spcBef>
              <a:spcAft>
                <a:spcPts val="0"/>
              </a:spcAft>
              <a:buClr>
                <a:schemeClr val="dk1"/>
              </a:buClr>
              <a:buSzPts val="1600"/>
              <a:buFont typeface="Arial"/>
              <a:buChar char="•"/>
              <a:defRPr sz="1600" b="0" i="0" u="none" strike="noStrike" cap="none">
                <a:solidFill>
                  <a:schemeClr val="dk1"/>
                </a:solidFill>
                <a:latin typeface="Calibri"/>
                <a:ea typeface="Calibri"/>
                <a:cs typeface="Calibri"/>
                <a:sym typeface="Calibri"/>
              </a:defRPr>
            </a:lvl9pPr>
          </a:lstStyle>
          <a:p>
            <a:endParaRPr/>
          </a:p>
        </p:txBody>
      </p:sp>
      <p:sp>
        <p:nvSpPr>
          <p:cNvPr id="159" name="Google Shape;159;p24"/>
          <p:cNvSpPr txBox="1">
            <a:spLocks noGrp="1"/>
          </p:cNvSpPr>
          <p:nvPr>
            <p:ph type="dt" idx="10"/>
          </p:nvPr>
        </p:nvSpPr>
        <p:spPr>
          <a:xfrm>
            <a:off x="457200" y="6638437"/>
            <a:ext cx="2133600" cy="231600"/>
          </a:xfrm>
          <a:prstGeom prst="rect">
            <a:avLst/>
          </a:prstGeom>
          <a:noFill/>
          <a:ln>
            <a:noFill/>
          </a:ln>
        </p:spPr>
        <p:txBody>
          <a:bodyPr spcFirstLastPara="1" wrap="square" lIns="91425" tIns="91425" rIns="91425" bIns="91425" anchor="ctr" anchorCtr="0"/>
          <a:lstStyle>
            <a:lvl1pPr marR="0" lvl="0" algn="l" rtl="0">
              <a:lnSpc>
                <a:spcPct val="100000"/>
              </a:lnSpc>
              <a:spcBef>
                <a:spcPts val="0"/>
              </a:spcBef>
              <a:spcAft>
                <a:spcPts val="0"/>
              </a:spcAft>
              <a:buClr>
                <a:srgbClr val="000000"/>
              </a:buClr>
              <a:buSzPts val="1400"/>
              <a:buFont typeface="Arial"/>
              <a:buNone/>
              <a:defRPr sz="1200" b="0" i="0" u="none" strike="noStrike" cap="none">
                <a:solidFill>
                  <a:srgbClr val="898989"/>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160" name="Google Shape;160;p24"/>
          <p:cNvSpPr txBox="1">
            <a:spLocks noGrp="1"/>
          </p:cNvSpPr>
          <p:nvPr>
            <p:ph type="ftr" idx="11"/>
          </p:nvPr>
        </p:nvSpPr>
        <p:spPr>
          <a:xfrm>
            <a:off x="3124200" y="6638437"/>
            <a:ext cx="2895600" cy="231600"/>
          </a:xfrm>
          <a:prstGeom prst="rect">
            <a:avLst/>
          </a:prstGeom>
          <a:noFill/>
          <a:ln>
            <a:noFill/>
          </a:ln>
        </p:spPr>
        <p:txBody>
          <a:bodyPr spcFirstLastPara="1" wrap="square" lIns="91425" tIns="91425" rIns="91425" bIns="91425" anchor="ctr" anchorCtr="0"/>
          <a:lstStyle>
            <a:lvl1pPr marR="0" lvl="0" algn="ctr"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161" name="Google Shape;161;p24"/>
          <p:cNvSpPr txBox="1">
            <a:spLocks noGrp="1"/>
          </p:cNvSpPr>
          <p:nvPr>
            <p:ph type="sldNum" idx="12"/>
          </p:nvPr>
        </p:nvSpPr>
        <p:spPr>
          <a:xfrm>
            <a:off x="6553200" y="6638437"/>
            <a:ext cx="2133600" cy="231600"/>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162"/>
        <p:cNvGrpSpPr/>
        <p:nvPr/>
      </p:nvGrpSpPr>
      <p:grpSpPr>
        <a:xfrm>
          <a:off x="0" y="0"/>
          <a:ext cx="0" cy="0"/>
          <a:chOff x="0" y="0"/>
          <a:chExt cx="0" cy="0"/>
        </a:xfrm>
      </p:grpSpPr>
      <p:sp>
        <p:nvSpPr>
          <p:cNvPr id="163" name="Google Shape;163;p25"/>
          <p:cNvSpPr txBox="1">
            <a:spLocks noGrp="1"/>
          </p:cNvSpPr>
          <p:nvPr>
            <p:ph type="title"/>
          </p:nvPr>
        </p:nvSpPr>
        <p:spPr>
          <a:xfrm>
            <a:off x="1417638" y="977900"/>
            <a:ext cx="7269300" cy="1143000"/>
          </a:xfrm>
          <a:prstGeom prst="rect">
            <a:avLst/>
          </a:prstGeom>
          <a:noFill/>
          <a:ln>
            <a:noFill/>
          </a:ln>
        </p:spPr>
        <p:txBody>
          <a:bodyPr spcFirstLastPara="1" wrap="square" lIns="91425" tIns="91425" rIns="91425" bIns="91425" anchor="ctr" anchorCtr="0"/>
          <a:lstStyle>
            <a:lvl1pPr marR="0" lvl="0" algn="l" rtl="0">
              <a:lnSpc>
                <a:spcPct val="100000"/>
              </a:lnSpc>
              <a:spcBef>
                <a:spcPts val="0"/>
              </a:spcBef>
              <a:spcAft>
                <a:spcPts val="0"/>
              </a:spcAft>
              <a:buClr>
                <a:srgbClr val="000000"/>
              </a:buClr>
              <a:buSzPts val="1400"/>
              <a:buFont typeface="Arial"/>
              <a:buNone/>
              <a:defRPr sz="36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36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36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36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3600" b="0" i="0" u="none" strike="noStrike" cap="none">
                <a:solidFill>
                  <a:schemeClr val="dk1"/>
                </a:solidFill>
                <a:latin typeface="Calibri"/>
                <a:ea typeface="Calibri"/>
                <a:cs typeface="Calibri"/>
                <a:sym typeface="Calibri"/>
              </a:defRPr>
            </a:lvl5pPr>
            <a:lvl6pPr marR="0" lvl="5" algn="ctr" rtl="0">
              <a:lnSpc>
                <a:spcPct val="100000"/>
              </a:lnSpc>
              <a:spcBef>
                <a:spcPts val="0"/>
              </a:spcBef>
              <a:spcAft>
                <a:spcPts val="0"/>
              </a:spcAft>
              <a:buClr>
                <a:srgbClr val="000000"/>
              </a:buClr>
              <a:buSzPts val="1400"/>
              <a:buFont typeface="Arial"/>
              <a:buNone/>
              <a:defRPr sz="4400" b="0" i="0" u="none" strike="noStrike" cap="none">
                <a:solidFill>
                  <a:schemeClr val="dk1"/>
                </a:solidFill>
                <a:latin typeface="Calibri"/>
                <a:ea typeface="Calibri"/>
                <a:cs typeface="Calibri"/>
                <a:sym typeface="Calibri"/>
              </a:defRPr>
            </a:lvl6pPr>
            <a:lvl7pPr marR="0" lvl="6" algn="ctr" rtl="0">
              <a:lnSpc>
                <a:spcPct val="100000"/>
              </a:lnSpc>
              <a:spcBef>
                <a:spcPts val="0"/>
              </a:spcBef>
              <a:spcAft>
                <a:spcPts val="0"/>
              </a:spcAft>
              <a:buClr>
                <a:srgbClr val="000000"/>
              </a:buClr>
              <a:buSzPts val="1400"/>
              <a:buFont typeface="Arial"/>
              <a:buNone/>
              <a:defRPr sz="4400" b="0" i="0" u="none" strike="noStrike" cap="none">
                <a:solidFill>
                  <a:schemeClr val="dk1"/>
                </a:solidFill>
                <a:latin typeface="Calibri"/>
                <a:ea typeface="Calibri"/>
                <a:cs typeface="Calibri"/>
                <a:sym typeface="Calibri"/>
              </a:defRPr>
            </a:lvl7pPr>
            <a:lvl8pPr marR="0" lvl="7" algn="ctr" rtl="0">
              <a:lnSpc>
                <a:spcPct val="100000"/>
              </a:lnSpc>
              <a:spcBef>
                <a:spcPts val="0"/>
              </a:spcBef>
              <a:spcAft>
                <a:spcPts val="0"/>
              </a:spcAft>
              <a:buClr>
                <a:srgbClr val="000000"/>
              </a:buClr>
              <a:buSzPts val="1400"/>
              <a:buFont typeface="Arial"/>
              <a:buNone/>
              <a:defRPr sz="4400" b="0" i="0" u="none" strike="noStrike" cap="none">
                <a:solidFill>
                  <a:schemeClr val="dk1"/>
                </a:solidFill>
                <a:latin typeface="Calibri"/>
                <a:ea typeface="Calibri"/>
                <a:cs typeface="Calibri"/>
                <a:sym typeface="Calibri"/>
              </a:defRPr>
            </a:lvl8pPr>
            <a:lvl9pPr marR="0" lvl="8" algn="ctr" rtl="0">
              <a:lnSpc>
                <a:spcPct val="100000"/>
              </a:lnSpc>
              <a:spcBef>
                <a:spcPts val="0"/>
              </a:spcBef>
              <a:spcAft>
                <a:spcPts val="0"/>
              </a:spcAft>
              <a:buClr>
                <a:srgbClr val="000000"/>
              </a:buClr>
              <a:buSzPts val="1400"/>
              <a:buFont typeface="Arial"/>
              <a:buNone/>
              <a:defRPr sz="4400" b="0" i="0" u="none" strike="noStrike" cap="none">
                <a:solidFill>
                  <a:schemeClr val="dk1"/>
                </a:solidFill>
                <a:latin typeface="Calibri"/>
                <a:ea typeface="Calibri"/>
                <a:cs typeface="Calibri"/>
                <a:sym typeface="Calibri"/>
              </a:defRPr>
            </a:lvl9pPr>
          </a:lstStyle>
          <a:p>
            <a:endParaRPr/>
          </a:p>
        </p:txBody>
      </p:sp>
      <p:sp>
        <p:nvSpPr>
          <p:cNvPr id="164" name="Google Shape;164;p25"/>
          <p:cNvSpPr txBox="1">
            <a:spLocks noGrp="1"/>
          </p:cNvSpPr>
          <p:nvPr>
            <p:ph type="dt" idx="10"/>
          </p:nvPr>
        </p:nvSpPr>
        <p:spPr>
          <a:xfrm>
            <a:off x="457200" y="6638437"/>
            <a:ext cx="2133600" cy="231600"/>
          </a:xfrm>
          <a:prstGeom prst="rect">
            <a:avLst/>
          </a:prstGeom>
          <a:noFill/>
          <a:ln>
            <a:noFill/>
          </a:ln>
        </p:spPr>
        <p:txBody>
          <a:bodyPr spcFirstLastPara="1" wrap="square" lIns="91425" tIns="91425" rIns="91425" bIns="91425" anchor="ctr" anchorCtr="0"/>
          <a:lstStyle>
            <a:lvl1pPr marR="0" lvl="0" algn="l" rtl="0">
              <a:lnSpc>
                <a:spcPct val="100000"/>
              </a:lnSpc>
              <a:spcBef>
                <a:spcPts val="0"/>
              </a:spcBef>
              <a:spcAft>
                <a:spcPts val="0"/>
              </a:spcAft>
              <a:buClr>
                <a:srgbClr val="000000"/>
              </a:buClr>
              <a:buSzPts val="1400"/>
              <a:buFont typeface="Arial"/>
              <a:buNone/>
              <a:defRPr sz="1200" b="0" i="0" u="none" strike="noStrike" cap="none">
                <a:solidFill>
                  <a:srgbClr val="898989"/>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165" name="Google Shape;165;p25"/>
          <p:cNvSpPr txBox="1">
            <a:spLocks noGrp="1"/>
          </p:cNvSpPr>
          <p:nvPr>
            <p:ph type="ftr" idx="11"/>
          </p:nvPr>
        </p:nvSpPr>
        <p:spPr>
          <a:xfrm>
            <a:off x="3124200" y="6638437"/>
            <a:ext cx="2895600" cy="231600"/>
          </a:xfrm>
          <a:prstGeom prst="rect">
            <a:avLst/>
          </a:prstGeom>
          <a:noFill/>
          <a:ln>
            <a:noFill/>
          </a:ln>
        </p:spPr>
        <p:txBody>
          <a:bodyPr spcFirstLastPara="1" wrap="square" lIns="91425" tIns="91425" rIns="91425" bIns="91425" anchor="ctr" anchorCtr="0"/>
          <a:lstStyle>
            <a:lvl1pPr marR="0" lvl="0" algn="ctr"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166" name="Google Shape;166;p25"/>
          <p:cNvSpPr txBox="1">
            <a:spLocks noGrp="1"/>
          </p:cNvSpPr>
          <p:nvPr>
            <p:ph type="sldNum" idx="12"/>
          </p:nvPr>
        </p:nvSpPr>
        <p:spPr>
          <a:xfrm>
            <a:off x="6553200" y="6638437"/>
            <a:ext cx="2133600" cy="231600"/>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167"/>
        <p:cNvGrpSpPr/>
        <p:nvPr/>
      </p:nvGrpSpPr>
      <p:grpSpPr>
        <a:xfrm>
          <a:off x="0" y="0"/>
          <a:ext cx="0" cy="0"/>
          <a:chOff x="0" y="0"/>
          <a:chExt cx="0" cy="0"/>
        </a:xfrm>
      </p:grpSpPr>
      <p:sp>
        <p:nvSpPr>
          <p:cNvPr id="168" name="Google Shape;168;p26"/>
          <p:cNvSpPr txBox="1">
            <a:spLocks noGrp="1"/>
          </p:cNvSpPr>
          <p:nvPr>
            <p:ph type="dt" idx="10"/>
          </p:nvPr>
        </p:nvSpPr>
        <p:spPr>
          <a:xfrm>
            <a:off x="457200" y="6638437"/>
            <a:ext cx="2133600" cy="231600"/>
          </a:xfrm>
          <a:prstGeom prst="rect">
            <a:avLst/>
          </a:prstGeom>
          <a:noFill/>
          <a:ln>
            <a:noFill/>
          </a:ln>
        </p:spPr>
        <p:txBody>
          <a:bodyPr spcFirstLastPara="1" wrap="square" lIns="91425" tIns="91425" rIns="91425" bIns="91425" anchor="ctr" anchorCtr="0"/>
          <a:lstStyle>
            <a:lvl1pPr marR="0" lvl="0" algn="l" rtl="0">
              <a:lnSpc>
                <a:spcPct val="100000"/>
              </a:lnSpc>
              <a:spcBef>
                <a:spcPts val="0"/>
              </a:spcBef>
              <a:spcAft>
                <a:spcPts val="0"/>
              </a:spcAft>
              <a:buClr>
                <a:srgbClr val="000000"/>
              </a:buClr>
              <a:buSzPts val="1400"/>
              <a:buFont typeface="Arial"/>
              <a:buNone/>
              <a:defRPr sz="1200" b="0" i="0" u="none" strike="noStrike" cap="none">
                <a:solidFill>
                  <a:srgbClr val="898989"/>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169" name="Google Shape;169;p26"/>
          <p:cNvSpPr txBox="1">
            <a:spLocks noGrp="1"/>
          </p:cNvSpPr>
          <p:nvPr>
            <p:ph type="ftr" idx="11"/>
          </p:nvPr>
        </p:nvSpPr>
        <p:spPr>
          <a:xfrm>
            <a:off x="3124200" y="6638437"/>
            <a:ext cx="2895600" cy="231600"/>
          </a:xfrm>
          <a:prstGeom prst="rect">
            <a:avLst/>
          </a:prstGeom>
          <a:noFill/>
          <a:ln>
            <a:noFill/>
          </a:ln>
        </p:spPr>
        <p:txBody>
          <a:bodyPr spcFirstLastPara="1" wrap="square" lIns="91425" tIns="91425" rIns="91425" bIns="91425" anchor="ctr" anchorCtr="0"/>
          <a:lstStyle>
            <a:lvl1pPr marR="0" lvl="0" algn="ctr"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170" name="Google Shape;170;p26"/>
          <p:cNvSpPr txBox="1">
            <a:spLocks noGrp="1"/>
          </p:cNvSpPr>
          <p:nvPr>
            <p:ph type="sldNum" idx="12"/>
          </p:nvPr>
        </p:nvSpPr>
        <p:spPr>
          <a:xfrm>
            <a:off x="6553200" y="6638437"/>
            <a:ext cx="2133600" cy="231600"/>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171"/>
        <p:cNvGrpSpPr/>
        <p:nvPr/>
      </p:nvGrpSpPr>
      <p:grpSpPr>
        <a:xfrm>
          <a:off x="0" y="0"/>
          <a:ext cx="0" cy="0"/>
          <a:chOff x="0" y="0"/>
          <a:chExt cx="0" cy="0"/>
        </a:xfrm>
      </p:grpSpPr>
      <p:sp>
        <p:nvSpPr>
          <p:cNvPr id="172" name="Google Shape;172;p27"/>
          <p:cNvSpPr txBox="1">
            <a:spLocks noGrp="1"/>
          </p:cNvSpPr>
          <p:nvPr>
            <p:ph type="title"/>
          </p:nvPr>
        </p:nvSpPr>
        <p:spPr>
          <a:xfrm>
            <a:off x="1508760" y="1069848"/>
            <a:ext cx="3008400" cy="1105200"/>
          </a:xfrm>
          <a:prstGeom prst="rect">
            <a:avLst/>
          </a:prstGeom>
          <a:noFill/>
          <a:ln>
            <a:noFill/>
          </a:ln>
        </p:spPr>
        <p:txBody>
          <a:bodyPr spcFirstLastPara="1" wrap="square" lIns="91425" tIns="91425" rIns="91425" bIns="91425" anchor="b" anchorCtr="0"/>
          <a:lstStyle>
            <a:lvl1pPr marR="0" lvl="0" algn="l" rtl="0">
              <a:lnSpc>
                <a:spcPct val="100000"/>
              </a:lnSpc>
              <a:spcBef>
                <a:spcPts val="0"/>
              </a:spcBef>
              <a:spcAft>
                <a:spcPts val="0"/>
              </a:spcAft>
              <a:buClr>
                <a:srgbClr val="000000"/>
              </a:buClr>
              <a:buSzPts val="1400"/>
              <a:buFont typeface="Arial"/>
              <a:buNone/>
              <a:defRPr sz="2000" b="1"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36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36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36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3600" b="0" i="0" u="none" strike="noStrike" cap="none">
                <a:solidFill>
                  <a:schemeClr val="dk1"/>
                </a:solidFill>
                <a:latin typeface="Calibri"/>
                <a:ea typeface="Calibri"/>
                <a:cs typeface="Calibri"/>
                <a:sym typeface="Calibri"/>
              </a:defRPr>
            </a:lvl5pPr>
            <a:lvl6pPr marR="0" lvl="5" algn="ctr" rtl="0">
              <a:lnSpc>
                <a:spcPct val="100000"/>
              </a:lnSpc>
              <a:spcBef>
                <a:spcPts val="0"/>
              </a:spcBef>
              <a:spcAft>
                <a:spcPts val="0"/>
              </a:spcAft>
              <a:buClr>
                <a:srgbClr val="000000"/>
              </a:buClr>
              <a:buSzPts val="1400"/>
              <a:buFont typeface="Arial"/>
              <a:buNone/>
              <a:defRPr sz="4400" b="0" i="0" u="none" strike="noStrike" cap="none">
                <a:solidFill>
                  <a:schemeClr val="dk1"/>
                </a:solidFill>
                <a:latin typeface="Calibri"/>
                <a:ea typeface="Calibri"/>
                <a:cs typeface="Calibri"/>
                <a:sym typeface="Calibri"/>
              </a:defRPr>
            </a:lvl6pPr>
            <a:lvl7pPr marR="0" lvl="6" algn="ctr" rtl="0">
              <a:lnSpc>
                <a:spcPct val="100000"/>
              </a:lnSpc>
              <a:spcBef>
                <a:spcPts val="0"/>
              </a:spcBef>
              <a:spcAft>
                <a:spcPts val="0"/>
              </a:spcAft>
              <a:buClr>
                <a:srgbClr val="000000"/>
              </a:buClr>
              <a:buSzPts val="1400"/>
              <a:buFont typeface="Arial"/>
              <a:buNone/>
              <a:defRPr sz="4400" b="0" i="0" u="none" strike="noStrike" cap="none">
                <a:solidFill>
                  <a:schemeClr val="dk1"/>
                </a:solidFill>
                <a:latin typeface="Calibri"/>
                <a:ea typeface="Calibri"/>
                <a:cs typeface="Calibri"/>
                <a:sym typeface="Calibri"/>
              </a:defRPr>
            </a:lvl7pPr>
            <a:lvl8pPr marR="0" lvl="7" algn="ctr" rtl="0">
              <a:lnSpc>
                <a:spcPct val="100000"/>
              </a:lnSpc>
              <a:spcBef>
                <a:spcPts val="0"/>
              </a:spcBef>
              <a:spcAft>
                <a:spcPts val="0"/>
              </a:spcAft>
              <a:buClr>
                <a:srgbClr val="000000"/>
              </a:buClr>
              <a:buSzPts val="1400"/>
              <a:buFont typeface="Arial"/>
              <a:buNone/>
              <a:defRPr sz="4400" b="0" i="0" u="none" strike="noStrike" cap="none">
                <a:solidFill>
                  <a:schemeClr val="dk1"/>
                </a:solidFill>
                <a:latin typeface="Calibri"/>
                <a:ea typeface="Calibri"/>
                <a:cs typeface="Calibri"/>
                <a:sym typeface="Calibri"/>
              </a:defRPr>
            </a:lvl8pPr>
            <a:lvl9pPr marR="0" lvl="8" algn="ctr" rtl="0">
              <a:lnSpc>
                <a:spcPct val="100000"/>
              </a:lnSpc>
              <a:spcBef>
                <a:spcPts val="0"/>
              </a:spcBef>
              <a:spcAft>
                <a:spcPts val="0"/>
              </a:spcAft>
              <a:buClr>
                <a:srgbClr val="000000"/>
              </a:buClr>
              <a:buSzPts val="1400"/>
              <a:buFont typeface="Arial"/>
              <a:buNone/>
              <a:defRPr sz="4400" b="0" i="0" u="none" strike="noStrike" cap="none">
                <a:solidFill>
                  <a:schemeClr val="dk1"/>
                </a:solidFill>
                <a:latin typeface="Calibri"/>
                <a:ea typeface="Calibri"/>
                <a:cs typeface="Calibri"/>
                <a:sym typeface="Calibri"/>
              </a:defRPr>
            </a:lvl9pPr>
          </a:lstStyle>
          <a:p>
            <a:endParaRPr/>
          </a:p>
        </p:txBody>
      </p:sp>
      <p:sp>
        <p:nvSpPr>
          <p:cNvPr id="173" name="Google Shape;173;p27"/>
          <p:cNvSpPr txBox="1">
            <a:spLocks noGrp="1"/>
          </p:cNvSpPr>
          <p:nvPr>
            <p:ph type="body" idx="1"/>
          </p:nvPr>
        </p:nvSpPr>
        <p:spPr>
          <a:xfrm>
            <a:off x="4636008" y="1069848"/>
            <a:ext cx="4050900" cy="5056200"/>
          </a:xfrm>
          <a:prstGeom prst="rect">
            <a:avLst/>
          </a:prstGeom>
          <a:noFill/>
          <a:ln>
            <a:noFill/>
          </a:ln>
        </p:spPr>
        <p:txBody>
          <a:bodyPr spcFirstLastPara="1" wrap="square" lIns="91425" tIns="91425" rIns="91425" bIns="91425" anchor="t" anchorCtr="0"/>
          <a:lstStyle>
            <a:lvl1pPr marL="457200" marR="0" lvl="0" indent="-431800" algn="l" rtl="0">
              <a:lnSpc>
                <a:spcPct val="100000"/>
              </a:lnSpc>
              <a:spcBef>
                <a:spcPts val="640"/>
              </a:spcBef>
              <a:spcAft>
                <a:spcPts val="0"/>
              </a:spcAft>
              <a:buClr>
                <a:schemeClr val="dk1"/>
              </a:buClr>
              <a:buSzPts val="3200"/>
              <a:buFont typeface="Arial"/>
              <a:buChar char="•"/>
              <a:defRPr sz="3200" b="0" i="0" u="none" strike="noStrike" cap="none">
                <a:solidFill>
                  <a:schemeClr val="dk1"/>
                </a:solidFill>
                <a:latin typeface="Calibri"/>
                <a:ea typeface="Calibri"/>
                <a:cs typeface="Calibri"/>
                <a:sym typeface="Calibri"/>
              </a:defRPr>
            </a:lvl1pPr>
            <a:lvl2pPr marL="914400" marR="0" lvl="1" indent="-406400" algn="l" rtl="0">
              <a:lnSpc>
                <a:spcPct val="100000"/>
              </a:lnSpc>
              <a:spcBef>
                <a:spcPts val="56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2pPr>
            <a:lvl3pPr marL="1371600" marR="0" lvl="2" indent="-381000" algn="l" rtl="0">
              <a:lnSpc>
                <a:spcPct val="100000"/>
              </a:lnSpc>
              <a:spcBef>
                <a:spcPts val="48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3pPr>
            <a:lvl4pPr marL="1828800" marR="0" lvl="3"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4pPr>
            <a:lvl5pPr marL="2286000" marR="0" lvl="4"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5pPr>
            <a:lvl6pPr marL="2743200" marR="0" lvl="5"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6pPr>
            <a:lvl7pPr marL="3200400" marR="0" lvl="6"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7pPr>
            <a:lvl8pPr marL="3657600" marR="0" lvl="7"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8pPr>
            <a:lvl9pPr marL="4114800" marR="0" lvl="8"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9pPr>
          </a:lstStyle>
          <a:p>
            <a:endParaRPr/>
          </a:p>
        </p:txBody>
      </p:sp>
      <p:sp>
        <p:nvSpPr>
          <p:cNvPr id="174" name="Google Shape;174;p27"/>
          <p:cNvSpPr txBox="1">
            <a:spLocks noGrp="1"/>
          </p:cNvSpPr>
          <p:nvPr>
            <p:ph type="body" idx="2"/>
          </p:nvPr>
        </p:nvSpPr>
        <p:spPr>
          <a:xfrm>
            <a:off x="1508760" y="2203704"/>
            <a:ext cx="3008400" cy="3922500"/>
          </a:xfrm>
          <a:prstGeom prst="rect">
            <a:avLst/>
          </a:prstGeom>
          <a:noFill/>
          <a:ln>
            <a:noFill/>
          </a:ln>
        </p:spPr>
        <p:txBody>
          <a:bodyPr spcFirstLastPara="1" wrap="square" lIns="91425" tIns="91425" rIns="91425" bIns="91425" anchor="t" anchorCtr="0"/>
          <a:lstStyle>
            <a:lvl1pPr marL="457200" marR="0" lvl="0" indent="-228600" algn="l" rtl="0">
              <a:lnSpc>
                <a:spcPct val="100000"/>
              </a:lnSpc>
              <a:spcBef>
                <a:spcPts val="280"/>
              </a:spcBef>
              <a:spcAft>
                <a:spcPts val="0"/>
              </a:spcAft>
              <a:buClr>
                <a:schemeClr val="dk1"/>
              </a:buClr>
              <a:buSzPts val="1400"/>
              <a:buFont typeface="Arial"/>
              <a:buNone/>
              <a:defRPr sz="1400" b="0" i="0" u="none" strike="noStrike" cap="none">
                <a:solidFill>
                  <a:schemeClr val="dk1"/>
                </a:solidFill>
                <a:latin typeface="Calibri"/>
                <a:ea typeface="Calibri"/>
                <a:cs typeface="Calibri"/>
                <a:sym typeface="Calibri"/>
              </a:defRPr>
            </a:lvl1pPr>
            <a:lvl2pPr marL="914400" marR="0" lvl="1" indent="-228600" algn="l" rtl="0">
              <a:lnSpc>
                <a:spcPct val="100000"/>
              </a:lnSpc>
              <a:spcBef>
                <a:spcPts val="240"/>
              </a:spcBef>
              <a:spcAft>
                <a:spcPts val="0"/>
              </a:spcAft>
              <a:buClr>
                <a:schemeClr val="dk1"/>
              </a:buClr>
              <a:buSzPts val="1200"/>
              <a:buFont typeface="Arial"/>
              <a:buNone/>
              <a:defRPr sz="1200" b="0" i="0" u="none" strike="noStrike" cap="none">
                <a:solidFill>
                  <a:schemeClr val="dk1"/>
                </a:solidFill>
                <a:latin typeface="Calibri"/>
                <a:ea typeface="Calibri"/>
                <a:cs typeface="Calibri"/>
                <a:sym typeface="Calibri"/>
              </a:defRPr>
            </a:lvl2pPr>
            <a:lvl3pPr marL="1371600" marR="0" lvl="2" indent="-228600" algn="l" rtl="0">
              <a:lnSpc>
                <a:spcPct val="100000"/>
              </a:lnSpc>
              <a:spcBef>
                <a:spcPts val="200"/>
              </a:spcBef>
              <a:spcAft>
                <a:spcPts val="0"/>
              </a:spcAft>
              <a:buClr>
                <a:schemeClr val="dk1"/>
              </a:buClr>
              <a:buSzPts val="1000"/>
              <a:buFont typeface="Arial"/>
              <a:buNone/>
              <a:defRPr sz="1000" b="0" i="0" u="none" strike="noStrike" cap="none">
                <a:solidFill>
                  <a:schemeClr val="dk1"/>
                </a:solidFill>
                <a:latin typeface="Calibri"/>
                <a:ea typeface="Calibri"/>
                <a:cs typeface="Calibri"/>
                <a:sym typeface="Calibri"/>
              </a:defRPr>
            </a:lvl3pPr>
            <a:lvl4pPr marL="1828800" marR="0" lvl="3" indent="-228600" algn="l" rtl="0">
              <a:lnSpc>
                <a:spcPct val="100000"/>
              </a:lnSpc>
              <a:spcBef>
                <a:spcPts val="180"/>
              </a:spcBef>
              <a:spcAft>
                <a:spcPts val="0"/>
              </a:spcAft>
              <a:buClr>
                <a:schemeClr val="dk1"/>
              </a:buClr>
              <a:buSzPts val="900"/>
              <a:buFont typeface="Arial"/>
              <a:buNone/>
              <a:defRPr sz="900" b="0" i="0" u="none" strike="noStrike" cap="none">
                <a:solidFill>
                  <a:schemeClr val="dk1"/>
                </a:solidFill>
                <a:latin typeface="Calibri"/>
                <a:ea typeface="Calibri"/>
                <a:cs typeface="Calibri"/>
                <a:sym typeface="Calibri"/>
              </a:defRPr>
            </a:lvl4pPr>
            <a:lvl5pPr marL="2286000" marR="0" lvl="4" indent="-228600" algn="l" rtl="0">
              <a:lnSpc>
                <a:spcPct val="100000"/>
              </a:lnSpc>
              <a:spcBef>
                <a:spcPts val="180"/>
              </a:spcBef>
              <a:spcAft>
                <a:spcPts val="0"/>
              </a:spcAft>
              <a:buClr>
                <a:schemeClr val="dk1"/>
              </a:buClr>
              <a:buSzPts val="900"/>
              <a:buFont typeface="Arial"/>
              <a:buNone/>
              <a:defRPr sz="900" b="0" i="0" u="none" strike="noStrike" cap="none">
                <a:solidFill>
                  <a:schemeClr val="dk1"/>
                </a:solidFill>
                <a:latin typeface="Calibri"/>
                <a:ea typeface="Calibri"/>
                <a:cs typeface="Calibri"/>
                <a:sym typeface="Calibri"/>
              </a:defRPr>
            </a:lvl5pPr>
            <a:lvl6pPr marL="2743200" marR="0" lvl="5" indent="-228600" algn="l" rtl="0">
              <a:lnSpc>
                <a:spcPct val="100000"/>
              </a:lnSpc>
              <a:spcBef>
                <a:spcPts val="180"/>
              </a:spcBef>
              <a:spcAft>
                <a:spcPts val="0"/>
              </a:spcAft>
              <a:buClr>
                <a:schemeClr val="dk1"/>
              </a:buClr>
              <a:buSzPts val="900"/>
              <a:buFont typeface="Arial"/>
              <a:buNone/>
              <a:defRPr sz="900" b="0" i="0" u="none" strike="noStrike" cap="none">
                <a:solidFill>
                  <a:schemeClr val="dk1"/>
                </a:solidFill>
                <a:latin typeface="Calibri"/>
                <a:ea typeface="Calibri"/>
                <a:cs typeface="Calibri"/>
                <a:sym typeface="Calibri"/>
              </a:defRPr>
            </a:lvl6pPr>
            <a:lvl7pPr marL="3200400" marR="0" lvl="6" indent="-228600" algn="l" rtl="0">
              <a:lnSpc>
                <a:spcPct val="100000"/>
              </a:lnSpc>
              <a:spcBef>
                <a:spcPts val="180"/>
              </a:spcBef>
              <a:spcAft>
                <a:spcPts val="0"/>
              </a:spcAft>
              <a:buClr>
                <a:schemeClr val="dk1"/>
              </a:buClr>
              <a:buSzPts val="900"/>
              <a:buFont typeface="Arial"/>
              <a:buNone/>
              <a:defRPr sz="900" b="0" i="0" u="none" strike="noStrike" cap="none">
                <a:solidFill>
                  <a:schemeClr val="dk1"/>
                </a:solidFill>
                <a:latin typeface="Calibri"/>
                <a:ea typeface="Calibri"/>
                <a:cs typeface="Calibri"/>
                <a:sym typeface="Calibri"/>
              </a:defRPr>
            </a:lvl7pPr>
            <a:lvl8pPr marL="3657600" marR="0" lvl="7" indent="-228600" algn="l" rtl="0">
              <a:lnSpc>
                <a:spcPct val="100000"/>
              </a:lnSpc>
              <a:spcBef>
                <a:spcPts val="180"/>
              </a:spcBef>
              <a:spcAft>
                <a:spcPts val="0"/>
              </a:spcAft>
              <a:buClr>
                <a:schemeClr val="dk1"/>
              </a:buClr>
              <a:buSzPts val="900"/>
              <a:buFont typeface="Arial"/>
              <a:buNone/>
              <a:defRPr sz="900" b="0" i="0" u="none" strike="noStrike" cap="none">
                <a:solidFill>
                  <a:schemeClr val="dk1"/>
                </a:solidFill>
                <a:latin typeface="Calibri"/>
                <a:ea typeface="Calibri"/>
                <a:cs typeface="Calibri"/>
                <a:sym typeface="Calibri"/>
              </a:defRPr>
            </a:lvl8pPr>
            <a:lvl9pPr marL="4114800" marR="0" lvl="8" indent="-228600" algn="l" rtl="0">
              <a:lnSpc>
                <a:spcPct val="100000"/>
              </a:lnSpc>
              <a:spcBef>
                <a:spcPts val="180"/>
              </a:spcBef>
              <a:spcAft>
                <a:spcPts val="0"/>
              </a:spcAft>
              <a:buClr>
                <a:schemeClr val="dk1"/>
              </a:buClr>
              <a:buSzPts val="900"/>
              <a:buFont typeface="Arial"/>
              <a:buNone/>
              <a:defRPr sz="900" b="0" i="0" u="none" strike="noStrike" cap="none">
                <a:solidFill>
                  <a:schemeClr val="dk1"/>
                </a:solidFill>
                <a:latin typeface="Calibri"/>
                <a:ea typeface="Calibri"/>
                <a:cs typeface="Calibri"/>
                <a:sym typeface="Calibri"/>
              </a:defRPr>
            </a:lvl9pPr>
          </a:lstStyle>
          <a:p>
            <a:endParaRPr/>
          </a:p>
        </p:txBody>
      </p:sp>
      <p:sp>
        <p:nvSpPr>
          <p:cNvPr id="175" name="Google Shape;175;p27"/>
          <p:cNvSpPr txBox="1">
            <a:spLocks noGrp="1"/>
          </p:cNvSpPr>
          <p:nvPr>
            <p:ph type="dt" idx="10"/>
          </p:nvPr>
        </p:nvSpPr>
        <p:spPr>
          <a:xfrm>
            <a:off x="457200" y="6638437"/>
            <a:ext cx="2133600" cy="231600"/>
          </a:xfrm>
          <a:prstGeom prst="rect">
            <a:avLst/>
          </a:prstGeom>
          <a:noFill/>
          <a:ln>
            <a:noFill/>
          </a:ln>
        </p:spPr>
        <p:txBody>
          <a:bodyPr spcFirstLastPara="1" wrap="square" lIns="91425" tIns="91425" rIns="91425" bIns="91425" anchor="ctr" anchorCtr="0"/>
          <a:lstStyle>
            <a:lvl1pPr marR="0" lvl="0" algn="l" rtl="0">
              <a:lnSpc>
                <a:spcPct val="100000"/>
              </a:lnSpc>
              <a:spcBef>
                <a:spcPts val="0"/>
              </a:spcBef>
              <a:spcAft>
                <a:spcPts val="0"/>
              </a:spcAft>
              <a:buClr>
                <a:srgbClr val="000000"/>
              </a:buClr>
              <a:buSzPts val="1400"/>
              <a:buFont typeface="Arial"/>
              <a:buNone/>
              <a:defRPr sz="1200" b="0" i="0" u="none" strike="noStrike" cap="none">
                <a:solidFill>
                  <a:srgbClr val="898989"/>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176" name="Google Shape;176;p27"/>
          <p:cNvSpPr txBox="1">
            <a:spLocks noGrp="1"/>
          </p:cNvSpPr>
          <p:nvPr>
            <p:ph type="ftr" idx="11"/>
          </p:nvPr>
        </p:nvSpPr>
        <p:spPr>
          <a:xfrm>
            <a:off x="3124200" y="6638437"/>
            <a:ext cx="2895600" cy="231600"/>
          </a:xfrm>
          <a:prstGeom prst="rect">
            <a:avLst/>
          </a:prstGeom>
          <a:noFill/>
          <a:ln>
            <a:noFill/>
          </a:ln>
        </p:spPr>
        <p:txBody>
          <a:bodyPr spcFirstLastPara="1" wrap="square" lIns="91425" tIns="91425" rIns="91425" bIns="91425" anchor="ctr" anchorCtr="0"/>
          <a:lstStyle>
            <a:lvl1pPr marR="0" lvl="0" algn="ctr"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177" name="Google Shape;177;p27"/>
          <p:cNvSpPr txBox="1">
            <a:spLocks noGrp="1"/>
          </p:cNvSpPr>
          <p:nvPr>
            <p:ph type="sldNum" idx="12"/>
          </p:nvPr>
        </p:nvSpPr>
        <p:spPr>
          <a:xfrm>
            <a:off x="6553200" y="6638437"/>
            <a:ext cx="2133600" cy="231600"/>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178"/>
        <p:cNvGrpSpPr/>
        <p:nvPr/>
      </p:nvGrpSpPr>
      <p:grpSpPr>
        <a:xfrm>
          <a:off x="0" y="0"/>
          <a:ext cx="0" cy="0"/>
          <a:chOff x="0" y="0"/>
          <a:chExt cx="0" cy="0"/>
        </a:xfrm>
      </p:grpSpPr>
      <p:sp>
        <p:nvSpPr>
          <p:cNvPr id="179" name="Google Shape;179;p28"/>
          <p:cNvSpPr txBox="1">
            <a:spLocks noGrp="1"/>
          </p:cNvSpPr>
          <p:nvPr>
            <p:ph type="title"/>
          </p:nvPr>
        </p:nvSpPr>
        <p:spPr>
          <a:xfrm>
            <a:off x="2468944" y="4800600"/>
            <a:ext cx="5486400" cy="566700"/>
          </a:xfrm>
          <a:prstGeom prst="rect">
            <a:avLst/>
          </a:prstGeom>
          <a:noFill/>
          <a:ln>
            <a:noFill/>
          </a:ln>
        </p:spPr>
        <p:txBody>
          <a:bodyPr spcFirstLastPara="1" wrap="square" lIns="91425" tIns="91425" rIns="91425" bIns="91425" anchor="b" anchorCtr="0"/>
          <a:lstStyle>
            <a:lvl1pPr marR="0" lvl="0" algn="l" rtl="0">
              <a:lnSpc>
                <a:spcPct val="100000"/>
              </a:lnSpc>
              <a:spcBef>
                <a:spcPts val="0"/>
              </a:spcBef>
              <a:spcAft>
                <a:spcPts val="0"/>
              </a:spcAft>
              <a:buClr>
                <a:srgbClr val="000000"/>
              </a:buClr>
              <a:buSzPts val="1400"/>
              <a:buFont typeface="Arial"/>
              <a:buNone/>
              <a:defRPr sz="2000" b="1"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36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36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36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3600" b="0" i="0" u="none" strike="noStrike" cap="none">
                <a:solidFill>
                  <a:schemeClr val="dk1"/>
                </a:solidFill>
                <a:latin typeface="Calibri"/>
                <a:ea typeface="Calibri"/>
                <a:cs typeface="Calibri"/>
                <a:sym typeface="Calibri"/>
              </a:defRPr>
            </a:lvl5pPr>
            <a:lvl6pPr marR="0" lvl="5" algn="ctr" rtl="0">
              <a:lnSpc>
                <a:spcPct val="100000"/>
              </a:lnSpc>
              <a:spcBef>
                <a:spcPts val="0"/>
              </a:spcBef>
              <a:spcAft>
                <a:spcPts val="0"/>
              </a:spcAft>
              <a:buClr>
                <a:srgbClr val="000000"/>
              </a:buClr>
              <a:buSzPts val="1400"/>
              <a:buFont typeface="Arial"/>
              <a:buNone/>
              <a:defRPr sz="4400" b="0" i="0" u="none" strike="noStrike" cap="none">
                <a:solidFill>
                  <a:schemeClr val="dk1"/>
                </a:solidFill>
                <a:latin typeface="Calibri"/>
                <a:ea typeface="Calibri"/>
                <a:cs typeface="Calibri"/>
                <a:sym typeface="Calibri"/>
              </a:defRPr>
            </a:lvl6pPr>
            <a:lvl7pPr marR="0" lvl="6" algn="ctr" rtl="0">
              <a:lnSpc>
                <a:spcPct val="100000"/>
              </a:lnSpc>
              <a:spcBef>
                <a:spcPts val="0"/>
              </a:spcBef>
              <a:spcAft>
                <a:spcPts val="0"/>
              </a:spcAft>
              <a:buClr>
                <a:srgbClr val="000000"/>
              </a:buClr>
              <a:buSzPts val="1400"/>
              <a:buFont typeface="Arial"/>
              <a:buNone/>
              <a:defRPr sz="4400" b="0" i="0" u="none" strike="noStrike" cap="none">
                <a:solidFill>
                  <a:schemeClr val="dk1"/>
                </a:solidFill>
                <a:latin typeface="Calibri"/>
                <a:ea typeface="Calibri"/>
                <a:cs typeface="Calibri"/>
                <a:sym typeface="Calibri"/>
              </a:defRPr>
            </a:lvl7pPr>
            <a:lvl8pPr marR="0" lvl="7" algn="ctr" rtl="0">
              <a:lnSpc>
                <a:spcPct val="100000"/>
              </a:lnSpc>
              <a:spcBef>
                <a:spcPts val="0"/>
              </a:spcBef>
              <a:spcAft>
                <a:spcPts val="0"/>
              </a:spcAft>
              <a:buClr>
                <a:srgbClr val="000000"/>
              </a:buClr>
              <a:buSzPts val="1400"/>
              <a:buFont typeface="Arial"/>
              <a:buNone/>
              <a:defRPr sz="4400" b="0" i="0" u="none" strike="noStrike" cap="none">
                <a:solidFill>
                  <a:schemeClr val="dk1"/>
                </a:solidFill>
                <a:latin typeface="Calibri"/>
                <a:ea typeface="Calibri"/>
                <a:cs typeface="Calibri"/>
                <a:sym typeface="Calibri"/>
              </a:defRPr>
            </a:lvl8pPr>
            <a:lvl9pPr marR="0" lvl="8" algn="ctr" rtl="0">
              <a:lnSpc>
                <a:spcPct val="100000"/>
              </a:lnSpc>
              <a:spcBef>
                <a:spcPts val="0"/>
              </a:spcBef>
              <a:spcAft>
                <a:spcPts val="0"/>
              </a:spcAft>
              <a:buClr>
                <a:srgbClr val="000000"/>
              </a:buClr>
              <a:buSzPts val="1400"/>
              <a:buFont typeface="Arial"/>
              <a:buNone/>
              <a:defRPr sz="4400" b="0" i="0" u="none" strike="noStrike" cap="none">
                <a:solidFill>
                  <a:schemeClr val="dk1"/>
                </a:solidFill>
                <a:latin typeface="Calibri"/>
                <a:ea typeface="Calibri"/>
                <a:cs typeface="Calibri"/>
                <a:sym typeface="Calibri"/>
              </a:defRPr>
            </a:lvl9pPr>
          </a:lstStyle>
          <a:p>
            <a:endParaRPr/>
          </a:p>
        </p:txBody>
      </p:sp>
      <p:sp>
        <p:nvSpPr>
          <p:cNvPr id="180" name="Google Shape;180;p28"/>
          <p:cNvSpPr>
            <a:spLocks noGrp="1"/>
          </p:cNvSpPr>
          <p:nvPr>
            <p:ph type="pic" idx="2"/>
          </p:nvPr>
        </p:nvSpPr>
        <p:spPr>
          <a:xfrm>
            <a:off x="2468944" y="1179575"/>
            <a:ext cx="5486400" cy="3548100"/>
          </a:xfrm>
          <a:prstGeom prst="rect">
            <a:avLst/>
          </a:prstGeom>
          <a:noFill/>
          <a:ln>
            <a:noFill/>
          </a:ln>
        </p:spPr>
        <p:txBody>
          <a:bodyPr spcFirstLastPara="1" wrap="square" lIns="91425" tIns="91425" rIns="91425" bIns="91425" anchor="t" anchorCtr="0"/>
          <a:lstStyle>
            <a:lvl1pPr marR="0" lvl="0" algn="l" rtl="0">
              <a:lnSpc>
                <a:spcPct val="100000"/>
              </a:lnSpc>
              <a:spcBef>
                <a:spcPts val="640"/>
              </a:spcBef>
              <a:spcAft>
                <a:spcPts val="0"/>
              </a:spcAft>
              <a:buClr>
                <a:schemeClr val="dk1"/>
              </a:buClr>
              <a:buSzPts val="3200"/>
              <a:buFont typeface="Arial"/>
              <a:buNone/>
              <a:defRPr sz="3200" b="0" i="0" u="none" strike="noStrike" cap="none">
                <a:solidFill>
                  <a:schemeClr val="dk1"/>
                </a:solidFill>
                <a:latin typeface="Calibri"/>
                <a:ea typeface="Calibri"/>
                <a:cs typeface="Calibri"/>
                <a:sym typeface="Calibri"/>
              </a:defRPr>
            </a:lvl1pPr>
            <a:lvl2pPr marR="0" lvl="1" algn="l" rtl="0">
              <a:lnSpc>
                <a:spcPct val="100000"/>
              </a:lnSpc>
              <a:spcBef>
                <a:spcPts val="560"/>
              </a:spcBef>
              <a:spcAft>
                <a:spcPts val="0"/>
              </a:spcAft>
              <a:buClr>
                <a:schemeClr val="dk1"/>
              </a:buClr>
              <a:buSzPts val="2800"/>
              <a:buFont typeface="Arial"/>
              <a:buNone/>
              <a:defRPr sz="2800" b="0" i="0" u="none" strike="noStrike" cap="none">
                <a:solidFill>
                  <a:schemeClr val="dk1"/>
                </a:solidFill>
                <a:latin typeface="Calibri"/>
                <a:ea typeface="Calibri"/>
                <a:cs typeface="Calibri"/>
                <a:sym typeface="Calibri"/>
              </a:defRPr>
            </a:lvl2pPr>
            <a:lvl3pPr marR="0" lvl="2" algn="l" rtl="0">
              <a:lnSpc>
                <a:spcPct val="100000"/>
              </a:lnSpc>
              <a:spcBef>
                <a:spcPts val="480"/>
              </a:spcBef>
              <a:spcAft>
                <a:spcPts val="0"/>
              </a:spcAft>
              <a:buClr>
                <a:schemeClr val="dk1"/>
              </a:buClr>
              <a:buSzPts val="2400"/>
              <a:buFont typeface="Arial"/>
              <a:buNone/>
              <a:defRPr sz="2400" b="0" i="0" u="none" strike="noStrike" cap="none">
                <a:solidFill>
                  <a:schemeClr val="dk1"/>
                </a:solidFill>
                <a:latin typeface="Calibri"/>
                <a:ea typeface="Calibri"/>
                <a:cs typeface="Calibri"/>
                <a:sym typeface="Calibri"/>
              </a:defRPr>
            </a:lvl3pPr>
            <a:lvl4pPr marR="0" lvl="3" algn="l" rtl="0">
              <a:lnSpc>
                <a:spcPct val="100000"/>
              </a:lnSpc>
              <a:spcBef>
                <a:spcPts val="4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4pPr>
            <a:lvl5pPr marR="0" lvl="4" algn="l" rtl="0">
              <a:lnSpc>
                <a:spcPct val="100000"/>
              </a:lnSpc>
              <a:spcBef>
                <a:spcPts val="4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5pPr>
            <a:lvl6pPr marR="0" lvl="5" algn="l" rtl="0">
              <a:lnSpc>
                <a:spcPct val="100000"/>
              </a:lnSpc>
              <a:spcBef>
                <a:spcPts val="4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6pPr>
            <a:lvl7pPr marR="0" lvl="6" algn="l" rtl="0">
              <a:lnSpc>
                <a:spcPct val="100000"/>
              </a:lnSpc>
              <a:spcBef>
                <a:spcPts val="4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7pPr>
            <a:lvl8pPr marR="0" lvl="7" algn="l" rtl="0">
              <a:lnSpc>
                <a:spcPct val="100000"/>
              </a:lnSpc>
              <a:spcBef>
                <a:spcPts val="4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8pPr>
            <a:lvl9pPr marR="0" lvl="8" algn="l" rtl="0">
              <a:lnSpc>
                <a:spcPct val="100000"/>
              </a:lnSpc>
              <a:spcBef>
                <a:spcPts val="4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9pPr>
          </a:lstStyle>
          <a:p>
            <a:endParaRPr/>
          </a:p>
        </p:txBody>
      </p:sp>
      <p:sp>
        <p:nvSpPr>
          <p:cNvPr id="181" name="Google Shape;181;p28"/>
          <p:cNvSpPr txBox="1">
            <a:spLocks noGrp="1"/>
          </p:cNvSpPr>
          <p:nvPr>
            <p:ph type="body" idx="1"/>
          </p:nvPr>
        </p:nvSpPr>
        <p:spPr>
          <a:xfrm>
            <a:off x="2468944" y="5367338"/>
            <a:ext cx="5486400" cy="804900"/>
          </a:xfrm>
          <a:prstGeom prst="rect">
            <a:avLst/>
          </a:prstGeom>
          <a:noFill/>
          <a:ln>
            <a:noFill/>
          </a:ln>
        </p:spPr>
        <p:txBody>
          <a:bodyPr spcFirstLastPara="1" wrap="square" lIns="91425" tIns="91425" rIns="91425" bIns="91425" anchor="t" anchorCtr="0"/>
          <a:lstStyle>
            <a:lvl1pPr marL="457200" marR="0" lvl="0" indent="-228600" algn="l" rtl="0">
              <a:lnSpc>
                <a:spcPct val="100000"/>
              </a:lnSpc>
              <a:spcBef>
                <a:spcPts val="280"/>
              </a:spcBef>
              <a:spcAft>
                <a:spcPts val="0"/>
              </a:spcAft>
              <a:buClr>
                <a:schemeClr val="dk1"/>
              </a:buClr>
              <a:buSzPts val="1400"/>
              <a:buFont typeface="Arial"/>
              <a:buNone/>
              <a:defRPr sz="1400" b="0" i="0" u="none" strike="noStrike" cap="none">
                <a:solidFill>
                  <a:schemeClr val="dk1"/>
                </a:solidFill>
                <a:latin typeface="Calibri"/>
                <a:ea typeface="Calibri"/>
                <a:cs typeface="Calibri"/>
                <a:sym typeface="Calibri"/>
              </a:defRPr>
            </a:lvl1pPr>
            <a:lvl2pPr marL="914400" marR="0" lvl="1" indent="-228600" algn="l" rtl="0">
              <a:lnSpc>
                <a:spcPct val="100000"/>
              </a:lnSpc>
              <a:spcBef>
                <a:spcPts val="240"/>
              </a:spcBef>
              <a:spcAft>
                <a:spcPts val="0"/>
              </a:spcAft>
              <a:buClr>
                <a:schemeClr val="dk1"/>
              </a:buClr>
              <a:buSzPts val="1200"/>
              <a:buFont typeface="Arial"/>
              <a:buNone/>
              <a:defRPr sz="1200" b="0" i="0" u="none" strike="noStrike" cap="none">
                <a:solidFill>
                  <a:schemeClr val="dk1"/>
                </a:solidFill>
                <a:latin typeface="Calibri"/>
                <a:ea typeface="Calibri"/>
                <a:cs typeface="Calibri"/>
                <a:sym typeface="Calibri"/>
              </a:defRPr>
            </a:lvl2pPr>
            <a:lvl3pPr marL="1371600" marR="0" lvl="2" indent="-228600" algn="l" rtl="0">
              <a:lnSpc>
                <a:spcPct val="100000"/>
              </a:lnSpc>
              <a:spcBef>
                <a:spcPts val="200"/>
              </a:spcBef>
              <a:spcAft>
                <a:spcPts val="0"/>
              </a:spcAft>
              <a:buClr>
                <a:schemeClr val="dk1"/>
              </a:buClr>
              <a:buSzPts val="1000"/>
              <a:buFont typeface="Arial"/>
              <a:buNone/>
              <a:defRPr sz="1000" b="0" i="0" u="none" strike="noStrike" cap="none">
                <a:solidFill>
                  <a:schemeClr val="dk1"/>
                </a:solidFill>
                <a:latin typeface="Calibri"/>
                <a:ea typeface="Calibri"/>
                <a:cs typeface="Calibri"/>
                <a:sym typeface="Calibri"/>
              </a:defRPr>
            </a:lvl3pPr>
            <a:lvl4pPr marL="1828800" marR="0" lvl="3" indent="-228600" algn="l" rtl="0">
              <a:lnSpc>
                <a:spcPct val="100000"/>
              </a:lnSpc>
              <a:spcBef>
                <a:spcPts val="180"/>
              </a:spcBef>
              <a:spcAft>
                <a:spcPts val="0"/>
              </a:spcAft>
              <a:buClr>
                <a:schemeClr val="dk1"/>
              </a:buClr>
              <a:buSzPts val="900"/>
              <a:buFont typeface="Arial"/>
              <a:buNone/>
              <a:defRPr sz="900" b="0" i="0" u="none" strike="noStrike" cap="none">
                <a:solidFill>
                  <a:schemeClr val="dk1"/>
                </a:solidFill>
                <a:latin typeface="Calibri"/>
                <a:ea typeface="Calibri"/>
                <a:cs typeface="Calibri"/>
                <a:sym typeface="Calibri"/>
              </a:defRPr>
            </a:lvl4pPr>
            <a:lvl5pPr marL="2286000" marR="0" lvl="4" indent="-228600" algn="l" rtl="0">
              <a:lnSpc>
                <a:spcPct val="100000"/>
              </a:lnSpc>
              <a:spcBef>
                <a:spcPts val="180"/>
              </a:spcBef>
              <a:spcAft>
                <a:spcPts val="0"/>
              </a:spcAft>
              <a:buClr>
                <a:schemeClr val="dk1"/>
              </a:buClr>
              <a:buSzPts val="900"/>
              <a:buFont typeface="Arial"/>
              <a:buNone/>
              <a:defRPr sz="900" b="0" i="0" u="none" strike="noStrike" cap="none">
                <a:solidFill>
                  <a:schemeClr val="dk1"/>
                </a:solidFill>
                <a:latin typeface="Calibri"/>
                <a:ea typeface="Calibri"/>
                <a:cs typeface="Calibri"/>
                <a:sym typeface="Calibri"/>
              </a:defRPr>
            </a:lvl5pPr>
            <a:lvl6pPr marL="2743200" marR="0" lvl="5" indent="-228600" algn="l" rtl="0">
              <a:lnSpc>
                <a:spcPct val="100000"/>
              </a:lnSpc>
              <a:spcBef>
                <a:spcPts val="180"/>
              </a:spcBef>
              <a:spcAft>
                <a:spcPts val="0"/>
              </a:spcAft>
              <a:buClr>
                <a:schemeClr val="dk1"/>
              </a:buClr>
              <a:buSzPts val="900"/>
              <a:buFont typeface="Arial"/>
              <a:buNone/>
              <a:defRPr sz="900" b="0" i="0" u="none" strike="noStrike" cap="none">
                <a:solidFill>
                  <a:schemeClr val="dk1"/>
                </a:solidFill>
                <a:latin typeface="Calibri"/>
                <a:ea typeface="Calibri"/>
                <a:cs typeface="Calibri"/>
                <a:sym typeface="Calibri"/>
              </a:defRPr>
            </a:lvl6pPr>
            <a:lvl7pPr marL="3200400" marR="0" lvl="6" indent="-228600" algn="l" rtl="0">
              <a:lnSpc>
                <a:spcPct val="100000"/>
              </a:lnSpc>
              <a:spcBef>
                <a:spcPts val="180"/>
              </a:spcBef>
              <a:spcAft>
                <a:spcPts val="0"/>
              </a:spcAft>
              <a:buClr>
                <a:schemeClr val="dk1"/>
              </a:buClr>
              <a:buSzPts val="900"/>
              <a:buFont typeface="Arial"/>
              <a:buNone/>
              <a:defRPr sz="900" b="0" i="0" u="none" strike="noStrike" cap="none">
                <a:solidFill>
                  <a:schemeClr val="dk1"/>
                </a:solidFill>
                <a:latin typeface="Calibri"/>
                <a:ea typeface="Calibri"/>
                <a:cs typeface="Calibri"/>
                <a:sym typeface="Calibri"/>
              </a:defRPr>
            </a:lvl7pPr>
            <a:lvl8pPr marL="3657600" marR="0" lvl="7" indent="-228600" algn="l" rtl="0">
              <a:lnSpc>
                <a:spcPct val="100000"/>
              </a:lnSpc>
              <a:spcBef>
                <a:spcPts val="180"/>
              </a:spcBef>
              <a:spcAft>
                <a:spcPts val="0"/>
              </a:spcAft>
              <a:buClr>
                <a:schemeClr val="dk1"/>
              </a:buClr>
              <a:buSzPts val="900"/>
              <a:buFont typeface="Arial"/>
              <a:buNone/>
              <a:defRPr sz="900" b="0" i="0" u="none" strike="noStrike" cap="none">
                <a:solidFill>
                  <a:schemeClr val="dk1"/>
                </a:solidFill>
                <a:latin typeface="Calibri"/>
                <a:ea typeface="Calibri"/>
                <a:cs typeface="Calibri"/>
                <a:sym typeface="Calibri"/>
              </a:defRPr>
            </a:lvl8pPr>
            <a:lvl9pPr marL="4114800" marR="0" lvl="8" indent="-228600" algn="l" rtl="0">
              <a:lnSpc>
                <a:spcPct val="100000"/>
              </a:lnSpc>
              <a:spcBef>
                <a:spcPts val="180"/>
              </a:spcBef>
              <a:spcAft>
                <a:spcPts val="0"/>
              </a:spcAft>
              <a:buClr>
                <a:schemeClr val="dk1"/>
              </a:buClr>
              <a:buSzPts val="900"/>
              <a:buFont typeface="Arial"/>
              <a:buNone/>
              <a:defRPr sz="900" b="0" i="0" u="none" strike="noStrike" cap="none">
                <a:solidFill>
                  <a:schemeClr val="dk1"/>
                </a:solidFill>
                <a:latin typeface="Calibri"/>
                <a:ea typeface="Calibri"/>
                <a:cs typeface="Calibri"/>
                <a:sym typeface="Calibri"/>
              </a:defRPr>
            </a:lvl9pPr>
          </a:lstStyle>
          <a:p>
            <a:endParaRPr/>
          </a:p>
        </p:txBody>
      </p:sp>
      <p:sp>
        <p:nvSpPr>
          <p:cNvPr id="182" name="Google Shape;182;p28"/>
          <p:cNvSpPr txBox="1">
            <a:spLocks noGrp="1"/>
          </p:cNvSpPr>
          <p:nvPr>
            <p:ph type="dt" idx="10"/>
          </p:nvPr>
        </p:nvSpPr>
        <p:spPr>
          <a:xfrm>
            <a:off x="457200" y="6638437"/>
            <a:ext cx="2133600" cy="231600"/>
          </a:xfrm>
          <a:prstGeom prst="rect">
            <a:avLst/>
          </a:prstGeom>
          <a:noFill/>
          <a:ln>
            <a:noFill/>
          </a:ln>
        </p:spPr>
        <p:txBody>
          <a:bodyPr spcFirstLastPara="1" wrap="square" lIns="91425" tIns="91425" rIns="91425" bIns="91425" anchor="ctr" anchorCtr="0"/>
          <a:lstStyle>
            <a:lvl1pPr marR="0" lvl="0" algn="l" rtl="0">
              <a:lnSpc>
                <a:spcPct val="100000"/>
              </a:lnSpc>
              <a:spcBef>
                <a:spcPts val="0"/>
              </a:spcBef>
              <a:spcAft>
                <a:spcPts val="0"/>
              </a:spcAft>
              <a:buClr>
                <a:srgbClr val="000000"/>
              </a:buClr>
              <a:buSzPts val="1400"/>
              <a:buFont typeface="Arial"/>
              <a:buNone/>
              <a:defRPr sz="1200" b="0" i="0" u="none" strike="noStrike" cap="none">
                <a:solidFill>
                  <a:srgbClr val="898989"/>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183" name="Google Shape;183;p28"/>
          <p:cNvSpPr txBox="1">
            <a:spLocks noGrp="1"/>
          </p:cNvSpPr>
          <p:nvPr>
            <p:ph type="ftr" idx="11"/>
          </p:nvPr>
        </p:nvSpPr>
        <p:spPr>
          <a:xfrm>
            <a:off x="3124200" y="6638437"/>
            <a:ext cx="2895600" cy="231600"/>
          </a:xfrm>
          <a:prstGeom prst="rect">
            <a:avLst/>
          </a:prstGeom>
          <a:noFill/>
          <a:ln>
            <a:noFill/>
          </a:ln>
        </p:spPr>
        <p:txBody>
          <a:bodyPr spcFirstLastPara="1" wrap="square" lIns="91425" tIns="91425" rIns="91425" bIns="91425" anchor="ctr" anchorCtr="0"/>
          <a:lstStyle>
            <a:lvl1pPr marR="0" lvl="0" algn="ctr"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184" name="Google Shape;184;p28"/>
          <p:cNvSpPr txBox="1">
            <a:spLocks noGrp="1"/>
          </p:cNvSpPr>
          <p:nvPr>
            <p:ph type="sldNum" idx="12"/>
          </p:nvPr>
        </p:nvSpPr>
        <p:spPr>
          <a:xfrm>
            <a:off x="6553200" y="6638437"/>
            <a:ext cx="2133600" cy="231600"/>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185"/>
        <p:cNvGrpSpPr/>
        <p:nvPr/>
      </p:nvGrpSpPr>
      <p:grpSpPr>
        <a:xfrm>
          <a:off x="0" y="0"/>
          <a:ext cx="0" cy="0"/>
          <a:chOff x="0" y="0"/>
          <a:chExt cx="0" cy="0"/>
        </a:xfrm>
      </p:grpSpPr>
      <p:sp>
        <p:nvSpPr>
          <p:cNvPr id="186" name="Google Shape;186;p29"/>
          <p:cNvSpPr txBox="1">
            <a:spLocks noGrp="1"/>
          </p:cNvSpPr>
          <p:nvPr>
            <p:ph type="title"/>
          </p:nvPr>
        </p:nvSpPr>
        <p:spPr>
          <a:xfrm>
            <a:off x="1417638" y="977900"/>
            <a:ext cx="7269300" cy="1143000"/>
          </a:xfrm>
          <a:prstGeom prst="rect">
            <a:avLst/>
          </a:prstGeom>
          <a:noFill/>
          <a:ln>
            <a:noFill/>
          </a:ln>
        </p:spPr>
        <p:txBody>
          <a:bodyPr spcFirstLastPara="1" wrap="square" lIns="91425" tIns="91425" rIns="91425" bIns="91425" anchor="ctr" anchorCtr="0"/>
          <a:lstStyle>
            <a:lvl1pPr marR="0" lvl="0" algn="l" rtl="0">
              <a:lnSpc>
                <a:spcPct val="100000"/>
              </a:lnSpc>
              <a:spcBef>
                <a:spcPts val="0"/>
              </a:spcBef>
              <a:spcAft>
                <a:spcPts val="0"/>
              </a:spcAft>
              <a:buClr>
                <a:srgbClr val="000000"/>
              </a:buClr>
              <a:buSzPts val="1400"/>
              <a:buFont typeface="Arial"/>
              <a:buNone/>
              <a:defRPr sz="36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36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36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36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3600" b="0" i="0" u="none" strike="noStrike" cap="none">
                <a:solidFill>
                  <a:schemeClr val="dk1"/>
                </a:solidFill>
                <a:latin typeface="Calibri"/>
                <a:ea typeface="Calibri"/>
                <a:cs typeface="Calibri"/>
                <a:sym typeface="Calibri"/>
              </a:defRPr>
            </a:lvl5pPr>
            <a:lvl6pPr marR="0" lvl="5" algn="ctr" rtl="0">
              <a:lnSpc>
                <a:spcPct val="100000"/>
              </a:lnSpc>
              <a:spcBef>
                <a:spcPts val="0"/>
              </a:spcBef>
              <a:spcAft>
                <a:spcPts val="0"/>
              </a:spcAft>
              <a:buClr>
                <a:srgbClr val="000000"/>
              </a:buClr>
              <a:buSzPts val="1400"/>
              <a:buFont typeface="Arial"/>
              <a:buNone/>
              <a:defRPr sz="4400" b="0" i="0" u="none" strike="noStrike" cap="none">
                <a:solidFill>
                  <a:schemeClr val="dk1"/>
                </a:solidFill>
                <a:latin typeface="Calibri"/>
                <a:ea typeface="Calibri"/>
                <a:cs typeface="Calibri"/>
                <a:sym typeface="Calibri"/>
              </a:defRPr>
            </a:lvl6pPr>
            <a:lvl7pPr marR="0" lvl="6" algn="ctr" rtl="0">
              <a:lnSpc>
                <a:spcPct val="100000"/>
              </a:lnSpc>
              <a:spcBef>
                <a:spcPts val="0"/>
              </a:spcBef>
              <a:spcAft>
                <a:spcPts val="0"/>
              </a:spcAft>
              <a:buClr>
                <a:srgbClr val="000000"/>
              </a:buClr>
              <a:buSzPts val="1400"/>
              <a:buFont typeface="Arial"/>
              <a:buNone/>
              <a:defRPr sz="4400" b="0" i="0" u="none" strike="noStrike" cap="none">
                <a:solidFill>
                  <a:schemeClr val="dk1"/>
                </a:solidFill>
                <a:latin typeface="Calibri"/>
                <a:ea typeface="Calibri"/>
                <a:cs typeface="Calibri"/>
                <a:sym typeface="Calibri"/>
              </a:defRPr>
            </a:lvl7pPr>
            <a:lvl8pPr marR="0" lvl="7" algn="ctr" rtl="0">
              <a:lnSpc>
                <a:spcPct val="100000"/>
              </a:lnSpc>
              <a:spcBef>
                <a:spcPts val="0"/>
              </a:spcBef>
              <a:spcAft>
                <a:spcPts val="0"/>
              </a:spcAft>
              <a:buClr>
                <a:srgbClr val="000000"/>
              </a:buClr>
              <a:buSzPts val="1400"/>
              <a:buFont typeface="Arial"/>
              <a:buNone/>
              <a:defRPr sz="4400" b="0" i="0" u="none" strike="noStrike" cap="none">
                <a:solidFill>
                  <a:schemeClr val="dk1"/>
                </a:solidFill>
                <a:latin typeface="Calibri"/>
                <a:ea typeface="Calibri"/>
                <a:cs typeface="Calibri"/>
                <a:sym typeface="Calibri"/>
              </a:defRPr>
            </a:lvl8pPr>
            <a:lvl9pPr marR="0" lvl="8" algn="ctr" rtl="0">
              <a:lnSpc>
                <a:spcPct val="100000"/>
              </a:lnSpc>
              <a:spcBef>
                <a:spcPts val="0"/>
              </a:spcBef>
              <a:spcAft>
                <a:spcPts val="0"/>
              </a:spcAft>
              <a:buClr>
                <a:srgbClr val="000000"/>
              </a:buClr>
              <a:buSzPts val="1400"/>
              <a:buFont typeface="Arial"/>
              <a:buNone/>
              <a:defRPr sz="4400" b="0" i="0" u="none" strike="noStrike" cap="none">
                <a:solidFill>
                  <a:schemeClr val="dk1"/>
                </a:solidFill>
                <a:latin typeface="Calibri"/>
                <a:ea typeface="Calibri"/>
                <a:cs typeface="Calibri"/>
                <a:sym typeface="Calibri"/>
              </a:defRPr>
            </a:lvl9pPr>
          </a:lstStyle>
          <a:p>
            <a:endParaRPr/>
          </a:p>
        </p:txBody>
      </p:sp>
      <p:sp>
        <p:nvSpPr>
          <p:cNvPr id="187" name="Google Shape;187;p29"/>
          <p:cNvSpPr txBox="1">
            <a:spLocks noGrp="1"/>
          </p:cNvSpPr>
          <p:nvPr>
            <p:ph type="body" idx="1"/>
          </p:nvPr>
        </p:nvSpPr>
        <p:spPr>
          <a:xfrm rot="5400000">
            <a:off x="3072599" y="511838"/>
            <a:ext cx="3959100" cy="7269300"/>
          </a:xfrm>
          <a:prstGeom prst="rect">
            <a:avLst/>
          </a:prstGeom>
          <a:noFill/>
          <a:ln>
            <a:noFill/>
          </a:ln>
        </p:spPr>
        <p:txBody>
          <a:bodyPr spcFirstLastPara="1" wrap="square" lIns="91425" tIns="91425" rIns="91425" bIns="91425" anchor="t" anchorCtr="0"/>
          <a:lstStyle>
            <a:lvl1pPr marL="457200" marR="0" lvl="0" indent="-431800" algn="l" rtl="0">
              <a:lnSpc>
                <a:spcPct val="100000"/>
              </a:lnSpc>
              <a:spcBef>
                <a:spcPts val="640"/>
              </a:spcBef>
              <a:spcAft>
                <a:spcPts val="0"/>
              </a:spcAft>
              <a:buClr>
                <a:schemeClr val="dk1"/>
              </a:buClr>
              <a:buSzPts val="3200"/>
              <a:buFont typeface="Arial"/>
              <a:buChar char="•"/>
              <a:defRPr sz="3200" b="0" i="0" u="none" strike="noStrike" cap="none">
                <a:solidFill>
                  <a:schemeClr val="dk1"/>
                </a:solidFill>
                <a:latin typeface="Calibri"/>
                <a:ea typeface="Calibri"/>
                <a:cs typeface="Calibri"/>
                <a:sym typeface="Calibri"/>
              </a:defRPr>
            </a:lvl1pPr>
            <a:lvl2pPr marL="914400" marR="0" lvl="1" indent="-406400" algn="l" rtl="0">
              <a:lnSpc>
                <a:spcPct val="100000"/>
              </a:lnSpc>
              <a:spcBef>
                <a:spcPts val="56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2pPr>
            <a:lvl3pPr marL="1371600" marR="0" lvl="2" indent="-381000" algn="l" rtl="0">
              <a:lnSpc>
                <a:spcPct val="100000"/>
              </a:lnSpc>
              <a:spcBef>
                <a:spcPts val="48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3pPr>
            <a:lvl4pPr marL="1828800" marR="0" lvl="3"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4pPr>
            <a:lvl5pPr marL="2286000" marR="0" lvl="4"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5pPr>
            <a:lvl6pPr marL="2743200" marR="0" lvl="5"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6pPr>
            <a:lvl7pPr marL="3200400" marR="0" lvl="6"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7pPr>
            <a:lvl8pPr marL="3657600" marR="0" lvl="7"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8pPr>
            <a:lvl9pPr marL="4114800" marR="0" lvl="8"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9pPr>
          </a:lstStyle>
          <a:p>
            <a:endParaRPr/>
          </a:p>
        </p:txBody>
      </p:sp>
      <p:sp>
        <p:nvSpPr>
          <p:cNvPr id="188" name="Google Shape;188;p29"/>
          <p:cNvSpPr txBox="1">
            <a:spLocks noGrp="1"/>
          </p:cNvSpPr>
          <p:nvPr>
            <p:ph type="dt" idx="10"/>
          </p:nvPr>
        </p:nvSpPr>
        <p:spPr>
          <a:xfrm>
            <a:off x="457200" y="6638437"/>
            <a:ext cx="2133600" cy="231600"/>
          </a:xfrm>
          <a:prstGeom prst="rect">
            <a:avLst/>
          </a:prstGeom>
          <a:noFill/>
          <a:ln>
            <a:noFill/>
          </a:ln>
        </p:spPr>
        <p:txBody>
          <a:bodyPr spcFirstLastPara="1" wrap="square" lIns="91425" tIns="91425" rIns="91425" bIns="91425" anchor="ctr" anchorCtr="0"/>
          <a:lstStyle>
            <a:lvl1pPr marR="0" lvl="0" algn="l" rtl="0">
              <a:lnSpc>
                <a:spcPct val="100000"/>
              </a:lnSpc>
              <a:spcBef>
                <a:spcPts val="0"/>
              </a:spcBef>
              <a:spcAft>
                <a:spcPts val="0"/>
              </a:spcAft>
              <a:buClr>
                <a:srgbClr val="000000"/>
              </a:buClr>
              <a:buSzPts val="1400"/>
              <a:buFont typeface="Arial"/>
              <a:buNone/>
              <a:defRPr sz="1200" b="0" i="0" u="none" strike="noStrike" cap="none">
                <a:solidFill>
                  <a:srgbClr val="898989"/>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189" name="Google Shape;189;p29"/>
          <p:cNvSpPr txBox="1">
            <a:spLocks noGrp="1"/>
          </p:cNvSpPr>
          <p:nvPr>
            <p:ph type="ftr" idx="11"/>
          </p:nvPr>
        </p:nvSpPr>
        <p:spPr>
          <a:xfrm>
            <a:off x="3124200" y="6638437"/>
            <a:ext cx="2895600" cy="231600"/>
          </a:xfrm>
          <a:prstGeom prst="rect">
            <a:avLst/>
          </a:prstGeom>
          <a:noFill/>
          <a:ln>
            <a:noFill/>
          </a:ln>
        </p:spPr>
        <p:txBody>
          <a:bodyPr spcFirstLastPara="1" wrap="square" lIns="91425" tIns="91425" rIns="91425" bIns="91425" anchor="ctr" anchorCtr="0"/>
          <a:lstStyle>
            <a:lvl1pPr marR="0" lvl="0" algn="ctr"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190" name="Google Shape;190;p29"/>
          <p:cNvSpPr txBox="1">
            <a:spLocks noGrp="1"/>
          </p:cNvSpPr>
          <p:nvPr>
            <p:ph type="sldNum" idx="12"/>
          </p:nvPr>
        </p:nvSpPr>
        <p:spPr>
          <a:xfrm>
            <a:off x="6553200" y="6638437"/>
            <a:ext cx="2133600" cy="231600"/>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191"/>
        <p:cNvGrpSpPr/>
        <p:nvPr/>
      </p:nvGrpSpPr>
      <p:grpSpPr>
        <a:xfrm>
          <a:off x="0" y="0"/>
          <a:ext cx="0" cy="0"/>
          <a:chOff x="0" y="0"/>
          <a:chExt cx="0" cy="0"/>
        </a:xfrm>
      </p:grpSpPr>
      <p:sp>
        <p:nvSpPr>
          <p:cNvPr id="192" name="Google Shape;192;p30"/>
          <p:cNvSpPr txBox="1">
            <a:spLocks noGrp="1"/>
          </p:cNvSpPr>
          <p:nvPr>
            <p:ph type="title"/>
          </p:nvPr>
        </p:nvSpPr>
        <p:spPr>
          <a:xfrm rot="5400000">
            <a:off x="5130001" y="2569247"/>
            <a:ext cx="5056200" cy="2057400"/>
          </a:xfrm>
          <a:prstGeom prst="rect">
            <a:avLst/>
          </a:prstGeom>
          <a:noFill/>
          <a:ln>
            <a:noFill/>
          </a:ln>
        </p:spPr>
        <p:txBody>
          <a:bodyPr spcFirstLastPara="1" wrap="square" lIns="91425" tIns="91425" rIns="91425" bIns="91425" anchor="ctr" anchorCtr="0"/>
          <a:lstStyle>
            <a:lvl1pPr marR="0" lvl="0" algn="l" rtl="0">
              <a:lnSpc>
                <a:spcPct val="100000"/>
              </a:lnSpc>
              <a:spcBef>
                <a:spcPts val="0"/>
              </a:spcBef>
              <a:spcAft>
                <a:spcPts val="0"/>
              </a:spcAft>
              <a:buClr>
                <a:srgbClr val="000000"/>
              </a:buClr>
              <a:buSzPts val="1400"/>
              <a:buFont typeface="Arial"/>
              <a:buNone/>
              <a:defRPr sz="36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36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36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36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3600" b="0" i="0" u="none" strike="noStrike" cap="none">
                <a:solidFill>
                  <a:schemeClr val="dk1"/>
                </a:solidFill>
                <a:latin typeface="Calibri"/>
                <a:ea typeface="Calibri"/>
                <a:cs typeface="Calibri"/>
                <a:sym typeface="Calibri"/>
              </a:defRPr>
            </a:lvl5pPr>
            <a:lvl6pPr marR="0" lvl="5" algn="ctr" rtl="0">
              <a:lnSpc>
                <a:spcPct val="100000"/>
              </a:lnSpc>
              <a:spcBef>
                <a:spcPts val="0"/>
              </a:spcBef>
              <a:spcAft>
                <a:spcPts val="0"/>
              </a:spcAft>
              <a:buClr>
                <a:srgbClr val="000000"/>
              </a:buClr>
              <a:buSzPts val="1400"/>
              <a:buFont typeface="Arial"/>
              <a:buNone/>
              <a:defRPr sz="4400" b="0" i="0" u="none" strike="noStrike" cap="none">
                <a:solidFill>
                  <a:schemeClr val="dk1"/>
                </a:solidFill>
                <a:latin typeface="Calibri"/>
                <a:ea typeface="Calibri"/>
                <a:cs typeface="Calibri"/>
                <a:sym typeface="Calibri"/>
              </a:defRPr>
            </a:lvl6pPr>
            <a:lvl7pPr marR="0" lvl="6" algn="ctr" rtl="0">
              <a:lnSpc>
                <a:spcPct val="100000"/>
              </a:lnSpc>
              <a:spcBef>
                <a:spcPts val="0"/>
              </a:spcBef>
              <a:spcAft>
                <a:spcPts val="0"/>
              </a:spcAft>
              <a:buClr>
                <a:srgbClr val="000000"/>
              </a:buClr>
              <a:buSzPts val="1400"/>
              <a:buFont typeface="Arial"/>
              <a:buNone/>
              <a:defRPr sz="4400" b="0" i="0" u="none" strike="noStrike" cap="none">
                <a:solidFill>
                  <a:schemeClr val="dk1"/>
                </a:solidFill>
                <a:latin typeface="Calibri"/>
                <a:ea typeface="Calibri"/>
                <a:cs typeface="Calibri"/>
                <a:sym typeface="Calibri"/>
              </a:defRPr>
            </a:lvl7pPr>
            <a:lvl8pPr marR="0" lvl="7" algn="ctr" rtl="0">
              <a:lnSpc>
                <a:spcPct val="100000"/>
              </a:lnSpc>
              <a:spcBef>
                <a:spcPts val="0"/>
              </a:spcBef>
              <a:spcAft>
                <a:spcPts val="0"/>
              </a:spcAft>
              <a:buClr>
                <a:srgbClr val="000000"/>
              </a:buClr>
              <a:buSzPts val="1400"/>
              <a:buFont typeface="Arial"/>
              <a:buNone/>
              <a:defRPr sz="4400" b="0" i="0" u="none" strike="noStrike" cap="none">
                <a:solidFill>
                  <a:schemeClr val="dk1"/>
                </a:solidFill>
                <a:latin typeface="Calibri"/>
                <a:ea typeface="Calibri"/>
                <a:cs typeface="Calibri"/>
                <a:sym typeface="Calibri"/>
              </a:defRPr>
            </a:lvl8pPr>
            <a:lvl9pPr marR="0" lvl="8" algn="ctr" rtl="0">
              <a:lnSpc>
                <a:spcPct val="100000"/>
              </a:lnSpc>
              <a:spcBef>
                <a:spcPts val="0"/>
              </a:spcBef>
              <a:spcAft>
                <a:spcPts val="0"/>
              </a:spcAft>
              <a:buClr>
                <a:srgbClr val="000000"/>
              </a:buClr>
              <a:buSzPts val="1400"/>
              <a:buFont typeface="Arial"/>
              <a:buNone/>
              <a:defRPr sz="4400" b="0" i="0" u="none" strike="noStrike" cap="none">
                <a:solidFill>
                  <a:schemeClr val="dk1"/>
                </a:solidFill>
                <a:latin typeface="Calibri"/>
                <a:ea typeface="Calibri"/>
                <a:cs typeface="Calibri"/>
                <a:sym typeface="Calibri"/>
              </a:defRPr>
            </a:lvl9pPr>
          </a:lstStyle>
          <a:p>
            <a:endParaRPr/>
          </a:p>
        </p:txBody>
      </p:sp>
      <p:sp>
        <p:nvSpPr>
          <p:cNvPr id="193" name="Google Shape;193;p30"/>
          <p:cNvSpPr txBox="1">
            <a:spLocks noGrp="1"/>
          </p:cNvSpPr>
          <p:nvPr>
            <p:ph type="body" idx="1"/>
          </p:nvPr>
        </p:nvSpPr>
        <p:spPr>
          <a:xfrm rot="5400000">
            <a:off x="1377900" y="1026947"/>
            <a:ext cx="5056200" cy="5142000"/>
          </a:xfrm>
          <a:prstGeom prst="rect">
            <a:avLst/>
          </a:prstGeom>
          <a:noFill/>
          <a:ln>
            <a:noFill/>
          </a:ln>
        </p:spPr>
        <p:txBody>
          <a:bodyPr spcFirstLastPara="1" wrap="square" lIns="91425" tIns="91425" rIns="91425" bIns="91425" anchor="t" anchorCtr="0"/>
          <a:lstStyle>
            <a:lvl1pPr marL="457200" marR="0" lvl="0" indent="-431800" algn="l" rtl="0">
              <a:lnSpc>
                <a:spcPct val="100000"/>
              </a:lnSpc>
              <a:spcBef>
                <a:spcPts val="640"/>
              </a:spcBef>
              <a:spcAft>
                <a:spcPts val="0"/>
              </a:spcAft>
              <a:buClr>
                <a:schemeClr val="dk1"/>
              </a:buClr>
              <a:buSzPts val="3200"/>
              <a:buFont typeface="Arial"/>
              <a:buChar char="•"/>
              <a:defRPr sz="3200" b="0" i="0" u="none" strike="noStrike" cap="none">
                <a:solidFill>
                  <a:schemeClr val="dk1"/>
                </a:solidFill>
                <a:latin typeface="Calibri"/>
                <a:ea typeface="Calibri"/>
                <a:cs typeface="Calibri"/>
                <a:sym typeface="Calibri"/>
              </a:defRPr>
            </a:lvl1pPr>
            <a:lvl2pPr marL="914400" marR="0" lvl="1" indent="-406400" algn="l" rtl="0">
              <a:lnSpc>
                <a:spcPct val="100000"/>
              </a:lnSpc>
              <a:spcBef>
                <a:spcPts val="56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2pPr>
            <a:lvl3pPr marL="1371600" marR="0" lvl="2" indent="-381000" algn="l" rtl="0">
              <a:lnSpc>
                <a:spcPct val="100000"/>
              </a:lnSpc>
              <a:spcBef>
                <a:spcPts val="48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3pPr>
            <a:lvl4pPr marL="1828800" marR="0" lvl="3"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4pPr>
            <a:lvl5pPr marL="2286000" marR="0" lvl="4"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5pPr>
            <a:lvl6pPr marL="2743200" marR="0" lvl="5"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6pPr>
            <a:lvl7pPr marL="3200400" marR="0" lvl="6"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7pPr>
            <a:lvl8pPr marL="3657600" marR="0" lvl="7"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8pPr>
            <a:lvl9pPr marL="4114800" marR="0" lvl="8"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9pPr>
          </a:lstStyle>
          <a:p>
            <a:endParaRPr/>
          </a:p>
        </p:txBody>
      </p:sp>
      <p:sp>
        <p:nvSpPr>
          <p:cNvPr id="194" name="Google Shape;194;p30"/>
          <p:cNvSpPr txBox="1">
            <a:spLocks noGrp="1"/>
          </p:cNvSpPr>
          <p:nvPr>
            <p:ph type="dt" idx="10"/>
          </p:nvPr>
        </p:nvSpPr>
        <p:spPr>
          <a:xfrm>
            <a:off x="457200" y="6638437"/>
            <a:ext cx="2133600" cy="231600"/>
          </a:xfrm>
          <a:prstGeom prst="rect">
            <a:avLst/>
          </a:prstGeom>
          <a:noFill/>
          <a:ln>
            <a:noFill/>
          </a:ln>
        </p:spPr>
        <p:txBody>
          <a:bodyPr spcFirstLastPara="1" wrap="square" lIns="91425" tIns="91425" rIns="91425" bIns="91425" anchor="ctr" anchorCtr="0"/>
          <a:lstStyle>
            <a:lvl1pPr marR="0" lvl="0" algn="l" rtl="0">
              <a:lnSpc>
                <a:spcPct val="100000"/>
              </a:lnSpc>
              <a:spcBef>
                <a:spcPts val="0"/>
              </a:spcBef>
              <a:spcAft>
                <a:spcPts val="0"/>
              </a:spcAft>
              <a:buClr>
                <a:srgbClr val="000000"/>
              </a:buClr>
              <a:buSzPts val="1400"/>
              <a:buFont typeface="Arial"/>
              <a:buNone/>
              <a:defRPr sz="1200" b="0" i="0" u="none" strike="noStrike" cap="none">
                <a:solidFill>
                  <a:srgbClr val="898989"/>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195" name="Google Shape;195;p30"/>
          <p:cNvSpPr txBox="1">
            <a:spLocks noGrp="1"/>
          </p:cNvSpPr>
          <p:nvPr>
            <p:ph type="ftr" idx="11"/>
          </p:nvPr>
        </p:nvSpPr>
        <p:spPr>
          <a:xfrm>
            <a:off x="3124200" y="6638437"/>
            <a:ext cx="2895600" cy="231600"/>
          </a:xfrm>
          <a:prstGeom prst="rect">
            <a:avLst/>
          </a:prstGeom>
          <a:noFill/>
          <a:ln>
            <a:noFill/>
          </a:ln>
        </p:spPr>
        <p:txBody>
          <a:bodyPr spcFirstLastPara="1" wrap="square" lIns="91425" tIns="91425" rIns="91425" bIns="91425" anchor="ctr" anchorCtr="0"/>
          <a:lstStyle>
            <a:lvl1pPr marR="0" lvl="0" algn="ctr"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196" name="Google Shape;196;p30"/>
          <p:cNvSpPr txBox="1">
            <a:spLocks noGrp="1"/>
          </p:cNvSpPr>
          <p:nvPr>
            <p:ph type="sldNum" idx="12"/>
          </p:nvPr>
        </p:nvSpPr>
        <p:spPr>
          <a:xfrm>
            <a:off x="6553200" y="6638437"/>
            <a:ext cx="2133600" cy="231600"/>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matchingName="Custom Layout">
  <p:cSld name="Custom Layout">
    <p:spTree>
      <p:nvGrpSpPr>
        <p:cNvPr id="1" name="Shape 197"/>
        <p:cNvGrpSpPr/>
        <p:nvPr/>
      </p:nvGrpSpPr>
      <p:grpSpPr>
        <a:xfrm>
          <a:off x="0" y="0"/>
          <a:ext cx="0" cy="0"/>
          <a:chOff x="0" y="0"/>
          <a:chExt cx="0" cy="0"/>
        </a:xfrm>
      </p:grpSpPr>
      <p:sp>
        <p:nvSpPr>
          <p:cNvPr id="198" name="Google Shape;198;p31"/>
          <p:cNvSpPr txBox="1">
            <a:spLocks noGrp="1"/>
          </p:cNvSpPr>
          <p:nvPr>
            <p:ph type="title"/>
          </p:nvPr>
        </p:nvSpPr>
        <p:spPr>
          <a:xfrm>
            <a:off x="1417638" y="977900"/>
            <a:ext cx="7269300" cy="1143000"/>
          </a:xfrm>
          <a:prstGeom prst="rect">
            <a:avLst/>
          </a:prstGeom>
          <a:noFill/>
          <a:ln>
            <a:noFill/>
          </a:ln>
        </p:spPr>
        <p:txBody>
          <a:bodyPr spcFirstLastPara="1" wrap="square" lIns="91425" tIns="91425" rIns="91425" bIns="91425" anchor="ctr" anchorCtr="0"/>
          <a:lstStyle>
            <a:lvl1pPr marR="0" lvl="0" algn="l" rtl="0">
              <a:lnSpc>
                <a:spcPct val="100000"/>
              </a:lnSpc>
              <a:spcBef>
                <a:spcPts val="0"/>
              </a:spcBef>
              <a:spcAft>
                <a:spcPts val="0"/>
              </a:spcAft>
              <a:buClr>
                <a:srgbClr val="000000"/>
              </a:buClr>
              <a:buSzPts val="1400"/>
              <a:buFont typeface="Arial"/>
              <a:buNone/>
              <a:defRPr sz="36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36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36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36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3600" b="0" i="0" u="none" strike="noStrike" cap="none">
                <a:solidFill>
                  <a:schemeClr val="dk1"/>
                </a:solidFill>
                <a:latin typeface="Calibri"/>
                <a:ea typeface="Calibri"/>
                <a:cs typeface="Calibri"/>
                <a:sym typeface="Calibri"/>
              </a:defRPr>
            </a:lvl5pPr>
            <a:lvl6pPr marR="0" lvl="5" algn="ctr" rtl="0">
              <a:lnSpc>
                <a:spcPct val="100000"/>
              </a:lnSpc>
              <a:spcBef>
                <a:spcPts val="0"/>
              </a:spcBef>
              <a:spcAft>
                <a:spcPts val="0"/>
              </a:spcAft>
              <a:buClr>
                <a:srgbClr val="000000"/>
              </a:buClr>
              <a:buSzPts val="1400"/>
              <a:buFont typeface="Arial"/>
              <a:buNone/>
              <a:defRPr sz="4400" b="0" i="0" u="none" strike="noStrike" cap="none">
                <a:solidFill>
                  <a:schemeClr val="dk1"/>
                </a:solidFill>
                <a:latin typeface="Calibri"/>
                <a:ea typeface="Calibri"/>
                <a:cs typeface="Calibri"/>
                <a:sym typeface="Calibri"/>
              </a:defRPr>
            </a:lvl6pPr>
            <a:lvl7pPr marR="0" lvl="6" algn="ctr" rtl="0">
              <a:lnSpc>
                <a:spcPct val="100000"/>
              </a:lnSpc>
              <a:spcBef>
                <a:spcPts val="0"/>
              </a:spcBef>
              <a:spcAft>
                <a:spcPts val="0"/>
              </a:spcAft>
              <a:buClr>
                <a:srgbClr val="000000"/>
              </a:buClr>
              <a:buSzPts val="1400"/>
              <a:buFont typeface="Arial"/>
              <a:buNone/>
              <a:defRPr sz="4400" b="0" i="0" u="none" strike="noStrike" cap="none">
                <a:solidFill>
                  <a:schemeClr val="dk1"/>
                </a:solidFill>
                <a:latin typeface="Calibri"/>
                <a:ea typeface="Calibri"/>
                <a:cs typeface="Calibri"/>
                <a:sym typeface="Calibri"/>
              </a:defRPr>
            </a:lvl7pPr>
            <a:lvl8pPr marR="0" lvl="7" algn="ctr" rtl="0">
              <a:lnSpc>
                <a:spcPct val="100000"/>
              </a:lnSpc>
              <a:spcBef>
                <a:spcPts val="0"/>
              </a:spcBef>
              <a:spcAft>
                <a:spcPts val="0"/>
              </a:spcAft>
              <a:buClr>
                <a:srgbClr val="000000"/>
              </a:buClr>
              <a:buSzPts val="1400"/>
              <a:buFont typeface="Arial"/>
              <a:buNone/>
              <a:defRPr sz="4400" b="0" i="0" u="none" strike="noStrike" cap="none">
                <a:solidFill>
                  <a:schemeClr val="dk1"/>
                </a:solidFill>
                <a:latin typeface="Calibri"/>
                <a:ea typeface="Calibri"/>
                <a:cs typeface="Calibri"/>
                <a:sym typeface="Calibri"/>
              </a:defRPr>
            </a:lvl8pPr>
            <a:lvl9pPr marR="0" lvl="8" algn="ctr" rtl="0">
              <a:lnSpc>
                <a:spcPct val="100000"/>
              </a:lnSpc>
              <a:spcBef>
                <a:spcPts val="0"/>
              </a:spcBef>
              <a:spcAft>
                <a:spcPts val="0"/>
              </a:spcAft>
              <a:buClr>
                <a:srgbClr val="000000"/>
              </a:buClr>
              <a:buSzPts val="1400"/>
              <a:buFont typeface="Arial"/>
              <a:buNone/>
              <a:defRPr sz="4400" b="0" i="0" u="none" strike="noStrike" cap="none">
                <a:solidFill>
                  <a:schemeClr val="dk1"/>
                </a:solidFill>
                <a:latin typeface="Calibri"/>
                <a:ea typeface="Calibri"/>
                <a:cs typeface="Calibri"/>
                <a:sym typeface="Calibri"/>
              </a:defRPr>
            </a:lvl9pPr>
          </a:lstStyle>
          <a:p>
            <a:endParaRPr/>
          </a:p>
        </p:txBody>
      </p:sp>
      <p:sp>
        <p:nvSpPr>
          <p:cNvPr id="199" name="Google Shape;199;p31"/>
          <p:cNvSpPr txBox="1">
            <a:spLocks noGrp="1"/>
          </p:cNvSpPr>
          <p:nvPr>
            <p:ph type="dt" idx="10"/>
          </p:nvPr>
        </p:nvSpPr>
        <p:spPr>
          <a:xfrm>
            <a:off x="457200" y="6638437"/>
            <a:ext cx="2133600" cy="231600"/>
          </a:xfrm>
          <a:prstGeom prst="rect">
            <a:avLst/>
          </a:prstGeom>
          <a:noFill/>
          <a:ln>
            <a:noFill/>
          </a:ln>
        </p:spPr>
        <p:txBody>
          <a:bodyPr spcFirstLastPara="1" wrap="square" lIns="91425" tIns="91425" rIns="91425" bIns="91425" anchor="ctr" anchorCtr="0"/>
          <a:lstStyle>
            <a:lvl1pPr marR="0" lvl="0" algn="l" rtl="0">
              <a:lnSpc>
                <a:spcPct val="100000"/>
              </a:lnSpc>
              <a:spcBef>
                <a:spcPts val="0"/>
              </a:spcBef>
              <a:spcAft>
                <a:spcPts val="0"/>
              </a:spcAft>
              <a:buClr>
                <a:srgbClr val="000000"/>
              </a:buClr>
              <a:buSzPts val="1400"/>
              <a:buFont typeface="Arial"/>
              <a:buNone/>
              <a:defRPr sz="1200" b="0" i="0" u="none" strike="noStrike" cap="none">
                <a:solidFill>
                  <a:srgbClr val="898989"/>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200" name="Google Shape;200;p31"/>
          <p:cNvSpPr txBox="1">
            <a:spLocks noGrp="1"/>
          </p:cNvSpPr>
          <p:nvPr>
            <p:ph type="ftr" idx="11"/>
          </p:nvPr>
        </p:nvSpPr>
        <p:spPr>
          <a:xfrm>
            <a:off x="3124200" y="6638437"/>
            <a:ext cx="2895600" cy="231600"/>
          </a:xfrm>
          <a:prstGeom prst="rect">
            <a:avLst/>
          </a:prstGeom>
          <a:noFill/>
          <a:ln>
            <a:noFill/>
          </a:ln>
        </p:spPr>
        <p:txBody>
          <a:bodyPr spcFirstLastPara="1" wrap="square" lIns="91425" tIns="91425" rIns="91425" bIns="91425" anchor="ctr" anchorCtr="0"/>
          <a:lstStyle>
            <a:lvl1pPr marR="0" lvl="0" algn="ctr"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201" name="Google Shape;201;p31"/>
          <p:cNvSpPr txBox="1">
            <a:spLocks noGrp="1"/>
          </p:cNvSpPr>
          <p:nvPr>
            <p:ph type="sldNum" idx="12"/>
          </p:nvPr>
        </p:nvSpPr>
        <p:spPr>
          <a:xfrm>
            <a:off x="6553200" y="6638437"/>
            <a:ext cx="2133600" cy="231600"/>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31"/>
        <p:cNvGrpSpPr/>
        <p:nvPr/>
      </p:nvGrpSpPr>
      <p:grpSpPr>
        <a:xfrm>
          <a:off x="0" y="0"/>
          <a:ext cx="0" cy="0"/>
          <a:chOff x="0" y="0"/>
          <a:chExt cx="0" cy="0"/>
        </a:xfrm>
      </p:grpSpPr>
      <p:sp>
        <p:nvSpPr>
          <p:cNvPr id="32" name="Google Shape;32;p4"/>
          <p:cNvSpPr txBox="1">
            <a:spLocks noGrp="1"/>
          </p:cNvSpPr>
          <p:nvPr>
            <p:ph type="title"/>
          </p:nvPr>
        </p:nvSpPr>
        <p:spPr>
          <a:xfrm>
            <a:off x="1371599" y="4406900"/>
            <a:ext cx="7123114" cy="1362075"/>
          </a:xfrm>
          <a:prstGeom prst="rect">
            <a:avLst/>
          </a:prstGeom>
          <a:noFill/>
          <a:ln>
            <a:noFill/>
          </a:ln>
        </p:spPr>
        <p:txBody>
          <a:bodyPr spcFirstLastPara="1" wrap="square" lIns="91425" tIns="91425" rIns="91425" bIns="91425" anchor="t" anchorCtr="0"/>
          <a:lstStyle>
            <a:lvl1pPr marR="0" lvl="0" algn="l" rtl="0">
              <a:spcBef>
                <a:spcPts val="0"/>
              </a:spcBef>
              <a:spcAft>
                <a:spcPts val="0"/>
              </a:spcAft>
              <a:buSzPts val="1400"/>
              <a:buNone/>
              <a:defRPr sz="4000" b="1"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36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36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36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3600" b="0" i="0" u="none" strike="noStrike" cap="none">
                <a:solidFill>
                  <a:schemeClr val="dk1"/>
                </a:solidFill>
                <a:latin typeface="Calibri"/>
                <a:ea typeface="Calibri"/>
                <a:cs typeface="Calibri"/>
                <a:sym typeface="Calibri"/>
              </a:defRPr>
            </a:lvl5pPr>
            <a:lvl6pPr marR="0" lvl="5" algn="ctr" rtl="0">
              <a:spcBef>
                <a:spcPts val="0"/>
              </a:spcBef>
              <a:spcAft>
                <a:spcPts val="0"/>
              </a:spcAft>
              <a:buSzPts val="1400"/>
              <a:buNone/>
              <a:defRPr sz="4400" b="0" i="0" u="none" strike="noStrike" cap="none">
                <a:solidFill>
                  <a:schemeClr val="dk1"/>
                </a:solidFill>
                <a:latin typeface="Calibri"/>
                <a:ea typeface="Calibri"/>
                <a:cs typeface="Calibri"/>
                <a:sym typeface="Calibri"/>
              </a:defRPr>
            </a:lvl6pPr>
            <a:lvl7pPr marR="0" lvl="6" algn="ctr" rtl="0">
              <a:spcBef>
                <a:spcPts val="0"/>
              </a:spcBef>
              <a:spcAft>
                <a:spcPts val="0"/>
              </a:spcAft>
              <a:buSzPts val="1400"/>
              <a:buNone/>
              <a:defRPr sz="4400" b="0" i="0" u="none" strike="noStrike" cap="none">
                <a:solidFill>
                  <a:schemeClr val="dk1"/>
                </a:solidFill>
                <a:latin typeface="Calibri"/>
                <a:ea typeface="Calibri"/>
                <a:cs typeface="Calibri"/>
                <a:sym typeface="Calibri"/>
              </a:defRPr>
            </a:lvl7pPr>
            <a:lvl8pPr marR="0" lvl="7" algn="ctr" rtl="0">
              <a:spcBef>
                <a:spcPts val="0"/>
              </a:spcBef>
              <a:spcAft>
                <a:spcPts val="0"/>
              </a:spcAft>
              <a:buSzPts val="1400"/>
              <a:buNone/>
              <a:defRPr sz="4400" b="0" i="0" u="none" strike="noStrike" cap="none">
                <a:solidFill>
                  <a:schemeClr val="dk1"/>
                </a:solidFill>
                <a:latin typeface="Calibri"/>
                <a:ea typeface="Calibri"/>
                <a:cs typeface="Calibri"/>
                <a:sym typeface="Calibri"/>
              </a:defRPr>
            </a:lvl8pPr>
            <a:lvl9pPr marR="0" lvl="8" algn="ctr" rtl="0">
              <a:spcBef>
                <a:spcPts val="0"/>
              </a:spcBef>
              <a:spcAft>
                <a:spcPts val="0"/>
              </a:spcAft>
              <a:buSzPts val="1400"/>
              <a:buNone/>
              <a:defRPr sz="4400" b="0" i="0" u="none" strike="noStrike" cap="none">
                <a:solidFill>
                  <a:schemeClr val="dk1"/>
                </a:solidFill>
                <a:latin typeface="Calibri"/>
                <a:ea typeface="Calibri"/>
                <a:cs typeface="Calibri"/>
                <a:sym typeface="Calibri"/>
              </a:defRPr>
            </a:lvl9pPr>
          </a:lstStyle>
          <a:p>
            <a:endParaRPr/>
          </a:p>
        </p:txBody>
      </p:sp>
      <p:sp>
        <p:nvSpPr>
          <p:cNvPr id="33" name="Google Shape;33;p4"/>
          <p:cNvSpPr txBox="1">
            <a:spLocks noGrp="1"/>
          </p:cNvSpPr>
          <p:nvPr>
            <p:ph type="body" idx="1"/>
          </p:nvPr>
        </p:nvSpPr>
        <p:spPr>
          <a:xfrm>
            <a:off x="1371599" y="2906713"/>
            <a:ext cx="7123113" cy="1500187"/>
          </a:xfrm>
          <a:prstGeom prst="rect">
            <a:avLst/>
          </a:prstGeom>
          <a:noFill/>
          <a:ln>
            <a:noFill/>
          </a:ln>
        </p:spPr>
        <p:txBody>
          <a:bodyPr spcFirstLastPara="1" wrap="square" lIns="91425" tIns="91425" rIns="91425" bIns="91425" anchor="b" anchorCtr="0"/>
          <a:lstStyle>
            <a:lvl1pPr marL="457200" marR="0" lvl="0" indent="-228600" algn="l" rtl="0">
              <a:spcBef>
                <a:spcPts val="400"/>
              </a:spcBef>
              <a:spcAft>
                <a:spcPts val="0"/>
              </a:spcAft>
              <a:buClr>
                <a:srgbClr val="888888"/>
              </a:buClr>
              <a:buSzPts val="2000"/>
              <a:buFont typeface="Arial"/>
              <a:buNone/>
              <a:defRPr sz="2000" b="0" i="0" u="none" strike="noStrike" cap="none">
                <a:solidFill>
                  <a:srgbClr val="888888"/>
                </a:solidFill>
                <a:latin typeface="Calibri"/>
                <a:ea typeface="Calibri"/>
                <a:cs typeface="Calibri"/>
                <a:sym typeface="Calibri"/>
              </a:defRPr>
            </a:lvl1pPr>
            <a:lvl2pPr marL="914400" marR="0" lvl="1" indent="-228600" algn="l" rtl="0">
              <a:spcBef>
                <a:spcPts val="360"/>
              </a:spcBef>
              <a:spcAft>
                <a:spcPts val="0"/>
              </a:spcAft>
              <a:buClr>
                <a:srgbClr val="888888"/>
              </a:buClr>
              <a:buSzPts val="1800"/>
              <a:buFont typeface="Arial"/>
              <a:buNone/>
              <a:defRPr sz="1800" b="0" i="0" u="none" strike="noStrike" cap="none">
                <a:solidFill>
                  <a:srgbClr val="888888"/>
                </a:solidFill>
                <a:latin typeface="Calibri"/>
                <a:ea typeface="Calibri"/>
                <a:cs typeface="Calibri"/>
                <a:sym typeface="Calibri"/>
              </a:defRPr>
            </a:lvl2pPr>
            <a:lvl3pPr marL="1371600" marR="0" lvl="2" indent="-228600" algn="l" rtl="0">
              <a:spcBef>
                <a:spcPts val="320"/>
              </a:spcBef>
              <a:spcAft>
                <a:spcPts val="0"/>
              </a:spcAft>
              <a:buClr>
                <a:srgbClr val="888888"/>
              </a:buClr>
              <a:buSzPts val="1600"/>
              <a:buFont typeface="Arial"/>
              <a:buNone/>
              <a:defRPr sz="1600" b="0" i="0" u="none" strike="noStrike" cap="none">
                <a:solidFill>
                  <a:srgbClr val="888888"/>
                </a:solidFill>
                <a:latin typeface="Calibri"/>
                <a:ea typeface="Calibri"/>
                <a:cs typeface="Calibri"/>
                <a:sym typeface="Calibri"/>
              </a:defRPr>
            </a:lvl3pPr>
            <a:lvl4pPr marL="1828800" marR="0" lvl="3" indent="-228600" algn="l" rtl="0">
              <a:spcBef>
                <a:spcPts val="280"/>
              </a:spcBef>
              <a:spcAft>
                <a:spcPts val="0"/>
              </a:spcAft>
              <a:buClr>
                <a:srgbClr val="888888"/>
              </a:buClr>
              <a:buSzPts val="1400"/>
              <a:buFont typeface="Arial"/>
              <a:buNone/>
              <a:defRPr sz="1400" b="0" i="0" u="none" strike="noStrike" cap="none">
                <a:solidFill>
                  <a:srgbClr val="888888"/>
                </a:solidFill>
                <a:latin typeface="Calibri"/>
                <a:ea typeface="Calibri"/>
                <a:cs typeface="Calibri"/>
                <a:sym typeface="Calibri"/>
              </a:defRPr>
            </a:lvl4pPr>
            <a:lvl5pPr marL="2286000" marR="0" lvl="4" indent="-228600" algn="l" rtl="0">
              <a:spcBef>
                <a:spcPts val="280"/>
              </a:spcBef>
              <a:spcAft>
                <a:spcPts val="0"/>
              </a:spcAft>
              <a:buClr>
                <a:srgbClr val="888888"/>
              </a:buClr>
              <a:buSzPts val="1400"/>
              <a:buFont typeface="Arial"/>
              <a:buNone/>
              <a:defRPr sz="1400" b="0" i="0" u="none" strike="noStrike" cap="none">
                <a:solidFill>
                  <a:srgbClr val="888888"/>
                </a:solidFill>
                <a:latin typeface="Calibri"/>
                <a:ea typeface="Calibri"/>
                <a:cs typeface="Calibri"/>
                <a:sym typeface="Calibri"/>
              </a:defRPr>
            </a:lvl5pPr>
            <a:lvl6pPr marL="2743200" marR="0" lvl="5" indent="-228600" algn="l" rtl="0">
              <a:spcBef>
                <a:spcPts val="280"/>
              </a:spcBef>
              <a:spcAft>
                <a:spcPts val="0"/>
              </a:spcAft>
              <a:buClr>
                <a:srgbClr val="888888"/>
              </a:buClr>
              <a:buSzPts val="1400"/>
              <a:buFont typeface="Arial"/>
              <a:buNone/>
              <a:defRPr sz="1400" b="0" i="0" u="none" strike="noStrike" cap="none">
                <a:solidFill>
                  <a:srgbClr val="888888"/>
                </a:solidFill>
                <a:latin typeface="Calibri"/>
                <a:ea typeface="Calibri"/>
                <a:cs typeface="Calibri"/>
                <a:sym typeface="Calibri"/>
              </a:defRPr>
            </a:lvl6pPr>
            <a:lvl7pPr marL="3200400" marR="0" lvl="6" indent="-228600" algn="l" rtl="0">
              <a:spcBef>
                <a:spcPts val="280"/>
              </a:spcBef>
              <a:spcAft>
                <a:spcPts val="0"/>
              </a:spcAft>
              <a:buClr>
                <a:srgbClr val="888888"/>
              </a:buClr>
              <a:buSzPts val="1400"/>
              <a:buFont typeface="Arial"/>
              <a:buNone/>
              <a:defRPr sz="1400" b="0" i="0" u="none" strike="noStrike" cap="none">
                <a:solidFill>
                  <a:srgbClr val="888888"/>
                </a:solidFill>
                <a:latin typeface="Calibri"/>
                <a:ea typeface="Calibri"/>
                <a:cs typeface="Calibri"/>
                <a:sym typeface="Calibri"/>
              </a:defRPr>
            </a:lvl7pPr>
            <a:lvl8pPr marL="3657600" marR="0" lvl="7" indent="-228600" algn="l" rtl="0">
              <a:spcBef>
                <a:spcPts val="280"/>
              </a:spcBef>
              <a:spcAft>
                <a:spcPts val="0"/>
              </a:spcAft>
              <a:buClr>
                <a:srgbClr val="888888"/>
              </a:buClr>
              <a:buSzPts val="1400"/>
              <a:buFont typeface="Arial"/>
              <a:buNone/>
              <a:defRPr sz="1400" b="0" i="0" u="none" strike="noStrike" cap="none">
                <a:solidFill>
                  <a:srgbClr val="888888"/>
                </a:solidFill>
                <a:latin typeface="Calibri"/>
                <a:ea typeface="Calibri"/>
                <a:cs typeface="Calibri"/>
                <a:sym typeface="Calibri"/>
              </a:defRPr>
            </a:lvl8pPr>
            <a:lvl9pPr marL="4114800" marR="0" lvl="8" indent="-228600" algn="l" rtl="0">
              <a:spcBef>
                <a:spcPts val="280"/>
              </a:spcBef>
              <a:spcAft>
                <a:spcPts val="0"/>
              </a:spcAft>
              <a:buClr>
                <a:srgbClr val="888888"/>
              </a:buClr>
              <a:buSzPts val="1400"/>
              <a:buFont typeface="Arial"/>
              <a:buNone/>
              <a:defRPr sz="1400" b="0" i="0" u="none" strike="noStrike" cap="none">
                <a:solidFill>
                  <a:srgbClr val="888888"/>
                </a:solidFill>
                <a:latin typeface="Calibri"/>
                <a:ea typeface="Calibri"/>
                <a:cs typeface="Calibri"/>
                <a:sym typeface="Calibri"/>
              </a:defRPr>
            </a:lvl9pPr>
          </a:lstStyle>
          <a:p>
            <a:endParaRPr/>
          </a:p>
        </p:txBody>
      </p:sp>
      <p:sp>
        <p:nvSpPr>
          <p:cNvPr id="34" name="Google Shape;34;p4"/>
          <p:cNvSpPr txBox="1">
            <a:spLocks noGrp="1"/>
          </p:cNvSpPr>
          <p:nvPr>
            <p:ph type="dt" idx="10"/>
          </p:nvPr>
        </p:nvSpPr>
        <p:spPr>
          <a:xfrm>
            <a:off x="457200" y="6638437"/>
            <a:ext cx="2133600" cy="231484"/>
          </a:xfrm>
          <a:prstGeom prst="rect">
            <a:avLst/>
          </a:prstGeom>
          <a:noFill/>
          <a:ln>
            <a:noFill/>
          </a:ln>
        </p:spPr>
        <p:txBody>
          <a:bodyPr spcFirstLastPara="1" wrap="square" lIns="91425" tIns="91425" rIns="91425" bIns="91425" anchor="ctr" anchorCtr="0"/>
          <a:lstStyle>
            <a:lvl1pPr marR="0" lvl="0" algn="l" rtl="0">
              <a:spcBef>
                <a:spcPts val="0"/>
              </a:spcBef>
              <a:spcAft>
                <a:spcPts val="0"/>
              </a:spcAft>
              <a:buSzPts val="1400"/>
              <a:buNone/>
              <a:defRPr sz="1200">
                <a:solidFill>
                  <a:srgbClr val="898989"/>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35" name="Google Shape;35;p4"/>
          <p:cNvSpPr txBox="1">
            <a:spLocks noGrp="1"/>
          </p:cNvSpPr>
          <p:nvPr>
            <p:ph type="ftr" idx="11"/>
          </p:nvPr>
        </p:nvSpPr>
        <p:spPr>
          <a:xfrm>
            <a:off x="3124200" y="6638437"/>
            <a:ext cx="2895600" cy="231484"/>
          </a:xfrm>
          <a:prstGeom prst="rect">
            <a:avLst/>
          </a:prstGeom>
          <a:noFill/>
          <a:ln>
            <a:noFill/>
          </a:ln>
        </p:spPr>
        <p:txBody>
          <a:bodyPr spcFirstLastPara="1" wrap="square" lIns="91425" tIns="91425" rIns="91425" bIns="91425" anchor="ctr" anchorCtr="0"/>
          <a:lstStyle>
            <a:lvl1pPr marR="0" lvl="0" algn="ctr" rtl="0">
              <a:spcBef>
                <a:spcPts val="0"/>
              </a:spcBef>
              <a:spcAft>
                <a:spcPts val="0"/>
              </a:spcAft>
              <a:buSzPts val="1400"/>
              <a:buNone/>
              <a:defRPr sz="1200">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36" name="Google Shape;36;p4"/>
          <p:cNvSpPr txBox="1">
            <a:spLocks noGrp="1"/>
          </p:cNvSpPr>
          <p:nvPr>
            <p:ph type="sldNum" idx="12"/>
          </p:nvPr>
        </p:nvSpPr>
        <p:spPr>
          <a:xfrm>
            <a:off x="6553200" y="6638437"/>
            <a:ext cx="2133600" cy="231484"/>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spcAft>
                <a:spcPts val="0"/>
              </a:spcAft>
              <a:buNone/>
              <a:defRPr sz="1200">
                <a:solidFill>
                  <a:srgbClr val="898989"/>
                </a:solidFill>
                <a:latin typeface="Calibri"/>
                <a:ea typeface="Calibri"/>
                <a:cs typeface="Calibri"/>
                <a:sym typeface="Calibri"/>
              </a:defRPr>
            </a:lvl1pPr>
            <a:lvl2pPr marL="0" marR="0" lvl="1" indent="0" algn="r" rtl="0">
              <a:spcBef>
                <a:spcPts val="0"/>
              </a:spcBef>
              <a:spcAft>
                <a:spcPts val="0"/>
              </a:spcAft>
              <a:buNone/>
              <a:defRPr sz="1200">
                <a:solidFill>
                  <a:srgbClr val="898989"/>
                </a:solidFill>
                <a:latin typeface="Calibri"/>
                <a:ea typeface="Calibri"/>
                <a:cs typeface="Calibri"/>
                <a:sym typeface="Calibri"/>
              </a:defRPr>
            </a:lvl2pPr>
            <a:lvl3pPr marL="0" marR="0" lvl="2" indent="0" algn="r" rtl="0">
              <a:spcBef>
                <a:spcPts val="0"/>
              </a:spcBef>
              <a:spcAft>
                <a:spcPts val="0"/>
              </a:spcAft>
              <a:buNone/>
              <a:defRPr sz="1200">
                <a:solidFill>
                  <a:srgbClr val="898989"/>
                </a:solidFill>
                <a:latin typeface="Calibri"/>
                <a:ea typeface="Calibri"/>
                <a:cs typeface="Calibri"/>
                <a:sym typeface="Calibri"/>
              </a:defRPr>
            </a:lvl3pPr>
            <a:lvl4pPr marL="0" marR="0" lvl="3" indent="0" algn="r" rtl="0">
              <a:spcBef>
                <a:spcPts val="0"/>
              </a:spcBef>
              <a:spcAft>
                <a:spcPts val="0"/>
              </a:spcAft>
              <a:buNone/>
              <a:defRPr sz="1200">
                <a:solidFill>
                  <a:srgbClr val="898989"/>
                </a:solidFill>
                <a:latin typeface="Calibri"/>
                <a:ea typeface="Calibri"/>
                <a:cs typeface="Calibri"/>
                <a:sym typeface="Calibri"/>
              </a:defRPr>
            </a:lvl4pPr>
            <a:lvl5pPr marL="0" marR="0" lvl="4" indent="0" algn="r" rtl="0">
              <a:spcBef>
                <a:spcPts val="0"/>
              </a:spcBef>
              <a:spcAft>
                <a:spcPts val="0"/>
              </a:spcAft>
              <a:buNone/>
              <a:defRPr sz="1200">
                <a:solidFill>
                  <a:srgbClr val="898989"/>
                </a:solidFill>
                <a:latin typeface="Calibri"/>
                <a:ea typeface="Calibri"/>
                <a:cs typeface="Calibri"/>
                <a:sym typeface="Calibri"/>
              </a:defRPr>
            </a:lvl5pPr>
            <a:lvl6pPr marL="0" marR="0" lvl="5" indent="0" algn="r" rtl="0">
              <a:spcBef>
                <a:spcPts val="0"/>
              </a:spcBef>
              <a:spcAft>
                <a:spcPts val="0"/>
              </a:spcAft>
              <a:buNone/>
              <a:defRPr sz="1200">
                <a:solidFill>
                  <a:srgbClr val="898989"/>
                </a:solidFill>
                <a:latin typeface="Calibri"/>
                <a:ea typeface="Calibri"/>
                <a:cs typeface="Calibri"/>
                <a:sym typeface="Calibri"/>
              </a:defRPr>
            </a:lvl6pPr>
            <a:lvl7pPr marL="0" marR="0" lvl="6" indent="0" algn="r" rtl="0">
              <a:spcBef>
                <a:spcPts val="0"/>
              </a:spcBef>
              <a:spcAft>
                <a:spcPts val="0"/>
              </a:spcAft>
              <a:buNone/>
              <a:defRPr sz="1200">
                <a:solidFill>
                  <a:srgbClr val="898989"/>
                </a:solidFill>
                <a:latin typeface="Calibri"/>
                <a:ea typeface="Calibri"/>
                <a:cs typeface="Calibri"/>
                <a:sym typeface="Calibri"/>
              </a:defRPr>
            </a:lvl7pPr>
            <a:lvl8pPr marL="0" marR="0" lvl="7" indent="0" algn="r" rtl="0">
              <a:spcBef>
                <a:spcPts val="0"/>
              </a:spcBef>
              <a:spcAft>
                <a:spcPts val="0"/>
              </a:spcAft>
              <a:buNone/>
              <a:defRPr sz="1200">
                <a:solidFill>
                  <a:srgbClr val="898989"/>
                </a:solidFill>
                <a:latin typeface="Calibri"/>
                <a:ea typeface="Calibri"/>
                <a:cs typeface="Calibri"/>
                <a:sym typeface="Calibri"/>
              </a:defRPr>
            </a:lvl8pPr>
            <a:lvl9pPr marL="0" marR="0" lvl="8" indent="0" algn="r" rtl="0">
              <a:spcBef>
                <a:spcPts val="0"/>
              </a:spcBef>
              <a:spcAft>
                <a:spcPts val="0"/>
              </a:spcAft>
              <a:buNone/>
              <a:defRPr sz="1200">
                <a:solidFill>
                  <a:srgbClr val="898989"/>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matchingName="1_Custom Layout">
  <p:cSld name="1_Custom Layout">
    <p:spTree>
      <p:nvGrpSpPr>
        <p:cNvPr id="1" name="Shape 202"/>
        <p:cNvGrpSpPr/>
        <p:nvPr/>
      </p:nvGrpSpPr>
      <p:grpSpPr>
        <a:xfrm>
          <a:off x="0" y="0"/>
          <a:ext cx="0" cy="0"/>
          <a:chOff x="0" y="0"/>
          <a:chExt cx="0" cy="0"/>
        </a:xfrm>
      </p:grpSpPr>
      <p:sp>
        <p:nvSpPr>
          <p:cNvPr id="203" name="Google Shape;203;p32"/>
          <p:cNvSpPr txBox="1">
            <a:spLocks noGrp="1"/>
          </p:cNvSpPr>
          <p:nvPr>
            <p:ph type="title"/>
          </p:nvPr>
        </p:nvSpPr>
        <p:spPr>
          <a:xfrm>
            <a:off x="1417638" y="977900"/>
            <a:ext cx="7269300" cy="1143000"/>
          </a:xfrm>
          <a:prstGeom prst="rect">
            <a:avLst/>
          </a:prstGeom>
          <a:noFill/>
          <a:ln>
            <a:noFill/>
          </a:ln>
        </p:spPr>
        <p:txBody>
          <a:bodyPr spcFirstLastPara="1" wrap="square" lIns="91425" tIns="91425" rIns="91425" bIns="91425" anchor="ctr" anchorCtr="0"/>
          <a:lstStyle>
            <a:lvl1pPr marR="0" lvl="0" algn="l" rtl="0">
              <a:lnSpc>
                <a:spcPct val="100000"/>
              </a:lnSpc>
              <a:spcBef>
                <a:spcPts val="0"/>
              </a:spcBef>
              <a:spcAft>
                <a:spcPts val="0"/>
              </a:spcAft>
              <a:buClr>
                <a:srgbClr val="000000"/>
              </a:buClr>
              <a:buSzPts val="1400"/>
              <a:buFont typeface="Arial"/>
              <a:buNone/>
              <a:defRPr sz="36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36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36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36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3600" b="0" i="0" u="none" strike="noStrike" cap="none">
                <a:solidFill>
                  <a:schemeClr val="dk1"/>
                </a:solidFill>
                <a:latin typeface="Calibri"/>
                <a:ea typeface="Calibri"/>
                <a:cs typeface="Calibri"/>
                <a:sym typeface="Calibri"/>
              </a:defRPr>
            </a:lvl5pPr>
            <a:lvl6pPr marR="0" lvl="5" algn="ctr" rtl="0">
              <a:lnSpc>
                <a:spcPct val="100000"/>
              </a:lnSpc>
              <a:spcBef>
                <a:spcPts val="0"/>
              </a:spcBef>
              <a:spcAft>
                <a:spcPts val="0"/>
              </a:spcAft>
              <a:buClr>
                <a:srgbClr val="000000"/>
              </a:buClr>
              <a:buSzPts val="1400"/>
              <a:buFont typeface="Arial"/>
              <a:buNone/>
              <a:defRPr sz="4400" b="0" i="0" u="none" strike="noStrike" cap="none">
                <a:solidFill>
                  <a:schemeClr val="dk1"/>
                </a:solidFill>
                <a:latin typeface="Calibri"/>
                <a:ea typeface="Calibri"/>
                <a:cs typeface="Calibri"/>
                <a:sym typeface="Calibri"/>
              </a:defRPr>
            </a:lvl6pPr>
            <a:lvl7pPr marR="0" lvl="6" algn="ctr" rtl="0">
              <a:lnSpc>
                <a:spcPct val="100000"/>
              </a:lnSpc>
              <a:spcBef>
                <a:spcPts val="0"/>
              </a:spcBef>
              <a:spcAft>
                <a:spcPts val="0"/>
              </a:spcAft>
              <a:buClr>
                <a:srgbClr val="000000"/>
              </a:buClr>
              <a:buSzPts val="1400"/>
              <a:buFont typeface="Arial"/>
              <a:buNone/>
              <a:defRPr sz="4400" b="0" i="0" u="none" strike="noStrike" cap="none">
                <a:solidFill>
                  <a:schemeClr val="dk1"/>
                </a:solidFill>
                <a:latin typeface="Calibri"/>
                <a:ea typeface="Calibri"/>
                <a:cs typeface="Calibri"/>
                <a:sym typeface="Calibri"/>
              </a:defRPr>
            </a:lvl7pPr>
            <a:lvl8pPr marR="0" lvl="7" algn="ctr" rtl="0">
              <a:lnSpc>
                <a:spcPct val="100000"/>
              </a:lnSpc>
              <a:spcBef>
                <a:spcPts val="0"/>
              </a:spcBef>
              <a:spcAft>
                <a:spcPts val="0"/>
              </a:spcAft>
              <a:buClr>
                <a:srgbClr val="000000"/>
              </a:buClr>
              <a:buSzPts val="1400"/>
              <a:buFont typeface="Arial"/>
              <a:buNone/>
              <a:defRPr sz="4400" b="0" i="0" u="none" strike="noStrike" cap="none">
                <a:solidFill>
                  <a:schemeClr val="dk1"/>
                </a:solidFill>
                <a:latin typeface="Calibri"/>
                <a:ea typeface="Calibri"/>
                <a:cs typeface="Calibri"/>
                <a:sym typeface="Calibri"/>
              </a:defRPr>
            </a:lvl8pPr>
            <a:lvl9pPr marR="0" lvl="8" algn="ctr" rtl="0">
              <a:lnSpc>
                <a:spcPct val="100000"/>
              </a:lnSpc>
              <a:spcBef>
                <a:spcPts val="0"/>
              </a:spcBef>
              <a:spcAft>
                <a:spcPts val="0"/>
              </a:spcAft>
              <a:buClr>
                <a:srgbClr val="000000"/>
              </a:buClr>
              <a:buSzPts val="1400"/>
              <a:buFont typeface="Arial"/>
              <a:buNone/>
              <a:defRPr sz="4400" b="0" i="0" u="none" strike="noStrike" cap="none">
                <a:solidFill>
                  <a:schemeClr val="dk1"/>
                </a:solidFill>
                <a:latin typeface="Calibri"/>
                <a:ea typeface="Calibri"/>
                <a:cs typeface="Calibri"/>
                <a:sym typeface="Calibri"/>
              </a:defRPr>
            </a:lvl9pPr>
          </a:lstStyle>
          <a:p>
            <a:endParaRPr/>
          </a:p>
        </p:txBody>
      </p:sp>
      <p:sp>
        <p:nvSpPr>
          <p:cNvPr id="204" name="Google Shape;204;p32"/>
          <p:cNvSpPr txBox="1">
            <a:spLocks noGrp="1"/>
          </p:cNvSpPr>
          <p:nvPr>
            <p:ph type="dt" idx="10"/>
          </p:nvPr>
        </p:nvSpPr>
        <p:spPr>
          <a:xfrm>
            <a:off x="457200" y="6638437"/>
            <a:ext cx="2133600" cy="231600"/>
          </a:xfrm>
          <a:prstGeom prst="rect">
            <a:avLst/>
          </a:prstGeom>
          <a:noFill/>
          <a:ln>
            <a:noFill/>
          </a:ln>
        </p:spPr>
        <p:txBody>
          <a:bodyPr spcFirstLastPara="1" wrap="square" lIns="91425" tIns="91425" rIns="91425" bIns="91425" anchor="ctr" anchorCtr="0"/>
          <a:lstStyle>
            <a:lvl1pPr marR="0" lvl="0" algn="l" rtl="0">
              <a:lnSpc>
                <a:spcPct val="100000"/>
              </a:lnSpc>
              <a:spcBef>
                <a:spcPts val="0"/>
              </a:spcBef>
              <a:spcAft>
                <a:spcPts val="0"/>
              </a:spcAft>
              <a:buClr>
                <a:srgbClr val="000000"/>
              </a:buClr>
              <a:buSzPts val="1400"/>
              <a:buFont typeface="Arial"/>
              <a:buNone/>
              <a:defRPr sz="1200" b="0" i="0" u="none" strike="noStrike" cap="none">
                <a:solidFill>
                  <a:srgbClr val="898989"/>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205" name="Google Shape;205;p32"/>
          <p:cNvSpPr txBox="1">
            <a:spLocks noGrp="1"/>
          </p:cNvSpPr>
          <p:nvPr>
            <p:ph type="ftr" idx="11"/>
          </p:nvPr>
        </p:nvSpPr>
        <p:spPr>
          <a:xfrm>
            <a:off x="3124200" y="6638437"/>
            <a:ext cx="2895600" cy="231600"/>
          </a:xfrm>
          <a:prstGeom prst="rect">
            <a:avLst/>
          </a:prstGeom>
          <a:noFill/>
          <a:ln>
            <a:noFill/>
          </a:ln>
        </p:spPr>
        <p:txBody>
          <a:bodyPr spcFirstLastPara="1" wrap="square" lIns="91425" tIns="91425" rIns="91425" bIns="91425" anchor="ctr" anchorCtr="0"/>
          <a:lstStyle>
            <a:lvl1pPr marR="0" lvl="0" algn="ctr"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206" name="Google Shape;206;p32"/>
          <p:cNvSpPr txBox="1">
            <a:spLocks noGrp="1"/>
          </p:cNvSpPr>
          <p:nvPr>
            <p:ph type="sldNum" idx="12"/>
          </p:nvPr>
        </p:nvSpPr>
        <p:spPr>
          <a:xfrm>
            <a:off x="6553200" y="6638437"/>
            <a:ext cx="2133600" cy="231600"/>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matchingName="2_Custom Layout">
  <p:cSld name="2_Custom Layout">
    <p:spTree>
      <p:nvGrpSpPr>
        <p:cNvPr id="1" name="Shape 207"/>
        <p:cNvGrpSpPr/>
        <p:nvPr/>
      </p:nvGrpSpPr>
      <p:grpSpPr>
        <a:xfrm>
          <a:off x="0" y="0"/>
          <a:ext cx="0" cy="0"/>
          <a:chOff x="0" y="0"/>
          <a:chExt cx="0" cy="0"/>
        </a:xfrm>
      </p:grpSpPr>
      <p:sp>
        <p:nvSpPr>
          <p:cNvPr id="208" name="Google Shape;208;p33"/>
          <p:cNvSpPr txBox="1">
            <a:spLocks noGrp="1"/>
          </p:cNvSpPr>
          <p:nvPr>
            <p:ph type="title"/>
          </p:nvPr>
        </p:nvSpPr>
        <p:spPr>
          <a:xfrm>
            <a:off x="1417638" y="977900"/>
            <a:ext cx="7269300" cy="1143000"/>
          </a:xfrm>
          <a:prstGeom prst="rect">
            <a:avLst/>
          </a:prstGeom>
          <a:noFill/>
          <a:ln>
            <a:noFill/>
          </a:ln>
        </p:spPr>
        <p:txBody>
          <a:bodyPr spcFirstLastPara="1" wrap="square" lIns="91425" tIns="91425" rIns="91425" bIns="91425" anchor="ctr" anchorCtr="0"/>
          <a:lstStyle>
            <a:lvl1pPr marR="0" lvl="0" algn="l" rtl="0">
              <a:lnSpc>
                <a:spcPct val="100000"/>
              </a:lnSpc>
              <a:spcBef>
                <a:spcPts val="0"/>
              </a:spcBef>
              <a:spcAft>
                <a:spcPts val="0"/>
              </a:spcAft>
              <a:buClr>
                <a:srgbClr val="000000"/>
              </a:buClr>
              <a:buSzPts val="1400"/>
              <a:buFont typeface="Arial"/>
              <a:buNone/>
              <a:defRPr sz="36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36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36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36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3600" b="0" i="0" u="none" strike="noStrike" cap="none">
                <a:solidFill>
                  <a:schemeClr val="dk1"/>
                </a:solidFill>
                <a:latin typeface="Calibri"/>
                <a:ea typeface="Calibri"/>
                <a:cs typeface="Calibri"/>
                <a:sym typeface="Calibri"/>
              </a:defRPr>
            </a:lvl5pPr>
            <a:lvl6pPr marR="0" lvl="5" algn="ctr" rtl="0">
              <a:lnSpc>
                <a:spcPct val="100000"/>
              </a:lnSpc>
              <a:spcBef>
                <a:spcPts val="0"/>
              </a:spcBef>
              <a:spcAft>
                <a:spcPts val="0"/>
              </a:spcAft>
              <a:buClr>
                <a:srgbClr val="000000"/>
              </a:buClr>
              <a:buSzPts val="1400"/>
              <a:buFont typeface="Arial"/>
              <a:buNone/>
              <a:defRPr sz="4400" b="0" i="0" u="none" strike="noStrike" cap="none">
                <a:solidFill>
                  <a:schemeClr val="dk1"/>
                </a:solidFill>
                <a:latin typeface="Calibri"/>
                <a:ea typeface="Calibri"/>
                <a:cs typeface="Calibri"/>
                <a:sym typeface="Calibri"/>
              </a:defRPr>
            </a:lvl6pPr>
            <a:lvl7pPr marR="0" lvl="6" algn="ctr" rtl="0">
              <a:lnSpc>
                <a:spcPct val="100000"/>
              </a:lnSpc>
              <a:spcBef>
                <a:spcPts val="0"/>
              </a:spcBef>
              <a:spcAft>
                <a:spcPts val="0"/>
              </a:spcAft>
              <a:buClr>
                <a:srgbClr val="000000"/>
              </a:buClr>
              <a:buSzPts val="1400"/>
              <a:buFont typeface="Arial"/>
              <a:buNone/>
              <a:defRPr sz="4400" b="0" i="0" u="none" strike="noStrike" cap="none">
                <a:solidFill>
                  <a:schemeClr val="dk1"/>
                </a:solidFill>
                <a:latin typeface="Calibri"/>
                <a:ea typeface="Calibri"/>
                <a:cs typeface="Calibri"/>
                <a:sym typeface="Calibri"/>
              </a:defRPr>
            </a:lvl7pPr>
            <a:lvl8pPr marR="0" lvl="7" algn="ctr" rtl="0">
              <a:lnSpc>
                <a:spcPct val="100000"/>
              </a:lnSpc>
              <a:spcBef>
                <a:spcPts val="0"/>
              </a:spcBef>
              <a:spcAft>
                <a:spcPts val="0"/>
              </a:spcAft>
              <a:buClr>
                <a:srgbClr val="000000"/>
              </a:buClr>
              <a:buSzPts val="1400"/>
              <a:buFont typeface="Arial"/>
              <a:buNone/>
              <a:defRPr sz="4400" b="0" i="0" u="none" strike="noStrike" cap="none">
                <a:solidFill>
                  <a:schemeClr val="dk1"/>
                </a:solidFill>
                <a:latin typeface="Calibri"/>
                <a:ea typeface="Calibri"/>
                <a:cs typeface="Calibri"/>
                <a:sym typeface="Calibri"/>
              </a:defRPr>
            </a:lvl8pPr>
            <a:lvl9pPr marR="0" lvl="8" algn="ctr" rtl="0">
              <a:lnSpc>
                <a:spcPct val="100000"/>
              </a:lnSpc>
              <a:spcBef>
                <a:spcPts val="0"/>
              </a:spcBef>
              <a:spcAft>
                <a:spcPts val="0"/>
              </a:spcAft>
              <a:buClr>
                <a:srgbClr val="000000"/>
              </a:buClr>
              <a:buSzPts val="1400"/>
              <a:buFont typeface="Arial"/>
              <a:buNone/>
              <a:defRPr sz="4400" b="0" i="0" u="none" strike="noStrike" cap="none">
                <a:solidFill>
                  <a:schemeClr val="dk1"/>
                </a:solidFill>
                <a:latin typeface="Calibri"/>
                <a:ea typeface="Calibri"/>
                <a:cs typeface="Calibri"/>
                <a:sym typeface="Calibri"/>
              </a:defRPr>
            </a:lvl9pPr>
          </a:lstStyle>
          <a:p>
            <a:endParaRPr/>
          </a:p>
        </p:txBody>
      </p:sp>
      <p:sp>
        <p:nvSpPr>
          <p:cNvPr id="209" name="Google Shape;209;p33"/>
          <p:cNvSpPr txBox="1">
            <a:spLocks noGrp="1"/>
          </p:cNvSpPr>
          <p:nvPr>
            <p:ph type="dt" idx="10"/>
          </p:nvPr>
        </p:nvSpPr>
        <p:spPr>
          <a:xfrm>
            <a:off x="457200" y="6638437"/>
            <a:ext cx="2133600" cy="231600"/>
          </a:xfrm>
          <a:prstGeom prst="rect">
            <a:avLst/>
          </a:prstGeom>
          <a:noFill/>
          <a:ln>
            <a:noFill/>
          </a:ln>
        </p:spPr>
        <p:txBody>
          <a:bodyPr spcFirstLastPara="1" wrap="square" lIns="91425" tIns="91425" rIns="91425" bIns="91425" anchor="ctr" anchorCtr="0"/>
          <a:lstStyle>
            <a:lvl1pPr marR="0" lvl="0" algn="l" rtl="0">
              <a:lnSpc>
                <a:spcPct val="100000"/>
              </a:lnSpc>
              <a:spcBef>
                <a:spcPts val="0"/>
              </a:spcBef>
              <a:spcAft>
                <a:spcPts val="0"/>
              </a:spcAft>
              <a:buClr>
                <a:srgbClr val="000000"/>
              </a:buClr>
              <a:buSzPts val="1400"/>
              <a:buFont typeface="Arial"/>
              <a:buNone/>
              <a:defRPr sz="1200" b="0" i="0" u="none" strike="noStrike" cap="none">
                <a:solidFill>
                  <a:srgbClr val="898989"/>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210" name="Google Shape;210;p33"/>
          <p:cNvSpPr txBox="1">
            <a:spLocks noGrp="1"/>
          </p:cNvSpPr>
          <p:nvPr>
            <p:ph type="ftr" idx="11"/>
          </p:nvPr>
        </p:nvSpPr>
        <p:spPr>
          <a:xfrm>
            <a:off x="3124200" y="6638437"/>
            <a:ext cx="2895600" cy="231600"/>
          </a:xfrm>
          <a:prstGeom prst="rect">
            <a:avLst/>
          </a:prstGeom>
          <a:noFill/>
          <a:ln>
            <a:noFill/>
          </a:ln>
        </p:spPr>
        <p:txBody>
          <a:bodyPr spcFirstLastPara="1" wrap="square" lIns="91425" tIns="91425" rIns="91425" bIns="91425" anchor="ctr" anchorCtr="0"/>
          <a:lstStyle>
            <a:lvl1pPr marR="0" lvl="0" algn="ctr"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211" name="Google Shape;211;p33"/>
          <p:cNvSpPr txBox="1">
            <a:spLocks noGrp="1"/>
          </p:cNvSpPr>
          <p:nvPr>
            <p:ph type="sldNum" idx="12"/>
          </p:nvPr>
        </p:nvSpPr>
        <p:spPr>
          <a:xfrm>
            <a:off x="6553200" y="6638437"/>
            <a:ext cx="2133600" cy="231600"/>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matchingName="3_Custom Layout">
  <p:cSld name="3_Custom Layout">
    <p:spTree>
      <p:nvGrpSpPr>
        <p:cNvPr id="1" name="Shape 212"/>
        <p:cNvGrpSpPr/>
        <p:nvPr/>
      </p:nvGrpSpPr>
      <p:grpSpPr>
        <a:xfrm>
          <a:off x="0" y="0"/>
          <a:ext cx="0" cy="0"/>
          <a:chOff x="0" y="0"/>
          <a:chExt cx="0" cy="0"/>
        </a:xfrm>
      </p:grpSpPr>
      <p:sp>
        <p:nvSpPr>
          <p:cNvPr id="213" name="Google Shape;213;p34"/>
          <p:cNvSpPr txBox="1">
            <a:spLocks noGrp="1"/>
          </p:cNvSpPr>
          <p:nvPr>
            <p:ph type="title"/>
          </p:nvPr>
        </p:nvSpPr>
        <p:spPr>
          <a:xfrm>
            <a:off x="1417638" y="977900"/>
            <a:ext cx="7269300" cy="1143000"/>
          </a:xfrm>
          <a:prstGeom prst="rect">
            <a:avLst/>
          </a:prstGeom>
          <a:noFill/>
          <a:ln>
            <a:noFill/>
          </a:ln>
        </p:spPr>
        <p:txBody>
          <a:bodyPr spcFirstLastPara="1" wrap="square" lIns="91425" tIns="91425" rIns="91425" bIns="91425" anchor="ctr" anchorCtr="0"/>
          <a:lstStyle>
            <a:lvl1pPr marR="0" lvl="0" algn="l" rtl="0">
              <a:lnSpc>
                <a:spcPct val="100000"/>
              </a:lnSpc>
              <a:spcBef>
                <a:spcPts val="0"/>
              </a:spcBef>
              <a:spcAft>
                <a:spcPts val="0"/>
              </a:spcAft>
              <a:buClr>
                <a:srgbClr val="000000"/>
              </a:buClr>
              <a:buSzPts val="1400"/>
              <a:buFont typeface="Arial"/>
              <a:buNone/>
              <a:defRPr sz="36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36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36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36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3600" b="0" i="0" u="none" strike="noStrike" cap="none">
                <a:solidFill>
                  <a:schemeClr val="dk1"/>
                </a:solidFill>
                <a:latin typeface="Calibri"/>
                <a:ea typeface="Calibri"/>
                <a:cs typeface="Calibri"/>
                <a:sym typeface="Calibri"/>
              </a:defRPr>
            </a:lvl5pPr>
            <a:lvl6pPr marR="0" lvl="5" algn="ctr" rtl="0">
              <a:lnSpc>
                <a:spcPct val="100000"/>
              </a:lnSpc>
              <a:spcBef>
                <a:spcPts val="0"/>
              </a:spcBef>
              <a:spcAft>
                <a:spcPts val="0"/>
              </a:spcAft>
              <a:buClr>
                <a:srgbClr val="000000"/>
              </a:buClr>
              <a:buSzPts val="1400"/>
              <a:buFont typeface="Arial"/>
              <a:buNone/>
              <a:defRPr sz="4400" b="0" i="0" u="none" strike="noStrike" cap="none">
                <a:solidFill>
                  <a:schemeClr val="dk1"/>
                </a:solidFill>
                <a:latin typeface="Calibri"/>
                <a:ea typeface="Calibri"/>
                <a:cs typeface="Calibri"/>
                <a:sym typeface="Calibri"/>
              </a:defRPr>
            </a:lvl6pPr>
            <a:lvl7pPr marR="0" lvl="6" algn="ctr" rtl="0">
              <a:lnSpc>
                <a:spcPct val="100000"/>
              </a:lnSpc>
              <a:spcBef>
                <a:spcPts val="0"/>
              </a:spcBef>
              <a:spcAft>
                <a:spcPts val="0"/>
              </a:spcAft>
              <a:buClr>
                <a:srgbClr val="000000"/>
              </a:buClr>
              <a:buSzPts val="1400"/>
              <a:buFont typeface="Arial"/>
              <a:buNone/>
              <a:defRPr sz="4400" b="0" i="0" u="none" strike="noStrike" cap="none">
                <a:solidFill>
                  <a:schemeClr val="dk1"/>
                </a:solidFill>
                <a:latin typeface="Calibri"/>
                <a:ea typeface="Calibri"/>
                <a:cs typeface="Calibri"/>
                <a:sym typeface="Calibri"/>
              </a:defRPr>
            </a:lvl7pPr>
            <a:lvl8pPr marR="0" lvl="7" algn="ctr" rtl="0">
              <a:lnSpc>
                <a:spcPct val="100000"/>
              </a:lnSpc>
              <a:spcBef>
                <a:spcPts val="0"/>
              </a:spcBef>
              <a:spcAft>
                <a:spcPts val="0"/>
              </a:spcAft>
              <a:buClr>
                <a:srgbClr val="000000"/>
              </a:buClr>
              <a:buSzPts val="1400"/>
              <a:buFont typeface="Arial"/>
              <a:buNone/>
              <a:defRPr sz="4400" b="0" i="0" u="none" strike="noStrike" cap="none">
                <a:solidFill>
                  <a:schemeClr val="dk1"/>
                </a:solidFill>
                <a:latin typeface="Calibri"/>
                <a:ea typeface="Calibri"/>
                <a:cs typeface="Calibri"/>
                <a:sym typeface="Calibri"/>
              </a:defRPr>
            </a:lvl8pPr>
            <a:lvl9pPr marR="0" lvl="8" algn="ctr" rtl="0">
              <a:lnSpc>
                <a:spcPct val="100000"/>
              </a:lnSpc>
              <a:spcBef>
                <a:spcPts val="0"/>
              </a:spcBef>
              <a:spcAft>
                <a:spcPts val="0"/>
              </a:spcAft>
              <a:buClr>
                <a:srgbClr val="000000"/>
              </a:buClr>
              <a:buSzPts val="1400"/>
              <a:buFont typeface="Arial"/>
              <a:buNone/>
              <a:defRPr sz="4400" b="0" i="0" u="none" strike="noStrike" cap="none">
                <a:solidFill>
                  <a:schemeClr val="dk1"/>
                </a:solidFill>
                <a:latin typeface="Calibri"/>
                <a:ea typeface="Calibri"/>
                <a:cs typeface="Calibri"/>
                <a:sym typeface="Calibri"/>
              </a:defRPr>
            </a:lvl9pPr>
          </a:lstStyle>
          <a:p>
            <a:endParaRPr/>
          </a:p>
        </p:txBody>
      </p:sp>
      <p:sp>
        <p:nvSpPr>
          <p:cNvPr id="214" name="Google Shape;214;p34"/>
          <p:cNvSpPr txBox="1">
            <a:spLocks noGrp="1"/>
          </p:cNvSpPr>
          <p:nvPr>
            <p:ph type="dt" idx="10"/>
          </p:nvPr>
        </p:nvSpPr>
        <p:spPr>
          <a:xfrm>
            <a:off x="457200" y="6638437"/>
            <a:ext cx="2133600" cy="231600"/>
          </a:xfrm>
          <a:prstGeom prst="rect">
            <a:avLst/>
          </a:prstGeom>
          <a:noFill/>
          <a:ln>
            <a:noFill/>
          </a:ln>
        </p:spPr>
        <p:txBody>
          <a:bodyPr spcFirstLastPara="1" wrap="square" lIns="91425" tIns="91425" rIns="91425" bIns="91425" anchor="ctr" anchorCtr="0"/>
          <a:lstStyle>
            <a:lvl1pPr marR="0" lvl="0" algn="l" rtl="0">
              <a:lnSpc>
                <a:spcPct val="100000"/>
              </a:lnSpc>
              <a:spcBef>
                <a:spcPts val="0"/>
              </a:spcBef>
              <a:spcAft>
                <a:spcPts val="0"/>
              </a:spcAft>
              <a:buClr>
                <a:srgbClr val="000000"/>
              </a:buClr>
              <a:buSzPts val="1400"/>
              <a:buFont typeface="Arial"/>
              <a:buNone/>
              <a:defRPr sz="1200" b="0" i="0" u="none" strike="noStrike" cap="none">
                <a:solidFill>
                  <a:srgbClr val="898989"/>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215" name="Google Shape;215;p34"/>
          <p:cNvSpPr txBox="1">
            <a:spLocks noGrp="1"/>
          </p:cNvSpPr>
          <p:nvPr>
            <p:ph type="ftr" idx="11"/>
          </p:nvPr>
        </p:nvSpPr>
        <p:spPr>
          <a:xfrm>
            <a:off x="3124200" y="6638437"/>
            <a:ext cx="2895600" cy="231600"/>
          </a:xfrm>
          <a:prstGeom prst="rect">
            <a:avLst/>
          </a:prstGeom>
          <a:noFill/>
          <a:ln>
            <a:noFill/>
          </a:ln>
        </p:spPr>
        <p:txBody>
          <a:bodyPr spcFirstLastPara="1" wrap="square" lIns="91425" tIns="91425" rIns="91425" bIns="91425" anchor="ctr" anchorCtr="0"/>
          <a:lstStyle>
            <a:lvl1pPr marR="0" lvl="0" algn="ctr"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216" name="Google Shape;216;p34"/>
          <p:cNvSpPr txBox="1">
            <a:spLocks noGrp="1"/>
          </p:cNvSpPr>
          <p:nvPr>
            <p:ph type="sldNum" idx="12"/>
          </p:nvPr>
        </p:nvSpPr>
        <p:spPr>
          <a:xfrm>
            <a:off x="6553200" y="6638437"/>
            <a:ext cx="2133600" cy="231600"/>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matchingName="4_Custom Layout">
  <p:cSld name="4_Custom Layout">
    <p:spTree>
      <p:nvGrpSpPr>
        <p:cNvPr id="1" name="Shape 217"/>
        <p:cNvGrpSpPr/>
        <p:nvPr/>
      </p:nvGrpSpPr>
      <p:grpSpPr>
        <a:xfrm>
          <a:off x="0" y="0"/>
          <a:ext cx="0" cy="0"/>
          <a:chOff x="0" y="0"/>
          <a:chExt cx="0" cy="0"/>
        </a:xfrm>
      </p:grpSpPr>
      <p:sp>
        <p:nvSpPr>
          <p:cNvPr id="218" name="Google Shape;218;p35"/>
          <p:cNvSpPr txBox="1">
            <a:spLocks noGrp="1"/>
          </p:cNvSpPr>
          <p:nvPr>
            <p:ph type="title"/>
          </p:nvPr>
        </p:nvSpPr>
        <p:spPr>
          <a:xfrm>
            <a:off x="1417638" y="977900"/>
            <a:ext cx="7269300" cy="1143000"/>
          </a:xfrm>
          <a:prstGeom prst="rect">
            <a:avLst/>
          </a:prstGeom>
          <a:noFill/>
          <a:ln>
            <a:noFill/>
          </a:ln>
        </p:spPr>
        <p:txBody>
          <a:bodyPr spcFirstLastPara="1" wrap="square" lIns="91425" tIns="91425" rIns="91425" bIns="91425" anchor="ctr" anchorCtr="0"/>
          <a:lstStyle>
            <a:lvl1pPr marR="0" lvl="0" algn="l" rtl="0">
              <a:lnSpc>
                <a:spcPct val="100000"/>
              </a:lnSpc>
              <a:spcBef>
                <a:spcPts val="0"/>
              </a:spcBef>
              <a:spcAft>
                <a:spcPts val="0"/>
              </a:spcAft>
              <a:buClr>
                <a:srgbClr val="000000"/>
              </a:buClr>
              <a:buSzPts val="1400"/>
              <a:buFont typeface="Arial"/>
              <a:buNone/>
              <a:defRPr sz="36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36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36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36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3600" b="0" i="0" u="none" strike="noStrike" cap="none">
                <a:solidFill>
                  <a:schemeClr val="dk1"/>
                </a:solidFill>
                <a:latin typeface="Calibri"/>
                <a:ea typeface="Calibri"/>
                <a:cs typeface="Calibri"/>
                <a:sym typeface="Calibri"/>
              </a:defRPr>
            </a:lvl5pPr>
            <a:lvl6pPr marR="0" lvl="5" algn="ctr" rtl="0">
              <a:lnSpc>
                <a:spcPct val="100000"/>
              </a:lnSpc>
              <a:spcBef>
                <a:spcPts val="0"/>
              </a:spcBef>
              <a:spcAft>
                <a:spcPts val="0"/>
              </a:spcAft>
              <a:buClr>
                <a:srgbClr val="000000"/>
              </a:buClr>
              <a:buSzPts val="1400"/>
              <a:buFont typeface="Arial"/>
              <a:buNone/>
              <a:defRPr sz="4400" b="0" i="0" u="none" strike="noStrike" cap="none">
                <a:solidFill>
                  <a:schemeClr val="dk1"/>
                </a:solidFill>
                <a:latin typeface="Calibri"/>
                <a:ea typeface="Calibri"/>
                <a:cs typeface="Calibri"/>
                <a:sym typeface="Calibri"/>
              </a:defRPr>
            </a:lvl6pPr>
            <a:lvl7pPr marR="0" lvl="6" algn="ctr" rtl="0">
              <a:lnSpc>
                <a:spcPct val="100000"/>
              </a:lnSpc>
              <a:spcBef>
                <a:spcPts val="0"/>
              </a:spcBef>
              <a:spcAft>
                <a:spcPts val="0"/>
              </a:spcAft>
              <a:buClr>
                <a:srgbClr val="000000"/>
              </a:buClr>
              <a:buSzPts val="1400"/>
              <a:buFont typeface="Arial"/>
              <a:buNone/>
              <a:defRPr sz="4400" b="0" i="0" u="none" strike="noStrike" cap="none">
                <a:solidFill>
                  <a:schemeClr val="dk1"/>
                </a:solidFill>
                <a:latin typeface="Calibri"/>
                <a:ea typeface="Calibri"/>
                <a:cs typeface="Calibri"/>
                <a:sym typeface="Calibri"/>
              </a:defRPr>
            </a:lvl7pPr>
            <a:lvl8pPr marR="0" lvl="7" algn="ctr" rtl="0">
              <a:lnSpc>
                <a:spcPct val="100000"/>
              </a:lnSpc>
              <a:spcBef>
                <a:spcPts val="0"/>
              </a:spcBef>
              <a:spcAft>
                <a:spcPts val="0"/>
              </a:spcAft>
              <a:buClr>
                <a:srgbClr val="000000"/>
              </a:buClr>
              <a:buSzPts val="1400"/>
              <a:buFont typeface="Arial"/>
              <a:buNone/>
              <a:defRPr sz="4400" b="0" i="0" u="none" strike="noStrike" cap="none">
                <a:solidFill>
                  <a:schemeClr val="dk1"/>
                </a:solidFill>
                <a:latin typeface="Calibri"/>
                <a:ea typeface="Calibri"/>
                <a:cs typeface="Calibri"/>
                <a:sym typeface="Calibri"/>
              </a:defRPr>
            </a:lvl8pPr>
            <a:lvl9pPr marR="0" lvl="8" algn="ctr" rtl="0">
              <a:lnSpc>
                <a:spcPct val="100000"/>
              </a:lnSpc>
              <a:spcBef>
                <a:spcPts val="0"/>
              </a:spcBef>
              <a:spcAft>
                <a:spcPts val="0"/>
              </a:spcAft>
              <a:buClr>
                <a:srgbClr val="000000"/>
              </a:buClr>
              <a:buSzPts val="1400"/>
              <a:buFont typeface="Arial"/>
              <a:buNone/>
              <a:defRPr sz="4400" b="0" i="0" u="none" strike="noStrike" cap="none">
                <a:solidFill>
                  <a:schemeClr val="dk1"/>
                </a:solidFill>
                <a:latin typeface="Calibri"/>
                <a:ea typeface="Calibri"/>
                <a:cs typeface="Calibri"/>
                <a:sym typeface="Calibri"/>
              </a:defRPr>
            </a:lvl9pPr>
          </a:lstStyle>
          <a:p>
            <a:endParaRPr/>
          </a:p>
        </p:txBody>
      </p:sp>
      <p:sp>
        <p:nvSpPr>
          <p:cNvPr id="219" name="Google Shape;219;p35"/>
          <p:cNvSpPr txBox="1">
            <a:spLocks noGrp="1"/>
          </p:cNvSpPr>
          <p:nvPr>
            <p:ph type="dt" idx="10"/>
          </p:nvPr>
        </p:nvSpPr>
        <p:spPr>
          <a:xfrm>
            <a:off x="457200" y="6638437"/>
            <a:ext cx="2133600" cy="231600"/>
          </a:xfrm>
          <a:prstGeom prst="rect">
            <a:avLst/>
          </a:prstGeom>
          <a:noFill/>
          <a:ln>
            <a:noFill/>
          </a:ln>
        </p:spPr>
        <p:txBody>
          <a:bodyPr spcFirstLastPara="1" wrap="square" lIns="91425" tIns="91425" rIns="91425" bIns="91425" anchor="ctr" anchorCtr="0"/>
          <a:lstStyle>
            <a:lvl1pPr marR="0" lvl="0" algn="l" rtl="0">
              <a:lnSpc>
                <a:spcPct val="100000"/>
              </a:lnSpc>
              <a:spcBef>
                <a:spcPts val="0"/>
              </a:spcBef>
              <a:spcAft>
                <a:spcPts val="0"/>
              </a:spcAft>
              <a:buClr>
                <a:srgbClr val="000000"/>
              </a:buClr>
              <a:buSzPts val="1400"/>
              <a:buFont typeface="Arial"/>
              <a:buNone/>
              <a:defRPr sz="1200" b="0" i="0" u="none" strike="noStrike" cap="none">
                <a:solidFill>
                  <a:srgbClr val="898989"/>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220" name="Google Shape;220;p35"/>
          <p:cNvSpPr txBox="1">
            <a:spLocks noGrp="1"/>
          </p:cNvSpPr>
          <p:nvPr>
            <p:ph type="ftr" idx="11"/>
          </p:nvPr>
        </p:nvSpPr>
        <p:spPr>
          <a:xfrm>
            <a:off x="3124200" y="6638437"/>
            <a:ext cx="2895600" cy="231600"/>
          </a:xfrm>
          <a:prstGeom prst="rect">
            <a:avLst/>
          </a:prstGeom>
          <a:noFill/>
          <a:ln>
            <a:noFill/>
          </a:ln>
        </p:spPr>
        <p:txBody>
          <a:bodyPr spcFirstLastPara="1" wrap="square" lIns="91425" tIns="91425" rIns="91425" bIns="91425" anchor="ctr" anchorCtr="0"/>
          <a:lstStyle>
            <a:lvl1pPr marR="0" lvl="0" algn="ctr"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221" name="Google Shape;221;p35"/>
          <p:cNvSpPr txBox="1">
            <a:spLocks noGrp="1"/>
          </p:cNvSpPr>
          <p:nvPr>
            <p:ph type="sldNum" idx="12"/>
          </p:nvPr>
        </p:nvSpPr>
        <p:spPr>
          <a:xfrm>
            <a:off x="6553200" y="6638437"/>
            <a:ext cx="2133600" cy="231600"/>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matchingName="5_Custom Layout">
  <p:cSld name="5_Custom Layout">
    <p:spTree>
      <p:nvGrpSpPr>
        <p:cNvPr id="1" name="Shape 222"/>
        <p:cNvGrpSpPr/>
        <p:nvPr/>
      </p:nvGrpSpPr>
      <p:grpSpPr>
        <a:xfrm>
          <a:off x="0" y="0"/>
          <a:ext cx="0" cy="0"/>
          <a:chOff x="0" y="0"/>
          <a:chExt cx="0" cy="0"/>
        </a:xfrm>
      </p:grpSpPr>
      <p:sp>
        <p:nvSpPr>
          <p:cNvPr id="223" name="Google Shape;223;p36"/>
          <p:cNvSpPr txBox="1">
            <a:spLocks noGrp="1"/>
          </p:cNvSpPr>
          <p:nvPr>
            <p:ph type="title"/>
          </p:nvPr>
        </p:nvSpPr>
        <p:spPr>
          <a:xfrm>
            <a:off x="1417638" y="977900"/>
            <a:ext cx="7269300" cy="1143000"/>
          </a:xfrm>
          <a:prstGeom prst="rect">
            <a:avLst/>
          </a:prstGeom>
          <a:noFill/>
          <a:ln>
            <a:noFill/>
          </a:ln>
        </p:spPr>
        <p:txBody>
          <a:bodyPr spcFirstLastPara="1" wrap="square" lIns="91425" tIns="91425" rIns="91425" bIns="91425" anchor="ctr" anchorCtr="0"/>
          <a:lstStyle>
            <a:lvl1pPr marR="0" lvl="0" algn="l" rtl="0">
              <a:lnSpc>
                <a:spcPct val="100000"/>
              </a:lnSpc>
              <a:spcBef>
                <a:spcPts val="0"/>
              </a:spcBef>
              <a:spcAft>
                <a:spcPts val="0"/>
              </a:spcAft>
              <a:buClr>
                <a:srgbClr val="000000"/>
              </a:buClr>
              <a:buSzPts val="1400"/>
              <a:buFont typeface="Arial"/>
              <a:buNone/>
              <a:defRPr sz="36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36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36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36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3600" b="0" i="0" u="none" strike="noStrike" cap="none">
                <a:solidFill>
                  <a:schemeClr val="dk1"/>
                </a:solidFill>
                <a:latin typeface="Calibri"/>
                <a:ea typeface="Calibri"/>
                <a:cs typeface="Calibri"/>
                <a:sym typeface="Calibri"/>
              </a:defRPr>
            </a:lvl5pPr>
            <a:lvl6pPr marR="0" lvl="5" algn="ctr" rtl="0">
              <a:lnSpc>
                <a:spcPct val="100000"/>
              </a:lnSpc>
              <a:spcBef>
                <a:spcPts val="0"/>
              </a:spcBef>
              <a:spcAft>
                <a:spcPts val="0"/>
              </a:spcAft>
              <a:buClr>
                <a:srgbClr val="000000"/>
              </a:buClr>
              <a:buSzPts val="1400"/>
              <a:buFont typeface="Arial"/>
              <a:buNone/>
              <a:defRPr sz="4400" b="0" i="0" u="none" strike="noStrike" cap="none">
                <a:solidFill>
                  <a:schemeClr val="dk1"/>
                </a:solidFill>
                <a:latin typeface="Calibri"/>
                <a:ea typeface="Calibri"/>
                <a:cs typeface="Calibri"/>
                <a:sym typeface="Calibri"/>
              </a:defRPr>
            </a:lvl6pPr>
            <a:lvl7pPr marR="0" lvl="6" algn="ctr" rtl="0">
              <a:lnSpc>
                <a:spcPct val="100000"/>
              </a:lnSpc>
              <a:spcBef>
                <a:spcPts val="0"/>
              </a:spcBef>
              <a:spcAft>
                <a:spcPts val="0"/>
              </a:spcAft>
              <a:buClr>
                <a:srgbClr val="000000"/>
              </a:buClr>
              <a:buSzPts val="1400"/>
              <a:buFont typeface="Arial"/>
              <a:buNone/>
              <a:defRPr sz="4400" b="0" i="0" u="none" strike="noStrike" cap="none">
                <a:solidFill>
                  <a:schemeClr val="dk1"/>
                </a:solidFill>
                <a:latin typeface="Calibri"/>
                <a:ea typeface="Calibri"/>
                <a:cs typeface="Calibri"/>
                <a:sym typeface="Calibri"/>
              </a:defRPr>
            </a:lvl7pPr>
            <a:lvl8pPr marR="0" lvl="7" algn="ctr" rtl="0">
              <a:lnSpc>
                <a:spcPct val="100000"/>
              </a:lnSpc>
              <a:spcBef>
                <a:spcPts val="0"/>
              </a:spcBef>
              <a:spcAft>
                <a:spcPts val="0"/>
              </a:spcAft>
              <a:buClr>
                <a:srgbClr val="000000"/>
              </a:buClr>
              <a:buSzPts val="1400"/>
              <a:buFont typeface="Arial"/>
              <a:buNone/>
              <a:defRPr sz="4400" b="0" i="0" u="none" strike="noStrike" cap="none">
                <a:solidFill>
                  <a:schemeClr val="dk1"/>
                </a:solidFill>
                <a:latin typeface="Calibri"/>
                <a:ea typeface="Calibri"/>
                <a:cs typeface="Calibri"/>
                <a:sym typeface="Calibri"/>
              </a:defRPr>
            </a:lvl8pPr>
            <a:lvl9pPr marR="0" lvl="8" algn="ctr" rtl="0">
              <a:lnSpc>
                <a:spcPct val="100000"/>
              </a:lnSpc>
              <a:spcBef>
                <a:spcPts val="0"/>
              </a:spcBef>
              <a:spcAft>
                <a:spcPts val="0"/>
              </a:spcAft>
              <a:buClr>
                <a:srgbClr val="000000"/>
              </a:buClr>
              <a:buSzPts val="1400"/>
              <a:buFont typeface="Arial"/>
              <a:buNone/>
              <a:defRPr sz="4400" b="0" i="0" u="none" strike="noStrike" cap="none">
                <a:solidFill>
                  <a:schemeClr val="dk1"/>
                </a:solidFill>
                <a:latin typeface="Calibri"/>
                <a:ea typeface="Calibri"/>
                <a:cs typeface="Calibri"/>
                <a:sym typeface="Calibri"/>
              </a:defRPr>
            </a:lvl9pPr>
          </a:lstStyle>
          <a:p>
            <a:endParaRPr/>
          </a:p>
        </p:txBody>
      </p:sp>
      <p:sp>
        <p:nvSpPr>
          <p:cNvPr id="224" name="Google Shape;224;p36"/>
          <p:cNvSpPr txBox="1">
            <a:spLocks noGrp="1"/>
          </p:cNvSpPr>
          <p:nvPr>
            <p:ph type="dt" idx="10"/>
          </p:nvPr>
        </p:nvSpPr>
        <p:spPr>
          <a:xfrm>
            <a:off x="457200" y="6638437"/>
            <a:ext cx="2133600" cy="231600"/>
          </a:xfrm>
          <a:prstGeom prst="rect">
            <a:avLst/>
          </a:prstGeom>
          <a:noFill/>
          <a:ln>
            <a:noFill/>
          </a:ln>
        </p:spPr>
        <p:txBody>
          <a:bodyPr spcFirstLastPara="1" wrap="square" lIns="91425" tIns="91425" rIns="91425" bIns="91425" anchor="ctr" anchorCtr="0"/>
          <a:lstStyle>
            <a:lvl1pPr marR="0" lvl="0" algn="l" rtl="0">
              <a:lnSpc>
                <a:spcPct val="100000"/>
              </a:lnSpc>
              <a:spcBef>
                <a:spcPts val="0"/>
              </a:spcBef>
              <a:spcAft>
                <a:spcPts val="0"/>
              </a:spcAft>
              <a:buClr>
                <a:srgbClr val="000000"/>
              </a:buClr>
              <a:buSzPts val="1400"/>
              <a:buFont typeface="Arial"/>
              <a:buNone/>
              <a:defRPr sz="1200" b="0" i="0" u="none" strike="noStrike" cap="none">
                <a:solidFill>
                  <a:srgbClr val="898989"/>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225" name="Google Shape;225;p36"/>
          <p:cNvSpPr txBox="1">
            <a:spLocks noGrp="1"/>
          </p:cNvSpPr>
          <p:nvPr>
            <p:ph type="ftr" idx="11"/>
          </p:nvPr>
        </p:nvSpPr>
        <p:spPr>
          <a:xfrm>
            <a:off x="3124200" y="6638437"/>
            <a:ext cx="2895600" cy="231600"/>
          </a:xfrm>
          <a:prstGeom prst="rect">
            <a:avLst/>
          </a:prstGeom>
          <a:noFill/>
          <a:ln>
            <a:noFill/>
          </a:ln>
        </p:spPr>
        <p:txBody>
          <a:bodyPr spcFirstLastPara="1" wrap="square" lIns="91425" tIns="91425" rIns="91425" bIns="91425" anchor="ctr" anchorCtr="0"/>
          <a:lstStyle>
            <a:lvl1pPr marR="0" lvl="0" algn="ctr"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226" name="Google Shape;226;p36"/>
          <p:cNvSpPr txBox="1">
            <a:spLocks noGrp="1"/>
          </p:cNvSpPr>
          <p:nvPr>
            <p:ph type="sldNum" idx="12"/>
          </p:nvPr>
        </p:nvSpPr>
        <p:spPr>
          <a:xfrm>
            <a:off x="6553200" y="6638437"/>
            <a:ext cx="2133600" cy="231600"/>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237"/>
        <p:cNvGrpSpPr/>
        <p:nvPr/>
      </p:nvGrpSpPr>
      <p:grpSpPr>
        <a:xfrm>
          <a:off x="0" y="0"/>
          <a:ext cx="0" cy="0"/>
          <a:chOff x="0" y="0"/>
          <a:chExt cx="0" cy="0"/>
        </a:xfrm>
      </p:grpSpPr>
      <p:sp>
        <p:nvSpPr>
          <p:cNvPr id="238" name="Google Shape;238;p38"/>
          <p:cNvSpPr txBox="1">
            <a:spLocks noGrp="1"/>
          </p:cNvSpPr>
          <p:nvPr>
            <p:ph type="ctrTitle"/>
          </p:nvPr>
        </p:nvSpPr>
        <p:spPr>
          <a:xfrm>
            <a:off x="885678" y="1645790"/>
            <a:ext cx="7411200" cy="1470000"/>
          </a:xfrm>
          <a:prstGeom prst="rect">
            <a:avLst/>
          </a:prstGeom>
          <a:noFill/>
          <a:ln>
            <a:noFill/>
          </a:ln>
        </p:spPr>
        <p:txBody>
          <a:bodyPr spcFirstLastPara="1" wrap="square" lIns="91425" tIns="91425" rIns="91425" bIns="91425" anchor="ctr" anchorCtr="0"/>
          <a:lstStyle>
            <a:lvl1pPr marR="0" lvl="0" algn="ctr" rtl="0">
              <a:lnSpc>
                <a:spcPct val="100000"/>
              </a:lnSpc>
              <a:spcBef>
                <a:spcPts val="0"/>
              </a:spcBef>
              <a:spcAft>
                <a:spcPts val="0"/>
              </a:spcAft>
              <a:buSzPts val="1400"/>
              <a:buNone/>
              <a:defRPr sz="4400" b="1"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SzPts val="1400"/>
              <a:buNone/>
              <a:defRPr sz="36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SzPts val="1400"/>
              <a:buNone/>
              <a:defRPr sz="36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SzPts val="1400"/>
              <a:buNone/>
              <a:defRPr sz="36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SzPts val="1400"/>
              <a:buNone/>
              <a:defRPr sz="3600" b="0" i="0" u="none" strike="noStrike" cap="none">
                <a:solidFill>
                  <a:schemeClr val="dk1"/>
                </a:solidFill>
                <a:latin typeface="Calibri"/>
                <a:ea typeface="Calibri"/>
                <a:cs typeface="Calibri"/>
                <a:sym typeface="Calibri"/>
              </a:defRPr>
            </a:lvl5pPr>
            <a:lvl6pPr marR="0" lvl="5" algn="ctr" rtl="0">
              <a:lnSpc>
                <a:spcPct val="100000"/>
              </a:lnSpc>
              <a:spcBef>
                <a:spcPts val="0"/>
              </a:spcBef>
              <a:spcAft>
                <a:spcPts val="0"/>
              </a:spcAft>
              <a:buSzPts val="1400"/>
              <a:buNone/>
              <a:defRPr sz="4400" b="0" i="0" u="none" strike="noStrike" cap="none">
                <a:solidFill>
                  <a:schemeClr val="dk1"/>
                </a:solidFill>
                <a:latin typeface="Calibri"/>
                <a:ea typeface="Calibri"/>
                <a:cs typeface="Calibri"/>
                <a:sym typeface="Calibri"/>
              </a:defRPr>
            </a:lvl6pPr>
            <a:lvl7pPr marR="0" lvl="6" algn="ctr" rtl="0">
              <a:lnSpc>
                <a:spcPct val="100000"/>
              </a:lnSpc>
              <a:spcBef>
                <a:spcPts val="0"/>
              </a:spcBef>
              <a:spcAft>
                <a:spcPts val="0"/>
              </a:spcAft>
              <a:buSzPts val="1400"/>
              <a:buNone/>
              <a:defRPr sz="4400" b="0" i="0" u="none" strike="noStrike" cap="none">
                <a:solidFill>
                  <a:schemeClr val="dk1"/>
                </a:solidFill>
                <a:latin typeface="Calibri"/>
                <a:ea typeface="Calibri"/>
                <a:cs typeface="Calibri"/>
                <a:sym typeface="Calibri"/>
              </a:defRPr>
            </a:lvl7pPr>
            <a:lvl8pPr marR="0" lvl="7" algn="ctr" rtl="0">
              <a:lnSpc>
                <a:spcPct val="100000"/>
              </a:lnSpc>
              <a:spcBef>
                <a:spcPts val="0"/>
              </a:spcBef>
              <a:spcAft>
                <a:spcPts val="0"/>
              </a:spcAft>
              <a:buSzPts val="1400"/>
              <a:buNone/>
              <a:defRPr sz="4400" b="0" i="0" u="none" strike="noStrike" cap="none">
                <a:solidFill>
                  <a:schemeClr val="dk1"/>
                </a:solidFill>
                <a:latin typeface="Calibri"/>
                <a:ea typeface="Calibri"/>
                <a:cs typeface="Calibri"/>
                <a:sym typeface="Calibri"/>
              </a:defRPr>
            </a:lvl8pPr>
            <a:lvl9pPr marR="0" lvl="8" algn="ctr" rtl="0">
              <a:lnSpc>
                <a:spcPct val="100000"/>
              </a:lnSpc>
              <a:spcBef>
                <a:spcPts val="0"/>
              </a:spcBef>
              <a:spcAft>
                <a:spcPts val="0"/>
              </a:spcAft>
              <a:buSzPts val="1400"/>
              <a:buNone/>
              <a:defRPr sz="4400" b="0" i="0" u="none" strike="noStrike" cap="none">
                <a:solidFill>
                  <a:schemeClr val="dk1"/>
                </a:solidFill>
                <a:latin typeface="Calibri"/>
                <a:ea typeface="Calibri"/>
                <a:cs typeface="Calibri"/>
                <a:sym typeface="Calibri"/>
              </a:defRPr>
            </a:lvl9pPr>
          </a:lstStyle>
          <a:p>
            <a:endParaRPr/>
          </a:p>
        </p:txBody>
      </p:sp>
      <p:sp>
        <p:nvSpPr>
          <p:cNvPr id="239" name="Google Shape;239;p38"/>
          <p:cNvSpPr txBox="1">
            <a:spLocks noGrp="1"/>
          </p:cNvSpPr>
          <p:nvPr>
            <p:ph type="subTitle" idx="1"/>
          </p:nvPr>
        </p:nvSpPr>
        <p:spPr>
          <a:xfrm>
            <a:off x="885678" y="3886200"/>
            <a:ext cx="7411200" cy="1752600"/>
          </a:xfrm>
          <a:prstGeom prst="rect">
            <a:avLst/>
          </a:prstGeom>
          <a:noFill/>
          <a:ln>
            <a:noFill/>
          </a:ln>
        </p:spPr>
        <p:txBody>
          <a:bodyPr spcFirstLastPara="1" wrap="square" lIns="91425" tIns="91425" rIns="91425" bIns="91425" anchor="t" anchorCtr="0"/>
          <a:lstStyle>
            <a:lvl1pPr marR="0" lvl="0" algn="ctr" rtl="0">
              <a:lnSpc>
                <a:spcPct val="100000"/>
              </a:lnSpc>
              <a:spcBef>
                <a:spcPts val="640"/>
              </a:spcBef>
              <a:spcAft>
                <a:spcPts val="0"/>
              </a:spcAft>
              <a:buClr>
                <a:srgbClr val="888888"/>
              </a:buClr>
              <a:buSzPts val="3200"/>
              <a:buFont typeface="Arial"/>
              <a:buNone/>
              <a:defRPr sz="3200" b="0" i="0" u="none" strike="noStrike" cap="none">
                <a:solidFill>
                  <a:srgbClr val="888888"/>
                </a:solidFill>
                <a:latin typeface="Calibri"/>
                <a:ea typeface="Calibri"/>
                <a:cs typeface="Calibri"/>
                <a:sym typeface="Calibri"/>
              </a:defRPr>
            </a:lvl1pPr>
            <a:lvl2pPr marR="0" lvl="1" algn="ctr" rtl="0">
              <a:lnSpc>
                <a:spcPct val="100000"/>
              </a:lnSpc>
              <a:spcBef>
                <a:spcPts val="560"/>
              </a:spcBef>
              <a:spcAft>
                <a:spcPts val="0"/>
              </a:spcAft>
              <a:buClr>
                <a:srgbClr val="888888"/>
              </a:buClr>
              <a:buSzPts val="2800"/>
              <a:buFont typeface="Arial"/>
              <a:buNone/>
              <a:defRPr sz="2800" b="0" i="0" u="none" strike="noStrike" cap="none">
                <a:solidFill>
                  <a:srgbClr val="888888"/>
                </a:solidFill>
                <a:latin typeface="Calibri"/>
                <a:ea typeface="Calibri"/>
                <a:cs typeface="Calibri"/>
                <a:sym typeface="Calibri"/>
              </a:defRPr>
            </a:lvl2pPr>
            <a:lvl3pPr marR="0" lvl="2" algn="ctr" rtl="0">
              <a:lnSpc>
                <a:spcPct val="100000"/>
              </a:lnSpc>
              <a:spcBef>
                <a:spcPts val="480"/>
              </a:spcBef>
              <a:spcAft>
                <a:spcPts val="0"/>
              </a:spcAft>
              <a:buClr>
                <a:srgbClr val="888888"/>
              </a:buClr>
              <a:buSzPts val="2400"/>
              <a:buFont typeface="Arial"/>
              <a:buNone/>
              <a:defRPr sz="2400" b="0" i="0" u="none" strike="noStrike" cap="none">
                <a:solidFill>
                  <a:srgbClr val="888888"/>
                </a:solidFill>
                <a:latin typeface="Calibri"/>
                <a:ea typeface="Calibri"/>
                <a:cs typeface="Calibri"/>
                <a:sym typeface="Calibri"/>
              </a:defRPr>
            </a:lvl3pPr>
            <a:lvl4pPr marR="0" lvl="3" algn="ctr" rtl="0">
              <a:lnSpc>
                <a:spcPct val="100000"/>
              </a:lnSpc>
              <a:spcBef>
                <a:spcPts val="400"/>
              </a:spcBef>
              <a:spcAft>
                <a:spcPts val="0"/>
              </a:spcAft>
              <a:buClr>
                <a:srgbClr val="888888"/>
              </a:buClr>
              <a:buSzPts val="2000"/>
              <a:buFont typeface="Arial"/>
              <a:buNone/>
              <a:defRPr sz="2000" b="0" i="0" u="none" strike="noStrike" cap="none">
                <a:solidFill>
                  <a:srgbClr val="888888"/>
                </a:solidFill>
                <a:latin typeface="Calibri"/>
                <a:ea typeface="Calibri"/>
                <a:cs typeface="Calibri"/>
                <a:sym typeface="Calibri"/>
              </a:defRPr>
            </a:lvl4pPr>
            <a:lvl5pPr marR="0" lvl="4" algn="ctr" rtl="0">
              <a:lnSpc>
                <a:spcPct val="100000"/>
              </a:lnSpc>
              <a:spcBef>
                <a:spcPts val="400"/>
              </a:spcBef>
              <a:spcAft>
                <a:spcPts val="0"/>
              </a:spcAft>
              <a:buClr>
                <a:srgbClr val="888888"/>
              </a:buClr>
              <a:buSzPts val="2000"/>
              <a:buFont typeface="Arial"/>
              <a:buNone/>
              <a:defRPr sz="2000" b="0" i="0" u="none" strike="noStrike" cap="none">
                <a:solidFill>
                  <a:srgbClr val="888888"/>
                </a:solidFill>
                <a:latin typeface="Calibri"/>
                <a:ea typeface="Calibri"/>
                <a:cs typeface="Calibri"/>
                <a:sym typeface="Calibri"/>
              </a:defRPr>
            </a:lvl5pPr>
            <a:lvl6pPr marR="0" lvl="5" algn="ctr" rtl="0">
              <a:lnSpc>
                <a:spcPct val="100000"/>
              </a:lnSpc>
              <a:spcBef>
                <a:spcPts val="400"/>
              </a:spcBef>
              <a:spcAft>
                <a:spcPts val="0"/>
              </a:spcAft>
              <a:buClr>
                <a:srgbClr val="888888"/>
              </a:buClr>
              <a:buSzPts val="2000"/>
              <a:buFont typeface="Arial"/>
              <a:buNone/>
              <a:defRPr sz="2000" b="0" i="0" u="none" strike="noStrike" cap="none">
                <a:solidFill>
                  <a:srgbClr val="888888"/>
                </a:solidFill>
                <a:latin typeface="Calibri"/>
                <a:ea typeface="Calibri"/>
                <a:cs typeface="Calibri"/>
                <a:sym typeface="Calibri"/>
              </a:defRPr>
            </a:lvl6pPr>
            <a:lvl7pPr marR="0" lvl="6" algn="ctr" rtl="0">
              <a:lnSpc>
                <a:spcPct val="100000"/>
              </a:lnSpc>
              <a:spcBef>
                <a:spcPts val="400"/>
              </a:spcBef>
              <a:spcAft>
                <a:spcPts val="0"/>
              </a:spcAft>
              <a:buClr>
                <a:srgbClr val="888888"/>
              </a:buClr>
              <a:buSzPts val="2000"/>
              <a:buFont typeface="Arial"/>
              <a:buNone/>
              <a:defRPr sz="2000" b="0" i="0" u="none" strike="noStrike" cap="none">
                <a:solidFill>
                  <a:srgbClr val="888888"/>
                </a:solidFill>
                <a:latin typeface="Calibri"/>
                <a:ea typeface="Calibri"/>
                <a:cs typeface="Calibri"/>
                <a:sym typeface="Calibri"/>
              </a:defRPr>
            </a:lvl7pPr>
            <a:lvl8pPr marR="0" lvl="7" algn="ctr" rtl="0">
              <a:lnSpc>
                <a:spcPct val="100000"/>
              </a:lnSpc>
              <a:spcBef>
                <a:spcPts val="400"/>
              </a:spcBef>
              <a:spcAft>
                <a:spcPts val="0"/>
              </a:spcAft>
              <a:buClr>
                <a:srgbClr val="888888"/>
              </a:buClr>
              <a:buSzPts val="2000"/>
              <a:buFont typeface="Arial"/>
              <a:buNone/>
              <a:defRPr sz="2000" b="0" i="0" u="none" strike="noStrike" cap="none">
                <a:solidFill>
                  <a:srgbClr val="888888"/>
                </a:solidFill>
                <a:latin typeface="Calibri"/>
                <a:ea typeface="Calibri"/>
                <a:cs typeface="Calibri"/>
                <a:sym typeface="Calibri"/>
              </a:defRPr>
            </a:lvl8pPr>
            <a:lvl9pPr marR="0" lvl="8" algn="ctr" rtl="0">
              <a:lnSpc>
                <a:spcPct val="100000"/>
              </a:lnSpc>
              <a:spcBef>
                <a:spcPts val="400"/>
              </a:spcBef>
              <a:spcAft>
                <a:spcPts val="0"/>
              </a:spcAft>
              <a:buClr>
                <a:srgbClr val="888888"/>
              </a:buClr>
              <a:buSzPts val="2000"/>
              <a:buFont typeface="Arial"/>
              <a:buNone/>
              <a:defRPr sz="2000" b="0" i="0" u="none" strike="noStrike" cap="none">
                <a:solidFill>
                  <a:srgbClr val="888888"/>
                </a:solidFill>
                <a:latin typeface="Calibri"/>
                <a:ea typeface="Calibri"/>
                <a:cs typeface="Calibri"/>
                <a:sym typeface="Calibri"/>
              </a:defRPr>
            </a:lvl9pPr>
          </a:lstStyle>
          <a:p>
            <a:endParaRPr/>
          </a:p>
        </p:txBody>
      </p:sp>
      <p:sp>
        <p:nvSpPr>
          <p:cNvPr id="240" name="Google Shape;240;p38"/>
          <p:cNvSpPr txBox="1">
            <a:spLocks noGrp="1"/>
          </p:cNvSpPr>
          <p:nvPr>
            <p:ph type="dt" idx="10"/>
          </p:nvPr>
        </p:nvSpPr>
        <p:spPr>
          <a:xfrm>
            <a:off x="457200" y="6638437"/>
            <a:ext cx="2133600" cy="231600"/>
          </a:xfrm>
          <a:prstGeom prst="rect">
            <a:avLst/>
          </a:prstGeom>
          <a:noFill/>
          <a:ln>
            <a:noFill/>
          </a:ln>
        </p:spPr>
        <p:txBody>
          <a:bodyPr spcFirstLastPara="1" wrap="square" lIns="91425" tIns="91425" rIns="91425" bIns="91425" anchor="ctr" anchorCtr="0"/>
          <a:lstStyle>
            <a:lvl1pPr marR="0" lvl="0" algn="l" rtl="0">
              <a:lnSpc>
                <a:spcPct val="100000"/>
              </a:lnSpc>
              <a:spcBef>
                <a:spcPts val="0"/>
              </a:spcBef>
              <a:spcAft>
                <a:spcPts val="0"/>
              </a:spcAft>
              <a:buSzPts val="1400"/>
              <a:buNone/>
              <a:defRPr sz="1200" b="0" i="0" u="none" strike="noStrike" cap="none">
                <a:solidFill>
                  <a:srgbClr val="898989"/>
                </a:solidFill>
                <a:latin typeface="Calibri"/>
                <a:ea typeface="Calibri"/>
                <a:cs typeface="Calibri"/>
                <a:sym typeface="Calibri"/>
              </a:defRPr>
            </a:lvl1pPr>
            <a:lvl2pPr marR="0" lvl="1"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241" name="Google Shape;241;p38"/>
          <p:cNvSpPr txBox="1">
            <a:spLocks noGrp="1"/>
          </p:cNvSpPr>
          <p:nvPr>
            <p:ph type="ftr" idx="11"/>
          </p:nvPr>
        </p:nvSpPr>
        <p:spPr>
          <a:xfrm>
            <a:off x="3124200" y="6638437"/>
            <a:ext cx="2895600" cy="231600"/>
          </a:xfrm>
          <a:prstGeom prst="rect">
            <a:avLst/>
          </a:prstGeom>
          <a:noFill/>
          <a:ln>
            <a:noFill/>
          </a:ln>
        </p:spPr>
        <p:txBody>
          <a:bodyPr spcFirstLastPara="1" wrap="square" lIns="91425" tIns="91425" rIns="91425" bIns="91425" anchor="ctr" anchorCtr="0"/>
          <a:lstStyle>
            <a:lvl1pPr marR="0" lvl="0" algn="ctr" rtl="0">
              <a:lnSpc>
                <a:spcPct val="100000"/>
              </a:lnSpc>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242" name="Google Shape;242;p38"/>
          <p:cNvSpPr txBox="1">
            <a:spLocks noGrp="1"/>
          </p:cNvSpPr>
          <p:nvPr>
            <p:ph type="sldNum" idx="12"/>
          </p:nvPr>
        </p:nvSpPr>
        <p:spPr>
          <a:xfrm>
            <a:off x="6553200" y="6638437"/>
            <a:ext cx="2133600" cy="231600"/>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243"/>
        <p:cNvGrpSpPr/>
        <p:nvPr/>
      </p:nvGrpSpPr>
      <p:grpSpPr>
        <a:xfrm>
          <a:off x="0" y="0"/>
          <a:ext cx="0" cy="0"/>
          <a:chOff x="0" y="0"/>
          <a:chExt cx="0" cy="0"/>
        </a:xfrm>
      </p:grpSpPr>
      <p:sp>
        <p:nvSpPr>
          <p:cNvPr id="244" name="Google Shape;244;p39"/>
          <p:cNvSpPr txBox="1">
            <a:spLocks noGrp="1"/>
          </p:cNvSpPr>
          <p:nvPr>
            <p:ph type="title"/>
          </p:nvPr>
        </p:nvSpPr>
        <p:spPr>
          <a:xfrm>
            <a:off x="894034" y="977900"/>
            <a:ext cx="7402800" cy="1143000"/>
          </a:xfrm>
          <a:prstGeom prst="rect">
            <a:avLst/>
          </a:prstGeom>
          <a:noFill/>
          <a:ln>
            <a:noFill/>
          </a:ln>
        </p:spPr>
        <p:txBody>
          <a:bodyPr spcFirstLastPara="1" wrap="square" lIns="91425" tIns="91425" rIns="91425" bIns="91425" anchor="ctr" anchorCtr="0"/>
          <a:lstStyle>
            <a:lvl1pPr marR="0" lvl="0" algn="l" rtl="0">
              <a:lnSpc>
                <a:spcPct val="100000"/>
              </a:lnSpc>
              <a:spcBef>
                <a:spcPts val="0"/>
              </a:spcBef>
              <a:spcAft>
                <a:spcPts val="0"/>
              </a:spcAft>
              <a:buSzPts val="1400"/>
              <a:buNone/>
              <a:defRPr sz="36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SzPts val="1400"/>
              <a:buNone/>
              <a:defRPr sz="36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SzPts val="1400"/>
              <a:buNone/>
              <a:defRPr sz="36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SzPts val="1400"/>
              <a:buNone/>
              <a:defRPr sz="36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SzPts val="1400"/>
              <a:buNone/>
              <a:defRPr sz="3600" b="0" i="0" u="none" strike="noStrike" cap="none">
                <a:solidFill>
                  <a:schemeClr val="dk1"/>
                </a:solidFill>
                <a:latin typeface="Calibri"/>
                <a:ea typeface="Calibri"/>
                <a:cs typeface="Calibri"/>
                <a:sym typeface="Calibri"/>
              </a:defRPr>
            </a:lvl5pPr>
            <a:lvl6pPr marR="0" lvl="5" algn="ctr" rtl="0">
              <a:lnSpc>
                <a:spcPct val="100000"/>
              </a:lnSpc>
              <a:spcBef>
                <a:spcPts val="0"/>
              </a:spcBef>
              <a:spcAft>
                <a:spcPts val="0"/>
              </a:spcAft>
              <a:buSzPts val="1400"/>
              <a:buNone/>
              <a:defRPr sz="4400" b="0" i="0" u="none" strike="noStrike" cap="none">
                <a:solidFill>
                  <a:schemeClr val="dk1"/>
                </a:solidFill>
                <a:latin typeface="Calibri"/>
                <a:ea typeface="Calibri"/>
                <a:cs typeface="Calibri"/>
                <a:sym typeface="Calibri"/>
              </a:defRPr>
            </a:lvl6pPr>
            <a:lvl7pPr marR="0" lvl="6" algn="ctr" rtl="0">
              <a:lnSpc>
                <a:spcPct val="100000"/>
              </a:lnSpc>
              <a:spcBef>
                <a:spcPts val="0"/>
              </a:spcBef>
              <a:spcAft>
                <a:spcPts val="0"/>
              </a:spcAft>
              <a:buSzPts val="1400"/>
              <a:buNone/>
              <a:defRPr sz="4400" b="0" i="0" u="none" strike="noStrike" cap="none">
                <a:solidFill>
                  <a:schemeClr val="dk1"/>
                </a:solidFill>
                <a:latin typeface="Calibri"/>
                <a:ea typeface="Calibri"/>
                <a:cs typeface="Calibri"/>
                <a:sym typeface="Calibri"/>
              </a:defRPr>
            </a:lvl7pPr>
            <a:lvl8pPr marR="0" lvl="7" algn="ctr" rtl="0">
              <a:lnSpc>
                <a:spcPct val="100000"/>
              </a:lnSpc>
              <a:spcBef>
                <a:spcPts val="0"/>
              </a:spcBef>
              <a:spcAft>
                <a:spcPts val="0"/>
              </a:spcAft>
              <a:buSzPts val="1400"/>
              <a:buNone/>
              <a:defRPr sz="4400" b="0" i="0" u="none" strike="noStrike" cap="none">
                <a:solidFill>
                  <a:schemeClr val="dk1"/>
                </a:solidFill>
                <a:latin typeface="Calibri"/>
                <a:ea typeface="Calibri"/>
                <a:cs typeface="Calibri"/>
                <a:sym typeface="Calibri"/>
              </a:defRPr>
            </a:lvl8pPr>
            <a:lvl9pPr marR="0" lvl="8" algn="ctr" rtl="0">
              <a:lnSpc>
                <a:spcPct val="100000"/>
              </a:lnSpc>
              <a:spcBef>
                <a:spcPts val="0"/>
              </a:spcBef>
              <a:spcAft>
                <a:spcPts val="0"/>
              </a:spcAft>
              <a:buSzPts val="1400"/>
              <a:buNone/>
              <a:defRPr sz="4400" b="0" i="0" u="none" strike="noStrike" cap="none">
                <a:solidFill>
                  <a:schemeClr val="dk1"/>
                </a:solidFill>
                <a:latin typeface="Calibri"/>
                <a:ea typeface="Calibri"/>
                <a:cs typeface="Calibri"/>
                <a:sym typeface="Calibri"/>
              </a:defRPr>
            </a:lvl9pPr>
          </a:lstStyle>
          <a:p>
            <a:endParaRPr/>
          </a:p>
        </p:txBody>
      </p:sp>
      <p:sp>
        <p:nvSpPr>
          <p:cNvPr id="245" name="Google Shape;245;p39"/>
          <p:cNvSpPr txBox="1">
            <a:spLocks noGrp="1"/>
          </p:cNvSpPr>
          <p:nvPr>
            <p:ph type="body" idx="1"/>
          </p:nvPr>
        </p:nvSpPr>
        <p:spPr>
          <a:xfrm>
            <a:off x="375995" y="2166938"/>
            <a:ext cx="8405700" cy="3959100"/>
          </a:xfrm>
          <a:prstGeom prst="rect">
            <a:avLst/>
          </a:prstGeom>
          <a:noFill/>
          <a:ln>
            <a:noFill/>
          </a:ln>
        </p:spPr>
        <p:txBody>
          <a:bodyPr spcFirstLastPara="1" wrap="square" lIns="91425" tIns="91425" rIns="91425" bIns="91425" anchor="t" anchorCtr="0"/>
          <a:lstStyle>
            <a:lvl1pPr marL="457200" marR="0" lvl="0" indent="-431800" algn="l" rtl="0">
              <a:lnSpc>
                <a:spcPct val="100000"/>
              </a:lnSpc>
              <a:spcBef>
                <a:spcPts val="640"/>
              </a:spcBef>
              <a:spcAft>
                <a:spcPts val="0"/>
              </a:spcAft>
              <a:buClr>
                <a:schemeClr val="dk1"/>
              </a:buClr>
              <a:buSzPts val="3200"/>
              <a:buFont typeface="Arial"/>
              <a:buChar char="•"/>
              <a:defRPr sz="3200" b="0" i="0" u="none" strike="noStrike" cap="none">
                <a:solidFill>
                  <a:schemeClr val="dk1"/>
                </a:solidFill>
                <a:latin typeface="Calibri"/>
                <a:ea typeface="Calibri"/>
                <a:cs typeface="Calibri"/>
                <a:sym typeface="Calibri"/>
              </a:defRPr>
            </a:lvl1pPr>
            <a:lvl2pPr marL="914400" marR="0" lvl="1" indent="-406400" algn="l" rtl="0">
              <a:lnSpc>
                <a:spcPct val="100000"/>
              </a:lnSpc>
              <a:spcBef>
                <a:spcPts val="56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2pPr>
            <a:lvl3pPr marL="1371600" marR="0" lvl="2" indent="-381000" algn="l" rtl="0">
              <a:lnSpc>
                <a:spcPct val="100000"/>
              </a:lnSpc>
              <a:spcBef>
                <a:spcPts val="48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3pPr>
            <a:lvl4pPr marL="1828800" marR="0" lvl="3"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4pPr>
            <a:lvl5pPr marL="2286000" marR="0" lvl="4"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5pPr>
            <a:lvl6pPr marL="2743200" marR="0" lvl="5"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6pPr>
            <a:lvl7pPr marL="3200400" marR="0" lvl="6"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7pPr>
            <a:lvl8pPr marL="3657600" marR="0" lvl="7"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8pPr>
            <a:lvl9pPr marL="4114800" marR="0" lvl="8"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9pPr>
          </a:lstStyle>
          <a:p>
            <a:endParaRPr/>
          </a:p>
        </p:txBody>
      </p:sp>
      <p:sp>
        <p:nvSpPr>
          <p:cNvPr id="246" name="Google Shape;246;p39"/>
          <p:cNvSpPr txBox="1">
            <a:spLocks noGrp="1"/>
          </p:cNvSpPr>
          <p:nvPr>
            <p:ph type="dt" idx="10"/>
          </p:nvPr>
        </p:nvSpPr>
        <p:spPr>
          <a:xfrm>
            <a:off x="457200" y="6638437"/>
            <a:ext cx="2133600" cy="231600"/>
          </a:xfrm>
          <a:prstGeom prst="rect">
            <a:avLst/>
          </a:prstGeom>
          <a:noFill/>
          <a:ln>
            <a:noFill/>
          </a:ln>
        </p:spPr>
        <p:txBody>
          <a:bodyPr spcFirstLastPara="1" wrap="square" lIns="91425" tIns="91425" rIns="91425" bIns="91425" anchor="ctr" anchorCtr="0"/>
          <a:lstStyle>
            <a:lvl1pPr marR="0" lvl="0" algn="l" rtl="0">
              <a:lnSpc>
                <a:spcPct val="100000"/>
              </a:lnSpc>
              <a:spcBef>
                <a:spcPts val="0"/>
              </a:spcBef>
              <a:spcAft>
                <a:spcPts val="0"/>
              </a:spcAft>
              <a:buSzPts val="1400"/>
              <a:buNone/>
              <a:defRPr sz="1200" b="0" i="0" u="none" strike="noStrike" cap="none">
                <a:solidFill>
                  <a:srgbClr val="898989"/>
                </a:solidFill>
                <a:latin typeface="Calibri"/>
                <a:ea typeface="Calibri"/>
                <a:cs typeface="Calibri"/>
                <a:sym typeface="Calibri"/>
              </a:defRPr>
            </a:lvl1pPr>
            <a:lvl2pPr marR="0" lvl="1"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247" name="Google Shape;247;p39"/>
          <p:cNvSpPr txBox="1">
            <a:spLocks noGrp="1"/>
          </p:cNvSpPr>
          <p:nvPr>
            <p:ph type="ftr" idx="11"/>
          </p:nvPr>
        </p:nvSpPr>
        <p:spPr>
          <a:xfrm>
            <a:off x="3124200" y="6638437"/>
            <a:ext cx="2895600" cy="231600"/>
          </a:xfrm>
          <a:prstGeom prst="rect">
            <a:avLst/>
          </a:prstGeom>
          <a:noFill/>
          <a:ln>
            <a:noFill/>
          </a:ln>
        </p:spPr>
        <p:txBody>
          <a:bodyPr spcFirstLastPara="1" wrap="square" lIns="91425" tIns="91425" rIns="91425" bIns="91425" anchor="ctr" anchorCtr="0"/>
          <a:lstStyle>
            <a:lvl1pPr marR="0" lvl="0" algn="ctr" rtl="0">
              <a:lnSpc>
                <a:spcPct val="100000"/>
              </a:lnSpc>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248" name="Google Shape;248;p39"/>
          <p:cNvSpPr txBox="1">
            <a:spLocks noGrp="1"/>
          </p:cNvSpPr>
          <p:nvPr>
            <p:ph type="sldNum" idx="12"/>
          </p:nvPr>
        </p:nvSpPr>
        <p:spPr>
          <a:xfrm>
            <a:off x="6553200" y="6638437"/>
            <a:ext cx="2133600" cy="231600"/>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249"/>
        <p:cNvGrpSpPr/>
        <p:nvPr/>
      </p:nvGrpSpPr>
      <p:grpSpPr>
        <a:xfrm>
          <a:off x="0" y="0"/>
          <a:ext cx="0" cy="0"/>
          <a:chOff x="0" y="0"/>
          <a:chExt cx="0" cy="0"/>
        </a:xfrm>
      </p:grpSpPr>
      <p:sp>
        <p:nvSpPr>
          <p:cNvPr id="250" name="Google Shape;250;p40"/>
          <p:cNvSpPr txBox="1">
            <a:spLocks noGrp="1"/>
          </p:cNvSpPr>
          <p:nvPr>
            <p:ph type="title"/>
          </p:nvPr>
        </p:nvSpPr>
        <p:spPr>
          <a:xfrm>
            <a:off x="1371599" y="4406900"/>
            <a:ext cx="7123200" cy="1362000"/>
          </a:xfrm>
          <a:prstGeom prst="rect">
            <a:avLst/>
          </a:prstGeom>
          <a:noFill/>
          <a:ln>
            <a:noFill/>
          </a:ln>
        </p:spPr>
        <p:txBody>
          <a:bodyPr spcFirstLastPara="1" wrap="square" lIns="91425" tIns="91425" rIns="91425" bIns="91425" anchor="t" anchorCtr="0"/>
          <a:lstStyle>
            <a:lvl1pPr marR="0" lvl="0" algn="l" rtl="0">
              <a:lnSpc>
                <a:spcPct val="100000"/>
              </a:lnSpc>
              <a:spcBef>
                <a:spcPts val="0"/>
              </a:spcBef>
              <a:spcAft>
                <a:spcPts val="0"/>
              </a:spcAft>
              <a:buSzPts val="1400"/>
              <a:buNone/>
              <a:defRPr sz="4000" b="1"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SzPts val="1400"/>
              <a:buNone/>
              <a:defRPr sz="36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SzPts val="1400"/>
              <a:buNone/>
              <a:defRPr sz="36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SzPts val="1400"/>
              <a:buNone/>
              <a:defRPr sz="36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SzPts val="1400"/>
              <a:buNone/>
              <a:defRPr sz="3600" b="0" i="0" u="none" strike="noStrike" cap="none">
                <a:solidFill>
                  <a:schemeClr val="dk1"/>
                </a:solidFill>
                <a:latin typeface="Calibri"/>
                <a:ea typeface="Calibri"/>
                <a:cs typeface="Calibri"/>
                <a:sym typeface="Calibri"/>
              </a:defRPr>
            </a:lvl5pPr>
            <a:lvl6pPr marR="0" lvl="5" algn="ctr" rtl="0">
              <a:lnSpc>
                <a:spcPct val="100000"/>
              </a:lnSpc>
              <a:spcBef>
                <a:spcPts val="0"/>
              </a:spcBef>
              <a:spcAft>
                <a:spcPts val="0"/>
              </a:spcAft>
              <a:buSzPts val="1400"/>
              <a:buNone/>
              <a:defRPr sz="4400" b="0" i="0" u="none" strike="noStrike" cap="none">
                <a:solidFill>
                  <a:schemeClr val="dk1"/>
                </a:solidFill>
                <a:latin typeface="Calibri"/>
                <a:ea typeface="Calibri"/>
                <a:cs typeface="Calibri"/>
                <a:sym typeface="Calibri"/>
              </a:defRPr>
            </a:lvl6pPr>
            <a:lvl7pPr marR="0" lvl="6" algn="ctr" rtl="0">
              <a:lnSpc>
                <a:spcPct val="100000"/>
              </a:lnSpc>
              <a:spcBef>
                <a:spcPts val="0"/>
              </a:spcBef>
              <a:spcAft>
                <a:spcPts val="0"/>
              </a:spcAft>
              <a:buSzPts val="1400"/>
              <a:buNone/>
              <a:defRPr sz="4400" b="0" i="0" u="none" strike="noStrike" cap="none">
                <a:solidFill>
                  <a:schemeClr val="dk1"/>
                </a:solidFill>
                <a:latin typeface="Calibri"/>
                <a:ea typeface="Calibri"/>
                <a:cs typeface="Calibri"/>
                <a:sym typeface="Calibri"/>
              </a:defRPr>
            </a:lvl7pPr>
            <a:lvl8pPr marR="0" lvl="7" algn="ctr" rtl="0">
              <a:lnSpc>
                <a:spcPct val="100000"/>
              </a:lnSpc>
              <a:spcBef>
                <a:spcPts val="0"/>
              </a:spcBef>
              <a:spcAft>
                <a:spcPts val="0"/>
              </a:spcAft>
              <a:buSzPts val="1400"/>
              <a:buNone/>
              <a:defRPr sz="4400" b="0" i="0" u="none" strike="noStrike" cap="none">
                <a:solidFill>
                  <a:schemeClr val="dk1"/>
                </a:solidFill>
                <a:latin typeface="Calibri"/>
                <a:ea typeface="Calibri"/>
                <a:cs typeface="Calibri"/>
                <a:sym typeface="Calibri"/>
              </a:defRPr>
            </a:lvl8pPr>
            <a:lvl9pPr marR="0" lvl="8" algn="ctr" rtl="0">
              <a:lnSpc>
                <a:spcPct val="100000"/>
              </a:lnSpc>
              <a:spcBef>
                <a:spcPts val="0"/>
              </a:spcBef>
              <a:spcAft>
                <a:spcPts val="0"/>
              </a:spcAft>
              <a:buSzPts val="1400"/>
              <a:buNone/>
              <a:defRPr sz="4400" b="0" i="0" u="none" strike="noStrike" cap="none">
                <a:solidFill>
                  <a:schemeClr val="dk1"/>
                </a:solidFill>
                <a:latin typeface="Calibri"/>
                <a:ea typeface="Calibri"/>
                <a:cs typeface="Calibri"/>
                <a:sym typeface="Calibri"/>
              </a:defRPr>
            </a:lvl9pPr>
          </a:lstStyle>
          <a:p>
            <a:endParaRPr/>
          </a:p>
        </p:txBody>
      </p:sp>
      <p:sp>
        <p:nvSpPr>
          <p:cNvPr id="251" name="Google Shape;251;p40"/>
          <p:cNvSpPr txBox="1">
            <a:spLocks noGrp="1"/>
          </p:cNvSpPr>
          <p:nvPr>
            <p:ph type="body" idx="1"/>
          </p:nvPr>
        </p:nvSpPr>
        <p:spPr>
          <a:xfrm>
            <a:off x="1371599" y="2906713"/>
            <a:ext cx="7123200" cy="1500300"/>
          </a:xfrm>
          <a:prstGeom prst="rect">
            <a:avLst/>
          </a:prstGeom>
          <a:noFill/>
          <a:ln>
            <a:noFill/>
          </a:ln>
        </p:spPr>
        <p:txBody>
          <a:bodyPr spcFirstLastPara="1" wrap="square" lIns="91425" tIns="91425" rIns="91425" bIns="91425" anchor="b" anchorCtr="0"/>
          <a:lstStyle>
            <a:lvl1pPr marL="457200" marR="0" lvl="0" indent="-228600" algn="l" rtl="0">
              <a:lnSpc>
                <a:spcPct val="100000"/>
              </a:lnSpc>
              <a:spcBef>
                <a:spcPts val="400"/>
              </a:spcBef>
              <a:spcAft>
                <a:spcPts val="0"/>
              </a:spcAft>
              <a:buClr>
                <a:srgbClr val="888888"/>
              </a:buClr>
              <a:buSzPts val="2000"/>
              <a:buFont typeface="Arial"/>
              <a:buNone/>
              <a:defRPr sz="2000" b="0" i="0" u="none" strike="noStrike" cap="none">
                <a:solidFill>
                  <a:srgbClr val="888888"/>
                </a:solidFill>
                <a:latin typeface="Calibri"/>
                <a:ea typeface="Calibri"/>
                <a:cs typeface="Calibri"/>
                <a:sym typeface="Calibri"/>
              </a:defRPr>
            </a:lvl1pPr>
            <a:lvl2pPr marL="914400" marR="0" lvl="1" indent="-228600" algn="l" rtl="0">
              <a:lnSpc>
                <a:spcPct val="100000"/>
              </a:lnSpc>
              <a:spcBef>
                <a:spcPts val="360"/>
              </a:spcBef>
              <a:spcAft>
                <a:spcPts val="0"/>
              </a:spcAft>
              <a:buClr>
                <a:srgbClr val="888888"/>
              </a:buClr>
              <a:buSzPts val="1800"/>
              <a:buFont typeface="Arial"/>
              <a:buNone/>
              <a:defRPr sz="1800" b="0" i="0" u="none" strike="noStrike" cap="none">
                <a:solidFill>
                  <a:srgbClr val="888888"/>
                </a:solidFill>
                <a:latin typeface="Calibri"/>
                <a:ea typeface="Calibri"/>
                <a:cs typeface="Calibri"/>
                <a:sym typeface="Calibri"/>
              </a:defRPr>
            </a:lvl2pPr>
            <a:lvl3pPr marL="1371600" marR="0" lvl="2" indent="-228600" algn="l" rtl="0">
              <a:lnSpc>
                <a:spcPct val="100000"/>
              </a:lnSpc>
              <a:spcBef>
                <a:spcPts val="320"/>
              </a:spcBef>
              <a:spcAft>
                <a:spcPts val="0"/>
              </a:spcAft>
              <a:buClr>
                <a:srgbClr val="888888"/>
              </a:buClr>
              <a:buSzPts val="1600"/>
              <a:buFont typeface="Arial"/>
              <a:buNone/>
              <a:defRPr sz="1600" b="0" i="0" u="none" strike="noStrike" cap="none">
                <a:solidFill>
                  <a:srgbClr val="888888"/>
                </a:solidFill>
                <a:latin typeface="Calibri"/>
                <a:ea typeface="Calibri"/>
                <a:cs typeface="Calibri"/>
                <a:sym typeface="Calibri"/>
              </a:defRPr>
            </a:lvl3pPr>
            <a:lvl4pPr marL="1828800" marR="0" lvl="3" indent="-228600" algn="l" rtl="0">
              <a:lnSpc>
                <a:spcPct val="100000"/>
              </a:lnSpc>
              <a:spcBef>
                <a:spcPts val="280"/>
              </a:spcBef>
              <a:spcAft>
                <a:spcPts val="0"/>
              </a:spcAft>
              <a:buClr>
                <a:srgbClr val="888888"/>
              </a:buClr>
              <a:buSzPts val="1400"/>
              <a:buFont typeface="Arial"/>
              <a:buNone/>
              <a:defRPr sz="1400" b="0" i="0" u="none" strike="noStrike" cap="none">
                <a:solidFill>
                  <a:srgbClr val="888888"/>
                </a:solidFill>
                <a:latin typeface="Calibri"/>
                <a:ea typeface="Calibri"/>
                <a:cs typeface="Calibri"/>
                <a:sym typeface="Calibri"/>
              </a:defRPr>
            </a:lvl4pPr>
            <a:lvl5pPr marL="2286000" marR="0" lvl="4" indent="-228600" algn="l" rtl="0">
              <a:lnSpc>
                <a:spcPct val="100000"/>
              </a:lnSpc>
              <a:spcBef>
                <a:spcPts val="280"/>
              </a:spcBef>
              <a:spcAft>
                <a:spcPts val="0"/>
              </a:spcAft>
              <a:buClr>
                <a:srgbClr val="888888"/>
              </a:buClr>
              <a:buSzPts val="1400"/>
              <a:buFont typeface="Arial"/>
              <a:buNone/>
              <a:defRPr sz="1400" b="0" i="0" u="none" strike="noStrike" cap="none">
                <a:solidFill>
                  <a:srgbClr val="888888"/>
                </a:solidFill>
                <a:latin typeface="Calibri"/>
                <a:ea typeface="Calibri"/>
                <a:cs typeface="Calibri"/>
                <a:sym typeface="Calibri"/>
              </a:defRPr>
            </a:lvl5pPr>
            <a:lvl6pPr marL="2743200" marR="0" lvl="5" indent="-228600" algn="l" rtl="0">
              <a:lnSpc>
                <a:spcPct val="100000"/>
              </a:lnSpc>
              <a:spcBef>
                <a:spcPts val="280"/>
              </a:spcBef>
              <a:spcAft>
                <a:spcPts val="0"/>
              </a:spcAft>
              <a:buClr>
                <a:srgbClr val="888888"/>
              </a:buClr>
              <a:buSzPts val="1400"/>
              <a:buFont typeface="Arial"/>
              <a:buNone/>
              <a:defRPr sz="1400" b="0" i="0" u="none" strike="noStrike" cap="none">
                <a:solidFill>
                  <a:srgbClr val="888888"/>
                </a:solidFill>
                <a:latin typeface="Calibri"/>
                <a:ea typeface="Calibri"/>
                <a:cs typeface="Calibri"/>
                <a:sym typeface="Calibri"/>
              </a:defRPr>
            </a:lvl6pPr>
            <a:lvl7pPr marL="3200400" marR="0" lvl="6" indent="-228600" algn="l" rtl="0">
              <a:lnSpc>
                <a:spcPct val="100000"/>
              </a:lnSpc>
              <a:spcBef>
                <a:spcPts val="280"/>
              </a:spcBef>
              <a:spcAft>
                <a:spcPts val="0"/>
              </a:spcAft>
              <a:buClr>
                <a:srgbClr val="888888"/>
              </a:buClr>
              <a:buSzPts val="1400"/>
              <a:buFont typeface="Arial"/>
              <a:buNone/>
              <a:defRPr sz="1400" b="0" i="0" u="none" strike="noStrike" cap="none">
                <a:solidFill>
                  <a:srgbClr val="888888"/>
                </a:solidFill>
                <a:latin typeface="Calibri"/>
                <a:ea typeface="Calibri"/>
                <a:cs typeface="Calibri"/>
                <a:sym typeface="Calibri"/>
              </a:defRPr>
            </a:lvl7pPr>
            <a:lvl8pPr marL="3657600" marR="0" lvl="7" indent="-228600" algn="l" rtl="0">
              <a:lnSpc>
                <a:spcPct val="100000"/>
              </a:lnSpc>
              <a:spcBef>
                <a:spcPts val="280"/>
              </a:spcBef>
              <a:spcAft>
                <a:spcPts val="0"/>
              </a:spcAft>
              <a:buClr>
                <a:srgbClr val="888888"/>
              </a:buClr>
              <a:buSzPts val="1400"/>
              <a:buFont typeface="Arial"/>
              <a:buNone/>
              <a:defRPr sz="1400" b="0" i="0" u="none" strike="noStrike" cap="none">
                <a:solidFill>
                  <a:srgbClr val="888888"/>
                </a:solidFill>
                <a:latin typeface="Calibri"/>
                <a:ea typeface="Calibri"/>
                <a:cs typeface="Calibri"/>
                <a:sym typeface="Calibri"/>
              </a:defRPr>
            </a:lvl8pPr>
            <a:lvl9pPr marL="4114800" marR="0" lvl="8" indent="-228600" algn="l" rtl="0">
              <a:lnSpc>
                <a:spcPct val="100000"/>
              </a:lnSpc>
              <a:spcBef>
                <a:spcPts val="280"/>
              </a:spcBef>
              <a:spcAft>
                <a:spcPts val="0"/>
              </a:spcAft>
              <a:buClr>
                <a:srgbClr val="888888"/>
              </a:buClr>
              <a:buSzPts val="1400"/>
              <a:buFont typeface="Arial"/>
              <a:buNone/>
              <a:defRPr sz="1400" b="0" i="0" u="none" strike="noStrike" cap="none">
                <a:solidFill>
                  <a:srgbClr val="888888"/>
                </a:solidFill>
                <a:latin typeface="Calibri"/>
                <a:ea typeface="Calibri"/>
                <a:cs typeface="Calibri"/>
                <a:sym typeface="Calibri"/>
              </a:defRPr>
            </a:lvl9pPr>
          </a:lstStyle>
          <a:p>
            <a:endParaRPr/>
          </a:p>
        </p:txBody>
      </p:sp>
      <p:sp>
        <p:nvSpPr>
          <p:cNvPr id="252" name="Google Shape;252;p40"/>
          <p:cNvSpPr txBox="1">
            <a:spLocks noGrp="1"/>
          </p:cNvSpPr>
          <p:nvPr>
            <p:ph type="dt" idx="10"/>
          </p:nvPr>
        </p:nvSpPr>
        <p:spPr>
          <a:xfrm>
            <a:off x="457200" y="6638437"/>
            <a:ext cx="2133600" cy="231600"/>
          </a:xfrm>
          <a:prstGeom prst="rect">
            <a:avLst/>
          </a:prstGeom>
          <a:noFill/>
          <a:ln>
            <a:noFill/>
          </a:ln>
        </p:spPr>
        <p:txBody>
          <a:bodyPr spcFirstLastPara="1" wrap="square" lIns="91425" tIns="91425" rIns="91425" bIns="91425" anchor="ctr" anchorCtr="0"/>
          <a:lstStyle>
            <a:lvl1pPr marR="0" lvl="0" algn="l" rtl="0">
              <a:lnSpc>
                <a:spcPct val="100000"/>
              </a:lnSpc>
              <a:spcBef>
                <a:spcPts val="0"/>
              </a:spcBef>
              <a:spcAft>
                <a:spcPts val="0"/>
              </a:spcAft>
              <a:buSzPts val="1400"/>
              <a:buNone/>
              <a:defRPr sz="1200">
                <a:solidFill>
                  <a:srgbClr val="898989"/>
                </a:solidFill>
                <a:latin typeface="Calibri"/>
                <a:ea typeface="Calibri"/>
                <a:cs typeface="Calibri"/>
                <a:sym typeface="Calibri"/>
              </a:defRPr>
            </a:lvl1pPr>
            <a:lvl2pPr marR="0" lvl="1"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253" name="Google Shape;253;p40"/>
          <p:cNvSpPr txBox="1">
            <a:spLocks noGrp="1"/>
          </p:cNvSpPr>
          <p:nvPr>
            <p:ph type="ftr" idx="11"/>
          </p:nvPr>
        </p:nvSpPr>
        <p:spPr>
          <a:xfrm>
            <a:off x="3124200" y="6638437"/>
            <a:ext cx="2895600" cy="231600"/>
          </a:xfrm>
          <a:prstGeom prst="rect">
            <a:avLst/>
          </a:prstGeom>
          <a:noFill/>
          <a:ln>
            <a:noFill/>
          </a:ln>
        </p:spPr>
        <p:txBody>
          <a:bodyPr spcFirstLastPara="1" wrap="square" lIns="91425" tIns="91425" rIns="91425" bIns="91425" anchor="ctr" anchorCtr="0"/>
          <a:lstStyle>
            <a:lvl1pPr marR="0" lvl="0" algn="ctr" rtl="0">
              <a:lnSpc>
                <a:spcPct val="100000"/>
              </a:lnSpc>
              <a:spcBef>
                <a:spcPts val="0"/>
              </a:spcBef>
              <a:spcAft>
                <a:spcPts val="0"/>
              </a:spcAft>
              <a:buSzPts val="1400"/>
              <a:buNone/>
              <a:defRPr sz="1200">
                <a:solidFill>
                  <a:srgbClr val="888888"/>
                </a:solidFill>
                <a:latin typeface="Calibri"/>
                <a:ea typeface="Calibri"/>
                <a:cs typeface="Calibri"/>
                <a:sym typeface="Calibri"/>
              </a:defRPr>
            </a:lvl1pPr>
            <a:lvl2pPr marR="0" lvl="1"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254" name="Google Shape;254;p40"/>
          <p:cNvSpPr txBox="1">
            <a:spLocks noGrp="1"/>
          </p:cNvSpPr>
          <p:nvPr>
            <p:ph type="sldNum" idx="12"/>
          </p:nvPr>
        </p:nvSpPr>
        <p:spPr>
          <a:xfrm>
            <a:off x="6553200" y="6638437"/>
            <a:ext cx="2133600" cy="231600"/>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255"/>
        <p:cNvGrpSpPr/>
        <p:nvPr/>
      </p:nvGrpSpPr>
      <p:grpSpPr>
        <a:xfrm>
          <a:off x="0" y="0"/>
          <a:ext cx="0" cy="0"/>
          <a:chOff x="0" y="0"/>
          <a:chExt cx="0" cy="0"/>
        </a:xfrm>
      </p:grpSpPr>
      <p:sp>
        <p:nvSpPr>
          <p:cNvPr id="256" name="Google Shape;256;p41"/>
          <p:cNvSpPr txBox="1">
            <a:spLocks noGrp="1"/>
          </p:cNvSpPr>
          <p:nvPr>
            <p:ph type="title"/>
          </p:nvPr>
        </p:nvSpPr>
        <p:spPr>
          <a:xfrm>
            <a:off x="1417638" y="977900"/>
            <a:ext cx="7269300" cy="1143000"/>
          </a:xfrm>
          <a:prstGeom prst="rect">
            <a:avLst/>
          </a:prstGeom>
          <a:noFill/>
          <a:ln>
            <a:noFill/>
          </a:ln>
        </p:spPr>
        <p:txBody>
          <a:bodyPr spcFirstLastPara="1" wrap="square" lIns="91425" tIns="91425" rIns="91425" bIns="91425" anchor="ctr" anchorCtr="0"/>
          <a:lstStyle>
            <a:lvl1pPr marR="0" lvl="0" algn="l" rtl="0">
              <a:lnSpc>
                <a:spcPct val="100000"/>
              </a:lnSpc>
              <a:spcBef>
                <a:spcPts val="0"/>
              </a:spcBef>
              <a:spcAft>
                <a:spcPts val="0"/>
              </a:spcAft>
              <a:buSzPts val="1400"/>
              <a:buNone/>
              <a:defRPr sz="36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SzPts val="1400"/>
              <a:buNone/>
              <a:defRPr sz="36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SzPts val="1400"/>
              <a:buNone/>
              <a:defRPr sz="36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SzPts val="1400"/>
              <a:buNone/>
              <a:defRPr sz="36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SzPts val="1400"/>
              <a:buNone/>
              <a:defRPr sz="3600" b="0" i="0" u="none" strike="noStrike" cap="none">
                <a:solidFill>
                  <a:schemeClr val="dk1"/>
                </a:solidFill>
                <a:latin typeface="Calibri"/>
                <a:ea typeface="Calibri"/>
                <a:cs typeface="Calibri"/>
                <a:sym typeface="Calibri"/>
              </a:defRPr>
            </a:lvl5pPr>
            <a:lvl6pPr marR="0" lvl="5" algn="ctr" rtl="0">
              <a:lnSpc>
                <a:spcPct val="100000"/>
              </a:lnSpc>
              <a:spcBef>
                <a:spcPts val="0"/>
              </a:spcBef>
              <a:spcAft>
                <a:spcPts val="0"/>
              </a:spcAft>
              <a:buSzPts val="1400"/>
              <a:buNone/>
              <a:defRPr sz="4400" b="0" i="0" u="none" strike="noStrike" cap="none">
                <a:solidFill>
                  <a:schemeClr val="dk1"/>
                </a:solidFill>
                <a:latin typeface="Calibri"/>
                <a:ea typeface="Calibri"/>
                <a:cs typeface="Calibri"/>
                <a:sym typeface="Calibri"/>
              </a:defRPr>
            </a:lvl6pPr>
            <a:lvl7pPr marR="0" lvl="6" algn="ctr" rtl="0">
              <a:lnSpc>
                <a:spcPct val="100000"/>
              </a:lnSpc>
              <a:spcBef>
                <a:spcPts val="0"/>
              </a:spcBef>
              <a:spcAft>
                <a:spcPts val="0"/>
              </a:spcAft>
              <a:buSzPts val="1400"/>
              <a:buNone/>
              <a:defRPr sz="4400" b="0" i="0" u="none" strike="noStrike" cap="none">
                <a:solidFill>
                  <a:schemeClr val="dk1"/>
                </a:solidFill>
                <a:latin typeface="Calibri"/>
                <a:ea typeface="Calibri"/>
                <a:cs typeface="Calibri"/>
                <a:sym typeface="Calibri"/>
              </a:defRPr>
            </a:lvl7pPr>
            <a:lvl8pPr marR="0" lvl="7" algn="ctr" rtl="0">
              <a:lnSpc>
                <a:spcPct val="100000"/>
              </a:lnSpc>
              <a:spcBef>
                <a:spcPts val="0"/>
              </a:spcBef>
              <a:spcAft>
                <a:spcPts val="0"/>
              </a:spcAft>
              <a:buSzPts val="1400"/>
              <a:buNone/>
              <a:defRPr sz="4400" b="0" i="0" u="none" strike="noStrike" cap="none">
                <a:solidFill>
                  <a:schemeClr val="dk1"/>
                </a:solidFill>
                <a:latin typeface="Calibri"/>
                <a:ea typeface="Calibri"/>
                <a:cs typeface="Calibri"/>
                <a:sym typeface="Calibri"/>
              </a:defRPr>
            </a:lvl8pPr>
            <a:lvl9pPr marR="0" lvl="8" algn="ctr" rtl="0">
              <a:lnSpc>
                <a:spcPct val="100000"/>
              </a:lnSpc>
              <a:spcBef>
                <a:spcPts val="0"/>
              </a:spcBef>
              <a:spcAft>
                <a:spcPts val="0"/>
              </a:spcAft>
              <a:buSzPts val="1400"/>
              <a:buNone/>
              <a:defRPr sz="4400" b="0" i="0" u="none" strike="noStrike" cap="none">
                <a:solidFill>
                  <a:schemeClr val="dk1"/>
                </a:solidFill>
                <a:latin typeface="Calibri"/>
                <a:ea typeface="Calibri"/>
                <a:cs typeface="Calibri"/>
                <a:sym typeface="Calibri"/>
              </a:defRPr>
            </a:lvl9pPr>
          </a:lstStyle>
          <a:p>
            <a:endParaRPr/>
          </a:p>
        </p:txBody>
      </p:sp>
      <p:sp>
        <p:nvSpPr>
          <p:cNvPr id="257" name="Google Shape;257;p41"/>
          <p:cNvSpPr txBox="1">
            <a:spLocks noGrp="1"/>
          </p:cNvSpPr>
          <p:nvPr>
            <p:ph type="body" idx="1"/>
          </p:nvPr>
        </p:nvSpPr>
        <p:spPr>
          <a:xfrm>
            <a:off x="1417320" y="2221992"/>
            <a:ext cx="3528000" cy="3904200"/>
          </a:xfrm>
          <a:prstGeom prst="rect">
            <a:avLst/>
          </a:prstGeom>
          <a:noFill/>
          <a:ln>
            <a:noFill/>
          </a:ln>
        </p:spPr>
        <p:txBody>
          <a:bodyPr spcFirstLastPara="1" wrap="square" lIns="91425" tIns="91425" rIns="91425" bIns="91425" anchor="t" anchorCtr="0"/>
          <a:lstStyle>
            <a:lvl1pPr marL="457200" marR="0" lvl="0" indent="-406400" algn="l" rtl="0">
              <a:lnSpc>
                <a:spcPct val="100000"/>
              </a:lnSpc>
              <a:spcBef>
                <a:spcPts val="56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100000"/>
              </a:lnSpc>
              <a:spcBef>
                <a:spcPts val="48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100000"/>
              </a:lnSpc>
              <a:spcBef>
                <a:spcPts val="36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100000"/>
              </a:lnSpc>
              <a:spcBef>
                <a:spcPts val="36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100000"/>
              </a:lnSpc>
              <a:spcBef>
                <a:spcPts val="36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100000"/>
              </a:lnSpc>
              <a:spcBef>
                <a:spcPts val="36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100000"/>
              </a:lnSpc>
              <a:spcBef>
                <a:spcPts val="36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100000"/>
              </a:lnSpc>
              <a:spcBef>
                <a:spcPts val="36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258" name="Google Shape;258;p41"/>
          <p:cNvSpPr txBox="1">
            <a:spLocks noGrp="1"/>
          </p:cNvSpPr>
          <p:nvPr>
            <p:ph type="body" idx="2"/>
          </p:nvPr>
        </p:nvSpPr>
        <p:spPr>
          <a:xfrm>
            <a:off x="5166360" y="2221992"/>
            <a:ext cx="3528000" cy="3904200"/>
          </a:xfrm>
          <a:prstGeom prst="rect">
            <a:avLst/>
          </a:prstGeom>
          <a:noFill/>
          <a:ln>
            <a:noFill/>
          </a:ln>
        </p:spPr>
        <p:txBody>
          <a:bodyPr spcFirstLastPara="1" wrap="square" lIns="91425" tIns="91425" rIns="91425" bIns="91425" anchor="t" anchorCtr="0"/>
          <a:lstStyle>
            <a:lvl1pPr marL="457200" marR="0" lvl="0" indent="-406400" algn="l" rtl="0">
              <a:lnSpc>
                <a:spcPct val="100000"/>
              </a:lnSpc>
              <a:spcBef>
                <a:spcPts val="56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100000"/>
              </a:lnSpc>
              <a:spcBef>
                <a:spcPts val="48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100000"/>
              </a:lnSpc>
              <a:spcBef>
                <a:spcPts val="36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100000"/>
              </a:lnSpc>
              <a:spcBef>
                <a:spcPts val="36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100000"/>
              </a:lnSpc>
              <a:spcBef>
                <a:spcPts val="36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100000"/>
              </a:lnSpc>
              <a:spcBef>
                <a:spcPts val="36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100000"/>
              </a:lnSpc>
              <a:spcBef>
                <a:spcPts val="36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100000"/>
              </a:lnSpc>
              <a:spcBef>
                <a:spcPts val="36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259" name="Google Shape;259;p41"/>
          <p:cNvSpPr txBox="1">
            <a:spLocks noGrp="1"/>
          </p:cNvSpPr>
          <p:nvPr>
            <p:ph type="dt" idx="10"/>
          </p:nvPr>
        </p:nvSpPr>
        <p:spPr>
          <a:xfrm>
            <a:off x="457200" y="6638437"/>
            <a:ext cx="2133600" cy="231600"/>
          </a:xfrm>
          <a:prstGeom prst="rect">
            <a:avLst/>
          </a:prstGeom>
          <a:noFill/>
          <a:ln>
            <a:noFill/>
          </a:ln>
        </p:spPr>
        <p:txBody>
          <a:bodyPr spcFirstLastPara="1" wrap="square" lIns="91425" tIns="91425" rIns="91425" bIns="91425" anchor="ctr" anchorCtr="0"/>
          <a:lstStyle>
            <a:lvl1pPr marR="0" lvl="0" algn="l" rtl="0">
              <a:lnSpc>
                <a:spcPct val="100000"/>
              </a:lnSpc>
              <a:spcBef>
                <a:spcPts val="0"/>
              </a:spcBef>
              <a:spcAft>
                <a:spcPts val="0"/>
              </a:spcAft>
              <a:buSzPts val="1400"/>
              <a:buNone/>
              <a:defRPr sz="1200">
                <a:solidFill>
                  <a:srgbClr val="898989"/>
                </a:solidFill>
                <a:latin typeface="Calibri"/>
                <a:ea typeface="Calibri"/>
                <a:cs typeface="Calibri"/>
                <a:sym typeface="Calibri"/>
              </a:defRPr>
            </a:lvl1pPr>
            <a:lvl2pPr marR="0" lvl="1"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260" name="Google Shape;260;p41"/>
          <p:cNvSpPr txBox="1">
            <a:spLocks noGrp="1"/>
          </p:cNvSpPr>
          <p:nvPr>
            <p:ph type="ftr" idx="11"/>
          </p:nvPr>
        </p:nvSpPr>
        <p:spPr>
          <a:xfrm>
            <a:off x="3124200" y="6638437"/>
            <a:ext cx="2895600" cy="231600"/>
          </a:xfrm>
          <a:prstGeom prst="rect">
            <a:avLst/>
          </a:prstGeom>
          <a:noFill/>
          <a:ln>
            <a:noFill/>
          </a:ln>
        </p:spPr>
        <p:txBody>
          <a:bodyPr spcFirstLastPara="1" wrap="square" lIns="91425" tIns="91425" rIns="91425" bIns="91425" anchor="ctr" anchorCtr="0"/>
          <a:lstStyle>
            <a:lvl1pPr marR="0" lvl="0" algn="ctr" rtl="0">
              <a:lnSpc>
                <a:spcPct val="100000"/>
              </a:lnSpc>
              <a:spcBef>
                <a:spcPts val="0"/>
              </a:spcBef>
              <a:spcAft>
                <a:spcPts val="0"/>
              </a:spcAft>
              <a:buSzPts val="1400"/>
              <a:buNone/>
              <a:defRPr sz="1200">
                <a:solidFill>
                  <a:srgbClr val="888888"/>
                </a:solidFill>
                <a:latin typeface="Calibri"/>
                <a:ea typeface="Calibri"/>
                <a:cs typeface="Calibri"/>
                <a:sym typeface="Calibri"/>
              </a:defRPr>
            </a:lvl1pPr>
            <a:lvl2pPr marR="0" lvl="1"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261" name="Google Shape;261;p41"/>
          <p:cNvSpPr txBox="1">
            <a:spLocks noGrp="1"/>
          </p:cNvSpPr>
          <p:nvPr>
            <p:ph type="sldNum" idx="12"/>
          </p:nvPr>
        </p:nvSpPr>
        <p:spPr>
          <a:xfrm>
            <a:off x="6553200" y="6638437"/>
            <a:ext cx="2133600" cy="231600"/>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262"/>
        <p:cNvGrpSpPr/>
        <p:nvPr/>
      </p:nvGrpSpPr>
      <p:grpSpPr>
        <a:xfrm>
          <a:off x="0" y="0"/>
          <a:ext cx="0" cy="0"/>
          <a:chOff x="0" y="0"/>
          <a:chExt cx="0" cy="0"/>
        </a:xfrm>
      </p:grpSpPr>
      <p:sp>
        <p:nvSpPr>
          <p:cNvPr id="263" name="Google Shape;263;p42"/>
          <p:cNvSpPr txBox="1">
            <a:spLocks noGrp="1"/>
          </p:cNvSpPr>
          <p:nvPr>
            <p:ph type="title"/>
          </p:nvPr>
        </p:nvSpPr>
        <p:spPr>
          <a:xfrm>
            <a:off x="1417638" y="977900"/>
            <a:ext cx="7269300" cy="1143000"/>
          </a:xfrm>
          <a:prstGeom prst="rect">
            <a:avLst/>
          </a:prstGeom>
          <a:noFill/>
          <a:ln>
            <a:noFill/>
          </a:ln>
        </p:spPr>
        <p:txBody>
          <a:bodyPr spcFirstLastPara="1" wrap="square" lIns="91425" tIns="91425" rIns="91425" bIns="91425" anchor="ctr" anchorCtr="0"/>
          <a:lstStyle>
            <a:lvl1pPr marR="0" lvl="0" algn="l" rtl="0">
              <a:lnSpc>
                <a:spcPct val="100000"/>
              </a:lnSpc>
              <a:spcBef>
                <a:spcPts val="0"/>
              </a:spcBef>
              <a:spcAft>
                <a:spcPts val="0"/>
              </a:spcAft>
              <a:buSzPts val="1400"/>
              <a:buNone/>
              <a:defRPr sz="36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SzPts val="1400"/>
              <a:buNone/>
              <a:defRPr sz="36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SzPts val="1400"/>
              <a:buNone/>
              <a:defRPr sz="36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SzPts val="1400"/>
              <a:buNone/>
              <a:defRPr sz="36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SzPts val="1400"/>
              <a:buNone/>
              <a:defRPr sz="3600" b="0" i="0" u="none" strike="noStrike" cap="none">
                <a:solidFill>
                  <a:schemeClr val="dk1"/>
                </a:solidFill>
                <a:latin typeface="Calibri"/>
                <a:ea typeface="Calibri"/>
                <a:cs typeface="Calibri"/>
                <a:sym typeface="Calibri"/>
              </a:defRPr>
            </a:lvl5pPr>
            <a:lvl6pPr marR="0" lvl="5" algn="ctr" rtl="0">
              <a:lnSpc>
                <a:spcPct val="100000"/>
              </a:lnSpc>
              <a:spcBef>
                <a:spcPts val="0"/>
              </a:spcBef>
              <a:spcAft>
                <a:spcPts val="0"/>
              </a:spcAft>
              <a:buSzPts val="1400"/>
              <a:buNone/>
              <a:defRPr sz="4400" b="0" i="0" u="none" strike="noStrike" cap="none">
                <a:solidFill>
                  <a:schemeClr val="dk1"/>
                </a:solidFill>
                <a:latin typeface="Calibri"/>
                <a:ea typeface="Calibri"/>
                <a:cs typeface="Calibri"/>
                <a:sym typeface="Calibri"/>
              </a:defRPr>
            </a:lvl6pPr>
            <a:lvl7pPr marR="0" lvl="6" algn="ctr" rtl="0">
              <a:lnSpc>
                <a:spcPct val="100000"/>
              </a:lnSpc>
              <a:spcBef>
                <a:spcPts val="0"/>
              </a:spcBef>
              <a:spcAft>
                <a:spcPts val="0"/>
              </a:spcAft>
              <a:buSzPts val="1400"/>
              <a:buNone/>
              <a:defRPr sz="4400" b="0" i="0" u="none" strike="noStrike" cap="none">
                <a:solidFill>
                  <a:schemeClr val="dk1"/>
                </a:solidFill>
                <a:latin typeface="Calibri"/>
                <a:ea typeface="Calibri"/>
                <a:cs typeface="Calibri"/>
                <a:sym typeface="Calibri"/>
              </a:defRPr>
            </a:lvl7pPr>
            <a:lvl8pPr marR="0" lvl="7" algn="ctr" rtl="0">
              <a:lnSpc>
                <a:spcPct val="100000"/>
              </a:lnSpc>
              <a:spcBef>
                <a:spcPts val="0"/>
              </a:spcBef>
              <a:spcAft>
                <a:spcPts val="0"/>
              </a:spcAft>
              <a:buSzPts val="1400"/>
              <a:buNone/>
              <a:defRPr sz="4400" b="0" i="0" u="none" strike="noStrike" cap="none">
                <a:solidFill>
                  <a:schemeClr val="dk1"/>
                </a:solidFill>
                <a:latin typeface="Calibri"/>
                <a:ea typeface="Calibri"/>
                <a:cs typeface="Calibri"/>
                <a:sym typeface="Calibri"/>
              </a:defRPr>
            </a:lvl8pPr>
            <a:lvl9pPr marR="0" lvl="8" algn="ctr" rtl="0">
              <a:lnSpc>
                <a:spcPct val="100000"/>
              </a:lnSpc>
              <a:spcBef>
                <a:spcPts val="0"/>
              </a:spcBef>
              <a:spcAft>
                <a:spcPts val="0"/>
              </a:spcAft>
              <a:buSzPts val="1400"/>
              <a:buNone/>
              <a:defRPr sz="4400" b="0" i="0" u="none" strike="noStrike" cap="none">
                <a:solidFill>
                  <a:schemeClr val="dk1"/>
                </a:solidFill>
                <a:latin typeface="Calibri"/>
                <a:ea typeface="Calibri"/>
                <a:cs typeface="Calibri"/>
                <a:sym typeface="Calibri"/>
              </a:defRPr>
            </a:lvl9pPr>
          </a:lstStyle>
          <a:p>
            <a:endParaRPr/>
          </a:p>
        </p:txBody>
      </p:sp>
      <p:sp>
        <p:nvSpPr>
          <p:cNvPr id="264" name="Google Shape;264;p42"/>
          <p:cNvSpPr txBox="1">
            <a:spLocks noGrp="1"/>
          </p:cNvSpPr>
          <p:nvPr>
            <p:ph type="body" idx="1"/>
          </p:nvPr>
        </p:nvSpPr>
        <p:spPr>
          <a:xfrm>
            <a:off x="1417320" y="2193481"/>
            <a:ext cx="3528000" cy="639900"/>
          </a:xfrm>
          <a:prstGeom prst="rect">
            <a:avLst/>
          </a:prstGeom>
          <a:noFill/>
          <a:ln>
            <a:noFill/>
          </a:ln>
        </p:spPr>
        <p:txBody>
          <a:bodyPr spcFirstLastPara="1" wrap="square" lIns="91425" tIns="91425" rIns="91425" bIns="91425" anchor="b" anchorCtr="0"/>
          <a:lstStyle>
            <a:lvl1pPr marL="457200" marR="0" lvl="0" indent="-228600" algn="l" rtl="0">
              <a:lnSpc>
                <a:spcPct val="100000"/>
              </a:lnSpc>
              <a:spcBef>
                <a:spcPts val="480"/>
              </a:spcBef>
              <a:spcAft>
                <a:spcPts val="0"/>
              </a:spcAft>
              <a:buClr>
                <a:schemeClr val="dk1"/>
              </a:buClr>
              <a:buSzPts val="2400"/>
              <a:buFont typeface="Arial"/>
              <a:buNone/>
              <a:defRPr sz="2400" b="1" i="0" u="none" strike="noStrike" cap="none">
                <a:solidFill>
                  <a:schemeClr val="dk1"/>
                </a:solidFill>
                <a:latin typeface="Calibri"/>
                <a:ea typeface="Calibri"/>
                <a:cs typeface="Calibri"/>
                <a:sym typeface="Calibri"/>
              </a:defRPr>
            </a:lvl1pPr>
            <a:lvl2pPr marL="914400" marR="0" lvl="1" indent="-228600" algn="l" rtl="0">
              <a:lnSpc>
                <a:spcPct val="100000"/>
              </a:lnSpc>
              <a:spcBef>
                <a:spcPts val="400"/>
              </a:spcBef>
              <a:spcAft>
                <a:spcPts val="0"/>
              </a:spcAft>
              <a:buClr>
                <a:schemeClr val="dk1"/>
              </a:buClr>
              <a:buSzPts val="2000"/>
              <a:buFont typeface="Arial"/>
              <a:buNone/>
              <a:defRPr sz="2000" b="1" i="0" u="none" strike="noStrike" cap="none">
                <a:solidFill>
                  <a:schemeClr val="dk1"/>
                </a:solidFill>
                <a:latin typeface="Calibri"/>
                <a:ea typeface="Calibri"/>
                <a:cs typeface="Calibri"/>
                <a:sym typeface="Calibri"/>
              </a:defRPr>
            </a:lvl2pPr>
            <a:lvl3pPr marL="1371600" marR="0" lvl="2" indent="-228600" algn="l" rtl="0">
              <a:lnSpc>
                <a:spcPct val="100000"/>
              </a:lnSpc>
              <a:spcBef>
                <a:spcPts val="360"/>
              </a:spcBef>
              <a:spcAft>
                <a:spcPts val="0"/>
              </a:spcAft>
              <a:buClr>
                <a:schemeClr val="dk1"/>
              </a:buClr>
              <a:buSzPts val="1800"/>
              <a:buFont typeface="Arial"/>
              <a:buNone/>
              <a:defRPr sz="1800" b="1" i="0" u="none" strike="noStrike" cap="none">
                <a:solidFill>
                  <a:schemeClr val="dk1"/>
                </a:solidFill>
                <a:latin typeface="Calibri"/>
                <a:ea typeface="Calibri"/>
                <a:cs typeface="Calibri"/>
                <a:sym typeface="Calibri"/>
              </a:defRPr>
            </a:lvl3pPr>
            <a:lvl4pPr marL="1828800" marR="0" lvl="3" indent="-228600" algn="l" rtl="0">
              <a:lnSpc>
                <a:spcPct val="100000"/>
              </a:lnSpc>
              <a:spcBef>
                <a:spcPts val="320"/>
              </a:spcBef>
              <a:spcAft>
                <a:spcPts val="0"/>
              </a:spcAft>
              <a:buClr>
                <a:schemeClr val="dk1"/>
              </a:buClr>
              <a:buSzPts val="1600"/>
              <a:buFont typeface="Arial"/>
              <a:buNone/>
              <a:defRPr sz="1600" b="1" i="0" u="none" strike="noStrike" cap="none">
                <a:solidFill>
                  <a:schemeClr val="dk1"/>
                </a:solidFill>
                <a:latin typeface="Calibri"/>
                <a:ea typeface="Calibri"/>
                <a:cs typeface="Calibri"/>
                <a:sym typeface="Calibri"/>
              </a:defRPr>
            </a:lvl4pPr>
            <a:lvl5pPr marL="2286000" marR="0" lvl="4" indent="-228600" algn="l" rtl="0">
              <a:lnSpc>
                <a:spcPct val="100000"/>
              </a:lnSpc>
              <a:spcBef>
                <a:spcPts val="320"/>
              </a:spcBef>
              <a:spcAft>
                <a:spcPts val="0"/>
              </a:spcAft>
              <a:buClr>
                <a:schemeClr val="dk1"/>
              </a:buClr>
              <a:buSzPts val="1600"/>
              <a:buFont typeface="Arial"/>
              <a:buNone/>
              <a:defRPr sz="1600" b="1" i="0" u="none" strike="noStrike" cap="none">
                <a:solidFill>
                  <a:schemeClr val="dk1"/>
                </a:solidFill>
                <a:latin typeface="Calibri"/>
                <a:ea typeface="Calibri"/>
                <a:cs typeface="Calibri"/>
                <a:sym typeface="Calibri"/>
              </a:defRPr>
            </a:lvl5pPr>
            <a:lvl6pPr marL="2743200" marR="0" lvl="5" indent="-228600" algn="l" rtl="0">
              <a:lnSpc>
                <a:spcPct val="100000"/>
              </a:lnSpc>
              <a:spcBef>
                <a:spcPts val="320"/>
              </a:spcBef>
              <a:spcAft>
                <a:spcPts val="0"/>
              </a:spcAft>
              <a:buClr>
                <a:schemeClr val="dk1"/>
              </a:buClr>
              <a:buSzPts val="1600"/>
              <a:buFont typeface="Arial"/>
              <a:buNone/>
              <a:defRPr sz="1600" b="1" i="0" u="none" strike="noStrike" cap="none">
                <a:solidFill>
                  <a:schemeClr val="dk1"/>
                </a:solidFill>
                <a:latin typeface="Calibri"/>
                <a:ea typeface="Calibri"/>
                <a:cs typeface="Calibri"/>
                <a:sym typeface="Calibri"/>
              </a:defRPr>
            </a:lvl6pPr>
            <a:lvl7pPr marL="3200400" marR="0" lvl="6" indent="-228600" algn="l" rtl="0">
              <a:lnSpc>
                <a:spcPct val="100000"/>
              </a:lnSpc>
              <a:spcBef>
                <a:spcPts val="320"/>
              </a:spcBef>
              <a:spcAft>
                <a:spcPts val="0"/>
              </a:spcAft>
              <a:buClr>
                <a:schemeClr val="dk1"/>
              </a:buClr>
              <a:buSzPts val="1600"/>
              <a:buFont typeface="Arial"/>
              <a:buNone/>
              <a:defRPr sz="1600" b="1" i="0" u="none" strike="noStrike" cap="none">
                <a:solidFill>
                  <a:schemeClr val="dk1"/>
                </a:solidFill>
                <a:latin typeface="Calibri"/>
                <a:ea typeface="Calibri"/>
                <a:cs typeface="Calibri"/>
                <a:sym typeface="Calibri"/>
              </a:defRPr>
            </a:lvl7pPr>
            <a:lvl8pPr marL="3657600" marR="0" lvl="7" indent="-228600" algn="l" rtl="0">
              <a:lnSpc>
                <a:spcPct val="100000"/>
              </a:lnSpc>
              <a:spcBef>
                <a:spcPts val="320"/>
              </a:spcBef>
              <a:spcAft>
                <a:spcPts val="0"/>
              </a:spcAft>
              <a:buClr>
                <a:schemeClr val="dk1"/>
              </a:buClr>
              <a:buSzPts val="1600"/>
              <a:buFont typeface="Arial"/>
              <a:buNone/>
              <a:defRPr sz="1600" b="1" i="0" u="none" strike="noStrike" cap="none">
                <a:solidFill>
                  <a:schemeClr val="dk1"/>
                </a:solidFill>
                <a:latin typeface="Calibri"/>
                <a:ea typeface="Calibri"/>
                <a:cs typeface="Calibri"/>
                <a:sym typeface="Calibri"/>
              </a:defRPr>
            </a:lvl8pPr>
            <a:lvl9pPr marL="4114800" marR="0" lvl="8" indent="-228600" algn="l" rtl="0">
              <a:lnSpc>
                <a:spcPct val="100000"/>
              </a:lnSpc>
              <a:spcBef>
                <a:spcPts val="320"/>
              </a:spcBef>
              <a:spcAft>
                <a:spcPts val="0"/>
              </a:spcAft>
              <a:buClr>
                <a:schemeClr val="dk1"/>
              </a:buClr>
              <a:buSzPts val="1600"/>
              <a:buFont typeface="Arial"/>
              <a:buNone/>
              <a:defRPr sz="1600" b="1" i="0" u="none" strike="noStrike" cap="none">
                <a:solidFill>
                  <a:schemeClr val="dk1"/>
                </a:solidFill>
                <a:latin typeface="Calibri"/>
                <a:ea typeface="Calibri"/>
                <a:cs typeface="Calibri"/>
                <a:sym typeface="Calibri"/>
              </a:defRPr>
            </a:lvl9pPr>
          </a:lstStyle>
          <a:p>
            <a:endParaRPr/>
          </a:p>
        </p:txBody>
      </p:sp>
      <p:sp>
        <p:nvSpPr>
          <p:cNvPr id="265" name="Google Shape;265;p42"/>
          <p:cNvSpPr txBox="1">
            <a:spLocks noGrp="1"/>
          </p:cNvSpPr>
          <p:nvPr>
            <p:ph type="body" idx="2"/>
          </p:nvPr>
        </p:nvSpPr>
        <p:spPr>
          <a:xfrm>
            <a:off x="1417320" y="2871216"/>
            <a:ext cx="3528000" cy="3240000"/>
          </a:xfrm>
          <a:prstGeom prst="rect">
            <a:avLst/>
          </a:prstGeom>
          <a:noFill/>
          <a:ln>
            <a:noFill/>
          </a:ln>
        </p:spPr>
        <p:txBody>
          <a:bodyPr spcFirstLastPara="1" wrap="square" lIns="91425" tIns="91425" rIns="91425" bIns="91425" anchor="t" anchorCtr="0"/>
          <a:lstStyle>
            <a:lvl1pPr marL="457200" marR="0" lvl="0" indent="-381000" algn="l" rtl="0">
              <a:lnSpc>
                <a:spcPct val="100000"/>
              </a:lnSpc>
              <a:spcBef>
                <a:spcPts val="48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1pPr>
            <a:lvl2pPr marL="914400" marR="0" lvl="1"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2pPr>
            <a:lvl3pPr marL="1371600" marR="0" lvl="2" indent="-342900" algn="l" rtl="0">
              <a:lnSpc>
                <a:spcPct val="100000"/>
              </a:lnSpc>
              <a:spcBef>
                <a:spcPts val="36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3pPr>
            <a:lvl4pPr marL="1828800" marR="0" lvl="3" indent="-330200" algn="l" rtl="0">
              <a:lnSpc>
                <a:spcPct val="100000"/>
              </a:lnSpc>
              <a:spcBef>
                <a:spcPts val="320"/>
              </a:spcBef>
              <a:spcAft>
                <a:spcPts val="0"/>
              </a:spcAft>
              <a:buClr>
                <a:schemeClr val="dk1"/>
              </a:buClr>
              <a:buSzPts val="1600"/>
              <a:buFont typeface="Arial"/>
              <a:buChar char="–"/>
              <a:defRPr sz="1600" b="0" i="0" u="none" strike="noStrike" cap="none">
                <a:solidFill>
                  <a:schemeClr val="dk1"/>
                </a:solidFill>
                <a:latin typeface="Calibri"/>
                <a:ea typeface="Calibri"/>
                <a:cs typeface="Calibri"/>
                <a:sym typeface="Calibri"/>
              </a:defRPr>
            </a:lvl4pPr>
            <a:lvl5pPr marL="2286000" marR="0" lvl="4" indent="-330200" algn="l" rtl="0">
              <a:lnSpc>
                <a:spcPct val="100000"/>
              </a:lnSpc>
              <a:spcBef>
                <a:spcPts val="320"/>
              </a:spcBef>
              <a:spcAft>
                <a:spcPts val="0"/>
              </a:spcAft>
              <a:buClr>
                <a:schemeClr val="dk1"/>
              </a:buClr>
              <a:buSzPts val="1600"/>
              <a:buFont typeface="Arial"/>
              <a:buChar char="»"/>
              <a:defRPr sz="1600" b="0" i="0" u="none" strike="noStrike" cap="none">
                <a:solidFill>
                  <a:schemeClr val="dk1"/>
                </a:solidFill>
                <a:latin typeface="Calibri"/>
                <a:ea typeface="Calibri"/>
                <a:cs typeface="Calibri"/>
                <a:sym typeface="Calibri"/>
              </a:defRPr>
            </a:lvl5pPr>
            <a:lvl6pPr marL="2743200" marR="0" lvl="5" indent="-330200" algn="l" rtl="0">
              <a:lnSpc>
                <a:spcPct val="100000"/>
              </a:lnSpc>
              <a:spcBef>
                <a:spcPts val="320"/>
              </a:spcBef>
              <a:spcAft>
                <a:spcPts val="0"/>
              </a:spcAft>
              <a:buClr>
                <a:schemeClr val="dk1"/>
              </a:buClr>
              <a:buSzPts val="1600"/>
              <a:buFont typeface="Arial"/>
              <a:buChar char="•"/>
              <a:defRPr sz="1600" b="0" i="0" u="none" strike="noStrike" cap="none">
                <a:solidFill>
                  <a:schemeClr val="dk1"/>
                </a:solidFill>
                <a:latin typeface="Calibri"/>
                <a:ea typeface="Calibri"/>
                <a:cs typeface="Calibri"/>
                <a:sym typeface="Calibri"/>
              </a:defRPr>
            </a:lvl6pPr>
            <a:lvl7pPr marL="3200400" marR="0" lvl="6" indent="-330200" algn="l" rtl="0">
              <a:lnSpc>
                <a:spcPct val="100000"/>
              </a:lnSpc>
              <a:spcBef>
                <a:spcPts val="320"/>
              </a:spcBef>
              <a:spcAft>
                <a:spcPts val="0"/>
              </a:spcAft>
              <a:buClr>
                <a:schemeClr val="dk1"/>
              </a:buClr>
              <a:buSzPts val="1600"/>
              <a:buFont typeface="Arial"/>
              <a:buChar char="•"/>
              <a:defRPr sz="1600" b="0" i="0" u="none" strike="noStrike" cap="none">
                <a:solidFill>
                  <a:schemeClr val="dk1"/>
                </a:solidFill>
                <a:latin typeface="Calibri"/>
                <a:ea typeface="Calibri"/>
                <a:cs typeface="Calibri"/>
                <a:sym typeface="Calibri"/>
              </a:defRPr>
            </a:lvl7pPr>
            <a:lvl8pPr marL="3657600" marR="0" lvl="7" indent="-330200" algn="l" rtl="0">
              <a:lnSpc>
                <a:spcPct val="100000"/>
              </a:lnSpc>
              <a:spcBef>
                <a:spcPts val="320"/>
              </a:spcBef>
              <a:spcAft>
                <a:spcPts val="0"/>
              </a:spcAft>
              <a:buClr>
                <a:schemeClr val="dk1"/>
              </a:buClr>
              <a:buSzPts val="1600"/>
              <a:buFont typeface="Arial"/>
              <a:buChar char="•"/>
              <a:defRPr sz="1600" b="0" i="0" u="none" strike="noStrike" cap="none">
                <a:solidFill>
                  <a:schemeClr val="dk1"/>
                </a:solidFill>
                <a:latin typeface="Calibri"/>
                <a:ea typeface="Calibri"/>
                <a:cs typeface="Calibri"/>
                <a:sym typeface="Calibri"/>
              </a:defRPr>
            </a:lvl8pPr>
            <a:lvl9pPr marL="4114800" marR="0" lvl="8" indent="-330200" algn="l" rtl="0">
              <a:lnSpc>
                <a:spcPct val="100000"/>
              </a:lnSpc>
              <a:spcBef>
                <a:spcPts val="320"/>
              </a:spcBef>
              <a:spcAft>
                <a:spcPts val="0"/>
              </a:spcAft>
              <a:buClr>
                <a:schemeClr val="dk1"/>
              </a:buClr>
              <a:buSzPts val="1600"/>
              <a:buFont typeface="Arial"/>
              <a:buChar char="•"/>
              <a:defRPr sz="1600" b="0" i="0" u="none" strike="noStrike" cap="none">
                <a:solidFill>
                  <a:schemeClr val="dk1"/>
                </a:solidFill>
                <a:latin typeface="Calibri"/>
                <a:ea typeface="Calibri"/>
                <a:cs typeface="Calibri"/>
                <a:sym typeface="Calibri"/>
              </a:defRPr>
            </a:lvl9pPr>
          </a:lstStyle>
          <a:p>
            <a:endParaRPr/>
          </a:p>
        </p:txBody>
      </p:sp>
      <p:sp>
        <p:nvSpPr>
          <p:cNvPr id="266" name="Google Shape;266;p42"/>
          <p:cNvSpPr txBox="1">
            <a:spLocks noGrp="1"/>
          </p:cNvSpPr>
          <p:nvPr>
            <p:ph type="body" idx="3"/>
          </p:nvPr>
        </p:nvSpPr>
        <p:spPr>
          <a:xfrm>
            <a:off x="5157089" y="2193798"/>
            <a:ext cx="3528000" cy="639900"/>
          </a:xfrm>
          <a:prstGeom prst="rect">
            <a:avLst/>
          </a:prstGeom>
          <a:noFill/>
          <a:ln>
            <a:noFill/>
          </a:ln>
        </p:spPr>
        <p:txBody>
          <a:bodyPr spcFirstLastPara="1" wrap="square" lIns="91425" tIns="91425" rIns="91425" bIns="91425" anchor="b" anchorCtr="0"/>
          <a:lstStyle>
            <a:lvl1pPr marL="457200" marR="0" lvl="0" indent="-228600" algn="l" rtl="0">
              <a:lnSpc>
                <a:spcPct val="100000"/>
              </a:lnSpc>
              <a:spcBef>
                <a:spcPts val="480"/>
              </a:spcBef>
              <a:spcAft>
                <a:spcPts val="0"/>
              </a:spcAft>
              <a:buClr>
                <a:schemeClr val="dk1"/>
              </a:buClr>
              <a:buSzPts val="2400"/>
              <a:buFont typeface="Arial"/>
              <a:buNone/>
              <a:defRPr sz="2400" b="1" i="0" u="none" strike="noStrike" cap="none">
                <a:solidFill>
                  <a:schemeClr val="dk1"/>
                </a:solidFill>
                <a:latin typeface="Calibri"/>
                <a:ea typeface="Calibri"/>
                <a:cs typeface="Calibri"/>
                <a:sym typeface="Calibri"/>
              </a:defRPr>
            </a:lvl1pPr>
            <a:lvl2pPr marL="914400" marR="0" lvl="1" indent="-228600" algn="l" rtl="0">
              <a:lnSpc>
                <a:spcPct val="100000"/>
              </a:lnSpc>
              <a:spcBef>
                <a:spcPts val="400"/>
              </a:spcBef>
              <a:spcAft>
                <a:spcPts val="0"/>
              </a:spcAft>
              <a:buClr>
                <a:schemeClr val="dk1"/>
              </a:buClr>
              <a:buSzPts val="2000"/>
              <a:buFont typeface="Arial"/>
              <a:buNone/>
              <a:defRPr sz="2000" b="1" i="0" u="none" strike="noStrike" cap="none">
                <a:solidFill>
                  <a:schemeClr val="dk1"/>
                </a:solidFill>
                <a:latin typeface="Calibri"/>
                <a:ea typeface="Calibri"/>
                <a:cs typeface="Calibri"/>
                <a:sym typeface="Calibri"/>
              </a:defRPr>
            </a:lvl2pPr>
            <a:lvl3pPr marL="1371600" marR="0" lvl="2" indent="-228600" algn="l" rtl="0">
              <a:lnSpc>
                <a:spcPct val="100000"/>
              </a:lnSpc>
              <a:spcBef>
                <a:spcPts val="360"/>
              </a:spcBef>
              <a:spcAft>
                <a:spcPts val="0"/>
              </a:spcAft>
              <a:buClr>
                <a:schemeClr val="dk1"/>
              </a:buClr>
              <a:buSzPts val="1800"/>
              <a:buFont typeface="Arial"/>
              <a:buNone/>
              <a:defRPr sz="1800" b="1" i="0" u="none" strike="noStrike" cap="none">
                <a:solidFill>
                  <a:schemeClr val="dk1"/>
                </a:solidFill>
                <a:latin typeface="Calibri"/>
                <a:ea typeface="Calibri"/>
                <a:cs typeface="Calibri"/>
                <a:sym typeface="Calibri"/>
              </a:defRPr>
            </a:lvl3pPr>
            <a:lvl4pPr marL="1828800" marR="0" lvl="3" indent="-228600" algn="l" rtl="0">
              <a:lnSpc>
                <a:spcPct val="100000"/>
              </a:lnSpc>
              <a:spcBef>
                <a:spcPts val="320"/>
              </a:spcBef>
              <a:spcAft>
                <a:spcPts val="0"/>
              </a:spcAft>
              <a:buClr>
                <a:schemeClr val="dk1"/>
              </a:buClr>
              <a:buSzPts val="1600"/>
              <a:buFont typeface="Arial"/>
              <a:buNone/>
              <a:defRPr sz="1600" b="1" i="0" u="none" strike="noStrike" cap="none">
                <a:solidFill>
                  <a:schemeClr val="dk1"/>
                </a:solidFill>
                <a:latin typeface="Calibri"/>
                <a:ea typeface="Calibri"/>
                <a:cs typeface="Calibri"/>
                <a:sym typeface="Calibri"/>
              </a:defRPr>
            </a:lvl4pPr>
            <a:lvl5pPr marL="2286000" marR="0" lvl="4" indent="-228600" algn="l" rtl="0">
              <a:lnSpc>
                <a:spcPct val="100000"/>
              </a:lnSpc>
              <a:spcBef>
                <a:spcPts val="320"/>
              </a:spcBef>
              <a:spcAft>
                <a:spcPts val="0"/>
              </a:spcAft>
              <a:buClr>
                <a:schemeClr val="dk1"/>
              </a:buClr>
              <a:buSzPts val="1600"/>
              <a:buFont typeface="Arial"/>
              <a:buNone/>
              <a:defRPr sz="1600" b="1" i="0" u="none" strike="noStrike" cap="none">
                <a:solidFill>
                  <a:schemeClr val="dk1"/>
                </a:solidFill>
                <a:latin typeface="Calibri"/>
                <a:ea typeface="Calibri"/>
                <a:cs typeface="Calibri"/>
                <a:sym typeface="Calibri"/>
              </a:defRPr>
            </a:lvl5pPr>
            <a:lvl6pPr marL="2743200" marR="0" lvl="5" indent="-228600" algn="l" rtl="0">
              <a:lnSpc>
                <a:spcPct val="100000"/>
              </a:lnSpc>
              <a:spcBef>
                <a:spcPts val="320"/>
              </a:spcBef>
              <a:spcAft>
                <a:spcPts val="0"/>
              </a:spcAft>
              <a:buClr>
                <a:schemeClr val="dk1"/>
              </a:buClr>
              <a:buSzPts val="1600"/>
              <a:buFont typeface="Arial"/>
              <a:buNone/>
              <a:defRPr sz="1600" b="1" i="0" u="none" strike="noStrike" cap="none">
                <a:solidFill>
                  <a:schemeClr val="dk1"/>
                </a:solidFill>
                <a:latin typeface="Calibri"/>
                <a:ea typeface="Calibri"/>
                <a:cs typeface="Calibri"/>
                <a:sym typeface="Calibri"/>
              </a:defRPr>
            </a:lvl6pPr>
            <a:lvl7pPr marL="3200400" marR="0" lvl="6" indent="-228600" algn="l" rtl="0">
              <a:lnSpc>
                <a:spcPct val="100000"/>
              </a:lnSpc>
              <a:spcBef>
                <a:spcPts val="320"/>
              </a:spcBef>
              <a:spcAft>
                <a:spcPts val="0"/>
              </a:spcAft>
              <a:buClr>
                <a:schemeClr val="dk1"/>
              </a:buClr>
              <a:buSzPts val="1600"/>
              <a:buFont typeface="Arial"/>
              <a:buNone/>
              <a:defRPr sz="1600" b="1" i="0" u="none" strike="noStrike" cap="none">
                <a:solidFill>
                  <a:schemeClr val="dk1"/>
                </a:solidFill>
                <a:latin typeface="Calibri"/>
                <a:ea typeface="Calibri"/>
                <a:cs typeface="Calibri"/>
                <a:sym typeface="Calibri"/>
              </a:defRPr>
            </a:lvl7pPr>
            <a:lvl8pPr marL="3657600" marR="0" lvl="7" indent="-228600" algn="l" rtl="0">
              <a:lnSpc>
                <a:spcPct val="100000"/>
              </a:lnSpc>
              <a:spcBef>
                <a:spcPts val="320"/>
              </a:spcBef>
              <a:spcAft>
                <a:spcPts val="0"/>
              </a:spcAft>
              <a:buClr>
                <a:schemeClr val="dk1"/>
              </a:buClr>
              <a:buSzPts val="1600"/>
              <a:buFont typeface="Arial"/>
              <a:buNone/>
              <a:defRPr sz="1600" b="1" i="0" u="none" strike="noStrike" cap="none">
                <a:solidFill>
                  <a:schemeClr val="dk1"/>
                </a:solidFill>
                <a:latin typeface="Calibri"/>
                <a:ea typeface="Calibri"/>
                <a:cs typeface="Calibri"/>
                <a:sym typeface="Calibri"/>
              </a:defRPr>
            </a:lvl8pPr>
            <a:lvl9pPr marL="4114800" marR="0" lvl="8" indent="-228600" algn="l" rtl="0">
              <a:lnSpc>
                <a:spcPct val="100000"/>
              </a:lnSpc>
              <a:spcBef>
                <a:spcPts val="320"/>
              </a:spcBef>
              <a:spcAft>
                <a:spcPts val="0"/>
              </a:spcAft>
              <a:buClr>
                <a:schemeClr val="dk1"/>
              </a:buClr>
              <a:buSzPts val="1600"/>
              <a:buFont typeface="Arial"/>
              <a:buNone/>
              <a:defRPr sz="1600" b="1" i="0" u="none" strike="noStrike" cap="none">
                <a:solidFill>
                  <a:schemeClr val="dk1"/>
                </a:solidFill>
                <a:latin typeface="Calibri"/>
                <a:ea typeface="Calibri"/>
                <a:cs typeface="Calibri"/>
                <a:sym typeface="Calibri"/>
              </a:defRPr>
            </a:lvl9pPr>
          </a:lstStyle>
          <a:p>
            <a:endParaRPr/>
          </a:p>
        </p:txBody>
      </p:sp>
      <p:sp>
        <p:nvSpPr>
          <p:cNvPr id="267" name="Google Shape;267;p42"/>
          <p:cNvSpPr txBox="1">
            <a:spLocks noGrp="1"/>
          </p:cNvSpPr>
          <p:nvPr>
            <p:ph type="body" idx="4"/>
          </p:nvPr>
        </p:nvSpPr>
        <p:spPr>
          <a:xfrm>
            <a:off x="5157089" y="2871215"/>
            <a:ext cx="3528000" cy="3240000"/>
          </a:xfrm>
          <a:prstGeom prst="rect">
            <a:avLst/>
          </a:prstGeom>
          <a:noFill/>
          <a:ln>
            <a:noFill/>
          </a:ln>
        </p:spPr>
        <p:txBody>
          <a:bodyPr spcFirstLastPara="1" wrap="square" lIns="91425" tIns="91425" rIns="91425" bIns="91425" anchor="t" anchorCtr="0"/>
          <a:lstStyle>
            <a:lvl1pPr marL="457200" marR="0" lvl="0" indent="-381000" algn="l" rtl="0">
              <a:lnSpc>
                <a:spcPct val="100000"/>
              </a:lnSpc>
              <a:spcBef>
                <a:spcPts val="48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1pPr>
            <a:lvl2pPr marL="914400" marR="0" lvl="1"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2pPr>
            <a:lvl3pPr marL="1371600" marR="0" lvl="2" indent="-342900" algn="l" rtl="0">
              <a:lnSpc>
                <a:spcPct val="100000"/>
              </a:lnSpc>
              <a:spcBef>
                <a:spcPts val="36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3pPr>
            <a:lvl4pPr marL="1828800" marR="0" lvl="3" indent="-330200" algn="l" rtl="0">
              <a:lnSpc>
                <a:spcPct val="100000"/>
              </a:lnSpc>
              <a:spcBef>
                <a:spcPts val="320"/>
              </a:spcBef>
              <a:spcAft>
                <a:spcPts val="0"/>
              </a:spcAft>
              <a:buClr>
                <a:schemeClr val="dk1"/>
              </a:buClr>
              <a:buSzPts val="1600"/>
              <a:buFont typeface="Arial"/>
              <a:buChar char="–"/>
              <a:defRPr sz="1600" b="0" i="0" u="none" strike="noStrike" cap="none">
                <a:solidFill>
                  <a:schemeClr val="dk1"/>
                </a:solidFill>
                <a:latin typeface="Calibri"/>
                <a:ea typeface="Calibri"/>
                <a:cs typeface="Calibri"/>
                <a:sym typeface="Calibri"/>
              </a:defRPr>
            </a:lvl4pPr>
            <a:lvl5pPr marL="2286000" marR="0" lvl="4" indent="-330200" algn="l" rtl="0">
              <a:lnSpc>
                <a:spcPct val="100000"/>
              </a:lnSpc>
              <a:spcBef>
                <a:spcPts val="320"/>
              </a:spcBef>
              <a:spcAft>
                <a:spcPts val="0"/>
              </a:spcAft>
              <a:buClr>
                <a:schemeClr val="dk1"/>
              </a:buClr>
              <a:buSzPts val="1600"/>
              <a:buFont typeface="Arial"/>
              <a:buChar char="»"/>
              <a:defRPr sz="1600" b="0" i="0" u="none" strike="noStrike" cap="none">
                <a:solidFill>
                  <a:schemeClr val="dk1"/>
                </a:solidFill>
                <a:latin typeface="Calibri"/>
                <a:ea typeface="Calibri"/>
                <a:cs typeface="Calibri"/>
                <a:sym typeface="Calibri"/>
              </a:defRPr>
            </a:lvl5pPr>
            <a:lvl6pPr marL="2743200" marR="0" lvl="5" indent="-330200" algn="l" rtl="0">
              <a:lnSpc>
                <a:spcPct val="100000"/>
              </a:lnSpc>
              <a:spcBef>
                <a:spcPts val="320"/>
              </a:spcBef>
              <a:spcAft>
                <a:spcPts val="0"/>
              </a:spcAft>
              <a:buClr>
                <a:schemeClr val="dk1"/>
              </a:buClr>
              <a:buSzPts val="1600"/>
              <a:buFont typeface="Arial"/>
              <a:buChar char="•"/>
              <a:defRPr sz="1600" b="0" i="0" u="none" strike="noStrike" cap="none">
                <a:solidFill>
                  <a:schemeClr val="dk1"/>
                </a:solidFill>
                <a:latin typeface="Calibri"/>
                <a:ea typeface="Calibri"/>
                <a:cs typeface="Calibri"/>
                <a:sym typeface="Calibri"/>
              </a:defRPr>
            </a:lvl6pPr>
            <a:lvl7pPr marL="3200400" marR="0" lvl="6" indent="-330200" algn="l" rtl="0">
              <a:lnSpc>
                <a:spcPct val="100000"/>
              </a:lnSpc>
              <a:spcBef>
                <a:spcPts val="320"/>
              </a:spcBef>
              <a:spcAft>
                <a:spcPts val="0"/>
              </a:spcAft>
              <a:buClr>
                <a:schemeClr val="dk1"/>
              </a:buClr>
              <a:buSzPts val="1600"/>
              <a:buFont typeface="Arial"/>
              <a:buChar char="•"/>
              <a:defRPr sz="1600" b="0" i="0" u="none" strike="noStrike" cap="none">
                <a:solidFill>
                  <a:schemeClr val="dk1"/>
                </a:solidFill>
                <a:latin typeface="Calibri"/>
                <a:ea typeface="Calibri"/>
                <a:cs typeface="Calibri"/>
                <a:sym typeface="Calibri"/>
              </a:defRPr>
            </a:lvl7pPr>
            <a:lvl8pPr marL="3657600" marR="0" lvl="7" indent="-330200" algn="l" rtl="0">
              <a:lnSpc>
                <a:spcPct val="100000"/>
              </a:lnSpc>
              <a:spcBef>
                <a:spcPts val="320"/>
              </a:spcBef>
              <a:spcAft>
                <a:spcPts val="0"/>
              </a:spcAft>
              <a:buClr>
                <a:schemeClr val="dk1"/>
              </a:buClr>
              <a:buSzPts val="1600"/>
              <a:buFont typeface="Arial"/>
              <a:buChar char="•"/>
              <a:defRPr sz="1600" b="0" i="0" u="none" strike="noStrike" cap="none">
                <a:solidFill>
                  <a:schemeClr val="dk1"/>
                </a:solidFill>
                <a:latin typeface="Calibri"/>
                <a:ea typeface="Calibri"/>
                <a:cs typeface="Calibri"/>
                <a:sym typeface="Calibri"/>
              </a:defRPr>
            </a:lvl8pPr>
            <a:lvl9pPr marL="4114800" marR="0" lvl="8" indent="-330200" algn="l" rtl="0">
              <a:lnSpc>
                <a:spcPct val="100000"/>
              </a:lnSpc>
              <a:spcBef>
                <a:spcPts val="320"/>
              </a:spcBef>
              <a:spcAft>
                <a:spcPts val="0"/>
              </a:spcAft>
              <a:buClr>
                <a:schemeClr val="dk1"/>
              </a:buClr>
              <a:buSzPts val="1600"/>
              <a:buFont typeface="Arial"/>
              <a:buChar char="•"/>
              <a:defRPr sz="1600" b="0" i="0" u="none" strike="noStrike" cap="none">
                <a:solidFill>
                  <a:schemeClr val="dk1"/>
                </a:solidFill>
                <a:latin typeface="Calibri"/>
                <a:ea typeface="Calibri"/>
                <a:cs typeface="Calibri"/>
                <a:sym typeface="Calibri"/>
              </a:defRPr>
            </a:lvl9pPr>
          </a:lstStyle>
          <a:p>
            <a:endParaRPr/>
          </a:p>
        </p:txBody>
      </p:sp>
      <p:sp>
        <p:nvSpPr>
          <p:cNvPr id="268" name="Google Shape;268;p42"/>
          <p:cNvSpPr txBox="1">
            <a:spLocks noGrp="1"/>
          </p:cNvSpPr>
          <p:nvPr>
            <p:ph type="dt" idx="10"/>
          </p:nvPr>
        </p:nvSpPr>
        <p:spPr>
          <a:xfrm>
            <a:off x="457200" y="6638437"/>
            <a:ext cx="2133600" cy="231600"/>
          </a:xfrm>
          <a:prstGeom prst="rect">
            <a:avLst/>
          </a:prstGeom>
          <a:noFill/>
          <a:ln>
            <a:noFill/>
          </a:ln>
        </p:spPr>
        <p:txBody>
          <a:bodyPr spcFirstLastPara="1" wrap="square" lIns="91425" tIns="91425" rIns="91425" bIns="91425" anchor="ctr" anchorCtr="0"/>
          <a:lstStyle>
            <a:lvl1pPr marR="0" lvl="0" algn="l" rtl="0">
              <a:lnSpc>
                <a:spcPct val="100000"/>
              </a:lnSpc>
              <a:spcBef>
                <a:spcPts val="0"/>
              </a:spcBef>
              <a:spcAft>
                <a:spcPts val="0"/>
              </a:spcAft>
              <a:buSzPts val="1400"/>
              <a:buNone/>
              <a:defRPr sz="1200">
                <a:solidFill>
                  <a:srgbClr val="898989"/>
                </a:solidFill>
                <a:latin typeface="Calibri"/>
                <a:ea typeface="Calibri"/>
                <a:cs typeface="Calibri"/>
                <a:sym typeface="Calibri"/>
              </a:defRPr>
            </a:lvl1pPr>
            <a:lvl2pPr marR="0" lvl="1"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269" name="Google Shape;269;p42"/>
          <p:cNvSpPr txBox="1">
            <a:spLocks noGrp="1"/>
          </p:cNvSpPr>
          <p:nvPr>
            <p:ph type="ftr" idx="11"/>
          </p:nvPr>
        </p:nvSpPr>
        <p:spPr>
          <a:xfrm>
            <a:off x="3124200" y="6638437"/>
            <a:ext cx="2895600" cy="231600"/>
          </a:xfrm>
          <a:prstGeom prst="rect">
            <a:avLst/>
          </a:prstGeom>
          <a:noFill/>
          <a:ln>
            <a:noFill/>
          </a:ln>
        </p:spPr>
        <p:txBody>
          <a:bodyPr spcFirstLastPara="1" wrap="square" lIns="91425" tIns="91425" rIns="91425" bIns="91425" anchor="ctr" anchorCtr="0"/>
          <a:lstStyle>
            <a:lvl1pPr marR="0" lvl="0" algn="ctr" rtl="0">
              <a:lnSpc>
                <a:spcPct val="100000"/>
              </a:lnSpc>
              <a:spcBef>
                <a:spcPts val="0"/>
              </a:spcBef>
              <a:spcAft>
                <a:spcPts val="0"/>
              </a:spcAft>
              <a:buSzPts val="1400"/>
              <a:buNone/>
              <a:defRPr sz="1200">
                <a:solidFill>
                  <a:srgbClr val="888888"/>
                </a:solidFill>
                <a:latin typeface="Calibri"/>
                <a:ea typeface="Calibri"/>
                <a:cs typeface="Calibri"/>
                <a:sym typeface="Calibri"/>
              </a:defRPr>
            </a:lvl1pPr>
            <a:lvl2pPr marR="0" lvl="1"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270" name="Google Shape;270;p42"/>
          <p:cNvSpPr txBox="1">
            <a:spLocks noGrp="1"/>
          </p:cNvSpPr>
          <p:nvPr>
            <p:ph type="sldNum" idx="12"/>
          </p:nvPr>
        </p:nvSpPr>
        <p:spPr>
          <a:xfrm>
            <a:off x="6553200" y="6638437"/>
            <a:ext cx="2133600" cy="231600"/>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37"/>
        <p:cNvGrpSpPr/>
        <p:nvPr/>
      </p:nvGrpSpPr>
      <p:grpSpPr>
        <a:xfrm>
          <a:off x="0" y="0"/>
          <a:ext cx="0" cy="0"/>
          <a:chOff x="0" y="0"/>
          <a:chExt cx="0" cy="0"/>
        </a:xfrm>
      </p:grpSpPr>
      <p:sp>
        <p:nvSpPr>
          <p:cNvPr id="38" name="Google Shape;38;p5"/>
          <p:cNvSpPr txBox="1">
            <a:spLocks noGrp="1"/>
          </p:cNvSpPr>
          <p:nvPr>
            <p:ph type="title"/>
          </p:nvPr>
        </p:nvSpPr>
        <p:spPr>
          <a:xfrm>
            <a:off x="1417638" y="977900"/>
            <a:ext cx="7269162" cy="1143000"/>
          </a:xfrm>
          <a:prstGeom prst="rect">
            <a:avLst/>
          </a:prstGeom>
          <a:noFill/>
          <a:ln>
            <a:noFill/>
          </a:ln>
        </p:spPr>
        <p:txBody>
          <a:bodyPr spcFirstLastPara="1" wrap="square" lIns="91425" tIns="91425" rIns="91425" bIns="91425" anchor="ctr" anchorCtr="0"/>
          <a:lstStyle>
            <a:lvl1pPr marR="0" lvl="0" algn="l" rtl="0">
              <a:spcBef>
                <a:spcPts val="0"/>
              </a:spcBef>
              <a:spcAft>
                <a:spcPts val="0"/>
              </a:spcAft>
              <a:buSzPts val="1400"/>
              <a:buNone/>
              <a:defRPr sz="36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36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36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36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3600" b="0" i="0" u="none" strike="noStrike" cap="none">
                <a:solidFill>
                  <a:schemeClr val="dk1"/>
                </a:solidFill>
                <a:latin typeface="Calibri"/>
                <a:ea typeface="Calibri"/>
                <a:cs typeface="Calibri"/>
                <a:sym typeface="Calibri"/>
              </a:defRPr>
            </a:lvl5pPr>
            <a:lvl6pPr marR="0" lvl="5" algn="ctr" rtl="0">
              <a:spcBef>
                <a:spcPts val="0"/>
              </a:spcBef>
              <a:spcAft>
                <a:spcPts val="0"/>
              </a:spcAft>
              <a:buSzPts val="1400"/>
              <a:buNone/>
              <a:defRPr sz="4400" b="0" i="0" u="none" strike="noStrike" cap="none">
                <a:solidFill>
                  <a:schemeClr val="dk1"/>
                </a:solidFill>
                <a:latin typeface="Calibri"/>
                <a:ea typeface="Calibri"/>
                <a:cs typeface="Calibri"/>
                <a:sym typeface="Calibri"/>
              </a:defRPr>
            </a:lvl6pPr>
            <a:lvl7pPr marR="0" lvl="6" algn="ctr" rtl="0">
              <a:spcBef>
                <a:spcPts val="0"/>
              </a:spcBef>
              <a:spcAft>
                <a:spcPts val="0"/>
              </a:spcAft>
              <a:buSzPts val="1400"/>
              <a:buNone/>
              <a:defRPr sz="4400" b="0" i="0" u="none" strike="noStrike" cap="none">
                <a:solidFill>
                  <a:schemeClr val="dk1"/>
                </a:solidFill>
                <a:latin typeface="Calibri"/>
                <a:ea typeface="Calibri"/>
                <a:cs typeface="Calibri"/>
                <a:sym typeface="Calibri"/>
              </a:defRPr>
            </a:lvl7pPr>
            <a:lvl8pPr marR="0" lvl="7" algn="ctr" rtl="0">
              <a:spcBef>
                <a:spcPts val="0"/>
              </a:spcBef>
              <a:spcAft>
                <a:spcPts val="0"/>
              </a:spcAft>
              <a:buSzPts val="1400"/>
              <a:buNone/>
              <a:defRPr sz="4400" b="0" i="0" u="none" strike="noStrike" cap="none">
                <a:solidFill>
                  <a:schemeClr val="dk1"/>
                </a:solidFill>
                <a:latin typeface="Calibri"/>
                <a:ea typeface="Calibri"/>
                <a:cs typeface="Calibri"/>
                <a:sym typeface="Calibri"/>
              </a:defRPr>
            </a:lvl8pPr>
            <a:lvl9pPr marR="0" lvl="8" algn="ctr" rtl="0">
              <a:spcBef>
                <a:spcPts val="0"/>
              </a:spcBef>
              <a:spcAft>
                <a:spcPts val="0"/>
              </a:spcAft>
              <a:buSzPts val="1400"/>
              <a:buNone/>
              <a:defRPr sz="4400" b="0" i="0" u="none" strike="noStrike" cap="none">
                <a:solidFill>
                  <a:schemeClr val="dk1"/>
                </a:solidFill>
                <a:latin typeface="Calibri"/>
                <a:ea typeface="Calibri"/>
                <a:cs typeface="Calibri"/>
                <a:sym typeface="Calibri"/>
              </a:defRPr>
            </a:lvl9pPr>
          </a:lstStyle>
          <a:p>
            <a:endParaRPr/>
          </a:p>
        </p:txBody>
      </p:sp>
      <p:sp>
        <p:nvSpPr>
          <p:cNvPr id="39" name="Google Shape;39;p5"/>
          <p:cNvSpPr txBox="1">
            <a:spLocks noGrp="1"/>
          </p:cNvSpPr>
          <p:nvPr>
            <p:ph type="body" idx="1"/>
          </p:nvPr>
        </p:nvSpPr>
        <p:spPr>
          <a:xfrm>
            <a:off x="1417320" y="2221992"/>
            <a:ext cx="3528000" cy="3904171"/>
          </a:xfrm>
          <a:prstGeom prst="rect">
            <a:avLst/>
          </a:prstGeom>
          <a:noFill/>
          <a:ln>
            <a:noFill/>
          </a:ln>
        </p:spPr>
        <p:txBody>
          <a:bodyPr spcFirstLastPara="1" wrap="square" lIns="91425" tIns="91425" rIns="91425" bIns="91425" anchor="t" anchorCtr="0"/>
          <a:lstStyle>
            <a:lvl1pPr marL="457200" marR="0" lvl="0" indent="-406400" algn="l" rtl="0">
              <a:spcBef>
                <a:spcPts val="56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spcBef>
                <a:spcPts val="48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spcBef>
                <a:spcPts val="36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spcBef>
                <a:spcPts val="36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spcBef>
                <a:spcPts val="36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spcBef>
                <a:spcPts val="36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spcBef>
                <a:spcPts val="36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spcBef>
                <a:spcPts val="36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40" name="Google Shape;40;p5"/>
          <p:cNvSpPr txBox="1">
            <a:spLocks noGrp="1"/>
          </p:cNvSpPr>
          <p:nvPr>
            <p:ph type="body" idx="2"/>
          </p:nvPr>
        </p:nvSpPr>
        <p:spPr>
          <a:xfrm>
            <a:off x="5166360" y="2221992"/>
            <a:ext cx="3528000" cy="3904171"/>
          </a:xfrm>
          <a:prstGeom prst="rect">
            <a:avLst/>
          </a:prstGeom>
          <a:noFill/>
          <a:ln>
            <a:noFill/>
          </a:ln>
        </p:spPr>
        <p:txBody>
          <a:bodyPr spcFirstLastPara="1" wrap="square" lIns="91425" tIns="91425" rIns="91425" bIns="91425" anchor="t" anchorCtr="0"/>
          <a:lstStyle>
            <a:lvl1pPr marL="457200" marR="0" lvl="0" indent="-406400" algn="l" rtl="0">
              <a:spcBef>
                <a:spcPts val="56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spcBef>
                <a:spcPts val="48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spcBef>
                <a:spcPts val="36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spcBef>
                <a:spcPts val="36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spcBef>
                <a:spcPts val="36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spcBef>
                <a:spcPts val="36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spcBef>
                <a:spcPts val="36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spcBef>
                <a:spcPts val="36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41" name="Google Shape;41;p5"/>
          <p:cNvSpPr txBox="1">
            <a:spLocks noGrp="1"/>
          </p:cNvSpPr>
          <p:nvPr>
            <p:ph type="dt" idx="10"/>
          </p:nvPr>
        </p:nvSpPr>
        <p:spPr>
          <a:xfrm>
            <a:off x="457200" y="6638437"/>
            <a:ext cx="2133600" cy="231484"/>
          </a:xfrm>
          <a:prstGeom prst="rect">
            <a:avLst/>
          </a:prstGeom>
          <a:noFill/>
          <a:ln>
            <a:noFill/>
          </a:ln>
        </p:spPr>
        <p:txBody>
          <a:bodyPr spcFirstLastPara="1" wrap="square" lIns="91425" tIns="91425" rIns="91425" bIns="91425" anchor="ctr" anchorCtr="0"/>
          <a:lstStyle>
            <a:lvl1pPr marR="0" lvl="0" algn="l" rtl="0">
              <a:spcBef>
                <a:spcPts val="0"/>
              </a:spcBef>
              <a:spcAft>
                <a:spcPts val="0"/>
              </a:spcAft>
              <a:buSzPts val="1400"/>
              <a:buNone/>
              <a:defRPr sz="1200">
                <a:solidFill>
                  <a:srgbClr val="898989"/>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2" name="Google Shape;42;p5"/>
          <p:cNvSpPr txBox="1">
            <a:spLocks noGrp="1"/>
          </p:cNvSpPr>
          <p:nvPr>
            <p:ph type="ftr" idx="11"/>
          </p:nvPr>
        </p:nvSpPr>
        <p:spPr>
          <a:xfrm>
            <a:off x="3124200" y="6638437"/>
            <a:ext cx="2895600" cy="231484"/>
          </a:xfrm>
          <a:prstGeom prst="rect">
            <a:avLst/>
          </a:prstGeom>
          <a:noFill/>
          <a:ln>
            <a:noFill/>
          </a:ln>
        </p:spPr>
        <p:txBody>
          <a:bodyPr spcFirstLastPara="1" wrap="square" lIns="91425" tIns="91425" rIns="91425" bIns="91425" anchor="ctr" anchorCtr="0"/>
          <a:lstStyle>
            <a:lvl1pPr marR="0" lvl="0" algn="ctr" rtl="0">
              <a:spcBef>
                <a:spcPts val="0"/>
              </a:spcBef>
              <a:spcAft>
                <a:spcPts val="0"/>
              </a:spcAft>
              <a:buSzPts val="1400"/>
              <a:buNone/>
              <a:defRPr sz="1200">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3" name="Google Shape;43;p5"/>
          <p:cNvSpPr txBox="1">
            <a:spLocks noGrp="1"/>
          </p:cNvSpPr>
          <p:nvPr>
            <p:ph type="sldNum" idx="12"/>
          </p:nvPr>
        </p:nvSpPr>
        <p:spPr>
          <a:xfrm>
            <a:off x="6553200" y="6638437"/>
            <a:ext cx="2133600" cy="231484"/>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spcAft>
                <a:spcPts val="0"/>
              </a:spcAft>
              <a:buNone/>
              <a:defRPr sz="1200">
                <a:solidFill>
                  <a:srgbClr val="898989"/>
                </a:solidFill>
                <a:latin typeface="Calibri"/>
                <a:ea typeface="Calibri"/>
                <a:cs typeface="Calibri"/>
                <a:sym typeface="Calibri"/>
              </a:defRPr>
            </a:lvl1pPr>
            <a:lvl2pPr marL="0" marR="0" lvl="1" indent="0" algn="r" rtl="0">
              <a:spcBef>
                <a:spcPts val="0"/>
              </a:spcBef>
              <a:spcAft>
                <a:spcPts val="0"/>
              </a:spcAft>
              <a:buNone/>
              <a:defRPr sz="1200">
                <a:solidFill>
                  <a:srgbClr val="898989"/>
                </a:solidFill>
                <a:latin typeface="Calibri"/>
                <a:ea typeface="Calibri"/>
                <a:cs typeface="Calibri"/>
                <a:sym typeface="Calibri"/>
              </a:defRPr>
            </a:lvl2pPr>
            <a:lvl3pPr marL="0" marR="0" lvl="2" indent="0" algn="r" rtl="0">
              <a:spcBef>
                <a:spcPts val="0"/>
              </a:spcBef>
              <a:spcAft>
                <a:spcPts val="0"/>
              </a:spcAft>
              <a:buNone/>
              <a:defRPr sz="1200">
                <a:solidFill>
                  <a:srgbClr val="898989"/>
                </a:solidFill>
                <a:latin typeface="Calibri"/>
                <a:ea typeface="Calibri"/>
                <a:cs typeface="Calibri"/>
                <a:sym typeface="Calibri"/>
              </a:defRPr>
            </a:lvl3pPr>
            <a:lvl4pPr marL="0" marR="0" lvl="3" indent="0" algn="r" rtl="0">
              <a:spcBef>
                <a:spcPts val="0"/>
              </a:spcBef>
              <a:spcAft>
                <a:spcPts val="0"/>
              </a:spcAft>
              <a:buNone/>
              <a:defRPr sz="1200">
                <a:solidFill>
                  <a:srgbClr val="898989"/>
                </a:solidFill>
                <a:latin typeface="Calibri"/>
                <a:ea typeface="Calibri"/>
                <a:cs typeface="Calibri"/>
                <a:sym typeface="Calibri"/>
              </a:defRPr>
            </a:lvl4pPr>
            <a:lvl5pPr marL="0" marR="0" lvl="4" indent="0" algn="r" rtl="0">
              <a:spcBef>
                <a:spcPts val="0"/>
              </a:spcBef>
              <a:spcAft>
                <a:spcPts val="0"/>
              </a:spcAft>
              <a:buNone/>
              <a:defRPr sz="1200">
                <a:solidFill>
                  <a:srgbClr val="898989"/>
                </a:solidFill>
                <a:latin typeface="Calibri"/>
                <a:ea typeface="Calibri"/>
                <a:cs typeface="Calibri"/>
                <a:sym typeface="Calibri"/>
              </a:defRPr>
            </a:lvl5pPr>
            <a:lvl6pPr marL="0" marR="0" lvl="5" indent="0" algn="r" rtl="0">
              <a:spcBef>
                <a:spcPts val="0"/>
              </a:spcBef>
              <a:spcAft>
                <a:spcPts val="0"/>
              </a:spcAft>
              <a:buNone/>
              <a:defRPr sz="1200">
                <a:solidFill>
                  <a:srgbClr val="898989"/>
                </a:solidFill>
                <a:latin typeface="Calibri"/>
                <a:ea typeface="Calibri"/>
                <a:cs typeface="Calibri"/>
                <a:sym typeface="Calibri"/>
              </a:defRPr>
            </a:lvl6pPr>
            <a:lvl7pPr marL="0" marR="0" lvl="6" indent="0" algn="r" rtl="0">
              <a:spcBef>
                <a:spcPts val="0"/>
              </a:spcBef>
              <a:spcAft>
                <a:spcPts val="0"/>
              </a:spcAft>
              <a:buNone/>
              <a:defRPr sz="1200">
                <a:solidFill>
                  <a:srgbClr val="898989"/>
                </a:solidFill>
                <a:latin typeface="Calibri"/>
                <a:ea typeface="Calibri"/>
                <a:cs typeface="Calibri"/>
                <a:sym typeface="Calibri"/>
              </a:defRPr>
            </a:lvl7pPr>
            <a:lvl8pPr marL="0" marR="0" lvl="7" indent="0" algn="r" rtl="0">
              <a:spcBef>
                <a:spcPts val="0"/>
              </a:spcBef>
              <a:spcAft>
                <a:spcPts val="0"/>
              </a:spcAft>
              <a:buNone/>
              <a:defRPr sz="1200">
                <a:solidFill>
                  <a:srgbClr val="898989"/>
                </a:solidFill>
                <a:latin typeface="Calibri"/>
                <a:ea typeface="Calibri"/>
                <a:cs typeface="Calibri"/>
                <a:sym typeface="Calibri"/>
              </a:defRPr>
            </a:lvl8pPr>
            <a:lvl9pPr marL="0" marR="0" lvl="8" indent="0" algn="r" rtl="0">
              <a:spcBef>
                <a:spcPts val="0"/>
              </a:spcBef>
              <a:spcAft>
                <a:spcPts val="0"/>
              </a:spcAft>
              <a:buNone/>
              <a:defRPr sz="1200">
                <a:solidFill>
                  <a:srgbClr val="898989"/>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71"/>
        <p:cNvGrpSpPr/>
        <p:nvPr/>
      </p:nvGrpSpPr>
      <p:grpSpPr>
        <a:xfrm>
          <a:off x="0" y="0"/>
          <a:ext cx="0" cy="0"/>
          <a:chOff x="0" y="0"/>
          <a:chExt cx="0" cy="0"/>
        </a:xfrm>
      </p:grpSpPr>
      <p:sp>
        <p:nvSpPr>
          <p:cNvPr id="272" name="Google Shape;272;p43"/>
          <p:cNvSpPr txBox="1">
            <a:spLocks noGrp="1"/>
          </p:cNvSpPr>
          <p:nvPr>
            <p:ph type="title"/>
          </p:nvPr>
        </p:nvSpPr>
        <p:spPr>
          <a:xfrm>
            <a:off x="1417638" y="977900"/>
            <a:ext cx="7269300" cy="1143000"/>
          </a:xfrm>
          <a:prstGeom prst="rect">
            <a:avLst/>
          </a:prstGeom>
          <a:noFill/>
          <a:ln>
            <a:noFill/>
          </a:ln>
        </p:spPr>
        <p:txBody>
          <a:bodyPr spcFirstLastPara="1" wrap="square" lIns="91425" tIns="91425" rIns="91425" bIns="91425" anchor="ctr" anchorCtr="0"/>
          <a:lstStyle>
            <a:lvl1pPr marR="0" lvl="0" algn="l" rtl="0">
              <a:lnSpc>
                <a:spcPct val="100000"/>
              </a:lnSpc>
              <a:spcBef>
                <a:spcPts val="0"/>
              </a:spcBef>
              <a:spcAft>
                <a:spcPts val="0"/>
              </a:spcAft>
              <a:buSzPts val="1400"/>
              <a:buNone/>
              <a:defRPr sz="36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SzPts val="1400"/>
              <a:buNone/>
              <a:defRPr sz="36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SzPts val="1400"/>
              <a:buNone/>
              <a:defRPr sz="36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SzPts val="1400"/>
              <a:buNone/>
              <a:defRPr sz="36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SzPts val="1400"/>
              <a:buNone/>
              <a:defRPr sz="3600" b="0" i="0" u="none" strike="noStrike" cap="none">
                <a:solidFill>
                  <a:schemeClr val="dk1"/>
                </a:solidFill>
                <a:latin typeface="Calibri"/>
                <a:ea typeface="Calibri"/>
                <a:cs typeface="Calibri"/>
                <a:sym typeface="Calibri"/>
              </a:defRPr>
            </a:lvl5pPr>
            <a:lvl6pPr marR="0" lvl="5" algn="ctr" rtl="0">
              <a:lnSpc>
                <a:spcPct val="100000"/>
              </a:lnSpc>
              <a:spcBef>
                <a:spcPts val="0"/>
              </a:spcBef>
              <a:spcAft>
                <a:spcPts val="0"/>
              </a:spcAft>
              <a:buSzPts val="1400"/>
              <a:buNone/>
              <a:defRPr sz="4400" b="0" i="0" u="none" strike="noStrike" cap="none">
                <a:solidFill>
                  <a:schemeClr val="dk1"/>
                </a:solidFill>
                <a:latin typeface="Calibri"/>
                <a:ea typeface="Calibri"/>
                <a:cs typeface="Calibri"/>
                <a:sym typeface="Calibri"/>
              </a:defRPr>
            </a:lvl6pPr>
            <a:lvl7pPr marR="0" lvl="6" algn="ctr" rtl="0">
              <a:lnSpc>
                <a:spcPct val="100000"/>
              </a:lnSpc>
              <a:spcBef>
                <a:spcPts val="0"/>
              </a:spcBef>
              <a:spcAft>
                <a:spcPts val="0"/>
              </a:spcAft>
              <a:buSzPts val="1400"/>
              <a:buNone/>
              <a:defRPr sz="4400" b="0" i="0" u="none" strike="noStrike" cap="none">
                <a:solidFill>
                  <a:schemeClr val="dk1"/>
                </a:solidFill>
                <a:latin typeface="Calibri"/>
                <a:ea typeface="Calibri"/>
                <a:cs typeface="Calibri"/>
                <a:sym typeface="Calibri"/>
              </a:defRPr>
            </a:lvl7pPr>
            <a:lvl8pPr marR="0" lvl="7" algn="ctr" rtl="0">
              <a:lnSpc>
                <a:spcPct val="100000"/>
              </a:lnSpc>
              <a:spcBef>
                <a:spcPts val="0"/>
              </a:spcBef>
              <a:spcAft>
                <a:spcPts val="0"/>
              </a:spcAft>
              <a:buSzPts val="1400"/>
              <a:buNone/>
              <a:defRPr sz="4400" b="0" i="0" u="none" strike="noStrike" cap="none">
                <a:solidFill>
                  <a:schemeClr val="dk1"/>
                </a:solidFill>
                <a:latin typeface="Calibri"/>
                <a:ea typeface="Calibri"/>
                <a:cs typeface="Calibri"/>
                <a:sym typeface="Calibri"/>
              </a:defRPr>
            </a:lvl8pPr>
            <a:lvl9pPr marR="0" lvl="8" algn="ctr" rtl="0">
              <a:lnSpc>
                <a:spcPct val="100000"/>
              </a:lnSpc>
              <a:spcBef>
                <a:spcPts val="0"/>
              </a:spcBef>
              <a:spcAft>
                <a:spcPts val="0"/>
              </a:spcAft>
              <a:buSzPts val="1400"/>
              <a:buNone/>
              <a:defRPr sz="4400" b="0" i="0" u="none" strike="noStrike" cap="none">
                <a:solidFill>
                  <a:schemeClr val="dk1"/>
                </a:solidFill>
                <a:latin typeface="Calibri"/>
                <a:ea typeface="Calibri"/>
                <a:cs typeface="Calibri"/>
                <a:sym typeface="Calibri"/>
              </a:defRPr>
            </a:lvl9pPr>
          </a:lstStyle>
          <a:p>
            <a:endParaRPr/>
          </a:p>
        </p:txBody>
      </p:sp>
      <p:sp>
        <p:nvSpPr>
          <p:cNvPr id="273" name="Google Shape;273;p43"/>
          <p:cNvSpPr txBox="1">
            <a:spLocks noGrp="1"/>
          </p:cNvSpPr>
          <p:nvPr>
            <p:ph type="dt" idx="10"/>
          </p:nvPr>
        </p:nvSpPr>
        <p:spPr>
          <a:xfrm>
            <a:off x="457200" y="6638437"/>
            <a:ext cx="2133600" cy="231600"/>
          </a:xfrm>
          <a:prstGeom prst="rect">
            <a:avLst/>
          </a:prstGeom>
          <a:noFill/>
          <a:ln>
            <a:noFill/>
          </a:ln>
        </p:spPr>
        <p:txBody>
          <a:bodyPr spcFirstLastPara="1" wrap="square" lIns="91425" tIns="91425" rIns="91425" bIns="91425" anchor="ctr" anchorCtr="0"/>
          <a:lstStyle>
            <a:lvl1pPr marR="0" lvl="0" algn="l" rtl="0">
              <a:lnSpc>
                <a:spcPct val="100000"/>
              </a:lnSpc>
              <a:spcBef>
                <a:spcPts val="0"/>
              </a:spcBef>
              <a:spcAft>
                <a:spcPts val="0"/>
              </a:spcAft>
              <a:buSzPts val="1400"/>
              <a:buNone/>
              <a:defRPr sz="1200">
                <a:solidFill>
                  <a:srgbClr val="898989"/>
                </a:solidFill>
                <a:latin typeface="Calibri"/>
                <a:ea typeface="Calibri"/>
                <a:cs typeface="Calibri"/>
                <a:sym typeface="Calibri"/>
              </a:defRPr>
            </a:lvl1pPr>
            <a:lvl2pPr marR="0" lvl="1"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274" name="Google Shape;274;p43"/>
          <p:cNvSpPr txBox="1">
            <a:spLocks noGrp="1"/>
          </p:cNvSpPr>
          <p:nvPr>
            <p:ph type="ftr" idx="11"/>
          </p:nvPr>
        </p:nvSpPr>
        <p:spPr>
          <a:xfrm>
            <a:off x="3124200" y="6638437"/>
            <a:ext cx="2895600" cy="231600"/>
          </a:xfrm>
          <a:prstGeom prst="rect">
            <a:avLst/>
          </a:prstGeom>
          <a:noFill/>
          <a:ln>
            <a:noFill/>
          </a:ln>
        </p:spPr>
        <p:txBody>
          <a:bodyPr spcFirstLastPara="1" wrap="square" lIns="91425" tIns="91425" rIns="91425" bIns="91425" anchor="ctr" anchorCtr="0"/>
          <a:lstStyle>
            <a:lvl1pPr marR="0" lvl="0" algn="ctr" rtl="0">
              <a:lnSpc>
                <a:spcPct val="100000"/>
              </a:lnSpc>
              <a:spcBef>
                <a:spcPts val="0"/>
              </a:spcBef>
              <a:spcAft>
                <a:spcPts val="0"/>
              </a:spcAft>
              <a:buSzPts val="1400"/>
              <a:buNone/>
              <a:defRPr sz="1200">
                <a:solidFill>
                  <a:srgbClr val="888888"/>
                </a:solidFill>
                <a:latin typeface="Calibri"/>
                <a:ea typeface="Calibri"/>
                <a:cs typeface="Calibri"/>
                <a:sym typeface="Calibri"/>
              </a:defRPr>
            </a:lvl1pPr>
            <a:lvl2pPr marR="0" lvl="1"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275" name="Google Shape;275;p43"/>
          <p:cNvSpPr txBox="1">
            <a:spLocks noGrp="1"/>
          </p:cNvSpPr>
          <p:nvPr>
            <p:ph type="sldNum" idx="12"/>
          </p:nvPr>
        </p:nvSpPr>
        <p:spPr>
          <a:xfrm>
            <a:off x="6553200" y="6638437"/>
            <a:ext cx="2133600" cy="231600"/>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276"/>
        <p:cNvGrpSpPr/>
        <p:nvPr/>
      </p:nvGrpSpPr>
      <p:grpSpPr>
        <a:xfrm>
          <a:off x="0" y="0"/>
          <a:ext cx="0" cy="0"/>
          <a:chOff x="0" y="0"/>
          <a:chExt cx="0" cy="0"/>
        </a:xfrm>
      </p:grpSpPr>
      <p:sp>
        <p:nvSpPr>
          <p:cNvPr id="277" name="Google Shape;277;p44"/>
          <p:cNvSpPr txBox="1">
            <a:spLocks noGrp="1"/>
          </p:cNvSpPr>
          <p:nvPr>
            <p:ph type="dt" idx="10"/>
          </p:nvPr>
        </p:nvSpPr>
        <p:spPr>
          <a:xfrm>
            <a:off x="457200" y="6638437"/>
            <a:ext cx="2133600" cy="231600"/>
          </a:xfrm>
          <a:prstGeom prst="rect">
            <a:avLst/>
          </a:prstGeom>
          <a:noFill/>
          <a:ln>
            <a:noFill/>
          </a:ln>
        </p:spPr>
        <p:txBody>
          <a:bodyPr spcFirstLastPara="1" wrap="square" lIns="91425" tIns="91425" rIns="91425" bIns="91425" anchor="ctr" anchorCtr="0"/>
          <a:lstStyle>
            <a:lvl1pPr marR="0" lvl="0" algn="l" rtl="0">
              <a:lnSpc>
                <a:spcPct val="100000"/>
              </a:lnSpc>
              <a:spcBef>
                <a:spcPts val="0"/>
              </a:spcBef>
              <a:spcAft>
                <a:spcPts val="0"/>
              </a:spcAft>
              <a:buSzPts val="1400"/>
              <a:buNone/>
              <a:defRPr sz="1200">
                <a:solidFill>
                  <a:srgbClr val="898989"/>
                </a:solidFill>
                <a:latin typeface="Calibri"/>
                <a:ea typeface="Calibri"/>
                <a:cs typeface="Calibri"/>
                <a:sym typeface="Calibri"/>
              </a:defRPr>
            </a:lvl1pPr>
            <a:lvl2pPr marR="0" lvl="1"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278" name="Google Shape;278;p44"/>
          <p:cNvSpPr txBox="1">
            <a:spLocks noGrp="1"/>
          </p:cNvSpPr>
          <p:nvPr>
            <p:ph type="ftr" idx="11"/>
          </p:nvPr>
        </p:nvSpPr>
        <p:spPr>
          <a:xfrm>
            <a:off x="3124200" y="6638437"/>
            <a:ext cx="2895600" cy="231600"/>
          </a:xfrm>
          <a:prstGeom prst="rect">
            <a:avLst/>
          </a:prstGeom>
          <a:noFill/>
          <a:ln>
            <a:noFill/>
          </a:ln>
        </p:spPr>
        <p:txBody>
          <a:bodyPr spcFirstLastPara="1" wrap="square" lIns="91425" tIns="91425" rIns="91425" bIns="91425" anchor="ctr" anchorCtr="0"/>
          <a:lstStyle>
            <a:lvl1pPr marR="0" lvl="0" algn="ctr" rtl="0">
              <a:lnSpc>
                <a:spcPct val="100000"/>
              </a:lnSpc>
              <a:spcBef>
                <a:spcPts val="0"/>
              </a:spcBef>
              <a:spcAft>
                <a:spcPts val="0"/>
              </a:spcAft>
              <a:buSzPts val="1400"/>
              <a:buNone/>
              <a:defRPr sz="1200">
                <a:solidFill>
                  <a:srgbClr val="888888"/>
                </a:solidFill>
                <a:latin typeface="Calibri"/>
                <a:ea typeface="Calibri"/>
                <a:cs typeface="Calibri"/>
                <a:sym typeface="Calibri"/>
              </a:defRPr>
            </a:lvl1pPr>
            <a:lvl2pPr marR="0" lvl="1"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279" name="Google Shape;279;p44"/>
          <p:cNvSpPr txBox="1">
            <a:spLocks noGrp="1"/>
          </p:cNvSpPr>
          <p:nvPr>
            <p:ph type="sldNum" idx="12"/>
          </p:nvPr>
        </p:nvSpPr>
        <p:spPr>
          <a:xfrm>
            <a:off x="6553200" y="6638437"/>
            <a:ext cx="2133600" cy="231600"/>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280"/>
        <p:cNvGrpSpPr/>
        <p:nvPr/>
      </p:nvGrpSpPr>
      <p:grpSpPr>
        <a:xfrm>
          <a:off x="0" y="0"/>
          <a:ext cx="0" cy="0"/>
          <a:chOff x="0" y="0"/>
          <a:chExt cx="0" cy="0"/>
        </a:xfrm>
      </p:grpSpPr>
      <p:sp>
        <p:nvSpPr>
          <p:cNvPr id="281" name="Google Shape;281;p45"/>
          <p:cNvSpPr txBox="1">
            <a:spLocks noGrp="1"/>
          </p:cNvSpPr>
          <p:nvPr>
            <p:ph type="title"/>
          </p:nvPr>
        </p:nvSpPr>
        <p:spPr>
          <a:xfrm>
            <a:off x="1508760" y="1069848"/>
            <a:ext cx="3008400" cy="1105200"/>
          </a:xfrm>
          <a:prstGeom prst="rect">
            <a:avLst/>
          </a:prstGeom>
          <a:noFill/>
          <a:ln>
            <a:noFill/>
          </a:ln>
        </p:spPr>
        <p:txBody>
          <a:bodyPr spcFirstLastPara="1" wrap="square" lIns="91425" tIns="91425" rIns="91425" bIns="91425" anchor="b" anchorCtr="0"/>
          <a:lstStyle>
            <a:lvl1pPr marR="0" lvl="0" algn="l" rtl="0">
              <a:lnSpc>
                <a:spcPct val="100000"/>
              </a:lnSpc>
              <a:spcBef>
                <a:spcPts val="0"/>
              </a:spcBef>
              <a:spcAft>
                <a:spcPts val="0"/>
              </a:spcAft>
              <a:buSzPts val="1400"/>
              <a:buNone/>
              <a:defRPr sz="2000" b="1"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SzPts val="1400"/>
              <a:buNone/>
              <a:defRPr sz="36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SzPts val="1400"/>
              <a:buNone/>
              <a:defRPr sz="36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SzPts val="1400"/>
              <a:buNone/>
              <a:defRPr sz="36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SzPts val="1400"/>
              <a:buNone/>
              <a:defRPr sz="3600" b="0" i="0" u="none" strike="noStrike" cap="none">
                <a:solidFill>
                  <a:schemeClr val="dk1"/>
                </a:solidFill>
                <a:latin typeface="Calibri"/>
                <a:ea typeface="Calibri"/>
                <a:cs typeface="Calibri"/>
                <a:sym typeface="Calibri"/>
              </a:defRPr>
            </a:lvl5pPr>
            <a:lvl6pPr marR="0" lvl="5" algn="ctr" rtl="0">
              <a:lnSpc>
                <a:spcPct val="100000"/>
              </a:lnSpc>
              <a:spcBef>
                <a:spcPts val="0"/>
              </a:spcBef>
              <a:spcAft>
                <a:spcPts val="0"/>
              </a:spcAft>
              <a:buSzPts val="1400"/>
              <a:buNone/>
              <a:defRPr sz="4400" b="0" i="0" u="none" strike="noStrike" cap="none">
                <a:solidFill>
                  <a:schemeClr val="dk1"/>
                </a:solidFill>
                <a:latin typeface="Calibri"/>
                <a:ea typeface="Calibri"/>
                <a:cs typeface="Calibri"/>
                <a:sym typeface="Calibri"/>
              </a:defRPr>
            </a:lvl6pPr>
            <a:lvl7pPr marR="0" lvl="6" algn="ctr" rtl="0">
              <a:lnSpc>
                <a:spcPct val="100000"/>
              </a:lnSpc>
              <a:spcBef>
                <a:spcPts val="0"/>
              </a:spcBef>
              <a:spcAft>
                <a:spcPts val="0"/>
              </a:spcAft>
              <a:buSzPts val="1400"/>
              <a:buNone/>
              <a:defRPr sz="4400" b="0" i="0" u="none" strike="noStrike" cap="none">
                <a:solidFill>
                  <a:schemeClr val="dk1"/>
                </a:solidFill>
                <a:latin typeface="Calibri"/>
                <a:ea typeface="Calibri"/>
                <a:cs typeface="Calibri"/>
                <a:sym typeface="Calibri"/>
              </a:defRPr>
            </a:lvl7pPr>
            <a:lvl8pPr marR="0" lvl="7" algn="ctr" rtl="0">
              <a:lnSpc>
                <a:spcPct val="100000"/>
              </a:lnSpc>
              <a:spcBef>
                <a:spcPts val="0"/>
              </a:spcBef>
              <a:spcAft>
                <a:spcPts val="0"/>
              </a:spcAft>
              <a:buSzPts val="1400"/>
              <a:buNone/>
              <a:defRPr sz="4400" b="0" i="0" u="none" strike="noStrike" cap="none">
                <a:solidFill>
                  <a:schemeClr val="dk1"/>
                </a:solidFill>
                <a:latin typeface="Calibri"/>
                <a:ea typeface="Calibri"/>
                <a:cs typeface="Calibri"/>
                <a:sym typeface="Calibri"/>
              </a:defRPr>
            </a:lvl8pPr>
            <a:lvl9pPr marR="0" lvl="8" algn="ctr" rtl="0">
              <a:lnSpc>
                <a:spcPct val="100000"/>
              </a:lnSpc>
              <a:spcBef>
                <a:spcPts val="0"/>
              </a:spcBef>
              <a:spcAft>
                <a:spcPts val="0"/>
              </a:spcAft>
              <a:buSzPts val="1400"/>
              <a:buNone/>
              <a:defRPr sz="4400" b="0" i="0" u="none" strike="noStrike" cap="none">
                <a:solidFill>
                  <a:schemeClr val="dk1"/>
                </a:solidFill>
                <a:latin typeface="Calibri"/>
                <a:ea typeface="Calibri"/>
                <a:cs typeface="Calibri"/>
                <a:sym typeface="Calibri"/>
              </a:defRPr>
            </a:lvl9pPr>
          </a:lstStyle>
          <a:p>
            <a:endParaRPr/>
          </a:p>
        </p:txBody>
      </p:sp>
      <p:sp>
        <p:nvSpPr>
          <p:cNvPr id="282" name="Google Shape;282;p45"/>
          <p:cNvSpPr txBox="1">
            <a:spLocks noGrp="1"/>
          </p:cNvSpPr>
          <p:nvPr>
            <p:ph type="body" idx="1"/>
          </p:nvPr>
        </p:nvSpPr>
        <p:spPr>
          <a:xfrm>
            <a:off x="4636008" y="1069848"/>
            <a:ext cx="4050900" cy="5056200"/>
          </a:xfrm>
          <a:prstGeom prst="rect">
            <a:avLst/>
          </a:prstGeom>
          <a:noFill/>
          <a:ln>
            <a:noFill/>
          </a:ln>
        </p:spPr>
        <p:txBody>
          <a:bodyPr spcFirstLastPara="1" wrap="square" lIns="91425" tIns="91425" rIns="91425" bIns="91425" anchor="t" anchorCtr="0"/>
          <a:lstStyle>
            <a:lvl1pPr marL="457200" marR="0" lvl="0" indent="-431800" algn="l" rtl="0">
              <a:lnSpc>
                <a:spcPct val="100000"/>
              </a:lnSpc>
              <a:spcBef>
                <a:spcPts val="640"/>
              </a:spcBef>
              <a:spcAft>
                <a:spcPts val="0"/>
              </a:spcAft>
              <a:buClr>
                <a:schemeClr val="dk1"/>
              </a:buClr>
              <a:buSzPts val="3200"/>
              <a:buFont typeface="Arial"/>
              <a:buChar char="•"/>
              <a:defRPr sz="3200" b="0" i="0" u="none" strike="noStrike" cap="none">
                <a:solidFill>
                  <a:schemeClr val="dk1"/>
                </a:solidFill>
                <a:latin typeface="Calibri"/>
                <a:ea typeface="Calibri"/>
                <a:cs typeface="Calibri"/>
                <a:sym typeface="Calibri"/>
              </a:defRPr>
            </a:lvl1pPr>
            <a:lvl2pPr marL="914400" marR="0" lvl="1" indent="-406400" algn="l" rtl="0">
              <a:lnSpc>
                <a:spcPct val="100000"/>
              </a:lnSpc>
              <a:spcBef>
                <a:spcPts val="56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2pPr>
            <a:lvl3pPr marL="1371600" marR="0" lvl="2" indent="-381000" algn="l" rtl="0">
              <a:lnSpc>
                <a:spcPct val="100000"/>
              </a:lnSpc>
              <a:spcBef>
                <a:spcPts val="48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3pPr>
            <a:lvl4pPr marL="1828800" marR="0" lvl="3"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4pPr>
            <a:lvl5pPr marL="2286000" marR="0" lvl="4"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5pPr>
            <a:lvl6pPr marL="2743200" marR="0" lvl="5"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6pPr>
            <a:lvl7pPr marL="3200400" marR="0" lvl="6"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7pPr>
            <a:lvl8pPr marL="3657600" marR="0" lvl="7"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8pPr>
            <a:lvl9pPr marL="4114800" marR="0" lvl="8"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9pPr>
          </a:lstStyle>
          <a:p>
            <a:endParaRPr/>
          </a:p>
        </p:txBody>
      </p:sp>
      <p:sp>
        <p:nvSpPr>
          <p:cNvPr id="283" name="Google Shape;283;p45"/>
          <p:cNvSpPr txBox="1">
            <a:spLocks noGrp="1"/>
          </p:cNvSpPr>
          <p:nvPr>
            <p:ph type="body" idx="2"/>
          </p:nvPr>
        </p:nvSpPr>
        <p:spPr>
          <a:xfrm>
            <a:off x="1508760" y="2203704"/>
            <a:ext cx="3008400" cy="3922500"/>
          </a:xfrm>
          <a:prstGeom prst="rect">
            <a:avLst/>
          </a:prstGeom>
          <a:noFill/>
          <a:ln>
            <a:noFill/>
          </a:ln>
        </p:spPr>
        <p:txBody>
          <a:bodyPr spcFirstLastPara="1" wrap="square" lIns="91425" tIns="91425" rIns="91425" bIns="91425" anchor="t" anchorCtr="0"/>
          <a:lstStyle>
            <a:lvl1pPr marL="457200" marR="0" lvl="0" indent="-228600" algn="l" rtl="0">
              <a:lnSpc>
                <a:spcPct val="100000"/>
              </a:lnSpc>
              <a:spcBef>
                <a:spcPts val="280"/>
              </a:spcBef>
              <a:spcAft>
                <a:spcPts val="0"/>
              </a:spcAft>
              <a:buClr>
                <a:schemeClr val="dk1"/>
              </a:buClr>
              <a:buSzPts val="1400"/>
              <a:buFont typeface="Arial"/>
              <a:buNone/>
              <a:defRPr sz="1400" b="0" i="0" u="none" strike="noStrike" cap="none">
                <a:solidFill>
                  <a:schemeClr val="dk1"/>
                </a:solidFill>
                <a:latin typeface="Calibri"/>
                <a:ea typeface="Calibri"/>
                <a:cs typeface="Calibri"/>
                <a:sym typeface="Calibri"/>
              </a:defRPr>
            </a:lvl1pPr>
            <a:lvl2pPr marL="914400" marR="0" lvl="1" indent="-228600" algn="l" rtl="0">
              <a:lnSpc>
                <a:spcPct val="100000"/>
              </a:lnSpc>
              <a:spcBef>
                <a:spcPts val="240"/>
              </a:spcBef>
              <a:spcAft>
                <a:spcPts val="0"/>
              </a:spcAft>
              <a:buClr>
                <a:schemeClr val="dk1"/>
              </a:buClr>
              <a:buSzPts val="1200"/>
              <a:buFont typeface="Arial"/>
              <a:buNone/>
              <a:defRPr sz="1200" b="0" i="0" u="none" strike="noStrike" cap="none">
                <a:solidFill>
                  <a:schemeClr val="dk1"/>
                </a:solidFill>
                <a:latin typeface="Calibri"/>
                <a:ea typeface="Calibri"/>
                <a:cs typeface="Calibri"/>
                <a:sym typeface="Calibri"/>
              </a:defRPr>
            </a:lvl2pPr>
            <a:lvl3pPr marL="1371600" marR="0" lvl="2" indent="-228600" algn="l" rtl="0">
              <a:lnSpc>
                <a:spcPct val="100000"/>
              </a:lnSpc>
              <a:spcBef>
                <a:spcPts val="200"/>
              </a:spcBef>
              <a:spcAft>
                <a:spcPts val="0"/>
              </a:spcAft>
              <a:buClr>
                <a:schemeClr val="dk1"/>
              </a:buClr>
              <a:buSzPts val="1000"/>
              <a:buFont typeface="Arial"/>
              <a:buNone/>
              <a:defRPr sz="1000" b="0" i="0" u="none" strike="noStrike" cap="none">
                <a:solidFill>
                  <a:schemeClr val="dk1"/>
                </a:solidFill>
                <a:latin typeface="Calibri"/>
                <a:ea typeface="Calibri"/>
                <a:cs typeface="Calibri"/>
                <a:sym typeface="Calibri"/>
              </a:defRPr>
            </a:lvl3pPr>
            <a:lvl4pPr marL="1828800" marR="0" lvl="3" indent="-228600" algn="l" rtl="0">
              <a:lnSpc>
                <a:spcPct val="100000"/>
              </a:lnSpc>
              <a:spcBef>
                <a:spcPts val="180"/>
              </a:spcBef>
              <a:spcAft>
                <a:spcPts val="0"/>
              </a:spcAft>
              <a:buClr>
                <a:schemeClr val="dk1"/>
              </a:buClr>
              <a:buSzPts val="900"/>
              <a:buFont typeface="Arial"/>
              <a:buNone/>
              <a:defRPr sz="900" b="0" i="0" u="none" strike="noStrike" cap="none">
                <a:solidFill>
                  <a:schemeClr val="dk1"/>
                </a:solidFill>
                <a:latin typeface="Calibri"/>
                <a:ea typeface="Calibri"/>
                <a:cs typeface="Calibri"/>
                <a:sym typeface="Calibri"/>
              </a:defRPr>
            </a:lvl4pPr>
            <a:lvl5pPr marL="2286000" marR="0" lvl="4" indent="-228600" algn="l" rtl="0">
              <a:lnSpc>
                <a:spcPct val="100000"/>
              </a:lnSpc>
              <a:spcBef>
                <a:spcPts val="180"/>
              </a:spcBef>
              <a:spcAft>
                <a:spcPts val="0"/>
              </a:spcAft>
              <a:buClr>
                <a:schemeClr val="dk1"/>
              </a:buClr>
              <a:buSzPts val="900"/>
              <a:buFont typeface="Arial"/>
              <a:buNone/>
              <a:defRPr sz="900" b="0" i="0" u="none" strike="noStrike" cap="none">
                <a:solidFill>
                  <a:schemeClr val="dk1"/>
                </a:solidFill>
                <a:latin typeface="Calibri"/>
                <a:ea typeface="Calibri"/>
                <a:cs typeface="Calibri"/>
                <a:sym typeface="Calibri"/>
              </a:defRPr>
            </a:lvl5pPr>
            <a:lvl6pPr marL="2743200" marR="0" lvl="5" indent="-228600" algn="l" rtl="0">
              <a:lnSpc>
                <a:spcPct val="100000"/>
              </a:lnSpc>
              <a:spcBef>
                <a:spcPts val="180"/>
              </a:spcBef>
              <a:spcAft>
                <a:spcPts val="0"/>
              </a:spcAft>
              <a:buClr>
                <a:schemeClr val="dk1"/>
              </a:buClr>
              <a:buSzPts val="900"/>
              <a:buFont typeface="Arial"/>
              <a:buNone/>
              <a:defRPr sz="900" b="0" i="0" u="none" strike="noStrike" cap="none">
                <a:solidFill>
                  <a:schemeClr val="dk1"/>
                </a:solidFill>
                <a:latin typeface="Calibri"/>
                <a:ea typeface="Calibri"/>
                <a:cs typeface="Calibri"/>
                <a:sym typeface="Calibri"/>
              </a:defRPr>
            </a:lvl6pPr>
            <a:lvl7pPr marL="3200400" marR="0" lvl="6" indent="-228600" algn="l" rtl="0">
              <a:lnSpc>
                <a:spcPct val="100000"/>
              </a:lnSpc>
              <a:spcBef>
                <a:spcPts val="180"/>
              </a:spcBef>
              <a:spcAft>
                <a:spcPts val="0"/>
              </a:spcAft>
              <a:buClr>
                <a:schemeClr val="dk1"/>
              </a:buClr>
              <a:buSzPts val="900"/>
              <a:buFont typeface="Arial"/>
              <a:buNone/>
              <a:defRPr sz="900" b="0" i="0" u="none" strike="noStrike" cap="none">
                <a:solidFill>
                  <a:schemeClr val="dk1"/>
                </a:solidFill>
                <a:latin typeface="Calibri"/>
                <a:ea typeface="Calibri"/>
                <a:cs typeface="Calibri"/>
                <a:sym typeface="Calibri"/>
              </a:defRPr>
            </a:lvl7pPr>
            <a:lvl8pPr marL="3657600" marR="0" lvl="7" indent="-228600" algn="l" rtl="0">
              <a:lnSpc>
                <a:spcPct val="100000"/>
              </a:lnSpc>
              <a:spcBef>
                <a:spcPts val="180"/>
              </a:spcBef>
              <a:spcAft>
                <a:spcPts val="0"/>
              </a:spcAft>
              <a:buClr>
                <a:schemeClr val="dk1"/>
              </a:buClr>
              <a:buSzPts val="900"/>
              <a:buFont typeface="Arial"/>
              <a:buNone/>
              <a:defRPr sz="900" b="0" i="0" u="none" strike="noStrike" cap="none">
                <a:solidFill>
                  <a:schemeClr val="dk1"/>
                </a:solidFill>
                <a:latin typeface="Calibri"/>
                <a:ea typeface="Calibri"/>
                <a:cs typeface="Calibri"/>
                <a:sym typeface="Calibri"/>
              </a:defRPr>
            </a:lvl8pPr>
            <a:lvl9pPr marL="4114800" marR="0" lvl="8" indent="-228600" algn="l" rtl="0">
              <a:lnSpc>
                <a:spcPct val="100000"/>
              </a:lnSpc>
              <a:spcBef>
                <a:spcPts val="180"/>
              </a:spcBef>
              <a:spcAft>
                <a:spcPts val="0"/>
              </a:spcAft>
              <a:buClr>
                <a:schemeClr val="dk1"/>
              </a:buClr>
              <a:buSzPts val="900"/>
              <a:buFont typeface="Arial"/>
              <a:buNone/>
              <a:defRPr sz="900" b="0" i="0" u="none" strike="noStrike" cap="none">
                <a:solidFill>
                  <a:schemeClr val="dk1"/>
                </a:solidFill>
                <a:latin typeface="Calibri"/>
                <a:ea typeface="Calibri"/>
                <a:cs typeface="Calibri"/>
                <a:sym typeface="Calibri"/>
              </a:defRPr>
            </a:lvl9pPr>
          </a:lstStyle>
          <a:p>
            <a:endParaRPr/>
          </a:p>
        </p:txBody>
      </p:sp>
      <p:sp>
        <p:nvSpPr>
          <p:cNvPr id="284" name="Google Shape;284;p45"/>
          <p:cNvSpPr txBox="1">
            <a:spLocks noGrp="1"/>
          </p:cNvSpPr>
          <p:nvPr>
            <p:ph type="dt" idx="10"/>
          </p:nvPr>
        </p:nvSpPr>
        <p:spPr>
          <a:xfrm>
            <a:off x="457200" y="6638437"/>
            <a:ext cx="2133600" cy="231600"/>
          </a:xfrm>
          <a:prstGeom prst="rect">
            <a:avLst/>
          </a:prstGeom>
          <a:noFill/>
          <a:ln>
            <a:noFill/>
          </a:ln>
        </p:spPr>
        <p:txBody>
          <a:bodyPr spcFirstLastPara="1" wrap="square" lIns="91425" tIns="91425" rIns="91425" bIns="91425" anchor="ctr" anchorCtr="0"/>
          <a:lstStyle>
            <a:lvl1pPr marR="0" lvl="0" algn="l" rtl="0">
              <a:lnSpc>
                <a:spcPct val="100000"/>
              </a:lnSpc>
              <a:spcBef>
                <a:spcPts val="0"/>
              </a:spcBef>
              <a:spcAft>
                <a:spcPts val="0"/>
              </a:spcAft>
              <a:buSzPts val="1400"/>
              <a:buNone/>
              <a:defRPr sz="1200">
                <a:solidFill>
                  <a:srgbClr val="898989"/>
                </a:solidFill>
                <a:latin typeface="Calibri"/>
                <a:ea typeface="Calibri"/>
                <a:cs typeface="Calibri"/>
                <a:sym typeface="Calibri"/>
              </a:defRPr>
            </a:lvl1pPr>
            <a:lvl2pPr marR="0" lvl="1"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285" name="Google Shape;285;p45"/>
          <p:cNvSpPr txBox="1">
            <a:spLocks noGrp="1"/>
          </p:cNvSpPr>
          <p:nvPr>
            <p:ph type="ftr" idx="11"/>
          </p:nvPr>
        </p:nvSpPr>
        <p:spPr>
          <a:xfrm>
            <a:off x="3124200" y="6638437"/>
            <a:ext cx="2895600" cy="231600"/>
          </a:xfrm>
          <a:prstGeom prst="rect">
            <a:avLst/>
          </a:prstGeom>
          <a:noFill/>
          <a:ln>
            <a:noFill/>
          </a:ln>
        </p:spPr>
        <p:txBody>
          <a:bodyPr spcFirstLastPara="1" wrap="square" lIns="91425" tIns="91425" rIns="91425" bIns="91425" anchor="ctr" anchorCtr="0"/>
          <a:lstStyle>
            <a:lvl1pPr marR="0" lvl="0" algn="ctr" rtl="0">
              <a:lnSpc>
                <a:spcPct val="100000"/>
              </a:lnSpc>
              <a:spcBef>
                <a:spcPts val="0"/>
              </a:spcBef>
              <a:spcAft>
                <a:spcPts val="0"/>
              </a:spcAft>
              <a:buSzPts val="1400"/>
              <a:buNone/>
              <a:defRPr sz="1200">
                <a:solidFill>
                  <a:srgbClr val="888888"/>
                </a:solidFill>
                <a:latin typeface="Calibri"/>
                <a:ea typeface="Calibri"/>
                <a:cs typeface="Calibri"/>
                <a:sym typeface="Calibri"/>
              </a:defRPr>
            </a:lvl1pPr>
            <a:lvl2pPr marR="0" lvl="1"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286" name="Google Shape;286;p45"/>
          <p:cNvSpPr txBox="1">
            <a:spLocks noGrp="1"/>
          </p:cNvSpPr>
          <p:nvPr>
            <p:ph type="sldNum" idx="12"/>
          </p:nvPr>
        </p:nvSpPr>
        <p:spPr>
          <a:xfrm>
            <a:off x="6553200" y="6638437"/>
            <a:ext cx="2133600" cy="231600"/>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287"/>
        <p:cNvGrpSpPr/>
        <p:nvPr/>
      </p:nvGrpSpPr>
      <p:grpSpPr>
        <a:xfrm>
          <a:off x="0" y="0"/>
          <a:ext cx="0" cy="0"/>
          <a:chOff x="0" y="0"/>
          <a:chExt cx="0" cy="0"/>
        </a:xfrm>
      </p:grpSpPr>
      <p:sp>
        <p:nvSpPr>
          <p:cNvPr id="288" name="Google Shape;288;p46"/>
          <p:cNvSpPr txBox="1">
            <a:spLocks noGrp="1"/>
          </p:cNvSpPr>
          <p:nvPr>
            <p:ph type="title"/>
          </p:nvPr>
        </p:nvSpPr>
        <p:spPr>
          <a:xfrm>
            <a:off x="2468944" y="4800600"/>
            <a:ext cx="5486400" cy="566700"/>
          </a:xfrm>
          <a:prstGeom prst="rect">
            <a:avLst/>
          </a:prstGeom>
          <a:noFill/>
          <a:ln>
            <a:noFill/>
          </a:ln>
        </p:spPr>
        <p:txBody>
          <a:bodyPr spcFirstLastPara="1" wrap="square" lIns="91425" tIns="91425" rIns="91425" bIns="91425" anchor="b" anchorCtr="0"/>
          <a:lstStyle>
            <a:lvl1pPr marR="0" lvl="0" algn="l" rtl="0">
              <a:lnSpc>
                <a:spcPct val="100000"/>
              </a:lnSpc>
              <a:spcBef>
                <a:spcPts val="0"/>
              </a:spcBef>
              <a:spcAft>
                <a:spcPts val="0"/>
              </a:spcAft>
              <a:buSzPts val="1400"/>
              <a:buNone/>
              <a:defRPr sz="2000" b="1"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SzPts val="1400"/>
              <a:buNone/>
              <a:defRPr sz="36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SzPts val="1400"/>
              <a:buNone/>
              <a:defRPr sz="36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SzPts val="1400"/>
              <a:buNone/>
              <a:defRPr sz="36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SzPts val="1400"/>
              <a:buNone/>
              <a:defRPr sz="3600" b="0" i="0" u="none" strike="noStrike" cap="none">
                <a:solidFill>
                  <a:schemeClr val="dk1"/>
                </a:solidFill>
                <a:latin typeface="Calibri"/>
                <a:ea typeface="Calibri"/>
                <a:cs typeface="Calibri"/>
                <a:sym typeface="Calibri"/>
              </a:defRPr>
            </a:lvl5pPr>
            <a:lvl6pPr marR="0" lvl="5" algn="ctr" rtl="0">
              <a:lnSpc>
                <a:spcPct val="100000"/>
              </a:lnSpc>
              <a:spcBef>
                <a:spcPts val="0"/>
              </a:spcBef>
              <a:spcAft>
                <a:spcPts val="0"/>
              </a:spcAft>
              <a:buSzPts val="1400"/>
              <a:buNone/>
              <a:defRPr sz="4400" b="0" i="0" u="none" strike="noStrike" cap="none">
                <a:solidFill>
                  <a:schemeClr val="dk1"/>
                </a:solidFill>
                <a:latin typeface="Calibri"/>
                <a:ea typeface="Calibri"/>
                <a:cs typeface="Calibri"/>
                <a:sym typeface="Calibri"/>
              </a:defRPr>
            </a:lvl6pPr>
            <a:lvl7pPr marR="0" lvl="6" algn="ctr" rtl="0">
              <a:lnSpc>
                <a:spcPct val="100000"/>
              </a:lnSpc>
              <a:spcBef>
                <a:spcPts val="0"/>
              </a:spcBef>
              <a:spcAft>
                <a:spcPts val="0"/>
              </a:spcAft>
              <a:buSzPts val="1400"/>
              <a:buNone/>
              <a:defRPr sz="4400" b="0" i="0" u="none" strike="noStrike" cap="none">
                <a:solidFill>
                  <a:schemeClr val="dk1"/>
                </a:solidFill>
                <a:latin typeface="Calibri"/>
                <a:ea typeface="Calibri"/>
                <a:cs typeface="Calibri"/>
                <a:sym typeface="Calibri"/>
              </a:defRPr>
            </a:lvl7pPr>
            <a:lvl8pPr marR="0" lvl="7" algn="ctr" rtl="0">
              <a:lnSpc>
                <a:spcPct val="100000"/>
              </a:lnSpc>
              <a:spcBef>
                <a:spcPts val="0"/>
              </a:spcBef>
              <a:spcAft>
                <a:spcPts val="0"/>
              </a:spcAft>
              <a:buSzPts val="1400"/>
              <a:buNone/>
              <a:defRPr sz="4400" b="0" i="0" u="none" strike="noStrike" cap="none">
                <a:solidFill>
                  <a:schemeClr val="dk1"/>
                </a:solidFill>
                <a:latin typeface="Calibri"/>
                <a:ea typeface="Calibri"/>
                <a:cs typeface="Calibri"/>
                <a:sym typeface="Calibri"/>
              </a:defRPr>
            </a:lvl8pPr>
            <a:lvl9pPr marR="0" lvl="8" algn="ctr" rtl="0">
              <a:lnSpc>
                <a:spcPct val="100000"/>
              </a:lnSpc>
              <a:spcBef>
                <a:spcPts val="0"/>
              </a:spcBef>
              <a:spcAft>
                <a:spcPts val="0"/>
              </a:spcAft>
              <a:buSzPts val="1400"/>
              <a:buNone/>
              <a:defRPr sz="4400" b="0" i="0" u="none" strike="noStrike" cap="none">
                <a:solidFill>
                  <a:schemeClr val="dk1"/>
                </a:solidFill>
                <a:latin typeface="Calibri"/>
                <a:ea typeface="Calibri"/>
                <a:cs typeface="Calibri"/>
                <a:sym typeface="Calibri"/>
              </a:defRPr>
            </a:lvl9pPr>
          </a:lstStyle>
          <a:p>
            <a:endParaRPr/>
          </a:p>
        </p:txBody>
      </p:sp>
      <p:sp>
        <p:nvSpPr>
          <p:cNvPr id="289" name="Google Shape;289;p46"/>
          <p:cNvSpPr>
            <a:spLocks noGrp="1"/>
          </p:cNvSpPr>
          <p:nvPr>
            <p:ph type="pic" idx="2"/>
          </p:nvPr>
        </p:nvSpPr>
        <p:spPr>
          <a:xfrm>
            <a:off x="2468944" y="1179575"/>
            <a:ext cx="5486400" cy="3548100"/>
          </a:xfrm>
          <a:prstGeom prst="rect">
            <a:avLst/>
          </a:prstGeom>
          <a:noFill/>
          <a:ln>
            <a:noFill/>
          </a:ln>
        </p:spPr>
        <p:txBody>
          <a:bodyPr spcFirstLastPara="1" wrap="square" lIns="91425" tIns="91425" rIns="91425" bIns="91425" anchor="t" anchorCtr="0"/>
          <a:lstStyle>
            <a:lvl1pPr marR="0" lvl="0" algn="l" rtl="0">
              <a:lnSpc>
                <a:spcPct val="100000"/>
              </a:lnSpc>
              <a:spcBef>
                <a:spcPts val="640"/>
              </a:spcBef>
              <a:spcAft>
                <a:spcPts val="0"/>
              </a:spcAft>
              <a:buClr>
                <a:schemeClr val="dk1"/>
              </a:buClr>
              <a:buSzPts val="3200"/>
              <a:buFont typeface="Arial"/>
              <a:buNone/>
              <a:defRPr sz="3200" b="0" i="0" u="none" strike="noStrike" cap="none">
                <a:solidFill>
                  <a:schemeClr val="dk1"/>
                </a:solidFill>
                <a:latin typeface="Calibri"/>
                <a:ea typeface="Calibri"/>
                <a:cs typeface="Calibri"/>
                <a:sym typeface="Calibri"/>
              </a:defRPr>
            </a:lvl1pPr>
            <a:lvl2pPr marR="0" lvl="1" algn="l" rtl="0">
              <a:lnSpc>
                <a:spcPct val="100000"/>
              </a:lnSpc>
              <a:spcBef>
                <a:spcPts val="560"/>
              </a:spcBef>
              <a:spcAft>
                <a:spcPts val="0"/>
              </a:spcAft>
              <a:buClr>
                <a:schemeClr val="dk1"/>
              </a:buClr>
              <a:buSzPts val="2800"/>
              <a:buFont typeface="Arial"/>
              <a:buNone/>
              <a:defRPr sz="2800" b="0" i="0" u="none" strike="noStrike" cap="none">
                <a:solidFill>
                  <a:schemeClr val="dk1"/>
                </a:solidFill>
                <a:latin typeface="Calibri"/>
                <a:ea typeface="Calibri"/>
                <a:cs typeface="Calibri"/>
                <a:sym typeface="Calibri"/>
              </a:defRPr>
            </a:lvl2pPr>
            <a:lvl3pPr marR="0" lvl="2" algn="l" rtl="0">
              <a:lnSpc>
                <a:spcPct val="100000"/>
              </a:lnSpc>
              <a:spcBef>
                <a:spcPts val="480"/>
              </a:spcBef>
              <a:spcAft>
                <a:spcPts val="0"/>
              </a:spcAft>
              <a:buClr>
                <a:schemeClr val="dk1"/>
              </a:buClr>
              <a:buSzPts val="2400"/>
              <a:buFont typeface="Arial"/>
              <a:buNone/>
              <a:defRPr sz="2400" b="0" i="0" u="none" strike="noStrike" cap="none">
                <a:solidFill>
                  <a:schemeClr val="dk1"/>
                </a:solidFill>
                <a:latin typeface="Calibri"/>
                <a:ea typeface="Calibri"/>
                <a:cs typeface="Calibri"/>
                <a:sym typeface="Calibri"/>
              </a:defRPr>
            </a:lvl3pPr>
            <a:lvl4pPr marR="0" lvl="3" algn="l" rtl="0">
              <a:lnSpc>
                <a:spcPct val="100000"/>
              </a:lnSpc>
              <a:spcBef>
                <a:spcPts val="4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4pPr>
            <a:lvl5pPr marR="0" lvl="4" algn="l" rtl="0">
              <a:lnSpc>
                <a:spcPct val="100000"/>
              </a:lnSpc>
              <a:spcBef>
                <a:spcPts val="4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5pPr>
            <a:lvl6pPr marR="0" lvl="5" algn="l" rtl="0">
              <a:lnSpc>
                <a:spcPct val="100000"/>
              </a:lnSpc>
              <a:spcBef>
                <a:spcPts val="4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6pPr>
            <a:lvl7pPr marR="0" lvl="6" algn="l" rtl="0">
              <a:lnSpc>
                <a:spcPct val="100000"/>
              </a:lnSpc>
              <a:spcBef>
                <a:spcPts val="4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7pPr>
            <a:lvl8pPr marR="0" lvl="7" algn="l" rtl="0">
              <a:lnSpc>
                <a:spcPct val="100000"/>
              </a:lnSpc>
              <a:spcBef>
                <a:spcPts val="4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8pPr>
            <a:lvl9pPr marR="0" lvl="8" algn="l" rtl="0">
              <a:lnSpc>
                <a:spcPct val="100000"/>
              </a:lnSpc>
              <a:spcBef>
                <a:spcPts val="4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9pPr>
          </a:lstStyle>
          <a:p>
            <a:endParaRPr/>
          </a:p>
        </p:txBody>
      </p:sp>
      <p:sp>
        <p:nvSpPr>
          <p:cNvPr id="290" name="Google Shape;290;p46"/>
          <p:cNvSpPr txBox="1">
            <a:spLocks noGrp="1"/>
          </p:cNvSpPr>
          <p:nvPr>
            <p:ph type="body" idx="1"/>
          </p:nvPr>
        </p:nvSpPr>
        <p:spPr>
          <a:xfrm>
            <a:off x="2468944" y="5367338"/>
            <a:ext cx="5486400" cy="804900"/>
          </a:xfrm>
          <a:prstGeom prst="rect">
            <a:avLst/>
          </a:prstGeom>
          <a:noFill/>
          <a:ln>
            <a:noFill/>
          </a:ln>
        </p:spPr>
        <p:txBody>
          <a:bodyPr spcFirstLastPara="1" wrap="square" lIns="91425" tIns="91425" rIns="91425" bIns="91425" anchor="t" anchorCtr="0"/>
          <a:lstStyle>
            <a:lvl1pPr marL="457200" marR="0" lvl="0" indent="-228600" algn="l" rtl="0">
              <a:lnSpc>
                <a:spcPct val="100000"/>
              </a:lnSpc>
              <a:spcBef>
                <a:spcPts val="280"/>
              </a:spcBef>
              <a:spcAft>
                <a:spcPts val="0"/>
              </a:spcAft>
              <a:buClr>
                <a:schemeClr val="dk1"/>
              </a:buClr>
              <a:buSzPts val="1400"/>
              <a:buFont typeface="Arial"/>
              <a:buNone/>
              <a:defRPr sz="1400" b="0" i="0" u="none" strike="noStrike" cap="none">
                <a:solidFill>
                  <a:schemeClr val="dk1"/>
                </a:solidFill>
                <a:latin typeface="Calibri"/>
                <a:ea typeface="Calibri"/>
                <a:cs typeface="Calibri"/>
                <a:sym typeface="Calibri"/>
              </a:defRPr>
            </a:lvl1pPr>
            <a:lvl2pPr marL="914400" marR="0" lvl="1" indent="-228600" algn="l" rtl="0">
              <a:lnSpc>
                <a:spcPct val="100000"/>
              </a:lnSpc>
              <a:spcBef>
                <a:spcPts val="240"/>
              </a:spcBef>
              <a:spcAft>
                <a:spcPts val="0"/>
              </a:spcAft>
              <a:buClr>
                <a:schemeClr val="dk1"/>
              </a:buClr>
              <a:buSzPts val="1200"/>
              <a:buFont typeface="Arial"/>
              <a:buNone/>
              <a:defRPr sz="1200" b="0" i="0" u="none" strike="noStrike" cap="none">
                <a:solidFill>
                  <a:schemeClr val="dk1"/>
                </a:solidFill>
                <a:latin typeface="Calibri"/>
                <a:ea typeface="Calibri"/>
                <a:cs typeface="Calibri"/>
                <a:sym typeface="Calibri"/>
              </a:defRPr>
            </a:lvl2pPr>
            <a:lvl3pPr marL="1371600" marR="0" lvl="2" indent="-228600" algn="l" rtl="0">
              <a:lnSpc>
                <a:spcPct val="100000"/>
              </a:lnSpc>
              <a:spcBef>
                <a:spcPts val="200"/>
              </a:spcBef>
              <a:spcAft>
                <a:spcPts val="0"/>
              </a:spcAft>
              <a:buClr>
                <a:schemeClr val="dk1"/>
              </a:buClr>
              <a:buSzPts val="1000"/>
              <a:buFont typeface="Arial"/>
              <a:buNone/>
              <a:defRPr sz="1000" b="0" i="0" u="none" strike="noStrike" cap="none">
                <a:solidFill>
                  <a:schemeClr val="dk1"/>
                </a:solidFill>
                <a:latin typeface="Calibri"/>
                <a:ea typeface="Calibri"/>
                <a:cs typeface="Calibri"/>
                <a:sym typeface="Calibri"/>
              </a:defRPr>
            </a:lvl3pPr>
            <a:lvl4pPr marL="1828800" marR="0" lvl="3" indent="-228600" algn="l" rtl="0">
              <a:lnSpc>
                <a:spcPct val="100000"/>
              </a:lnSpc>
              <a:spcBef>
                <a:spcPts val="180"/>
              </a:spcBef>
              <a:spcAft>
                <a:spcPts val="0"/>
              </a:spcAft>
              <a:buClr>
                <a:schemeClr val="dk1"/>
              </a:buClr>
              <a:buSzPts val="900"/>
              <a:buFont typeface="Arial"/>
              <a:buNone/>
              <a:defRPr sz="900" b="0" i="0" u="none" strike="noStrike" cap="none">
                <a:solidFill>
                  <a:schemeClr val="dk1"/>
                </a:solidFill>
                <a:latin typeface="Calibri"/>
                <a:ea typeface="Calibri"/>
                <a:cs typeface="Calibri"/>
                <a:sym typeface="Calibri"/>
              </a:defRPr>
            </a:lvl4pPr>
            <a:lvl5pPr marL="2286000" marR="0" lvl="4" indent="-228600" algn="l" rtl="0">
              <a:lnSpc>
                <a:spcPct val="100000"/>
              </a:lnSpc>
              <a:spcBef>
                <a:spcPts val="180"/>
              </a:spcBef>
              <a:spcAft>
                <a:spcPts val="0"/>
              </a:spcAft>
              <a:buClr>
                <a:schemeClr val="dk1"/>
              </a:buClr>
              <a:buSzPts val="900"/>
              <a:buFont typeface="Arial"/>
              <a:buNone/>
              <a:defRPr sz="900" b="0" i="0" u="none" strike="noStrike" cap="none">
                <a:solidFill>
                  <a:schemeClr val="dk1"/>
                </a:solidFill>
                <a:latin typeface="Calibri"/>
                <a:ea typeface="Calibri"/>
                <a:cs typeface="Calibri"/>
                <a:sym typeface="Calibri"/>
              </a:defRPr>
            </a:lvl5pPr>
            <a:lvl6pPr marL="2743200" marR="0" lvl="5" indent="-228600" algn="l" rtl="0">
              <a:lnSpc>
                <a:spcPct val="100000"/>
              </a:lnSpc>
              <a:spcBef>
                <a:spcPts val="180"/>
              </a:spcBef>
              <a:spcAft>
                <a:spcPts val="0"/>
              </a:spcAft>
              <a:buClr>
                <a:schemeClr val="dk1"/>
              </a:buClr>
              <a:buSzPts val="900"/>
              <a:buFont typeface="Arial"/>
              <a:buNone/>
              <a:defRPr sz="900" b="0" i="0" u="none" strike="noStrike" cap="none">
                <a:solidFill>
                  <a:schemeClr val="dk1"/>
                </a:solidFill>
                <a:latin typeface="Calibri"/>
                <a:ea typeface="Calibri"/>
                <a:cs typeface="Calibri"/>
                <a:sym typeface="Calibri"/>
              </a:defRPr>
            </a:lvl6pPr>
            <a:lvl7pPr marL="3200400" marR="0" lvl="6" indent="-228600" algn="l" rtl="0">
              <a:lnSpc>
                <a:spcPct val="100000"/>
              </a:lnSpc>
              <a:spcBef>
                <a:spcPts val="180"/>
              </a:spcBef>
              <a:spcAft>
                <a:spcPts val="0"/>
              </a:spcAft>
              <a:buClr>
                <a:schemeClr val="dk1"/>
              </a:buClr>
              <a:buSzPts val="900"/>
              <a:buFont typeface="Arial"/>
              <a:buNone/>
              <a:defRPr sz="900" b="0" i="0" u="none" strike="noStrike" cap="none">
                <a:solidFill>
                  <a:schemeClr val="dk1"/>
                </a:solidFill>
                <a:latin typeface="Calibri"/>
                <a:ea typeface="Calibri"/>
                <a:cs typeface="Calibri"/>
                <a:sym typeface="Calibri"/>
              </a:defRPr>
            </a:lvl7pPr>
            <a:lvl8pPr marL="3657600" marR="0" lvl="7" indent="-228600" algn="l" rtl="0">
              <a:lnSpc>
                <a:spcPct val="100000"/>
              </a:lnSpc>
              <a:spcBef>
                <a:spcPts val="180"/>
              </a:spcBef>
              <a:spcAft>
                <a:spcPts val="0"/>
              </a:spcAft>
              <a:buClr>
                <a:schemeClr val="dk1"/>
              </a:buClr>
              <a:buSzPts val="900"/>
              <a:buFont typeface="Arial"/>
              <a:buNone/>
              <a:defRPr sz="900" b="0" i="0" u="none" strike="noStrike" cap="none">
                <a:solidFill>
                  <a:schemeClr val="dk1"/>
                </a:solidFill>
                <a:latin typeface="Calibri"/>
                <a:ea typeface="Calibri"/>
                <a:cs typeface="Calibri"/>
                <a:sym typeface="Calibri"/>
              </a:defRPr>
            </a:lvl8pPr>
            <a:lvl9pPr marL="4114800" marR="0" lvl="8" indent="-228600" algn="l" rtl="0">
              <a:lnSpc>
                <a:spcPct val="100000"/>
              </a:lnSpc>
              <a:spcBef>
                <a:spcPts val="180"/>
              </a:spcBef>
              <a:spcAft>
                <a:spcPts val="0"/>
              </a:spcAft>
              <a:buClr>
                <a:schemeClr val="dk1"/>
              </a:buClr>
              <a:buSzPts val="900"/>
              <a:buFont typeface="Arial"/>
              <a:buNone/>
              <a:defRPr sz="900" b="0" i="0" u="none" strike="noStrike" cap="none">
                <a:solidFill>
                  <a:schemeClr val="dk1"/>
                </a:solidFill>
                <a:latin typeface="Calibri"/>
                <a:ea typeface="Calibri"/>
                <a:cs typeface="Calibri"/>
                <a:sym typeface="Calibri"/>
              </a:defRPr>
            </a:lvl9pPr>
          </a:lstStyle>
          <a:p>
            <a:endParaRPr/>
          </a:p>
        </p:txBody>
      </p:sp>
      <p:sp>
        <p:nvSpPr>
          <p:cNvPr id="291" name="Google Shape;291;p46"/>
          <p:cNvSpPr txBox="1">
            <a:spLocks noGrp="1"/>
          </p:cNvSpPr>
          <p:nvPr>
            <p:ph type="dt" idx="10"/>
          </p:nvPr>
        </p:nvSpPr>
        <p:spPr>
          <a:xfrm>
            <a:off x="457200" y="6638437"/>
            <a:ext cx="2133600" cy="231600"/>
          </a:xfrm>
          <a:prstGeom prst="rect">
            <a:avLst/>
          </a:prstGeom>
          <a:noFill/>
          <a:ln>
            <a:noFill/>
          </a:ln>
        </p:spPr>
        <p:txBody>
          <a:bodyPr spcFirstLastPara="1" wrap="square" lIns="91425" tIns="91425" rIns="91425" bIns="91425" anchor="ctr" anchorCtr="0"/>
          <a:lstStyle>
            <a:lvl1pPr marR="0" lvl="0" algn="l" rtl="0">
              <a:lnSpc>
                <a:spcPct val="100000"/>
              </a:lnSpc>
              <a:spcBef>
                <a:spcPts val="0"/>
              </a:spcBef>
              <a:spcAft>
                <a:spcPts val="0"/>
              </a:spcAft>
              <a:buSzPts val="1400"/>
              <a:buNone/>
              <a:defRPr sz="1200">
                <a:solidFill>
                  <a:srgbClr val="898989"/>
                </a:solidFill>
                <a:latin typeface="Calibri"/>
                <a:ea typeface="Calibri"/>
                <a:cs typeface="Calibri"/>
                <a:sym typeface="Calibri"/>
              </a:defRPr>
            </a:lvl1pPr>
            <a:lvl2pPr marR="0" lvl="1"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292" name="Google Shape;292;p46"/>
          <p:cNvSpPr txBox="1">
            <a:spLocks noGrp="1"/>
          </p:cNvSpPr>
          <p:nvPr>
            <p:ph type="ftr" idx="11"/>
          </p:nvPr>
        </p:nvSpPr>
        <p:spPr>
          <a:xfrm>
            <a:off x="3124200" y="6638437"/>
            <a:ext cx="2895600" cy="231600"/>
          </a:xfrm>
          <a:prstGeom prst="rect">
            <a:avLst/>
          </a:prstGeom>
          <a:noFill/>
          <a:ln>
            <a:noFill/>
          </a:ln>
        </p:spPr>
        <p:txBody>
          <a:bodyPr spcFirstLastPara="1" wrap="square" lIns="91425" tIns="91425" rIns="91425" bIns="91425" anchor="ctr" anchorCtr="0"/>
          <a:lstStyle>
            <a:lvl1pPr marR="0" lvl="0" algn="ctr" rtl="0">
              <a:lnSpc>
                <a:spcPct val="100000"/>
              </a:lnSpc>
              <a:spcBef>
                <a:spcPts val="0"/>
              </a:spcBef>
              <a:spcAft>
                <a:spcPts val="0"/>
              </a:spcAft>
              <a:buSzPts val="1400"/>
              <a:buNone/>
              <a:defRPr sz="1200">
                <a:solidFill>
                  <a:srgbClr val="888888"/>
                </a:solidFill>
                <a:latin typeface="Calibri"/>
                <a:ea typeface="Calibri"/>
                <a:cs typeface="Calibri"/>
                <a:sym typeface="Calibri"/>
              </a:defRPr>
            </a:lvl1pPr>
            <a:lvl2pPr marR="0" lvl="1"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293" name="Google Shape;293;p46"/>
          <p:cNvSpPr txBox="1">
            <a:spLocks noGrp="1"/>
          </p:cNvSpPr>
          <p:nvPr>
            <p:ph type="sldNum" idx="12"/>
          </p:nvPr>
        </p:nvSpPr>
        <p:spPr>
          <a:xfrm>
            <a:off x="6553200" y="6638437"/>
            <a:ext cx="2133600" cy="231600"/>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294"/>
        <p:cNvGrpSpPr/>
        <p:nvPr/>
      </p:nvGrpSpPr>
      <p:grpSpPr>
        <a:xfrm>
          <a:off x="0" y="0"/>
          <a:ext cx="0" cy="0"/>
          <a:chOff x="0" y="0"/>
          <a:chExt cx="0" cy="0"/>
        </a:xfrm>
      </p:grpSpPr>
      <p:sp>
        <p:nvSpPr>
          <p:cNvPr id="295" name="Google Shape;295;p47"/>
          <p:cNvSpPr txBox="1">
            <a:spLocks noGrp="1"/>
          </p:cNvSpPr>
          <p:nvPr>
            <p:ph type="title"/>
          </p:nvPr>
        </p:nvSpPr>
        <p:spPr>
          <a:xfrm>
            <a:off x="1417638" y="977900"/>
            <a:ext cx="7269300" cy="1143000"/>
          </a:xfrm>
          <a:prstGeom prst="rect">
            <a:avLst/>
          </a:prstGeom>
          <a:noFill/>
          <a:ln>
            <a:noFill/>
          </a:ln>
        </p:spPr>
        <p:txBody>
          <a:bodyPr spcFirstLastPara="1" wrap="square" lIns="91425" tIns="91425" rIns="91425" bIns="91425" anchor="ctr" anchorCtr="0"/>
          <a:lstStyle>
            <a:lvl1pPr marR="0" lvl="0" algn="l" rtl="0">
              <a:lnSpc>
                <a:spcPct val="100000"/>
              </a:lnSpc>
              <a:spcBef>
                <a:spcPts val="0"/>
              </a:spcBef>
              <a:spcAft>
                <a:spcPts val="0"/>
              </a:spcAft>
              <a:buSzPts val="1400"/>
              <a:buNone/>
              <a:defRPr sz="36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SzPts val="1400"/>
              <a:buNone/>
              <a:defRPr sz="36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SzPts val="1400"/>
              <a:buNone/>
              <a:defRPr sz="36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SzPts val="1400"/>
              <a:buNone/>
              <a:defRPr sz="36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SzPts val="1400"/>
              <a:buNone/>
              <a:defRPr sz="3600" b="0" i="0" u="none" strike="noStrike" cap="none">
                <a:solidFill>
                  <a:schemeClr val="dk1"/>
                </a:solidFill>
                <a:latin typeface="Calibri"/>
                <a:ea typeface="Calibri"/>
                <a:cs typeface="Calibri"/>
                <a:sym typeface="Calibri"/>
              </a:defRPr>
            </a:lvl5pPr>
            <a:lvl6pPr marR="0" lvl="5" algn="ctr" rtl="0">
              <a:lnSpc>
                <a:spcPct val="100000"/>
              </a:lnSpc>
              <a:spcBef>
                <a:spcPts val="0"/>
              </a:spcBef>
              <a:spcAft>
                <a:spcPts val="0"/>
              </a:spcAft>
              <a:buSzPts val="1400"/>
              <a:buNone/>
              <a:defRPr sz="4400" b="0" i="0" u="none" strike="noStrike" cap="none">
                <a:solidFill>
                  <a:schemeClr val="dk1"/>
                </a:solidFill>
                <a:latin typeface="Calibri"/>
                <a:ea typeface="Calibri"/>
                <a:cs typeface="Calibri"/>
                <a:sym typeface="Calibri"/>
              </a:defRPr>
            </a:lvl6pPr>
            <a:lvl7pPr marR="0" lvl="6" algn="ctr" rtl="0">
              <a:lnSpc>
                <a:spcPct val="100000"/>
              </a:lnSpc>
              <a:spcBef>
                <a:spcPts val="0"/>
              </a:spcBef>
              <a:spcAft>
                <a:spcPts val="0"/>
              </a:spcAft>
              <a:buSzPts val="1400"/>
              <a:buNone/>
              <a:defRPr sz="4400" b="0" i="0" u="none" strike="noStrike" cap="none">
                <a:solidFill>
                  <a:schemeClr val="dk1"/>
                </a:solidFill>
                <a:latin typeface="Calibri"/>
                <a:ea typeface="Calibri"/>
                <a:cs typeface="Calibri"/>
                <a:sym typeface="Calibri"/>
              </a:defRPr>
            </a:lvl7pPr>
            <a:lvl8pPr marR="0" lvl="7" algn="ctr" rtl="0">
              <a:lnSpc>
                <a:spcPct val="100000"/>
              </a:lnSpc>
              <a:spcBef>
                <a:spcPts val="0"/>
              </a:spcBef>
              <a:spcAft>
                <a:spcPts val="0"/>
              </a:spcAft>
              <a:buSzPts val="1400"/>
              <a:buNone/>
              <a:defRPr sz="4400" b="0" i="0" u="none" strike="noStrike" cap="none">
                <a:solidFill>
                  <a:schemeClr val="dk1"/>
                </a:solidFill>
                <a:latin typeface="Calibri"/>
                <a:ea typeface="Calibri"/>
                <a:cs typeface="Calibri"/>
                <a:sym typeface="Calibri"/>
              </a:defRPr>
            </a:lvl8pPr>
            <a:lvl9pPr marR="0" lvl="8" algn="ctr" rtl="0">
              <a:lnSpc>
                <a:spcPct val="100000"/>
              </a:lnSpc>
              <a:spcBef>
                <a:spcPts val="0"/>
              </a:spcBef>
              <a:spcAft>
                <a:spcPts val="0"/>
              </a:spcAft>
              <a:buSzPts val="1400"/>
              <a:buNone/>
              <a:defRPr sz="4400" b="0" i="0" u="none" strike="noStrike" cap="none">
                <a:solidFill>
                  <a:schemeClr val="dk1"/>
                </a:solidFill>
                <a:latin typeface="Calibri"/>
                <a:ea typeface="Calibri"/>
                <a:cs typeface="Calibri"/>
                <a:sym typeface="Calibri"/>
              </a:defRPr>
            </a:lvl9pPr>
          </a:lstStyle>
          <a:p>
            <a:endParaRPr/>
          </a:p>
        </p:txBody>
      </p:sp>
      <p:sp>
        <p:nvSpPr>
          <p:cNvPr id="296" name="Google Shape;296;p47"/>
          <p:cNvSpPr txBox="1">
            <a:spLocks noGrp="1"/>
          </p:cNvSpPr>
          <p:nvPr>
            <p:ph type="body" idx="1"/>
          </p:nvPr>
        </p:nvSpPr>
        <p:spPr>
          <a:xfrm rot="5400000">
            <a:off x="3072599" y="511838"/>
            <a:ext cx="3959100" cy="7269300"/>
          </a:xfrm>
          <a:prstGeom prst="rect">
            <a:avLst/>
          </a:prstGeom>
          <a:noFill/>
          <a:ln>
            <a:noFill/>
          </a:ln>
        </p:spPr>
        <p:txBody>
          <a:bodyPr spcFirstLastPara="1" wrap="square" lIns="91425" tIns="91425" rIns="91425" bIns="91425" anchor="t" anchorCtr="0"/>
          <a:lstStyle>
            <a:lvl1pPr marL="457200" marR="0" lvl="0" indent="-431800" algn="l" rtl="0">
              <a:lnSpc>
                <a:spcPct val="100000"/>
              </a:lnSpc>
              <a:spcBef>
                <a:spcPts val="640"/>
              </a:spcBef>
              <a:spcAft>
                <a:spcPts val="0"/>
              </a:spcAft>
              <a:buClr>
                <a:schemeClr val="dk1"/>
              </a:buClr>
              <a:buSzPts val="3200"/>
              <a:buFont typeface="Arial"/>
              <a:buChar char="•"/>
              <a:defRPr sz="3200" b="0" i="0" u="none" strike="noStrike" cap="none">
                <a:solidFill>
                  <a:schemeClr val="dk1"/>
                </a:solidFill>
                <a:latin typeface="Calibri"/>
                <a:ea typeface="Calibri"/>
                <a:cs typeface="Calibri"/>
                <a:sym typeface="Calibri"/>
              </a:defRPr>
            </a:lvl1pPr>
            <a:lvl2pPr marL="914400" marR="0" lvl="1" indent="-406400" algn="l" rtl="0">
              <a:lnSpc>
                <a:spcPct val="100000"/>
              </a:lnSpc>
              <a:spcBef>
                <a:spcPts val="56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2pPr>
            <a:lvl3pPr marL="1371600" marR="0" lvl="2" indent="-381000" algn="l" rtl="0">
              <a:lnSpc>
                <a:spcPct val="100000"/>
              </a:lnSpc>
              <a:spcBef>
                <a:spcPts val="48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3pPr>
            <a:lvl4pPr marL="1828800" marR="0" lvl="3"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4pPr>
            <a:lvl5pPr marL="2286000" marR="0" lvl="4"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5pPr>
            <a:lvl6pPr marL="2743200" marR="0" lvl="5"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6pPr>
            <a:lvl7pPr marL="3200400" marR="0" lvl="6"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7pPr>
            <a:lvl8pPr marL="3657600" marR="0" lvl="7"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8pPr>
            <a:lvl9pPr marL="4114800" marR="0" lvl="8"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9pPr>
          </a:lstStyle>
          <a:p>
            <a:endParaRPr/>
          </a:p>
        </p:txBody>
      </p:sp>
      <p:sp>
        <p:nvSpPr>
          <p:cNvPr id="297" name="Google Shape;297;p47"/>
          <p:cNvSpPr txBox="1">
            <a:spLocks noGrp="1"/>
          </p:cNvSpPr>
          <p:nvPr>
            <p:ph type="dt" idx="10"/>
          </p:nvPr>
        </p:nvSpPr>
        <p:spPr>
          <a:xfrm>
            <a:off x="457200" y="6638437"/>
            <a:ext cx="2133600" cy="231600"/>
          </a:xfrm>
          <a:prstGeom prst="rect">
            <a:avLst/>
          </a:prstGeom>
          <a:noFill/>
          <a:ln>
            <a:noFill/>
          </a:ln>
        </p:spPr>
        <p:txBody>
          <a:bodyPr spcFirstLastPara="1" wrap="square" lIns="91425" tIns="91425" rIns="91425" bIns="91425" anchor="ctr" anchorCtr="0"/>
          <a:lstStyle>
            <a:lvl1pPr marR="0" lvl="0" algn="l" rtl="0">
              <a:lnSpc>
                <a:spcPct val="100000"/>
              </a:lnSpc>
              <a:spcBef>
                <a:spcPts val="0"/>
              </a:spcBef>
              <a:spcAft>
                <a:spcPts val="0"/>
              </a:spcAft>
              <a:buSzPts val="1400"/>
              <a:buNone/>
              <a:defRPr sz="1200">
                <a:solidFill>
                  <a:srgbClr val="898989"/>
                </a:solidFill>
                <a:latin typeface="Calibri"/>
                <a:ea typeface="Calibri"/>
                <a:cs typeface="Calibri"/>
                <a:sym typeface="Calibri"/>
              </a:defRPr>
            </a:lvl1pPr>
            <a:lvl2pPr marR="0" lvl="1"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298" name="Google Shape;298;p47"/>
          <p:cNvSpPr txBox="1">
            <a:spLocks noGrp="1"/>
          </p:cNvSpPr>
          <p:nvPr>
            <p:ph type="ftr" idx="11"/>
          </p:nvPr>
        </p:nvSpPr>
        <p:spPr>
          <a:xfrm>
            <a:off x="3124200" y="6638437"/>
            <a:ext cx="2895600" cy="231600"/>
          </a:xfrm>
          <a:prstGeom prst="rect">
            <a:avLst/>
          </a:prstGeom>
          <a:noFill/>
          <a:ln>
            <a:noFill/>
          </a:ln>
        </p:spPr>
        <p:txBody>
          <a:bodyPr spcFirstLastPara="1" wrap="square" lIns="91425" tIns="91425" rIns="91425" bIns="91425" anchor="ctr" anchorCtr="0"/>
          <a:lstStyle>
            <a:lvl1pPr marR="0" lvl="0" algn="ctr" rtl="0">
              <a:lnSpc>
                <a:spcPct val="100000"/>
              </a:lnSpc>
              <a:spcBef>
                <a:spcPts val="0"/>
              </a:spcBef>
              <a:spcAft>
                <a:spcPts val="0"/>
              </a:spcAft>
              <a:buSzPts val="1400"/>
              <a:buNone/>
              <a:defRPr sz="1200">
                <a:solidFill>
                  <a:srgbClr val="888888"/>
                </a:solidFill>
                <a:latin typeface="Calibri"/>
                <a:ea typeface="Calibri"/>
                <a:cs typeface="Calibri"/>
                <a:sym typeface="Calibri"/>
              </a:defRPr>
            </a:lvl1pPr>
            <a:lvl2pPr marR="0" lvl="1"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299" name="Google Shape;299;p47"/>
          <p:cNvSpPr txBox="1">
            <a:spLocks noGrp="1"/>
          </p:cNvSpPr>
          <p:nvPr>
            <p:ph type="sldNum" idx="12"/>
          </p:nvPr>
        </p:nvSpPr>
        <p:spPr>
          <a:xfrm>
            <a:off x="6553200" y="6638437"/>
            <a:ext cx="2133600" cy="231600"/>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300"/>
        <p:cNvGrpSpPr/>
        <p:nvPr/>
      </p:nvGrpSpPr>
      <p:grpSpPr>
        <a:xfrm>
          <a:off x="0" y="0"/>
          <a:ext cx="0" cy="0"/>
          <a:chOff x="0" y="0"/>
          <a:chExt cx="0" cy="0"/>
        </a:xfrm>
      </p:grpSpPr>
      <p:sp>
        <p:nvSpPr>
          <p:cNvPr id="301" name="Google Shape;301;p48"/>
          <p:cNvSpPr txBox="1">
            <a:spLocks noGrp="1"/>
          </p:cNvSpPr>
          <p:nvPr>
            <p:ph type="title"/>
          </p:nvPr>
        </p:nvSpPr>
        <p:spPr>
          <a:xfrm rot="5400000">
            <a:off x="5130001" y="2569247"/>
            <a:ext cx="5056200" cy="2057400"/>
          </a:xfrm>
          <a:prstGeom prst="rect">
            <a:avLst/>
          </a:prstGeom>
          <a:noFill/>
          <a:ln>
            <a:noFill/>
          </a:ln>
        </p:spPr>
        <p:txBody>
          <a:bodyPr spcFirstLastPara="1" wrap="square" lIns="91425" tIns="91425" rIns="91425" bIns="91425" anchor="ctr" anchorCtr="0"/>
          <a:lstStyle>
            <a:lvl1pPr marR="0" lvl="0" algn="l" rtl="0">
              <a:lnSpc>
                <a:spcPct val="100000"/>
              </a:lnSpc>
              <a:spcBef>
                <a:spcPts val="0"/>
              </a:spcBef>
              <a:spcAft>
                <a:spcPts val="0"/>
              </a:spcAft>
              <a:buSzPts val="1400"/>
              <a:buNone/>
              <a:defRPr sz="36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SzPts val="1400"/>
              <a:buNone/>
              <a:defRPr sz="36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SzPts val="1400"/>
              <a:buNone/>
              <a:defRPr sz="36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SzPts val="1400"/>
              <a:buNone/>
              <a:defRPr sz="36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SzPts val="1400"/>
              <a:buNone/>
              <a:defRPr sz="3600" b="0" i="0" u="none" strike="noStrike" cap="none">
                <a:solidFill>
                  <a:schemeClr val="dk1"/>
                </a:solidFill>
                <a:latin typeface="Calibri"/>
                <a:ea typeface="Calibri"/>
                <a:cs typeface="Calibri"/>
                <a:sym typeface="Calibri"/>
              </a:defRPr>
            </a:lvl5pPr>
            <a:lvl6pPr marR="0" lvl="5" algn="ctr" rtl="0">
              <a:lnSpc>
                <a:spcPct val="100000"/>
              </a:lnSpc>
              <a:spcBef>
                <a:spcPts val="0"/>
              </a:spcBef>
              <a:spcAft>
                <a:spcPts val="0"/>
              </a:spcAft>
              <a:buSzPts val="1400"/>
              <a:buNone/>
              <a:defRPr sz="4400" b="0" i="0" u="none" strike="noStrike" cap="none">
                <a:solidFill>
                  <a:schemeClr val="dk1"/>
                </a:solidFill>
                <a:latin typeface="Calibri"/>
                <a:ea typeface="Calibri"/>
                <a:cs typeface="Calibri"/>
                <a:sym typeface="Calibri"/>
              </a:defRPr>
            </a:lvl6pPr>
            <a:lvl7pPr marR="0" lvl="6" algn="ctr" rtl="0">
              <a:lnSpc>
                <a:spcPct val="100000"/>
              </a:lnSpc>
              <a:spcBef>
                <a:spcPts val="0"/>
              </a:spcBef>
              <a:spcAft>
                <a:spcPts val="0"/>
              </a:spcAft>
              <a:buSzPts val="1400"/>
              <a:buNone/>
              <a:defRPr sz="4400" b="0" i="0" u="none" strike="noStrike" cap="none">
                <a:solidFill>
                  <a:schemeClr val="dk1"/>
                </a:solidFill>
                <a:latin typeface="Calibri"/>
                <a:ea typeface="Calibri"/>
                <a:cs typeface="Calibri"/>
                <a:sym typeface="Calibri"/>
              </a:defRPr>
            </a:lvl7pPr>
            <a:lvl8pPr marR="0" lvl="7" algn="ctr" rtl="0">
              <a:lnSpc>
                <a:spcPct val="100000"/>
              </a:lnSpc>
              <a:spcBef>
                <a:spcPts val="0"/>
              </a:spcBef>
              <a:spcAft>
                <a:spcPts val="0"/>
              </a:spcAft>
              <a:buSzPts val="1400"/>
              <a:buNone/>
              <a:defRPr sz="4400" b="0" i="0" u="none" strike="noStrike" cap="none">
                <a:solidFill>
                  <a:schemeClr val="dk1"/>
                </a:solidFill>
                <a:latin typeface="Calibri"/>
                <a:ea typeface="Calibri"/>
                <a:cs typeface="Calibri"/>
                <a:sym typeface="Calibri"/>
              </a:defRPr>
            </a:lvl8pPr>
            <a:lvl9pPr marR="0" lvl="8" algn="ctr" rtl="0">
              <a:lnSpc>
                <a:spcPct val="100000"/>
              </a:lnSpc>
              <a:spcBef>
                <a:spcPts val="0"/>
              </a:spcBef>
              <a:spcAft>
                <a:spcPts val="0"/>
              </a:spcAft>
              <a:buSzPts val="1400"/>
              <a:buNone/>
              <a:defRPr sz="4400" b="0" i="0" u="none" strike="noStrike" cap="none">
                <a:solidFill>
                  <a:schemeClr val="dk1"/>
                </a:solidFill>
                <a:latin typeface="Calibri"/>
                <a:ea typeface="Calibri"/>
                <a:cs typeface="Calibri"/>
                <a:sym typeface="Calibri"/>
              </a:defRPr>
            </a:lvl9pPr>
          </a:lstStyle>
          <a:p>
            <a:endParaRPr/>
          </a:p>
        </p:txBody>
      </p:sp>
      <p:sp>
        <p:nvSpPr>
          <p:cNvPr id="302" name="Google Shape;302;p48"/>
          <p:cNvSpPr txBox="1">
            <a:spLocks noGrp="1"/>
          </p:cNvSpPr>
          <p:nvPr>
            <p:ph type="body" idx="1"/>
          </p:nvPr>
        </p:nvSpPr>
        <p:spPr>
          <a:xfrm rot="5400000">
            <a:off x="1377900" y="1026947"/>
            <a:ext cx="5056200" cy="5142000"/>
          </a:xfrm>
          <a:prstGeom prst="rect">
            <a:avLst/>
          </a:prstGeom>
          <a:noFill/>
          <a:ln>
            <a:noFill/>
          </a:ln>
        </p:spPr>
        <p:txBody>
          <a:bodyPr spcFirstLastPara="1" wrap="square" lIns="91425" tIns="91425" rIns="91425" bIns="91425" anchor="t" anchorCtr="0"/>
          <a:lstStyle>
            <a:lvl1pPr marL="457200" marR="0" lvl="0" indent="-431800" algn="l" rtl="0">
              <a:lnSpc>
                <a:spcPct val="100000"/>
              </a:lnSpc>
              <a:spcBef>
                <a:spcPts val="640"/>
              </a:spcBef>
              <a:spcAft>
                <a:spcPts val="0"/>
              </a:spcAft>
              <a:buClr>
                <a:schemeClr val="dk1"/>
              </a:buClr>
              <a:buSzPts val="3200"/>
              <a:buFont typeface="Arial"/>
              <a:buChar char="•"/>
              <a:defRPr sz="3200" b="0" i="0" u="none" strike="noStrike" cap="none">
                <a:solidFill>
                  <a:schemeClr val="dk1"/>
                </a:solidFill>
                <a:latin typeface="Calibri"/>
                <a:ea typeface="Calibri"/>
                <a:cs typeface="Calibri"/>
                <a:sym typeface="Calibri"/>
              </a:defRPr>
            </a:lvl1pPr>
            <a:lvl2pPr marL="914400" marR="0" lvl="1" indent="-406400" algn="l" rtl="0">
              <a:lnSpc>
                <a:spcPct val="100000"/>
              </a:lnSpc>
              <a:spcBef>
                <a:spcPts val="56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2pPr>
            <a:lvl3pPr marL="1371600" marR="0" lvl="2" indent="-381000" algn="l" rtl="0">
              <a:lnSpc>
                <a:spcPct val="100000"/>
              </a:lnSpc>
              <a:spcBef>
                <a:spcPts val="48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3pPr>
            <a:lvl4pPr marL="1828800" marR="0" lvl="3"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4pPr>
            <a:lvl5pPr marL="2286000" marR="0" lvl="4"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5pPr>
            <a:lvl6pPr marL="2743200" marR="0" lvl="5"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6pPr>
            <a:lvl7pPr marL="3200400" marR="0" lvl="6"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7pPr>
            <a:lvl8pPr marL="3657600" marR="0" lvl="7"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8pPr>
            <a:lvl9pPr marL="4114800" marR="0" lvl="8"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9pPr>
          </a:lstStyle>
          <a:p>
            <a:endParaRPr/>
          </a:p>
        </p:txBody>
      </p:sp>
      <p:sp>
        <p:nvSpPr>
          <p:cNvPr id="303" name="Google Shape;303;p48"/>
          <p:cNvSpPr txBox="1">
            <a:spLocks noGrp="1"/>
          </p:cNvSpPr>
          <p:nvPr>
            <p:ph type="dt" idx="10"/>
          </p:nvPr>
        </p:nvSpPr>
        <p:spPr>
          <a:xfrm>
            <a:off x="457200" y="6638437"/>
            <a:ext cx="2133600" cy="231600"/>
          </a:xfrm>
          <a:prstGeom prst="rect">
            <a:avLst/>
          </a:prstGeom>
          <a:noFill/>
          <a:ln>
            <a:noFill/>
          </a:ln>
        </p:spPr>
        <p:txBody>
          <a:bodyPr spcFirstLastPara="1" wrap="square" lIns="91425" tIns="91425" rIns="91425" bIns="91425" anchor="ctr" anchorCtr="0"/>
          <a:lstStyle>
            <a:lvl1pPr marR="0" lvl="0" algn="l" rtl="0">
              <a:lnSpc>
                <a:spcPct val="100000"/>
              </a:lnSpc>
              <a:spcBef>
                <a:spcPts val="0"/>
              </a:spcBef>
              <a:spcAft>
                <a:spcPts val="0"/>
              </a:spcAft>
              <a:buSzPts val="1400"/>
              <a:buNone/>
              <a:defRPr sz="1200">
                <a:solidFill>
                  <a:srgbClr val="898989"/>
                </a:solidFill>
                <a:latin typeface="Calibri"/>
                <a:ea typeface="Calibri"/>
                <a:cs typeface="Calibri"/>
                <a:sym typeface="Calibri"/>
              </a:defRPr>
            </a:lvl1pPr>
            <a:lvl2pPr marR="0" lvl="1"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304" name="Google Shape;304;p48"/>
          <p:cNvSpPr txBox="1">
            <a:spLocks noGrp="1"/>
          </p:cNvSpPr>
          <p:nvPr>
            <p:ph type="ftr" idx="11"/>
          </p:nvPr>
        </p:nvSpPr>
        <p:spPr>
          <a:xfrm>
            <a:off x="3124200" y="6638437"/>
            <a:ext cx="2895600" cy="231600"/>
          </a:xfrm>
          <a:prstGeom prst="rect">
            <a:avLst/>
          </a:prstGeom>
          <a:noFill/>
          <a:ln>
            <a:noFill/>
          </a:ln>
        </p:spPr>
        <p:txBody>
          <a:bodyPr spcFirstLastPara="1" wrap="square" lIns="91425" tIns="91425" rIns="91425" bIns="91425" anchor="ctr" anchorCtr="0"/>
          <a:lstStyle>
            <a:lvl1pPr marR="0" lvl="0" algn="ctr" rtl="0">
              <a:lnSpc>
                <a:spcPct val="100000"/>
              </a:lnSpc>
              <a:spcBef>
                <a:spcPts val="0"/>
              </a:spcBef>
              <a:spcAft>
                <a:spcPts val="0"/>
              </a:spcAft>
              <a:buSzPts val="1400"/>
              <a:buNone/>
              <a:defRPr sz="1200">
                <a:solidFill>
                  <a:srgbClr val="888888"/>
                </a:solidFill>
                <a:latin typeface="Calibri"/>
                <a:ea typeface="Calibri"/>
                <a:cs typeface="Calibri"/>
                <a:sym typeface="Calibri"/>
              </a:defRPr>
            </a:lvl1pPr>
            <a:lvl2pPr marR="0" lvl="1"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305" name="Google Shape;305;p48"/>
          <p:cNvSpPr txBox="1">
            <a:spLocks noGrp="1"/>
          </p:cNvSpPr>
          <p:nvPr>
            <p:ph type="sldNum" idx="12"/>
          </p:nvPr>
        </p:nvSpPr>
        <p:spPr>
          <a:xfrm>
            <a:off x="6553200" y="6638437"/>
            <a:ext cx="2133600" cy="231600"/>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matchingName="Custom Layout">
  <p:cSld name="Custom Layout">
    <p:spTree>
      <p:nvGrpSpPr>
        <p:cNvPr id="1" name="Shape 306"/>
        <p:cNvGrpSpPr/>
        <p:nvPr/>
      </p:nvGrpSpPr>
      <p:grpSpPr>
        <a:xfrm>
          <a:off x="0" y="0"/>
          <a:ext cx="0" cy="0"/>
          <a:chOff x="0" y="0"/>
          <a:chExt cx="0" cy="0"/>
        </a:xfrm>
      </p:grpSpPr>
      <p:sp>
        <p:nvSpPr>
          <p:cNvPr id="307" name="Google Shape;307;p49"/>
          <p:cNvSpPr txBox="1">
            <a:spLocks noGrp="1"/>
          </p:cNvSpPr>
          <p:nvPr>
            <p:ph type="title"/>
          </p:nvPr>
        </p:nvSpPr>
        <p:spPr>
          <a:xfrm>
            <a:off x="1417638" y="977900"/>
            <a:ext cx="7269300" cy="1143000"/>
          </a:xfrm>
          <a:prstGeom prst="rect">
            <a:avLst/>
          </a:prstGeom>
          <a:noFill/>
          <a:ln>
            <a:noFill/>
          </a:ln>
        </p:spPr>
        <p:txBody>
          <a:bodyPr spcFirstLastPara="1" wrap="square" lIns="91425" tIns="91425" rIns="91425" bIns="91425" anchor="ctr" anchorCtr="0"/>
          <a:lstStyle>
            <a:lvl1pPr marR="0" lvl="0" algn="l" rtl="0">
              <a:lnSpc>
                <a:spcPct val="100000"/>
              </a:lnSpc>
              <a:spcBef>
                <a:spcPts val="0"/>
              </a:spcBef>
              <a:spcAft>
                <a:spcPts val="0"/>
              </a:spcAft>
              <a:buSzPts val="1400"/>
              <a:buNone/>
              <a:defRPr sz="36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SzPts val="1400"/>
              <a:buNone/>
              <a:defRPr sz="36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SzPts val="1400"/>
              <a:buNone/>
              <a:defRPr sz="36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SzPts val="1400"/>
              <a:buNone/>
              <a:defRPr sz="36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SzPts val="1400"/>
              <a:buNone/>
              <a:defRPr sz="3600" b="0" i="0" u="none" strike="noStrike" cap="none">
                <a:solidFill>
                  <a:schemeClr val="dk1"/>
                </a:solidFill>
                <a:latin typeface="Calibri"/>
                <a:ea typeface="Calibri"/>
                <a:cs typeface="Calibri"/>
                <a:sym typeface="Calibri"/>
              </a:defRPr>
            </a:lvl5pPr>
            <a:lvl6pPr marR="0" lvl="5" algn="ctr" rtl="0">
              <a:lnSpc>
                <a:spcPct val="100000"/>
              </a:lnSpc>
              <a:spcBef>
                <a:spcPts val="0"/>
              </a:spcBef>
              <a:spcAft>
                <a:spcPts val="0"/>
              </a:spcAft>
              <a:buSzPts val="1400"/>
              <a:buNone/>
              <a:defRPr sz="4400" b="0" i="0" u="none" strike="noStrike" cap="none">
                <a:solidFill>
                  <a:schemeClr val="dk1"/>
                </a:solidFill>
                <a:latin typeface="Calibri"/>
                <a:ea typeface="Calibri"/>
                <a:cs typeface="Calibri"/>
                <a:sym typeface="Calibri"/>
              </a:defRPr>
            </a:lvl6pPr>
            <a:lvl7pPr marR="0" lvl="6" algn="ctr" rtl="0">
              <a:lnSpc>
                <a:spcPct val="100000"/>
              </a:lnSpc>
              <a:spcBef>
                <a:spcPts val="0"/>
              </a:spcBef>
              <a:spcAft>
                <a:spcPts val="0"/>
              </a:spcAft>
              <a:buSzPts val="1400"/>
              <a:buNone/>
              <a:defRPr sz="4400" b="0" i="0" u="none" strike="noStrike" cap="none">
                <a:solidFill>
                  <a:schemeClr val="dk1"/>
                </a:solidFill>
                <a:latin typeface="Calibri"/>
                <a:ea typeface="Calibri"/>
                <a:cs typeface="Calibri"/>
                <a:sym typeface="Calibri"/>
              </a:defRPr>
            </a:lvl7pPr>
            <a:lvl8pPr marR="0" lvl="7" algn="ctr" rtl="0">
              <a:lnSpc>
                <a:spcPct val="100000"/>
              </a:lnSpc>
              <a:spcBef>
                <a:spcPts val="0"/>
              </a:spcBef>
              <a:spcAft>
                <a:spcPts val="0"/>
              </a:spcAft>
              <a:buSzPts val="1400"/>
              <a:buNone/>
              <a:defRPr sz="4400" b="0" i="0" u="none" strike="noStrike" cap="none">
                <a:solidFill>
                  <a:schemeClr val="dk1"/>
                </a:solidFill>
                <a:latin typeface="Calibri"/>
                <a:ea typeface="Calibri"/>
                <a:cs typeface="Calibri"/>
                <a:sym typeface="Calibri"/>
              </a:defRPr>
            </a:lvl8pPr>
            <a:lvl9pPr marR="0" lvl="8" algn="ctr" rtl="0">
              <a:lnSpc>
                <a:spcPct val="100000"/>
              </a:lnSpc>
              <a:spcBef>
                <a:spcPts val="0"/>
              </a:spcBef>
              <a:spcAft>
                <a:spcPts val="0"/>
              </a:spcAft>
              <a:buSzPts val="1400"/>
              <a:buNone/>
              <a:defRPr sz="4400" b="0" i="0" u="none" strike="noStrike" cap="none">
                <a:solidFill>
                  <a:schemeClr val="dk1"/>
                </a:solidFill>
                <a:latin typeface="Calibri"/>
                <a:ea typeface="Calibri"/>
                <a:cs typeface="Calibri"/>
                <a:sym typeface="Calibri"/>
              </a:defRPr>
            </a:lvl9pPr>
          </a:lstStyle>
          <a:p>
            <a:endParaRPr/>
          </a:p>
        </p:txBody>
      </p:sp>
      <p:sp>
        <p:nvSpPr>
          <p:cNvPr id="308" name="Google Shape;308;p49"/>
          <p:cNvSpPr txBox="1">
            <a:spLocks noGrp="1"/>
          </p:cNvSpPr>
          <p:nvPr>
            <p:ph type="dt" idx="10"/>
          </p:nvPr>
        </p:nvSpPr>
        <p:spPr>
          <a:xfrm>
            <a:off x="457200" y="6638437"/>
            <a:ext cx="2133600" cy="231600"/>
          </a:xfrm>
          <a:prstGeom prst="rect">
            <a:avLst/>
          </a:prstGeom>
          <a:noFill/>
          <a:ln>
            <a:noFill/>
          </a:ln>
        </p:spPr>
        <p:txBody>
          <a:bodyPr spcFirstLastPara="1" wrap="square" lIns="91425" tIns="91425" rIns="91425" bIns="91425" anchor="ctr" anchorCtr="0"/>
          <a:lstStyle>
            <a:lvl1pPr marR="0" lvl="0" algn="l" rtl="0">
              <a:lnSpc>
                <a:spcPct val="100000"/>
              </a:lnSpc>
              <a:spcBef>
                <a:spcPts val="0"/>
              </a:spcBef>
              <a:spcAft>
                <a:spcPts val="0"/>
              </a:spcAft>
              <a:buSzPts val="1400"/>
              <a:buNone/>
              <a:defRPr sz="1200">
                <a:solidFill>
                  <a:srgbClr val="898989"/>
                </a:solidFill>
                <a:latin typeface="Calibri"/>
                <a:ea typeface="Calibri"/>
                <a:cs typeface="Calibri"/>
                <a:sym typeface="Calibri"/>
              </a:defRPr>
            </a:lvl1pPr>
            <a:lvl2pPr marR="0" lvl="1"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309" name="Google Shape;309;p49"/>
          <p:cNvSpPr txBox="1">
            <a:spLocks noGrp="1"/>
          </p:cNvSpPr>
          <p:nvPr>
            <p:ph type="ftr" idx="11"/>
          </p:nvPr>
        </p:nvSpPr>
        <p:spPr>
          <a:xfrm>
            <a:off x="3124200" y="6638437"/>
            <a:ext cx="2895600" cy="231600"/>
          </a:xfrm>
          <a:prstGeom prst="rect">
            <a:avLst/>
          </a:prstGeom>
          <a:noFill/>
          <a:ln>
            <a:noFill/>
          </a:ln>
        </p:spPr>
        <p:txBody>
          <a:bodyPr spcFirstLastPara="1" wrap="square" lIns="91425" tIns="91425" rIns="91425" bIns="91425" anchor="ctr" anchorCtr="0"/>
          <a:lstStyle>
            <a:lvl1pPr marR="0" lvl="0" algn="ctr" rtl="0">
              <a:lnSpc>
                <a:spcPct val="100000"/>
              </a:lnSpc>
              <a:spcBef>
                <a:spcPts val="0"/>
              </a:spcBef>
              <a:spcAft>
                <a:spcPts val="0"/>
              </a:spcAft>
              <a:buSzPts val="1400"/>
              <a:buNone/>
              <a:defRPr sz="1200">
                <a:solidFill>
                  <a:srgbClr val="888888"/>
                </a:solidFill>
                <a:latin typeface="Calibri"/>
                <a:ea typeface="Calibri"/>
                <a:cs typeface="Calibri"/>
                <a:sym typeface="Calibri"/>
              </a:defRPr>
            </a:lvl1pPr>
            <a:lvl2pPr marR="0" lvl="1"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310" name="Google Shape;310;p49"/>
          <p:cNvSpPr txBox="1">
            <a:spLocks noGrp="1"/>
          </p:cNvSpPr>
          <p:nvPr>
            <p:ph type="sldNum" idx="12"/>
          </p:nvPr>
        </p:nvSpPr>
        <p:spPr>
          <a:xfrm>
            <a:off x="6553200" y="6638437"/>
            <a:ext cx="2133600" cy="231600"/>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matchingName="1_Custom Layout">
  <p:cSld name="1_Custom Layout">
    <p:spTree>
      <p:nvGrpSpPr>
        <p:cNvPr id="1" name="Shape 311"/>
        <p:cNvGrpSpPr/>
        <p:nvPr/>
      </p:nvGrpSpPr>
      <p:grpSpPr>
        <a:xfrm>
          <a:off x="0" y="0"/>
          <a:ext cx="0" cy="0"/>
          <a:chOff x="0" y="0"/>
          <a:chExt cx="0" cy="0"/>
        </a:xfrm>
      </p:grpSpPr>
      <p:sp>
        <p:nvSpPr>
          <p:cNvPr id="312" name="Google Shape;312;p50"/>
          <p:cNvSpPr txBox="1">
            <a:spLocks noGrp="1"/>
          </p:cNvSpPr>
          <p:nvPr>
            <p:ph type="title"/>
          </p:nvPr>
        </p:nvSpPr>
        <p:spPr>
          <a:xfrm>
            <a:off x="1417638" y="977900"/>
            <a:ext cx="7269300" cy="1143000"/>
          </a:xfrm>
          <a:prstGeom prst="rect">
            <a:avLst/>
          </a:prstGeom>
          <a:noFill/>
          <a:ln>
            <a:noFill/>
          </a:ln>
        </p:spPr>
        <p:txBody>
          <a:bodyPr spcFirstLastPara="1" wrap="square" lIns="91425" tIns="91425" rIns="91425" bIns="91425" anchor="ctr" anchorCtr="0"/>
          <a:lstStyle>
            <a:lvl1pPr marR="0" lvl="0" algn="l" rtl="0">
              <a:lnSpc>
                <a:spcPct val="100000"/>
              </a:lnSpc>
              <a:spcBef>
                <a:spcPts val="0"/>
              </a:spcBef>
              <a:spcAft>
                <a:spcPts val="0"/>
              </a:spcAft>
              <a:buSzPts val="1400"/>
              <a:buNone/>
              <a:defRPr sz="36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SzPts val="1400"/>
              <a:buNone/>
              <a:defRPr sz="36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SzPts val="1400"/>
              <a:buNone/>
              <a:defRPr sz="36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SzPts val="1400"/>
              <a:buNone/>
              <a:defRPr sz="36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SzPts val="1400"/>
              <a:buNone/>
              <a:defRPr sz="3600" b="0" i="0" u="none" strike="noStrike" cap="none">
                <a:solidFill>
                  <a:schemeClr val="dk1"/>
                </a:solidFill>
                <a:latin typeface="Calibri"/>
                <a:ea typeface="Calibri"/>
                <a:cs typeface="Calibri"/>
                <a:sym typeface="Calibri"/>
              </a:defRPr>
            </a:lvl5pPr>
            <a:lvl6pPr marR="0" lvl="5" algn="ctr" rtl="0">
              <a:lnSpc>
                <a:spcPct val="100000"/>
              </a:lnSpc>
              <a:spcBef>
                <a:spcPts val="0"/>
              </a:spcBef>
              <a:spcAft>
                <a:spcPts val="0"/>
              </a:spcAft>
              <a:buSzPts val="1400"/>
              <a:buNone/>
              <a:defRPr sz="4400" b="0" i="0" u="none" strike="noStrike" cap="none">
                <a:solidFill>
                  <a:schemeClr val="dk1"/>
                </a:solidFill>
                <a:latin typeface="Calibri"/>
                <a:ea typeface="Calibri"/>
                <a:cs typeface="Calibri"/>
                <a:sym typeface="Calibri"/>
              </a:defRPr>
            </a:lvl6pPr>
            <a:lvl7pPr marR="0" lvl="6" algn="ctr" rtl="0">
              <a:lnSpc>
                <a:spcPct val="100000"/>
              </a:lnSpc>
              <a:spcBef>
                <a:spcPts val="0"/>
              </a:spcBef>
              <a:spcAft>
                <a:spcPts val="0"/>
              </a:spcAft>
              <a:buSzPts val="1400"/>
              <a:buNone/>
              <a:defRPr sz="4400" b="0" i="0" u="none" strike="noStrike" cap="none">
                <a:solidFill>
                  <a:schemeClr val="dk1"/>
                </a:solidFill>
                <a:latin typeface="Calibri"/>
                <a:ea typeface="Calibri"/>
                <a:cs typeface="Calibri"/>
                <a:sym typeface="Calibri"/>
              </a:defRPr>
            </a:lvl7pPr>
            <a:lvl8pPr marR="0" lvl="7" algn="ctr" rtl="0">
              <a:lnSpc>
                <a:spcPct val="100000"/>
              </a:lnSpc>
              <a:spcBef>
                <a:spcPts val="0"/>
              </a:spcBef>
              <a:spcAft>
                <a:spcPts val="0"/>
              </a:spcAft>
              <a:buSzPts val="1400"/>
              <a:buNone/>
              <a:defRPr sz="4400" b="0" i="0" u="none" strike="noStrike" cap="none">
                <a:solidFill>
                  <a:schemeClr val="dk1"/>
                </a:solidFill>
                <a:latin typeface="Calibri"/>
                <a:ea typeface="Calibri"/>
                <a:cs typeface="Calibri"/>
                <a:sym typeface="Calibri"/>
              </a:defRPr>
            </a:lvl8pPr>
            <a:lvl9pPr marR="0" lvl="8" algn="ctr" rtl="0">
              <a:lnSpc>
                <a:spcPct val="100000"/>
              </a:lnSpc>
              <a:spcBef>
                <a:spcPts val="0"/>
              </a:spcBef>
              <a:spcAft>
                <a:spcPts val="0"/>
              </a:spcAft>
              <a:buSzPts val="1400"/>
              <a:buNone/>
              <a:defRPr sz="4400" b="0" i="0" u="none" strike="noStrike" cap="none">
                <a:solidFill>
                  <a:schemeClr val="dk1"/>
                </a:solidFill>
                <a:latin typeface="Calibri"/>
                <a:ea typeface="Calibri"/>
                <a:cs typeface="Calibri"/>
                <a:sym typeface="Calibri"/>
              </a:defRPr>
            </a:lvl9pPr>
          </a:lstStyle>
          <a:p>
            <a:endParaRPr/>
          </a:p>
        </p:txBody>
      </p:sp>
      <p:sp>
        <p:nvSpPr>
          <p:cNvPr id="313" name="Google Shape;313;p50"/>
          <p:cNvSpPr txBox="1">
            <a:spLocks noGrp="1"/>
          </p:cNvSpPr>
          <p:nvPr>
            <p:ph type="dt" idx="10"/>
          </p:nvPr>
        </p:nvSpPr>
        <p:spPr>
          <a:xfrm>
            <a:off x="457200" y="6638437"/>
            <a:ext cx="2133600" cy="231600"/>
          </a:xfrm>
          <a:prstGeom prst="rect">
            <a:avLst/>
          </a:prstGeom>
          <a:noFill/>
          <a:ln>
            <a:noFill/>
          </a:ln>
        </p:spPr>
        <p:txBody>
          <a:bodyPr spcFirstLastPara="1" wrap="square" lIns="91425" tIns="91425" rIns="91425" bIns="91425" anchor="ctr" anchorCtr="0"/>
          <a:lstStyle>
            <a:lvl1pPr marR="0" lvl="0" algn="l" rtl="0">
              <a:lnSpc>
                <a:spcPct val="100000"/>
              </a:lnSpc>
              <a:spcBef>
                <a:spcPts val="0"/>
              </a:spcBef>
              <a:spcAft>
                <a:spcPts val="0"/>
              </a:spcAft>
              <a:buSzPts val="1400"/>
              <a:buNone/>
              <a:defRPr sz="1200">
                <a:solidFill>
                  <a:srgbClr val="898989"/>
                </a:solidFill>
                <a:latin typeface="Calibri"/>
                <a:ea typeface="Calibri"/>
                <a:cs typeface="Calibri"/>
                <a:sym typeface="Calibri"/>
              </a:defRPr>
            </a:lvl1pPr>
            <a:lvl2pPr marR="0" lvl="1"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314" name="Google Shape;314;p50"/>
          <p:cNvSpPr txBox="1">
            <a:spLocks noGrp="1"/>
          </p:cNvSpPr>
          <p:nvPr>
            <p:ph type="ftr" idx="11"/>
          </p:nvPr>
        </p:nvSpPr>
        <p:spPr>
          <a:xfrm>
            <a:off x="3124200" y="6638437"/>
            <a:ext cx="2895600" cy="231600"/>
          </a:xfrm>
          <a:prstGeom prst="rect">
            <a:avLst/>
          </a:prstGeom>
          <a:noFill/>
          <a:ln>
            <a:noFill/>
          </a:ln>
        </p:spPr>
        <p:txBody>
          <a:bodyPr spcFirstLastPara="1" wrap="square" lIns="91425" tIns="91425" rIns="91425" bIns="91425" anchor="ctr" anchorCtr="0"/>
          <a:lstStyle>
            <a:lvl1pPr marR="0" lvl="0" algn="ctr" rtl="0">
              <a:lnSpc>
                <a:spcPct val="100000"/>
              </a:lnSpc>
              <a:spcBef>
                <a:spcPts val="0"/>
              </a:spcBef>
              <a:spcAft>
                <a:spcPts val="0"/>
              </a:spcAft>
              <a:buSzPts val="1400"/>
              <a:buNone/>
              <a:defRPr sz="1200">
                <a:solidFill>
                  <a:srgbClr val="888888"/>
                </a:solidFill>
                <a:latin typeface="Calibri"/>
                <a:ea typeface="Calibri"/>
                <a:cs typeface="Calibri"/>
                <a:sym typeface="Calibri"/>
              </a:defRPr>
            </a:lvl1pPr>
            <a:lvl2pPr marR="0" lvl="1"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315" name="Google Shape;315;p50"/>
          <p:cNvSpPr txBox="1">
            <a:spLocks noGrp="1"/>
          </p:cNvSpPr>
          <p:nvPr>
            <p:ph type="sldNum" idx="12"/>
          </p:nvPr>
        </p:nvSpPr>
        <p:spPr>
          <a:xfrm>
            <a:off x="6553200" y="6638437"/>
            <a:ext cx="2133600" cy="231600"/>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matchingName="2_Custom Layout">
  <p:cSld name="2_Custom Layout">
    <p:spTree>
      <p:nvGrpSpPr>
        <p:cNvPr id="1" name="Shape 316"/>
        <p:cNvGrpSpPr/>
        <p:nvPr/>
      </p:nvGrpSpPr>
      <p:grpSpPr>
        <a:xfrm>
          <a:off x="0" y="0"/>
          <a:ext cx="0" cy="0"/>
          <a:chOff x="0" y="0"/>
          <a:chExt cx="0" cy="0"/>
        </a:xfrm>
      </p:grpSpPr>
      <p:sp>
        <p:nvSpPr>
          <p:cNvPr id="317" name="Google Shape;317;p51"/>
          <p:cNvSpPr txBox="1">
            <a:spLocks noGrp="1"/>
          </p:cNvSpPr>
          <p:nvPr>
            <p:ph type="title"/>
          </p:nvPr>
        </p:nvSpPr>
        <p:spPr>
          <a:xfrm>
            <a:off x="1417638" y="977900"/>
            <a:ext cx="7269300" cy="1143000"/>
          </a:xfrm>
          <a:prstGeom prst="rect">
            <a:avLst/>
          </a:prstGeom>
          <a:noFill/>
          <a:ln>
            <a:noFill/>
          </a:ln>
        </p:spPr>
        <p:txBody>
          <a:bodyPr spcFirstLastPara="1" wrap="square" lIns="91425" tIns="91425" rIns="91425" bIns="91425" anchor="ctr" anchorCtr="0"/>
          <a:lstStyle>
            <a:lvl1pPr marR="0" lvl="0" algn="l" rtl="0">
              <a:lnSpc>
                <a:spcPct val="100000"/>
              </a:lnSpc>
              <a:spcBef>
                <a:spcPts val="0"/>
              </a:spcBef>
              <a:spcAft>
                <a:spcPts val="0"/>
              </a:spcAft>
              <a:buSzPts val="1400"/>
              <a:buNone/>
              <a:defRPr sz="36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SzPts val="1400"/>
              <a:buNone/>
              <a:defRPr sz="36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SzPts val="1400"/>
              <a:buNone/>
              <a:defRPr sz="36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SzPts val="1400"/>
              <a:buNone/>
              <a:defRPr sz="36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SzPts val="1400"/>
              <a:buNone/>
              <a:defRPr sz="3600" b="0" i="0" u="none" strike="noStrike" cap="none">
                <a:solidFill>
                  <a:schemeClr val="dk1"/>
                </a:solidFill>
                <a:latin typeface="Calibri"/>
                <a:ea typeface="Calibri"/>
                <a:cs typeface="Calibri"/>
                <a:sym typeface="Calibri"/>
              </a:defRPr>
            </a:lvl5pPr>
            <a:lvl6pPr marR="0" lvl="5" algn="ctr" rtl="0">
              <a:lnSpc>
                <a:spcPct val="100000"/>
              </a:lnSpc>
              <a:spcBef>
                <a:spcPts val="0"/>
              </a:spcBef>
              <a:spcAft>
                <a:spcPts val="0"/>
              </a:spcAft>
              <a:buSzPts val="1400"/>
              <a:buNone/>
              <a:defRPr sz="4400" b="0" i="0" u="none" strike="noStrike" cap="none">
                <a:solidFill>
                  <a:schemeClr val="dk1"/>
                </a:solidFill>
                <a:latin typeface="Calibri"/>
                <a:ea typeface="Calibri"/>
                <a:cs typeface="Calibri"/>
                <a:sym typeface="Calibri"/>
              </a:defRPr>
            </a:lvl6pPr>
            <a:lvl7pPr marR="0" lvl="6" algn="ctr" rtl="0">
              <a:lnSpc>
                <a:spcPct val="100000"/>
              </a:lnSpc>
              <a:spcBef>
                <a:spcPts val="0"/>
              </a:spcBef>
              <a:spcAft>
                <a:spcPts val="0"/>
              </a:spcAft>
              <a:buSzPts val="1400"/>
              <a:buNone/>
              <a:defRPr sz="4400" b="0" i="0" u="none" strike="noStrike" cap="none">
                <a:solidFill>
                  <a:schemeClr val="dk1"/>
                </a:solidFill>
                <a:latin typeface="Calibri"/>
                <a:ea typeface="Calibri"/>
                <a:cs typeface="Calibri"/>
                <a:sym typeface="Calibri"/>
              </a:defRPr>
            </a:lvl7pPr>
            <a:lvl8pPr marR="0" lvl="7" algn="ctr" rtl="0">
              <a:lnSpc>
                <a:spcPct val="100000"/>
              </a:lnSpc>
              <a:spcBef>
                <a:spcPts val="0"/>
              </a:spcBef>
              <a:spcAft>
                <a:spcPts val="0"/>
              </a:spcAft>
              <a:buSzPts val="1400"/>
              <a:buNone/>
              <a:defRPr sz="4400" b="0" i="0" u="none" strike="noStrike" cap="none">
                <a:solidFill>
                  <a:schemeClr val="dk1"/>
                </a:solidFill>
                <a:latin typeface="Calibri"/>
                <a:ea typeface="Calibri"/>
                <a:cs typeface="Calibri"/>
                <a:sym typeface="Calibri"/>
              </a:defRPr>
            </a:lvl8pPr>
            <a:lvl9pPr marR="0" lvl="8" algn="ctr" rtl="0">
              <a:lnSpc>
                <a:spcPct val="100000"/>
              </a:lnSpc>
              <a:spcBef>
                <a:spcPts val="0"/>
              </a:spcBef>
              <a:spcAft>
                <a:spcPts val="0"/>
              </a:spcAft>
              <a:buSzPts val="1400"/>
              <a:buNone/>
              <a:defRPr sz="4400" b="0" i="0" u="none" strike="noStrike" cap="none">
                <a:solidFill>
                  <a:schemeClr val="dk1"/>
                </a:solidFill>
                <a:latin typeface="Calibri"/>
                <a:ea typeface="Calibri"/>
                <a:cs typeface="Calibri"/>
                <a:sym typeface="Calibri"/>
              </a:defRPr>
            </a:lvl9pPr>
          </a:lstStyle>
          <a:p>
            <a:endParaRPr/>
          </a:p>
        </p:txBody>
      </p:sp>
      <p:sp>
        <p:nvSpPr>
          <p:cNvPr id="318" name="Google Shape;318;p51"/>
          <p:cNvSpPr txBox="1">
            <a:spLocks noGrp="1"/>
          </p:cNvSpPr>
          <p:nvPr>
            <p:ph type="dt" idx="10"/>
          </p:nvPr>
        </p:nvSpPr>
        <p:spPr>
          <a:xfrm>
            <a:off x="457200" y="6638437"/>
            <a:ext cx="2133600" cy="231600"/>
          </a:xfrm>
          <a:prstGeom prst="rect">
            <a:avLst/>
          </a:prstGeom>
          <a:noFill/>
          <a:ln>
            <a:noFill/>
          </a:ln>
        </p:spPr>
        <p:txBody>
          <a:bodyPr spcFirstLastPara="1" wrap="square" lIns="91425" tIns="91425" rIns="91425" bIns="91425" anchor="ctr" anchorCtr="0"/>
          <a:lstStyle>
            <a:lvl1pPr marR="0" lvl="0" algn="l" rtl="0">
              <a:lnSpc>
                <a:spcPct val="100000"/>
              </a:lnSpc>
              <a:spcBef>
                <a:spcPts val="0"/>
              </a:spcBef>
              <a:spcAft>
                <a:spcPts val="0"/>
              </a:spcAft>
              <a:buSzPts val="1400"/>
              <a:buNone/>
              <a:defRPr sz="1200">
                <a:solidFill>
                  <a:srgbClr val="898989"/>
                </a:solidFill>
                <a:latin typeface="Calibri"/>
                <a:ea typeface="Calibri"/>
                <a:cs typeface="Calibri"/>
                <a:sym typeface="Calibri"/>
              </a:defRPr>
            </a:lvl1pPr>
            <a:lvl2pPr marR="0" lvl="1"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319" name="Google Shape;319;p51"/>
          <p:cNvSpPr txBox="1">
            <a:spLocks noGrp="1"/>
          </p:cNvSpPr>
          <p:nvPr>
            <p:ph type="ftr" idx="11"/>
          </p:nvPr>
        </p:nvSpPr>
        <p:spPr>
          <a:xfrm>
            <a:off x="3124200" y="6638437"/>
            <a:ext cx="2895600" cy="231600"/>
          </a:xfrm>
          <a:prstGeom prst="rect">
            <a:avLst/>
          </a:prstGeom>
          <a:noFill/>
          <a:ln>
            <a:noFill/>
          </a:ln>
        </p:spPr>
        <p:txBody>
          <a:bodyPr spcFirstLastPara="1" wrap="square" lIns="91425" tIns="91425" rIns="91425" bIns="91425" anchor="ctr" anchorCtr="0"/>
          <a:lstStyle>
            <a:lvl1pPr marR="0" lvl="0" algn="ctr" rtl="0">
              <a:lnSpc>
                <a:spcPct val="100000"/>
              </a:lnSpc>
              <a:spcBef>
                <a:spcPts val="0"/>
              </a:spcBef>
              <a:spcAft>
                <a:spcPts val="0"/>
              </a:spcAft>
              <a:buSzPts val="1400"/>
              <a:buNone/>
              <a:defRPr sz="1200">
                <a:solidFill>
                  <a:srgbClr val="888888"/>
                </a:solidFill>
                <a:latin typeface="Calibri"/>
                <a:ea typeface="Calibri"/>
                <a:cs typeface="Calibri"/>
                <a:sym typeface="Calibri"/>
              </a:defRPr>
            </a:lvl1pPr>
            <a:lvl2pPr marR="0" lvl="1"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320" name="Google Shape;320;p51"/>
          <p:cNvSpPr txBox="1">
            <a:spLocks noGrp="1"/>
          </p:cNvSpPr>
          <p:nvPr>
            <p:ph type="sldNum" idx="12"/>
          </p:nvPr>
        </p:nvSpPr>
        <p:spPr>
          <a:xfrm>
            <a:off x="6553200" y="6638437"/>
            <a:ext cx="2133600" cy="231600"/>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matchingName="3_Custom Layout">
  <p:cSld name="3_Custom Layout">
    <p:spTree>
      <p:nvGrpSpPr>
        <p:cNvPr id="1" name="Shape 321"/>
        <p:cNvGrpSpPr/>
        <p:nvPr/>
      </p:nvGrpSpPr>
      <p:grpSpPr>
        <a:xfrm>
          <a:off x="0" y="0"/>
          <a:ext cx="0" cy="0"/>
          <a:chOff x="0" y="0"/>
          <a:chExt cx="0" cy="0"/>
        </a:xfrm>
      </p:grpSpPr>
      <p:sp>
        <p:nvSpPr>
          <p:cNvPr id="322" name="Google Shape;322;p52"/>
          <p:cNvSpPr txBox="1">
            <a:spLocks noGrp="1"/>
          </p:cNvSpPr>
          <p:nvPr>
            <p:ph type="title"/>
          </p:nvPr>
        </p:nvSpPr>
        <p:spPr>
          <a:xfrm>
            <a:off x="1417638" y="977900"/>
            <a:ext cx="7269300" cy="1143000"/>
          </a:xfrm>
          <a:prstGeom prst="rect">
            <a:avLst/>
          </a:prstGeom>
          <a:noFill/>
          <a:ln>
            <a:noFill/>
          </a:ln>
        </p:spPr>
        <p:txBody>
          <a:bodyPr spcFirstLastPara="1" wrap="square" lIns="91425" tIns="91425" rIns="91425" bIns="91425" anchor="ctr" anchorCtr="0"/>
          <a:lstStyle>
            <a:lvl1pPr marR="0" lvl="0" algn="l" rtl="0">
              <a:lnSpc>
                <a:spcPct val="100000"/>
              </a:lnSpc>
              <a:spcBef>
                <a:spcPts val="0"/>
              </a:spcBef>
              <a:spcAft>
                <a:spcPts val="0"/>
              </a:spcAft>
              <a:buSzPts val="1400"/>
              <a:buNone/>
              <a:defRPr sz="36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SzPts val="1400"/>
              <a:buNone/>
              <a:defRPr sz="36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SzPts val="1400"/>
              <a:buNone/>
              <a:defRPr sz="36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SzPts val="1400"/>
              <a:buNone/>
              <a:defRPr sz="36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SzPts val="1400"/>
              <a:buNone/>
              <a:defRPr sz="3600" b="0" i="0" u="none" strike="noStrike" cap="none">
                <a:solidFill>
                  <a:schemeClr val="dk1"/>
                </a:solidFill>
                <a:latin typeface="Calibri"/>
                <a:ea typeface="Calibri"/>
                <a:cs typeface="Calibri"/>
                <a:sym typeface="Calibri"/>
              </a:defRPr>
            </a:lvl5pPr>
            <a:lvl6pPr marR="0" lvl="5" algn="ctr" rtl="0">
              <a:lnSpc>
                <a:spcPct val="100000"/>
              </a:lnSpc>
              <a:spcBef>
                <a:spcPts val="0"/>
              </a:spcBef>
              <a:spcAft>
                <a:spcPts val="0"/>
              </a:spcAft>
              <a:buSzPts val="1400"/>
              <a:buNone/>
              <a:defRPr sz="4400" b="0" i="0" u="none" strike="noStrike" cap="none">
                <a:solidFill>
                  <a:schemeClr val="dk1"/>
                </a:solidFill>
                <a:latin typeface="Calibri"/>
                <a:ea typeface="Calibri"/>
                <a:cs typeface="Calibri"/>
                <a:sym typeface="Calibri"/>
              </a:defRPr>
            </a:lvl6pPr>
            <a:lvl7pPr marR="0" lvl="6" algn="ctr" rtl="0">
              <a:lnSpc>
                <a:spcPct val="100000"/>
              </a:lnSpc>
              <a:spcBef>
                <a:spcPts val="0"/>
              </a:spcBef>
              <a:spcAft>
                <a:spcPts val="0"/>
              </a:spcAft>
              <a:buSzPts val="1400"/>
              <a:buNone/>
              <a:defRPr sz="4400" b="0" i="0" u="none" strike="noStrike" cap="none">
                <a:solidFill>
                  <a:schemeClr val="dk1"/>
                </a:solidFill>
                <a:latin typeface="Calibri"/>
                <a:ea typeface="Calibri"/>
                <a:cs typeface="Calibri"/>
                <a:sym typeface="Calibri"/>
              </a:defRPr>
            </a:lvl7pPr>
            <a:lvl8pPr marR="0" lvl="7" algn="ctr" rtl="0">
              <a:lnSpc>
                <a:spcPct val="100000"/>
              </a:lnSpc>
              <a:spcBef>
                <a:spcPts val="0"/>
              </a:spcBef>
              <a:spcAft>
                <a:spcPts val="0"/>
              </a:spcAft>
              <a:buSzPts val="1400"/>
              <a:buNone/>
              <a:defRPr sz="4400" b="0" i="0" u="none" strike="noStrike" cap="none">
                <a:solidFill>
                  <a:schemeClr val="dk1"/>
                </a:solidFill>
                <a:latin typeface="Calibri"/>
                <a:ea typeface="Calibri"/>
                <a:cs typeface="Calibri"/>
                <a:sym typeface="Calibri"/>
              </a:defRPr>
            </a:lvl8pPr>
            <a:lvl9pPr marR="0" lvl="8" algn="ctr" rtl="0">
              <a:lnSpc>
                <a:spcPct val="100000"/>
              </a:lnSpc>
              <a:spcBef>
                <a:spcPts val="0"/>
              </a:spcBef>
              <a:spcAft>
                <a:spcPts val="0"/>
              </a:spcAft>
              <a:buSzPts val="1400"/>
              <a:buNone/>
              <a:defRPr sz="4400" b="0" i="0" u="none" strike="noStrike" cap="none">
                <a:solidFill>
                  <a:schemeClr val="dk1"/>
                </a:solidFill>
                <a:latin typeface="Calibri"/>
                <a:ea typeface="Calibri"/>
                <a:cs typeface="Calibri"/>
                <a:sym typeface="Calibri"/>
              </a:defRPr>
            </a:lvl9pPr>
          </a:lstStyle>
          <a:p>
            <a:endParaRPr/>
          </a:p>
        </p:txBody>
      </p:sp>
      <p:sp>
        <p:nvSpPr>
          <p:cNvPr id="323" name="Google Shape;323;p52"/>
          <p:cNvSpPr txBox="1">
            <a:spLocks noGrp="1"/>
          </p:cNvSpPr>
          <p:nvPr>
            <p:ph type="dt" idx="10"/>
          </p:nvPr>
        </p:nvSpPr>
        <p:spPr>
          <a:xfrm>
            <a:off x="457200" y="6638437"/>
            <a:ext cx="2133600" cy="231600"/>
          </a:xfrm>
          <a:prstGeom prst="rect">
            <a:avLst/>
          </a:prstGeom>
          <a:noFill/>
          <a:ln>
            <a:noFill/>
          </a:ln>
        </p:spPr>
        <p:txBody>
          <a:bodyPr spcFirstLastPara="1" wrap="square" lIns="91425" tIns="91425" rIns="91425" bIns="91425" anchor="ctr" anchorCtr="0"/>
          <a:lstStyle>
            <a:lvl1pPr marR="0" lvl="0" algn="l" rtl="0">
              <a:lnSpc>
                <a:spcPct val="100000"/>
              </a:lnSpc>
              <a:spcBef>
                <a:spcPts val="0"/>
              </a:spcBef>
              <a:spcAft>
                <a:spcPts val="0"/>
              </a:spcAft>
              <a:buSzPts val="1400"/>
              <a:buNone/>
              <a:defRPr sz="1200">
                <a:solidFill>
                  <a:srgbClr val="898989"/>
                </a:solidFill>
                <a:latin typeface="Calibri"/>
                <a:ea typeface="Calibri"/>
                <a:cs typeface="Calibri"/>
                <a:sym typeface="Calibri"/>
              </a:defRPr>
            </a:lvl1pPr>
            <a:lvl2pPr marR="0" lvl="1"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324" name="Google Shape;324;p52"/>
          <p:cNvSpPr txBox="1">
            <a:spLocks noGrp="1"/>
          </p:cNvSpPr>
          <p:nvPr>
            <p:ph type="ftr" idx="11"/>
          </p:nvPr>
        </p:nvSpPr>
        <p:spPr>
          <a:xfrm>
            <a:off x="3124200" y="6638437"/>
            <a:ext cx="2895600" cy="231600"/>
          </a:xfrm>
          <a:prstGeom prst="rect">
            <a:avLst/>
          </a:prstGeom>
          <a:noFill/>
          <a:ln>
            <a:noFill/>
          </a:ln>
        </p:spPr>
        <p:txBody>
          <a:bodyPr spcFirstLastPara="1" wrap="square" lIns="91425" tIns="91425" rIns="91425" bIns="91425" anchor="ctr" anchorCtr="0"/>
          <a:lstStyle>
            <a:lvl1pPr marR="0" lvl="0" algn="ctr" rtl="0">
              <a:lnSpc>
                <a:spcPct val="100000"/>
              </a:lnSpc>
              <a:spcBef>
                <a:spcPts val="0"/>
              </a:spcBef>
              <a:spcAft>
                <a:spcPts val="0"/>
              </a:spcAft>
              <a:buSzPts val="1400"/>
              <a:buNone/>
              <a:defRPr sz="1200">
                <a:solidFill>
                  <a:srgbClr val="888888"/>
                </a:solidFill>
                <a:latin typeface="Calibri"/>
                <a:ea typeface="Calibri"/>
                <a:cs typeface="Calibri"/>
                <a:sym typeface="Calibri"/>
              </a:defRPr>
            </a:lvl1pPr>
            <a:lvl2pPr marR="0" lvl="1"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325" name="Google Shape;325;p52"/>
          <p:cNvSpPr txBox="1">
            <a:spLocks noGrp="1"/>
          </p:cNvSpPr>
          <p:nvPr>
            <p:ph type="sldNum" idx="12"/>
          </p:nvPr>
        </p:nvSpPr>
        <p:spPr>
          <a:xfrm>
            <a:off x="6553200" y="6638437"/>
            <a:ext cx="2133600" cy="231600"/>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44"/>
        <p:cNvGrpSpPr/>
        <p:nvPr/>
      </p:nvGrpSpPr>
      <p:grpSpPr>
        <a:xfrm>
          <a:off x="0" y="0"/>
          <a:ext cx="0" cy="0"/>
          <a:chOff x="0" y="0"/>
          <a:chExt cx="0" cy="0"/>
        </a:xfrm>
      </p:grpSpPr>
      <p:sp>
        <p:nvSpPr>
          <p:cNvPr id="45" name="Google Shape;45;p6"/>
          <p:cNvSpPr txBox="1">
            <a:spLocks noGrp="1"/>
          </p:cNvSpPr>
          <p:nvPr>
            <p:ph type="title"/>
          </p:nvPr>
        </p:nvSpPr>
        <p:spPr>
          <a:xfrm>
            <a:off x="1417638" y="977900"/>
            <a:ext cx="7269162" cy="1143000"/>
          </a:xfrm>
          <a:prstGeom prst="rect">
            <a:avLst/>
          </a:prstGeom>
          <a:noFill/>
          <a:ln>
            <a:noFill/>
          </a:ln>
        </p:spPr>
        <p:txBody>
          <a:bodyPr spcFirstLastPara="1" wrap="square" lIns="91425" tIns="91425" rIns="91425" bIns="91425" anchor="ctr" anchorCtr="0"/>
          <a:lstStyle>
            <a:lvl1pPr marR="0" lvl="0" algn="l" rtl="0">
              <a:spcBef>
                <a:spcPts val="0"/>
              </a:spcBef>
              <a:spcAft>
                <a:spcPts val="0"/>
              </a:spcAft>
              <a:buSzPts val="1400"/>
              <a:buNone/>
              <a:defRPr sz="36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36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36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36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3600" b="0" i="0" u="none" strike="noStrike" cap="none">
                <a:solidFill>
                  <a:schemeClr val="dk1"/>
                </a:solidFill>
                <a:latin typeface="Calibri"/>
                <a:ea typeface="Calibri"/>
                <a:cs typeface="Calibri"/>
                <a:sym typeface="Calibri"/>
              </a:defRPr>
            </a:lvl5pPr>
            <a:lvl6pPr marR="0" lvl="5" algn="ctr" rtl="0">
              <a:spcBef>
                <a:spcPts val="0"/>
              </a:spcBef>
              <a:spcAft>
                <a:spcPts val="0"/>
              </a:spcAft>
              <a:buSzPts val="1400"/>
              <a:buNone/>
              <a:defRPr sz="4400" b="0" i="0" u="none" strike="noStrike" cap="none">
                <a:solidFill>
                  <a:schemeClr val="dk1"/>
                </a:solidFill>
                <a:latin typeface="Calibri"/>
                <a:ea typeface="Calibri"/>
                <a:cs typeface="Calibri"/>
                <a:sym typeface="Calibri"/>
              </a:defRPr>
            </a:lvl6pPr>
            <a:lvl7pPr marR="0" lvl="6" algn="ctr" rtl="0">
              <a:spcBef>
                <a:spcPts val="0"/>
              </a:spcBef>
              <a:spcAft>
                <a:spcPts val="0"/>
              </a:spcAft>
              <a:buSzPts val="1400"/>
              <a:buNone/>
              <a:defRPr sz="4400" b="0" i="0" u="none" strike="noStrike" cap="none">
                <a:solidFill>
                  <a:schemeClr val="dk1"/>
                </a:solidFill>
                <a:latin typeface="Calibri"/>
                <a:ea typeface="Calibri"/>
                <a:cs typeface="Calibri"/>
                <a:sym typeface="Calibri"/>
              </a:defRPr>
            </a:lvl7pPr>
            <a:lvl8pPr marR="0" lvl="7" algn="ctr" rtl="0">
              <a:spcBef>
                <a:spcPts val="0"/>
              </a:spcBef>
              <a:spcAft>
                <a:spcPts val="0"/>
              </a:spcAft>
              <a:buSzPts val="1400"/>
              <a:buNone/>
              <a:defRPr sz="4400" b="0" i="0" u="none" strike="noStrike" cap="none">
                <a:solidFill>
                  <a:schemeClr val="dk1"/>
                </a:solidFill>
                <a:latin typeface="Calibri"/>
                <a:ea typeface="Calibri"/>
                <a:cs typeface="Calibri"/>
                <a:sym typeface="Calibri"/>
              </a:defRPr>
            </a:lvl8pPr>
            <a:lvl9pPr marR="0" lvl="8" algn="ctr" rtl="0">
              <a:spcBef>
                <a:spcPts val="0"/>
              </a:spcBef>
              <a:spcAft>
                <a:spcPts val="0"/>
              </a:spcAft>
              <a:buSzPts val="1400"/>
              <a:buNone/>
              <a:defRPr sz="4400" b="0" i="0" u="none" strike="noStrike" cap="none">
                <a:solidFill>
                  <a:schemeClr val="dk1"/>
                </a:solidFill>
                <a:latin typeface="Calibri"/>
                <a:ea typeface="Calibri"/>
                <a:cs typeface="Calibri"/>
                <a:sym typeface="Calibri"/>
              </a:defRPr>
            </a:lvl9pPr>
          </a:lstStyle>
          <a:p>
            <a:endParaRPr/>
          </a:p>
        </p:txBody>
      </p:sp>
      <p:sp>
        <p:nvSpPr>
          <p:cNvPr id="46" name="Google Shape;46;p6"/>
          <p:cNvSpPr txBox="1">
            <a:spLocks noGrp="1"/>
          </p:cNvSpPr>
          <p:nvPr>
            <p:ph type="body" idx="1"/>
          </p:nvPr>
        </p:nvSpPr>
        <p:spPr>
          <a:xfrm>
            <a:off x="1417320" y="2193481"/>
            <a:ext cx="3528000" cy="639762"/>
          </a:xfrm>
          <a:prstGeom prst="rect">
            <a:avLst/>
          </a:prstGeom>
          <a:noFill/>
          <a:ln>
            <a:noFill/>
          </a:ln>
        </p:spPr>
        <p:txBody>
          <a:bodyPr spcFirstLastPara="1" wrap="square" lIns="91425" tIns="91425" rIns="91425" bIns="91425" anchor="b" anchorCtr="0"/>
          <a:lstStyle>
            <a:lvl1pPr marL="457200" marR="0" lvl="0" indent="-228600" algn="l" rtl="0">
              <a:spcBef>
                <a:spcPts val="480"/>
              </a:spcBef>
              <a:spcAft>
                <a:spcPts val="0"/>
              </a:spcAft>
              <a:buClr>
                <a:schemeClr val="dk1"/>
              </a:buClr>
              <a:buSzPts val="2400"/>
              <a:buFont typeface="Arial"/>
              <a:buNone/>
              <a:defRPr sz="2400" b="1" i="0" u="none" strike="noStrike" cap="none">
                <a:solidFill>
                  <a:schemeClr val="dk1"/>
                </a:solidFill>
                <a:latin typeface="Calibri"/>
                <a:ea typeface="Calibri"/>
                <a:cs typeface="Calibri"/>
                <a:sym typeface="Calibri"/>
              </a:defRPr>
            </a:lvl1pPr>
            <a:lvl2pPr marL="914400" marR="0" lvl="1" indent="-228600" algn="l" rtl="0">
              <a:spcBef>
                <a:spcPts val="400"/>
              </a:spcBef>
              <a:spcAft>
                <a:spcPts val="0"/>
              </a:spcAft>
              <a:buClr>
                <a:schemeClr val="dk1"/>
              </a:buClr>
              <a:buSzPts val="2000"/>
              <a:buFont typeface="Arial"/>
              <a:buNone/>
              <a:defRPr sz="2000" b="1" i="0" u="none" strike="noStrike" cap="none">
                <a:solidFill>
                  <a:schemeClr val="dk1"/>
                </a:solidFill>
                <a:latin typeface="Calibri"/>
                <a:ea typeface="Calibri"/>
                <a:cs typeface="Calibri"/>
                <a:sym typeface="Calibri"/>
              </a:defRPr>
            </a:lvl2pPr>
            <a:lvl3pPr marL="1371600" marR="0" lvl="2" indent="-228600" algn="l" rtl="0">
              <a:spcBef>
                <a:spcPts val="360"/>
              </a:spcBef>
              <a:spcAft>
                <a:spcPts val="0"/>
              </a:spcAft>
              <a:buClr>
                <a:schemeClr val="dk1"/>
              </a:buClr>
              <a:buSzPts val="1800"/>
              <a:buFont typeface="Arial"/>
              <a:buNone/>
              <a:defRPr sz="1800" b="1" i="0" u="none" strike="noStrike" cap="none">
                <a:solidFill>
                  <a:schemeClr val="dk1"/>
                </a:solidFill>
                <a:latin typeface="Calibri"/>
                <a:ea typeface="Calibri"/>
                <a:cs typeface="Calibri"/>
                <a:sym typeface="Calibri"/>
              </a:defRPr>
            </a:lvl3pPr>
            <a:lvl4pPr marL="1828800" marR="0" lvl="3" indent="-228600" algn="l" rtl="0">
              <a:spcBef>
                <a:spcPts val="320"/>
              </a:spcBef>
              <a:spcAft>
                <a:spcPts val="0"/>
              </a:spcAft>
              <a:buClr>
                <a:schemeClr val="dk1"/>
              </a:buClr>
              <a:buSzPts val="1600"/>
              <a:buFont typeface="Arial"/>
              <a:buNone/>
              <a:defRPr sz="1600" b="1" i="0" u="none" strike="noStrike" cap="none">
                <a:solidFill>
                  <a:schemeClr val="dk1"/>
                </a:solidFill>
                <a:latin typeface="Calibri"/>
                <a:ea typeface="Calibri"/>
                <a:cs typeface="Calibri"/>
                <a:sym typeface="Calibri"/>
              </a:defRPr>
            </a:lvl4pPr>
            <a:lvl5pPr marL="2286000" marR="0" lvl="4" indent="-228600" algn="l" rtl="0">
              <a:spcBef>
                <a:spcPts val="320"/>
              </a:spcBef>
              <a:spcAft>
                <a:spcPts val="0"/>
              </a:spcAft>
              <a:buClr>
                <a:schemeClr val="dk1"/>
              </a:buClr>
              <a:buSzPts val="1600"/>
              <a:buFont typeface="Arial"/>
              <a:buNone/>
              <a:defRPr sz="1600" b="1" i="0" u="none" strike="noStrike" cap="none">
                <a:solidFill>
                  <a:schemeClr val="dk1"/>
                </a:solidFill>
                <a:latin typeface="Calibri"/>
                <a:ea typeface="Calibri"/>
                <a:cs typeface="Calibri"/>
                <a:sym typeface="Calibri"/>
              </a:defRPr>
            </a:lvl5pPr>
            <a:lvl6pPr marL="2743200" marR="0" lvl="5" indent="-228600" algn="l" rtl="0">
              <a:spcBef>
                <a:spcPts val="320"/>
              </a:spcBef>
              <a:spcAft>
                <a:spcPts val="0"/>
              </a:spcAft>
              <a:buClr>
                <a:schemeClr val="dk1"/>
              </a:buClr>
              <a:buSzPts val="1600"/>
              <a:buFont typeface="Arial"/>
              <a:buNone/>
              <a:defRPr sz="1600" b="1" i="0" u="none" strike="noStrike" cap="none">
                <a:solidFill>
                  <a:schemeClr val="dk1"/>
                </a:solidFill>
                <a:latin typeface="Calibri"/>
                <a:ea typeface="Calibri"/>
                <a:cs typeface="Calibri"/>
                <a:sym typeface="Calibri"/>
              </a:defRPr>
            </a:lvl6pPr>
            <a:lvl7pPr marL="3200400" marR="0" lvl="6" indent="-228600" algn="l" rtl="0">
              <a:spcBef>
                <a:spcPts val="320"/>
              </a:spcBef>
              <a:spcAft>
                <a:spcPts val="0"/>
              </a:spcAft>
              <a:buClr>
                <a:schemeClr val="dk1"/>
              </a:buClr>
              <a:buSzPts val="1600"/>
              <a:buFont typeface="Arial"/>
              <a:buNone/>
              <a:defRPr sz="1600" b="1" i="0" u="none" strike="noStrike" cap="none">
                <a:solidFill>
                  <a:schemeClr val="dk1"/>
                </a:solidFill>
                <a:latin typeface="Calibri"/>
                <a:ea typeface="Calibri"/>
                <a:cs typeface="Calibri"/>
                <a:sym typeface="Calibri"/>
              </a:defRPr>
            </a:lvl7pPr>
            <a:lvl8pPr marL="3657600" marR="0" lvl="7" indent="-228600" algn="l" rtl="0">
              <a:spcBef>
                <a:spcPts val="320"/>
              </a:spcBef>
              <a:spcAft>
                <a:spcPts val="0"/>
              </a:spcAft>
              <a:buClr>
                <a:schemeClr val="dk1"/>
              </a:buClr>
              <a:buSzPts val="1600"/>
              <a:buFont typeface="Arial"/>
              <a:buNone/>
              <a:defRPr sz="1600" b="1" i="0" u="none" strike="noStrike" cap="none">
                <a:solidFill>
                  <a:schemeClr val="dk1"/>
                </a:solidFill>
                <a:latin typeface="Calibri"/>
                <a:ea typeface="Calibri"/>
                <a:cs typeface="Calibri"/>
                <a:sym typeface="Calibri"/>
              </a:defRPr>
            </a:lvl8pPr>
            <a:lvl9pPr marL="4114800" marR="0" lvl="8" indent="-228600" algn="l" rtl="0">
              <a:spcBef>
                <a:spcPts val="320"/>
              </a:spcBef>
              <a:spcAft>
                <a:spcPts val="0"/>
              </a:spcAft>
              <a:buClr>
                <a:schemeClr val="dk1"/>
              </a:buClr>
              <a:buSzPts val="1600"/>
              <a:buFont typeface="Arial"/>
              <a:buNone/>
              <a:defRPr sz="1600" b="1" i="0" u="none" strike="noStrike" cap="none">
                <a:solidFill>
                  <a:schemeClr val="dk1"/>
                </a:solidFill>
                <a:latin typeface="Calibri"/>
                <a:ea typeface="Calibri"/>
                <a:cs typeface="Calibri"/>
                <a:sym typeface="Calibri"/>
              </a:defRPr>
            </a:lvl9pPr>
          </a:lstStyle>
          <a:p>
            <a:endParaRPr/>
          </a:p>
        </p:txBody>
      </p:sp>
      <p:sp>
        <p:nvSpPr>
          <p:cNvPr id="47" name="Google Shape;47;p6"/>
          <p:cNvSpPr txBox="1">
            <a:spLocks noGrp="1"/>
          </p:cNvSpPr>
          <p:nvPr>
            <p:ph type="body" idx="2"/>
          </p:nvPr>
        </p:nvSpPr>
        <p:spPr>
          <a:xfrm>
            <a:off x="1417320" y="2871216"/>
            <a:ext cx="3528000" cy="3240000"/>
          </a:xfrm>
          <a:prstGeom prst="rect">
            <a:avLst/>
          </a:prstGeom>
          <a:noFill/>
          <a:ln>
            <a:noFill/>
          </a:ln>
        </p:spPr>
        <p:txBody>
          <a:bodyPr spcFirstLastPara="1" wrap="square" lIns="91425" tIns="91425" rIns="91425" bIns="91425" anchor="t" anchorCtr="0"/>
          <a:lstStyle>
            <a:lvl1pPr marL="457200" marR="0" lvl="0" indent="-381000" algn="l" rtl="0">
              <a:spcBef>
                <a:spcPts val="48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1pPr>
            <a:lvl2pPr marL="914400" marR="0" lvl="1"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2pPr>
            <a:lvl3pPr marL="1371600" marR="0" lvl="2" indent="-342900" algn="l" rtl="0">
              <a:spcBef>
                <a:spcPts val="36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3pPr>
            <a:lvl4pPr marL="1828800" marR="0" lvl="3" indent="-330200" algn="l" rtl="0">
              <a:spcBef>
                <a:spcPts val="320"/>
              </a:spcBef>
              <a:spcAft>
                <a:spcPts val="0"/>
              </a:spcAft>
              <a:buClr>
                <a:schemeClr val="dk1"/>
              </a:buClr>
              <a:buSzPts val="1600"/>
              <a:buFont typeface="Arial"/>
              <a:buChar char="–"/>
              <a:defRPr sz="1600" b="0" i="0" u="none" strike="noStrike" cap="none">
                <a:solidFill>
                  <a:schemeClr val="dk1"/>
                </a:solidFill>
                <a:latin typeface="Calibri"/>
                <a:ea typeface="Calibri"/>
                <a:cs typeface="Calibri"/>
                <a:sym typeface="Calibri"/>
              </a:defRPr>
            </a:lvl4pPr>
            <a:lvl5pPr marL="2286000" marR="0" lvl="4" indent="-330200" algn="l" rtl="0">
              <a:spcBef>
                <a:spcPts val="320"/>
              </a:spcBef>
              <a:spcAft>
                <a:spcPts val="0"/>
              </a:spcAft>
              <a:buClr>
                <a:schemeClr val="dk1"/>
              </a:buClr>
              <a:buSzPts val="1600"/>
              <a:buFont typeface="Arial"/>
              <a:buChar char="»"/>
              <a:defRPr sz="1600" b="0" i="0" u="none" strike="noStrike" cap="none">
                <a:solidFill>
                  <a:schemeClr val="dk1"/>
                </a:solidFill>
                <a:latin typeface="Calibri"/>
                <a:ea typeface="Calibri"/>
                <a:cs typeface="Calibri"/>
                <a:sym typeface="Calibri"/>
              </a:defRPr>
            </a:lvl5pPr>
            <a:lvl6pPr marL="2743200" marR="0" lvl="5" indent="-330200" algn="l" rtl="0">
              <a:spcBef>
                <a:spcPts val="320"/>
              </a:spcBef>
              <a:spcAft>
                <a:spcPts val="0"/>
              </a:spcAft>
              <a:buClr>
                <a:schemeClr val="dk1"/>
              </a:buClr>
              <a:buSzPts val="1600"/>
              <a:buFont typeface="Arial"/>
              <a:buChar char="•"/>
              <a:defRPr sz="1600" b="0" i="0" u="none" strike="noStrike" cap="none">
                <a:solidFill>
                  <a:schemeClr val="dk1"/>
                </a:solidFill>
                <a:latin typeface="Calibri"/>
                <a:ea typeface="Calibri"/>
                <a:cs typeface="Calibri"/>
                <a:sym typeface="Calibri"/>
              </a:defRPr>
            </a:lvl6pPr>
            <a:lvl7pPr marL="3200400" marR="0" lvl="6" indent="-330200" algn="l" rtl="0">
              <a:spcBef>
                <a:spcPts val="320"/>
              </a:spcBef>
              <a:spcAft>
                <a:spcPts val="0"/>
              </a:spcAft>
              <a:buClr>
                <a:schemeClr val="dk1"/>
              </a:buClr>
              <a:buSzPts val="1600"/>
              <a:buFont typeface="Arial"/>
              <a:buChar char="•"/>
              <a:defRPr sz="1600" b="0" i="0" u="none" strike="noStrike" cap="none">
                <a:solidFill>
                  <a:schemeClr val="dk1"/>
                </a:solidFill>
                <a:latin typeface="Calibri"/>
                <a:ea typeface="Calibri"/>
                <a:cs typeface="Calibri"/>
                <a:sym typeface="Calibri"/>
              </a:defRPr>
            </a:lvl7pPr>
            <a:lvl8pPr marL="3657600" marR="0" lvl="7" indent="-330200" algn="l" rtl="0">
              <a:spcBef>
                <a:spcPts val="320"/>
              </a:spcBef>
              <a:spcAft>
                <a:spcPts val="0"/>
              </a:spcAft>
              <a:buClr>
                <a:schemeClr val="dk1"/>
              </a:buClr>
              <a:buSzPts val="1600"/>
              <a:buFont typeface="Arial"/>
              <a:buChar char="•"/>
              <a:defRPr sz="1600" b="0" i="0" u="none" strike="noStrike" cap="none">
                <a:solidFill>
                  <a:schemeClr val="dk1"/>
                </a:solidFill>
                <a:latin typeface="Calibri"/>
                <a:ea typeface="Calibri"/>
                <a:cs typeface="Calibri"/>
                <a:sym typeface="Calibri"/>
              </a:defRPr>
            </a:lvl8pPr>
            <a:lvl9pPr marL="4114800" marR="0" lvl="8" indent="-330200" algn="l" rtl="0">
              <a:spcBef>
                <a:spcPts val="320"/>
              </a:spcBef>
              <a:spcAft>
                <a:spcPts val="0"/>
              </a:spcAft>
              <a:buClr>
                <a:schemeClr val="dk1"/>
              </a:buClr>
              <a:buSzPts val="1600"/>
              <a:buFont typeface="Arial"/>
              <a:buChar char="•"/>
              <a:defRPr sz="1600" b="0" i="0" u="none" strike="noStrike" cap="none">
                <a:solidFill>
                  <a:schemeClr val="dk1"/>
                </a:solidFill>
                <a:latin typeface="Calibri"/>
                <a:ea typeface="Calibri"/>
                <a:cs typeface="Calibri"/>
                <a:sym typeface="Calibri"/>
              </a:defRPr>
            </a:lvl9pPr>
          </a:lstStyle>
          <a:p>
            <a:endParaRPr/>
          </a:p>
        </p:txBody>
      </p:sp>
      <p:sp>
        <p:nvSpPr>
          <p:cNvPr id="48" name="Google Shape;48;p6"/>
          <p:cNvSpPr txBox="1">
            <a:spLocks noGrp="1"/>
          </p:cNvSpPr>
          <p:nvPr>
            <p:ph type="body" idx="3"/>
          </p:nvPr>
        </p:nvSpPr>
        <p:spPr>
          <a:xfrm>
            <a:off x="5157089" y="2193798"/>
            <a:ext cx="3528000" cy="639762"/>
          </a:xfrm>
          <a:prstGeom prst="rect">
            <a:avLst/>
          </a:prstGeom>
          <a:noFill/>
          <a:ln>
            <a:noFill/>
          </a:ln>
        </p:spPr>
        <p:txBody>
          <a:bodyPr spcFirstLastPara="1" wrap="square" lIns="91425" tIns="91425" rIns="91425" bIns="91425" anchor="b" anchorCtr="0"/>
          <a:lstStyle>
            <a:lvl1pPr marL="457200" marR="0" lvl="0" indent="-228600" algn="l" rtl="0">
              <a:spcBef>
                <a:spcPts val="480"/>
              </a:spcBef>
              <a:spcAft>
                <a:spcPts val="0"/>
              </a:spcAft>
              <a:buClr>
                <a:schemeClr val="dk1"/>
              </a:buClr>
              <a:buSzPts val="2400"/>
              <a:buFont typeface="Arial"/>
              <a:buNone/>
              <a:defRPr sz="2400" b="1" i="0" u="none" strike="noStrike" cap="none">
                <a:solidFill>
                  <a:schemeClr val="dk1"/>
                </a:solidFill>
                <a:latin typeface="Calibri"/>
                <a:ea typeface="Calibri"/>
                <a:cs typeface="Calibri"/>
                <a:sym typeface="Calibri"/>
              </a:defRPr>
            </a:lvl1pPr>
            <a:lvl2pPr marL="914400" marR="0" lvl="1" indent="-228600" algn="l" rtl="0">
              <a:spcBef>
                <a:spcPts val="400"/>
              </a:spcBef>
              <a:spcAft>
                <a:spcPts val="0"/>
              </a:spcAft>
              <a:buClr>
                <a:schemeClr val="dk1"/>
              </a:buClr>
              <a:buSzPts val="2000"/>
              <a:buFont typeface="Arial"/>
              <a:buNone/>
              <a:defRPr sz="2000" b="1" i="0" u="none" strike="noStrike" cap="none">
                <a:solidFill>
                  <a:schemeClr val="dk1"/>
                </a:solidFill>
                <a:latin typeface="Calibri"/>
                <a:ea typeface="Calibri"/>
                <a:cs typeface="Calibri"/>
                <a:sym typeface="Calibri"/>
              </a:defRPr>
            </a:lvl2pPr>
            <a:lvl3pPr marL="1371600" marR="0" lvl="2" indent="-228600" algn="l" rtl="0">
              <a:spcBef>
                <a:spcPts val="360"/>
              </a:spcBef>
              <a:spcAft>
                <a:spcPts val="0"/>
              </a:spcAft>
              <a:buClr>
                <a:schemeClr val="dk1"/>
              </a:buClr>
              <a:buSzPts val="1800"/>
              <a:buFont typeface="Arial"/>
              <a:buNone/>
              <a:defRPr sz="1800" b="1" i="0" u="none" strike="noStrike" cap="none">
                <a:solidFill>
                  <a:schemeClr val="dk1"/>
                </a:solidFill>
                <a:latin typeface="Calibri"/>
                <a:ea typeface="Calibri"/>
                <a:cs typeface="Calibri"/>
                <a:sym typeface="Calibri"/>
              </a:defRPr>
            </a:lvl3pPr>
            <a:lvl4pPr marL="1828800" marR="0" lvl="3" indent="-228600" algn="l" rtl="0">
              <a:spcBef>
                <a:spcPts val="320"/>
              </a:spcBef>
              <a:spcAft>
                <a:spcPts val="0"/>
              </a:spcAft>
              <a:buClr>
                <a:schemeClr val="dk1"/>
              </a:buClr>
              <a:buSzPts val="1600"/>
              <a:buFont typeface="Arial"/>
              <a:buNone/>
              <a:defRPr sz="1600" b="1" i="0" u="none" strike="noStrike" cap="none">
                <a:solidFill>
                  <a:schemeClr val="dk1"/>
                </a:solidFill>
                <a:latin typeface="Calibri"/>
                <a:ea typeface="Calibri"/>
                <a:cs typeface="Calibri"/>
                <a:sym typeface="Calibri"/>
              </a:defRPr>
            </a:lvl4pPr>
            <a:lvl5pPr marL="2286000" marR="0" lvl="4" indent="-228600" algn="l" rtl="0">
              <a:spcBef>
                <a:spcPts val="320"/>
              </a:spcBef>
              <a:spcAft>
                <a:spcPts val="0"/>
              </a:spcAft>
              <a:buClr>
                <a:schemeClr val="dk1"/>
              </a:buClr>
              <a:buSzPts val="1600"/>
              <a:buFont typeface="Arial"/>
              <a:buNone/>
              <a:defRPr sz="1600" b="1" i="0" u="none" strike="noStrike" cap="none">
                <a:solidFill>
                  <a:schemeClr val="dk1"/>
                </a:solidFill>
                <a:latin typeface="Calibri"/>
                <a:ea typeface="Calibri"/>
                <a:cs typeface="Calibri"/>
                <a:sym typeface="Calibri"/>
              </a:defRPr>
            </a:lvl5pPr>
            <a:lvl6pPr marL="2743200" marR="0" lvl="5" indent="-228600" algn="l" rtl="0">
              <a:spcBef>
                <a:spcPts val="320"/>
              </a:spcBef>
              <a:spcAft>
                <a:spcPts val="0"/>
              </a:spcAft>
              <a:buClr>
                <a:schemeClr val="dk1"/>
              </a:buClr>
              <a:buSzPts val="1600"/>
              <a:buFont typeface="Arial"/>
              <a:buNone/>
              <a:defRPr sz="1600" b="1" i="0" u="none" strike="noStrike" cap="none">
                <a:solidFill>
                  <a:schemeClr val="dk1"/>
                </a:solidFill>
                <a:latin typeface="Calibri"/>
                <a:ea typeface="Calibri"/>
                <a:cs typeface="Calibri"/>
                <a:sym typeface="Calibri"/>
              </a:defRPr>
            </a:lvl6pPr>
            <a:lvl7pPr marL="3200400" marR="0" lvl="6" indent="-228600" algn="l" rtl="0">
              <a:spcBef>
                <a:spcPts val="320"/>
              </a:spcBef>
              <a:spcAft>
                <a:spcPts val="0"/>
              </a:spcAft>
              <a:buClr>
                <a:schemeClr val="dk1"/>
              </a:buClr>
              <a:buSzPts val="1600"/>
              <a:buFont typeface="Arial"/>
              <a:buNone/>
              <a:defRPr sz="1600" b="1" i="0" u="none" strike="noStrike" cap="none">
                <a:solidFill>
                  <a:schemeClr val="dk1"/>
                </a:solidFill>
                <a:latin typeface="Calibri"/>
                <a:ea typeface="Calibri"/>
                <a:cs typeface="Calibri"/>
                <a:sym typeface="Calibri"/>
              </a:defRPr>
            </a:lvl7pPr>
            <a:lvl8pPr marL="3657600" marR="0" lvl="7" indent="-228600" algn="l" rtl="0">
              <a:spcBef>
                <a:spcPts val="320"/>
              </a:spcBef>
              <a:spcAft>
                <a:spcPts val="0"/>
              </a:spcAft>
              <a:buClr>
                <a:schemeClr val="dk1"/>
              </a:buClr>
              <a:buSzPts val="1600"/>
              <a:buFont typeface="Arial"/>
              <a:buNone/>
              <a:defRPr sz="1600" b="1" i="0" u="none" strike="noStrike" cap="none">
                <a:solidFill>
                  <a:schemeClr val="dk1"/>
                </a:solidFill>
                <a:latin typeface="Calibri"/>
                <a:ea typeface="Calibri"/>
                <a:cs typeface="Calibri"/>
                <a:sym typeface="Calibri"/>
              </a:defRPr>
            </a:lvl8pPr>
            <a:lvl9pPr marL="4114800" marR="0" lvl="8" indent="-228600" algn="l" rtl="0">
              <a:spcBef>
                <a:spcPts val="320"/>
              </a:spcBef>
              <a:spcAft>
                <a:spcPts val="0"/>
              </a:spcAft>
              <a:buClr>
                <a:schemeClr val="dk1"/>
              </a:buClr>
              <a:buSzPts val="1600"/>
              <a:buFont typeface="Arial"/>
              <a:buNone/>
              <a:defRPr sz="1600" b="1" i="0" u="none" strike="noStrike" cap="none">
                <a:solidFill>
                  <a:schemeClr val="dk1"/>
                </a:solidFill>
                <a:latin typeface="Calibri"/>
                <a:ea typeface="Calibri"/>
                <a:cs typeface="Calibri"/>
                <a:sym typeface="Calibri"/>
              </a:defRPr>
            </a:lvl9pPr>
          </a:lstStyle>
          <a:p>
            <a:endParaRPr/>
          </a:p>
        </p:txBody>
      </p:sp>
      <p:sp>
        <p:nvSpPr>
          <p:cNvPr id="49" name="Google Shape;49;p6"/>
          <p:cNvSpPr txBox="1">
            <a:spLocks noGrp="1"/>
          </p:cNvSpPr>
          <p:nvPr>
            <p:ph type="body" idx="4"/>
          </p:nvPr>
        </p:nvSpPr>
        <p:spPr>
          <a:xfrm>
            <a:off x="5157089" y="2871215"/>
            <a:ext cx="3528000" cy="3240000"/>
          </a:xfrm>
          <a:prstGeom prst="rect">
            <a:avLst/>
          </a:prstGeom>
          <a:noFill/>
          <a:ln>
            <a:noFill/>
          </a:ln>
        </p:spPr>
        <p:txBody>
          <a:bodyPr spcFirstLastPara="1" wrap="square" lIns="91425" tIns="91425" rIns="91425" bIns="91425" anchor="t" anchorCtr="0"/>
          <a:lstStyle>
            <a:lvl1pPr marL="457200" marR="0" lvl="0" indent="-381000" algn="l" rtl="0">
              <a:spcBef>
                <a:spcPts val="48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1pPr>
            <a:lvl2pPr marL="914400" marR="0" lvl="1"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2pPr>
            <a:lvl3pPr marL="1371600" marR="0" lvl="2" indent="-342900" algn="l" rtl="0">
              <a:spcBef>
                <a:spcPts val="36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3pPr>
            <a:lvl4pPr marL="1828800" marR="0" lvl="3" indent="-330200" algn="l" rtl="0">
              <a:spcBef>
                <a:spcPts val="320"/>
              </a:spcBef>
              <a:spcAft>
                <a:spcPts val="0"/>
              </a:spcAft>
              <a:buClr>
                <a:schemeClr val="dk1"/>
              </a:buClr>
              <a:buSzPts val="1600"/>
              <a:buFont typeface="Arial"/>
              <a:buChar char="–"/>
              <a:defRPr sz="1600" b="0" i="0" u="none" strike="noStrike" cap="none">
                <a:solidFill>
                  <a:schemeClr val="dk1"/>
                </a:solidFill>
                <a:latin typeface="Calibri"/>
                <a:ea typeface="Calibri"/>
                <a:cs typeface="Calibri"/>
                <a:sym typeface="Calibri"/>
              </a:defRPr>
            </a:lvl4pPr>
            <a:lvl5pPr marL="2286000" marR="0" lvl="4" indent="-330200" algn="l" rtl="0">
              <a:spcBef>
                <a:spcPts val="320"/>
              </a:spcBef>
              <a:spcAft>
                <a:spcPts val="0"/>
              </a:spcAft>
              <a:buClr>
                <a:schemeClr val="dk1"/>
              </a:buClr>
              <a:buSzPts val="1600"/>
              <a:buFont typeface="Arial"/>
              <a:buChar char="»"/>
              <a:defRPr sz="1600" b="0" i="0" u="none" strike="noStrike" cap="none">
                <a:solidFill>
                  <a:schemeClr val="dk1"/>
                </a:solidFill>
                <a:latin typeface="Calibri"/>
                <a:ea typeface="Calibri"/>
                <a:cs typeface="Calibri"/>
                <a:sym typeface="Calibri"/>
              </a:defRPr>
            </a:lvl5pPr>
            <a:lvl6pPr marL="2743200" marR="0" lvl="5" indent="-330200" algn="l" rtl="0">
              <a:spcBef>
                <a:spcPts val="320"/>
              </a:spcBef>
              <a:spcAft>
                <a:spcPts val="0"/>
              </a:spcAft>
              <a:buClr>
                <a:schemeClr val="dk1"/>
              </a:buClr>
              <a:buSzPts val="1600"/>
              <a:buFont typeface="Arial"/>
              <a:buChar char="•"/>
              <a:defRPr sz="1600" b="0" i="0" u="none" strike="noStrike" cap="none">
                <a:solidFill>
                  <a:schemeClr val="dk1"/>
                </a:solidFill>
                <a:latin typeface="Calibri"/>
                <a:ea typeface="Calibri"/>
                <a:cs typeface="Calibri"/>
                <a:sym typeface="Calibri"/>
              </a:defRPr>
            </a:lvl6pPr>
            <a:lvl7pPr marL="3200400" marR="0" lvl="6" indent="-330200" algn="l" rtl="0">
              <a:spcBef>
                <a:spcPts val="320"/>
              </a:spcBef>
              <a:spcAft>
                <a:spcPts val="0"/>
              </a:spcAft>
              <a:buClr>
                <a:schemeClr val="dk1"/>
              </a:buClr>
              <a:buSzPts val="1600"/>
              <a:buFont typeface="Arial"/>
              <a:buChar char="•"/>
              <a:defRPr sz="1600" b="0" i="0" u="none" strike="noStrike" cap="none">
                <a:solidFill>
                  <a:schemeClr val="dk1"/>
                </a:solidFill>
                <a:latin typeface="Calibri"/>
                <a:ea typeface="Calibri"/>
                <a:cs typeface="Calibri"/>
                <a:sym typeface="Calibri"/>
              </a:defRPr>
            </a:lvl7pPr>
            <a:lvl8pPr marL="3657600" marR="0" lvl="7" indent="-330200" algn="l" rtl="0">
              <a:spcBef>
                <a:spcPts val="320"/>
              </a:spcBef>
              <a:spcAft>
                <a:spcPts val="0"/>
              </a:spcAft>
              <a:buClr>
                <a:schemeClr val="dk1"/>
              </a:buClr>
              <a:buSzPts val="1600"/>
              <a:buFont typeface="Arial"/>
              <a:buChar char="•"/>
              <a:defRPr sz="1600" b="0" i="0" u="none" strike="noStrike" cap="none">
                <a:solidFill>
                  <a:schemeClr val="dk1"/>
                </a:solidFill>
                <a:latin typeface="Calibri"/>
                <a:ea typeface="Calibri"/>
                <a:cs typeface="Calibri"/>
                <a:sym typeface="Calibri"/>
              </a:defRPr>
            </a:lvl8pPr>
            <a:lvl9pPr marL="4114800" marR="0" lvl="8" indent="-330200" algn="l" rtl="0">
              <a:spcBef>
                <a:spcPts val="320"/>
              </a:spcBef>
              <a:spcAft>
                <a:spcPts val="0"/>
              </a:spcAft>
              <a:buClr>
                <a:schemeClr val="dk1"/>
              </a:buClr>
              <a:buSzPts val="1600"/>
              <a:buFont typeface="Arial"/>
              <a:buChar char="•"/>
              <a:defRPr sz="1600" b="0" i="0" u="none" strike="noStrike" cap="none">
                <a:solidFill>
                  <a:schemeClr val="dk1"/>
                </a:solidFill>
                <a:latin typeface="Calibri"/>
                <a:ea typeface="Calibri"/>
                <a:cs typeface="Calibri"/>
                <a:sym typeface="Calibri"/>
              </a:defRPr>
            </a:lvl9pPr>
          </a:lstStyle>
          <a:p>
            <a:endParaRPr/>
          </a:p>
        </p:txBody>
      </p:sp>
      <p:sp>
        <p:nvSpPr>
          <p:cNvPr id="50" name="Google Shape;50;p6"/>
          <p:cNvSpPr txBox="1">
            <a:spLocks noGrp="1"/>
          </p:cNvSpPr>
          <p:nvPr>
            <p:ph type="dt" idx="10"/>
          </p:nvPr>
        </p:nvSpPr>
        <p:spPr>
          <a:xfrm>
            <a:off x="457200" y="6638437"/>
            <a:ext cx="2133600" cy="231484"/>
          </a:xfrm>
          <a:prstGeom prst="rect">
            <a:avLst/>
          </a:prstGeom>
          <a:noFill/>
          <a:ln>
            <a:noFill/>
          </a:ln>
        </p:spPr>
        <p:txBody>
          <a:bodyPr spcFirstLastPara="1" wrap="square" lIns="91425" tIns="91425" rIns="91425" bIns="91425" anchor="ctr" anchorCtr="0"/>
          <a:lstStyle>
            <a:lvl1pPr marR="0" lvl="0" algn="l" rtl="0">
              <a:spcBef>
                <a:spcPts val="0"/>
              </a:spcBef>
              <a:spcAft>
                <a:spcPts val="0"/>
              </a:spcAft>
              <a:buSzPts val="1400"/>
              <a:buNone/>
              <a:defRPr sz="1200">
                <a:solidFill>
                  <a:srgbClr val="898989"/>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51" name="Google Shape;51;p6"/>
          <p:cNvSpPr txBox="1">
            <a:spLocks noGrp="1"/>
          </p:cNvSpPr>
          <p:nvPr>
            <p:ph type="ftr" idx="11"/>
          </p:nvPr>
        </p:nvSpPr>
        <p:spPr>
          <a:xfrm>
            <a:off x="3124200" y="6638437"/>
            <a:ext cx="2895600" cy="231484"/>
          </a:xfrm>
          <a:prstGeom prst="rect">
            <a:avLst/>
          </a:prstGeom>
          <a:noFill/>
          <a:ln>
            <a:noFill/>
          </a:ln>
        </p:spPr>
        <p:txBody>
          <a:bodyPr spcFirstLastPara="1" wrap="square" lIns="91425" tIns="91425" rIns="91425" bIns="91425" anchor="ctr" anchorCtr="0"/>
          <a:lstStyle>
            <a:lvl1pPr marR="0" lvl="0" algn="ctr" rtl="0">
              <a:spcBef>
                <a:spcPts val="0"/>
              </a:spcBef>
              <a:spcAft>
                <a:spcPts val="0"/>
              </a:spcAft>
              <a:buSzPts val="1400"/>
              <a:buNone/>
              <a:defRPr sz="1200">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52" name="Google Shape;52;p6"/>
          <p:cNvSpPr txBox="1">
            <a:spLocks noGrp="1"/>
          </p:cNvSpPr>
          <p:nvPr>
            <p:ph type="sldNum" idx="12"/>
          </p:nvPr>
        </p:nvSpPr>
        <p:spPr>
          <a:xfrm>
            <a:off x="6553200" y="6638437"/>
            <a:ext cx="2133600" cy="231484"/>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spcAft>
                <a:spcPts val="0"/>
              </a:spcAft>
              <a:buNone/>
              <a:defRPr sz="1200">
                <a:solidFill>
                  <a:srgbClr val="898989"/>
                </a:solidFill>
                <a:latin typeface="Calibri"/>
                <a:ea typeface="Calibri"/>
                <a:cs typeface="Calibri"/>
                <a:sym typeface="Calibri"/>
              </a:defRPr>
            </a:lvl1pPr>
            <a:lvl2pPr marL="0" marR="0" lvl="1" indent="0" algn="r" rtl="0">
              <a:spcBef>
                <a:spcPts val="0"/>
              </a:spcBef>
              <a:spcAft>
                <a:spcPts val="0"/>
              </a:spcAft>
              <a:buNone/>
              <a:defRPr sz="1200">
                <a:solidFill>
                  <a:srgbClr val="898989"/>
                </a:solidFill>
                <a:latin typeface="Calibri"/>
                <a:ea typeface="Calibri"/>
                <a:cs typeface="Calibri"/>
                <a:sym typeface="Calibri"/>
              </a:defRPr>
            </a:lvl2pPr>
            <a:lvl3pPr marL="0" marR="0" lvl="2" indent="0" algn="r" rtl="0">
              <a:spcBef>
                <a:spcPts val="0"/>
              </a:spcBef>
              <a:spcAft>
                <a:spcPts val="0"/>
              </a:spcAft>
              <a:buNone/>
              <a:defRPr sz="1200">
                <a:solidFill>
                  <a:srgbClr val="898989"/>
                </a:solidFill>
                <a:latin typeface="Calibri"/>
                <a:ea typeface="Calibri"/>
                <a:cs typeface="Calibri"/>
                <a:sym typeface="Calibri"/>
              </a:defRPr>
            </a:lvl3pPr>
            <a:lvl4pPr marL="0" marR="0" lvl="3" indent="0" algn="r" rtl="0">
              <a:spcBef>
                <a:spcPts val="0"/>
              </a:spcBef>
              <a:spcAft>
                <a:spcPts val="0"/>
              </a:spcAft>
              <a:buNone/>
              <a:defRPr sz="1200">
                <a:solidFill>
                  <a:srgbClr val="898989"/>
                </a:solidFill>
                <a:latin typeface="Calibri"/>
                <a:ea typeface="Calibri"/>
                <a:cs typeface="Calibri"/>
                <a:sym typeface="Calibri"/>
              </a:defRPr>
            </a:lvl4pPr>
            <a:lvl5pPr marL="0" marR="0" lvl="4" indent="0" algn="r" rtl="0">
              <a:spcBef>
                <a:spcPts val="0"/>
              </a:spcBef>
              <a:spcAft>
                <a:spcPts val="0"/>
              </a:spcAft>
              <a:buNone/>
              <a:defRPr sz="1200">
                <a:solidFill>
                  <a:srgbClr val="898989"/>
                </a:solidFill>
                <a:latin typeface="Calibri"/>
                <a:ea typeface="Calibri"/>
                <a:cs typeface="Calibri"/>
                <a:sym typeface="Calibri"/>
              </a:defRPr>
            </a:lvl5pPr>
            <a:lvl6pPr marL="0" marR="0" lvl="5" indent="0" algn="r" rtl="0">
              <a:spcBef>
                <a:spcPts val="0"/>
              </a:spcBef>
              <a:spcAft>
                <a:spcPts val="0"/>
              </a:spcAft>
              <a:buNone/>
              <a:defRPr sz="1200">
                <a:solidFill>
                  <a:srgbClr val="898989"/>
                </a:solidFill>
                <a:latin typeface="Calibri"/>
                <a:ea typeface="Calibri"/>
                <a:cs typeface="Calibri"/>
                <a:sym typeface="Calibri"/>
              </a:defRPr>
            </a:lvl6pPr>
            <a:lvl7pPr marL="0" marR="0" lvl="6" indent="0" algn="r" rtl="0">
              <a:spcBef>
                <a:spcPts val="0"/>
              </a:spcBef>
              <a:spcAft>
                <a:spcPts val="0"/>
              </a:spcAft>
              <a:buNone/>
              <a:defRPr sz="1200">
                <a:solidFill>
                  <a:srgbClr val="898989"/>
                </a:solidFill>
                <a:latin typeface="Calibri"/>
                <a:ea typeface="Calibri"/>
                <a:cs typeface="Calibri"/>
                <a:sym typeface="Calibri"/>
              </a:defRPr>
            </a:lvl7pPr>
            <a:lvl8pPr marL="0" marR="0" lvl="7" indent="0" algn="r" rtl="0">
              <a:spcBef>
                <a:spcPts val="0"/>
              </a:spcBef>
              <a:spcAft>
                <a:spcPts val="0"/>
              </a:spcAft>
              <a:buNone/>
              <a:defRPr sz="1200">
                <a:solidFill>
                  <a:srgbClr val="898989"/>
                </a:solidFill>
                <a:latin typeface="Calibri"/>
                <a:ea typeface="Calibri"/>
                <a:cs typeface="Calibri"/>
                <a:sym typeface="Calibri"/>
              </a:defRPr>
            </a:lvl8pPr>
            <a:lvl9pPr marL="0" marR="0" lvl="8" indent="0" algn="r" rtl="0">
              <a:spcBef>
                <a:spcPts val="0"/>
              </a:spcBef>
              <a:spcAft>
                <a:spcPts val="0"/>
              </a:spcAft>
              <a:buNone/>
              <a:defRPr sz="1200">
                <a:solidFill>
                  <a:srgbClr val="898989"/>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matchingName="4_Custom Layout">
  <p:cSld name="4_Custom Layout">
    <p:spTree>
      <p:nvGrpSpPr>
        <p:cNvPr id="1" name="Shape 326"/>
        <p:cNvGrpSpPr/>
        <p:nvPr/>
      </p:nvGrpSpPr>
      <p:grpSpPr>
        <a:xfrm>
          <a:off x="0" y="0"/>
          <a:ext cx="0" cy="0"/>
          <a:chOff x="0" y="0"/>
          <a:chExt cx="0" cy="0"/>
        </a:xfrm>
      </p:grpSpPr>
      <p:sp>
        <p:nvSpPr>
          <p:cNvPr id="327" name="Google Shape;327;p53"/>
          <p:cNvSpPr txBox="1">
            <a:spLocks noGrp="1"/>
          </p:cNvSpPr>
          <p:nvPr>
            <p:ph type="title"/>
          </p:nvPr>
        </p:nvSpPr>
        <p:spPr>
          <a:xfrm>
            <a:off x="1417638" y="977900"/>
            <a:ext cx="7269300" cy="1143000"/>
          </a:xfrm>
          <a:prstGeom prst="rect">
            <a:avLst/>
          </a:prstGeom>
          <a:noFill/>
          <a:ln>
            <a:noFill/>
          </a:ln>
        </p:spPr>
        <p:txBody>
          <a:bodyPr spcFirstLastPara="1" wrap="square" lIns="91425" tIns="91425" rIns="91425" bIns="91425" anchor="ctr" anchorCtr="0"/>
          <a:lstStyle>
            <a:lvl1pPr marR="0" lvl="0" algn="l" rtl="0">
              <a:lnSpc>
                <a:spcPct val="100000"/>
              </a:lnSpc>
              <a:spcBef>
                <a:spcPts val="0"/>
              </a:spcBef>
              <a:spcAft>
                <a:spcPts val="0"/>
              </a:spcAft>
              <a:buSzPts val="1400"/>
              <a:buNone/>
              <a:defRPr sz="36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SzPts val="1400"/>
              <a:buNone/>
              <a:defRPr sz="36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SzPts val="1400"/>
              <a:buNone/>
              <a:defRPr sz="36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SzPts val="1400"/>
              <a:buNone/>
              <a:defRPr sz="36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SzPts val="1400"/>
              <a:buNone/>
              <a:defRPr sz="3600" b="0" i="0" u="none" strike="noStrike" cap="none">
                <a:solidFill>
                  <a:schemeClr val="dk1"/>
                </a:solidFill>
                <a:latin typeface="Calibri"/>
                <a:ea typeface="Calibri"/>
                <a:cs typeface="Calibri"/>
                <a:sym typeface="Calibri"/>
              </a:defRPr>
            </a:lvl5pPr>
            <a:lvl6pPr marR="0" lvl="5" algn="ctr" rtl="0">
              <a:lnSpc>
                <a:spcPct val="100000"/>
              </a:lnSpc>
              <a:spcBef>
                <a:spcPts val="0"/>
              </a:spcBef>
              <a:spcAft>
                <a:spcPts val="0"/>
              </a:spcAft>
              <a:buSzPts val="1400"/>
              <a:buNone/>
              <a:defRPr sz="4400" b="0" i="0" u="none" strike="noStrike" cap="none">
                <a:solidFill>
                  <a:schemeClr val="dk1"/>
                </a:solidFill>
                <a:latin typeface="Calibri"/>
                <a:ea typeface="Calibri"/>
                <a:cs typeface="Calibri"/>
                <a:sym typeface="Calibri"/>
              </a:defRPr>
            </a:lvl6pPr>
            <a:lvl7pPr marR="0" lvl="6" algn="ctr" rtl="0">
              <a:lnSpc>
                <a:spcPct val="100000"/>
              </a:lnSpc>
              <a:spcBef>
                <a:spcPts val="0"/>
              </a:spcBef>
              <a:spcAft>
                <a:spcPts val="0"/>
              </a:spcAft>
              <a:buSzPts val="1400"/>
              <a:buNone/>
              <a:defRPr sz="4400" b="0" i="0" u="none" strike="noStrike" cap="none">
                <a:solidFill>
                  <a:schemeClr val="dk1"/>
                </a:solidFill>
                <a:latin typeface="Calibri"/>
                <a:ea typeface="Calibri"/>
                <a:cs typeface="Calibri"/>
                <a:sym typeface="Calibri"/>
              </a:defRPr>
            </a:lvl7pPr>
            <a:lvl8pPr marR="0" lvl="7" algn="ctr" rtl="0">
              <a:lnSpc>
                <a:spcPct val="100000"/>
              </a:lnSpc>
              <a:spcBef>
                <a:spcPts val="0"/>
              </a:spcBef>
              <a:spcAft>
                <a:spcPts val="0"/>
              </a:spcAft>
              <a:buSzPts val="1400"/>
              <a:buNone/>
              <a:defRPr sz="4400" b="0" i="0" u="none" strike="noStrike" cap="none">
                <a:solidFill>
                  <a:schemeClr val="dk1"/>
                </a:solidFill>
                <a:latin typeface="Calibri"/>
                <a:ea typeface="Calibri"/>
                <a:cs typeface="Calibri"/>
                <a:sym typeface="Calibri"/>
              </a:defRPr>
            </a:lvl8pPr>
            <a:lvl9pPr marR="0" lvl="8" algn="ctr" rtl="0">
              <a:lnSpc>
                <a:spcPct val="100000"/>
              </a:lnSpc>
              <a:spcBef>
                <a:spcPts val="0"/>
              </a:spcBef>
              <a:spcAft>
                <a:spcPts val="0"/>
              </a:spcAft>
              <a:buSzPts val="1400"/>
              <a:buNone/>
              <a:defRPr sz="4400" b="0" i="0" u="none" strike="noStrike" cap="none">
                <a:solidFill>
                  <a:schemeClr val="dk1"/>
                </a:solidFill>
                <a:latin typeface="Calibri"/>
                <a:ea typeface="Calibri"/>
                <a:cs typeface="Calibri"/>
                <a:sym typeface="Calibri"/>
              </a:defRPr>
            </a:lvl9pPr>
          </a:lstStyle>
          <a:p>
            <a:endParaRPr/>
          </a:p>
        </p:txBody>
      </p:sp>
      <p:sp>
        <p:nvSpPr>
          <p:cNvPr id="328" name="Google Shape;328;p53"/>
          <p:cNvSpPr txBox="1">
            <a:spLocks noGrp="1"/>
          </p:cNvSpPr>
          <p:nvPr>
            <p:ph type="dt" idx="10"/>
          </p:nvPr>
        </p:nvSpPr>
        <p:spPr>
          <a:xfrm>
            <a:off x="457200" y="6638437"/>
            <a:ext cx="2133600" cy="231600"/>
          </a:xfrm>
          <a:prstGeom prst="rect">
            <a:avLst/>
          </a:prstGeom>
          <a:noFill/>
          <a:ln>
            <a:noFill/>
          </a:ln>
        </p:spPr>
        <p:txBody>
          <a:bodyPr spcFirstLastPara="1" wrap="square" lIns="91425" tIns="91425" rIns="91425" bIns="91425" anchor="ctr" anchorCtr="0"/>
          <a:lstStyle>
            <a:lvl1pPr marR="0" lvl="0" algn="l" rtl="0">
              <a:lnSpc>
                <a:spcPct val="100000"/>
              </a:lnSpc>
              <a:spcBef>
                <a:spcPts val="0"/>
              </a:spcBef>
              <a:spcAft>
                <a:spcPts val="0"/>
              </a:spcAft>
              <a:buSzPts val="1400"/>
              <a:buNone/>
              <a:defRPr sz="1200">
                <a:solidFill>
                  <a:srgbClr val="898989"/>
                </a:solidFill>
                <a:latin typeface="Calibri"/>
                <a:ea typeface="Calibri"/>
                <a:cs typeface="Calibri"/>
                <a:sym typeface="Calibri"/>
              </a:defRPr>
            </a:lvl1pPr>
            <a:lvl2pPr marR="0" lvl="1"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329" name="Google Shape;329;p53"/>
          <p:cNvSpPr txBox="1">
            <a:spLocks noGrp="1"/>
          </p:cNvSpPr>
          <p:nvPr>
            <p:ph type="ftr" idx="11"/>
          </p:nvPr>
        </p:nvSpPr>
        <p:spPr>
          <a:xfrm>
            <a:off x="3124200" y="6638437"/>
            <a:ext cx="2895600" cy="231600"/>
          </a:xfrm>
          <a:prstGeom prst="rect">
            <a:avLst/>
          </a:prstGeom>
          <a:noFill/>
          <a:ln>
            <a:noFill/>
          </a:ln>
        </p:spPr>
        <p:txBody>
          <a:bodyPr spcFirstLastPara="1" wrap="square" lIns="91425" tIns="91425" rIns="91425" bIns="91425" anchor="ctr" anchorCtr="0"/>
          <a:lstStyle>
            <a:lvl1pPr marR="0" lvl="0" algn="ctr" rtl="0">
              <a:lnSpc>
                <a:spcPct val="100000"/>
              </a:lnSpc>
              <a:spcBef>
                <a:spcPts val="0"/>
              </a:spcBef>
              <a:spcAft>
                <a:spcPts val="0"/>
              </a:spcAft>
              <a:buSzPts val="1400"/>
              <a:buNone/>
              <a:defRPr sz="1200">
                <a:solidFill>
                  <a:srgbClr val="888888"/>
                </a:solidFill>
                <a:latin typeface="Calibri"/>
                <a:ea typeface="Calibri"/>
                <a:cs typeface="Calibri"/>
                <a:sym typeface="Calibri"/>
              </a:defRPr>
            </a:lvl1pPr>
            <a:lvl2pPr marR="0" lvl="1"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330" name="Google Shape;330;p53"/>
          <p:cNvSpPr txBox="1">
            <a:spLocks noGrp="1"/>
          </p:cNvSpPr>
          <p:nvPr>
            <p:ph type="sldNum" idx="12"/>
          </p:nvPr>
        </p:nvSpPr>
        <p:spPr>
          <a:xfrm>
            <a:off x="6553200" y="6638437"/>
            <a:ext cx="2133600" cy="231600"/>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matchingName="5_Custom Layout">
  <p:cSld name="5_Custom Layout">
    <p:spTree>
      <p:nvGrpSpPr>
        <p:cNvPr id="1" name="Shape 331"/>
        <p:cNvGrpSpPr/>
        <p:nvPr/>
      </p:nvGrpSpPr>
      <p:grpSpPr>
        <a:xfrm>
          <a:off x="0" y="0"/>
          <a:ext cx="0" cy="0"/>
          <a:chOff x="0" y="0"/>
          <a:chExt cx="0" cy="0"/>
        </a:xfrm>
      </p:grpSpPr>
      <p:sp>
        <p:nvSpPr>
          <p:cNvPr id="332" name="Google Shape;332;p54"/>
          <p:cNvSpPr txBox="1">
            <a:spLocks noGrp="1"/>
          </p:cNvSpPr>
          <p:nvPr>
            <p:ph type="title"/>
          </p:nvPr>
        </p:nvSpPr>
        <p:spPr>
          <a:xfrm>
            <a:off x="1417638" y="977900"/>
            <a:ext cx="7269300" cy="1143000"/>
          </a:xfrm>
          <a:prstGeom prst="rect">
            <a:avLst/>
          </a:prstGeom>
          <a:noFill/>
          <a:ln>
            <a:noFill/>
          </a:ln>
        </p:spPr>
        <p:txBody>
          <a:bodyPr spcFirstLastPara="1" wrap="square" lIns="91425" tIns="91425" rIns="91425" bIns="91425" anchor="ctr" anchorCtr="0"/>
          <a:lstStyle>
            <a:lvl1pPr marR="0" lvl="0" algn="l" rtl="0">
              <a:lnSpc>
                <a:spcPct val="100000"/>
              </a:lnSpc>
              <a:spcBef>
                <a:spcPts val="0"/>
              </a:spcBef>
              <a:spcAft>
                <a:spcPts val="0"/>
              </a:spcAft>
              <a:buSzPts val="1400"/>
              <a:buNone/>
              <a:defRPr sz="36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SzPts val="1400"/>
              <a:buNone/>
              <a:defRPr sz="36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SzPts val="1400"/>
              <a:buNone/>
              <a:defRPr sz="36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SzPts val="1400"/>
              <a:buNone/>
              <a:defRPr sz="36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SzPts val="1400"/>
              <a:buNone/>
              <a:defRPr sz="3600" b="0" i="0" u="none" strike="noStrike" cap="none">
                <a:solidFill>
                  <a:schemeClr val="dk1"/>
                </a:solidFill>
                <a:latin typeface="Calibri"/>
                <a:ea typeface="Calibri"/>
                <a:cs typeface="Calibri"/>
                <a:sym typeface="Calibri"/>
              </a:defRPr>
            </a:lvl5pPr>
            <a:lvl6pPr marR="0" lvl="5" algn="ctr" rtl="0">
              <a:lnSpc>
                <a:spcPct val="100000"/>
              </a:lnSpc>
              <a:spcBef>
                <a:spcPts val="0"/>
              </a:spcBef>
              <a:spcAft>
                <a:spcPts val="0"/>
              </a:spcAft>
              <a:buSzPts val="1400"/>
              <a:buNone/>
              <a:defRPr sz="4400" b="0" i="0" u="none" strike="noStrike" cap="none">
                <a:solidFill>
                  <a:schemeClr val="dk1"/>
                </a:solidFill>
                <a:latin typeface="Calibri"/>
                <a:ea typeface="Calibri"/>
                <a:cs typeface="Calibri"/>
                <a:sym typeface="Calibri"/>
              </a:defRPr>
            </a:lvl6pPr>
            <a:lvl7pPr marR="0" lvl="6" algn="ctr" rtl="0">
              <a:lnSpc>
                <a:spcPct val="100000"/>
              </a:lnSpc>
              <a:spcBef>
                <a:spcPts val="0"/>
              </a:spcBef>
              <a:spcAft>
                <a:spcPts val="0"/>
              </a:spcAft>
              <a:buSzPts val="1400"/>
              <a:buNone/>
              <a:defRPr sz="4400" b="0" i="0" u="none" strike="noStrike" cap="none">
                <a:solidFill>
                  <a:schemeClr val="dk1"/>
                </a:solidFill>
                <a:latin typeface="Calibri"/>
                <a:ea typeface="Calibri"/>
                <a:cs typeface="Calibri"/>
                <a:sym typeface="Calibri"/>
              </a:defRPr>
            </a:lvl7pPr>
            <a:lvl8pPr marR="0" lvl="7" algn="ctr" rtl="0">
              <a:lnSpc>
                <a:spcPct val="100000"/>
              </a:lnSpc>
              <a:spcBef>
                <a:spcPts val="0"/>
              </a:spcBef>
              <a:spcAft>
                <a:spcPts val="0"/>
              </a:spcAft>
              <a:buSzPts val="1400"/>
              <a:buNone/>
              <a:defRPr sz="4400" b="0" i="0" u="none" strike="noStrike" cap="none">
                <a:solidFill>
                  <a:schemeClr val="dk1"/>
                </a:solidFill>
                <a:latin typeface="Calibri"/>
                <a:ea typeface="Calibri"/>
                <a:cs typeface="Calibri"/>
                <a:sym typeface="Calibri"/>
              </a:defRPr>
            </a:lvl8pPr>
            <a:lvl9pPr marR="0" lvl="8" algn="ctr" rtl="0">
              <a:lnSpc>
                <a:spcPct val="100000"/>
              </a:lnSpc>
              <a:spcBef>
                <a:spcPts val="0"/>
              </a:spcBef>
              <a:spcAft>
                <a:spcPts val="0"/>
              </a:spcAft>
              <a:buSzPts val="1400"/>
              <a:buNone/>
              <a:defRPr sz="4400" b="0" i="0" u="none" strike="noStrike" cap="none">
                <a:solidFill>
                  <a:schemeClr val="dk1"/>
                </a:solidFill>
                <a:latin typeface="Calibri"/>
                <a:ea typeface="Calibri"/>
                <a:cs typeface="Calibri"/>
                <a:sym typeface="Calibri"/>
              </a:defRPr>
            </a:lvl9pPr>
          </a:lstStyle>
          <a:p>
            <a:endParaRPr/>
          </a:p>
        </p:txBody>
      </p:sp>
      <p:sp>
        <p:nvSpPr>
          <p:cNvPr id="333" name="Google Shape;333;p54"/>
          <p:cNvSpPr txBox="1">
            <a:spLocks noGrp="1"/>
          </p:cNvSpPr>
          <p:nvPr>
            <p:ph type="dt" idx="10"/>
          </p:nvPr>
        </p:nvSpPr>
        <p:spPr>
          <a:xfrm>
            <a:off x="457200" y="6638437"/>
            <a:ext cx="2133600" cy="231600"/>
          </a:xfrm>
          <a:prstGeom prst="rect">
            <a:avLst/>
          </a:prstGeom>
          <a:noFill/>
          <a:ln>
            <a:noFill/>
          </a:ln>
        </p:spPr>
        <p:txBody>
          <a:bodyPr spcFirstLastPara="1" wrap="square" lIns="91425" tIns="91425" rIns="91425" bIns="91425" anchor="ctr" anchorCtr="0"/>
          <a:lstStyle>
            <a:lvl1pPr marR="0" lvl="0" algn="l" rtl="0">
              <a:lnSpc>
                <a:spcPct val="100000"/>
              </a:lnSpc>
              <a:spcBef>
                <a:spcPts val="0"/>
              </a:spcBef>
              <a:spcAft>
                <a:spcPts val="0"/>
              </a:spcAft>
              <a:buSzPts val="1400"/>
              <a:buNone/>
              <a:defRPr sz="1200">
                <a:solidFill>
                  <a:srgbClr val="898989"/>
                </a:solidFill>
                <a:latin typeface="Calibri"/>
                <a:ea typeface="Calibri"/>
                <a:cs typeface="Calibri"/>
                <a:sym typeface="Calibri"/>
              </a:defRPr>
            </a:lvl1pPr>
            <a:lvl2pPr marR="0" lvl="1"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334" name="Google Shape;334;p54"/>
          <p:cNvSpPr txBox="1">
            <a:spLocks noGrp="1"/>
          </p:cNvSpPr>
          <p:nvPr>
            <p:ph type="ftr" idx="11"/>
          </p:nvPr>
        </p:nvSpPr>
        <p:spPr>
          <a:xfrm>
            <a:off x="3124200" y="6638437"/>
            <a:ext cx="2895600" cy="231600"/>
          </a:xfrm>
          <a:prstGeom prst="rect">
            <a:avLst/>
          </a:prstGeom>
          <a:noFill/>
          <a:ln>
            <a:noFill/>
          </a:ln>
        </p:spPr>
        <p:txBody>
          <a:bodyPr spcFirstLastPara="1" wrap="square" lIns="91425" tIns="91425" rIns="91425" bIns="91425" anchor="ctr" anchorCtr="0"/>
          <a:lstStyle>
            <a:lvl1pPr marR="0" lvl="0" algn="ctr" rtl="0">
              <a:lnSpc>
                <a:spcPct val="100000"/>
              </a:lnSpc>
              <a:spcBef>
                <a:spcPts val="0"/>
              </a:spcBef>
              <a:spcAft>
                <a:spcPts val="0"/>
              </a:spcAft>
              <a:buSzPts val="1400"/>
              <a:buNone/>
              <a:defRPr sz="1200">
                <a:solidFill>
                  <a:srgbClr val="888888"/>
                </a:solidFill>
                <a:latin typeface="Calibri"/>
                <a:ea typeface="Calibri"/>
                <a:cs typeface="Calibri"/>
                <a:sym typeface="Calibri"/>
              </a:defRPr>
            </a:lvl1pPr>
            <a:lvl2pPr marR="0" lvl="1"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335" name="Google Shape;335;p54"/>
          <p:cNvSpPr txBox="1">
            <a:spLocks noGrp="1"/>
          </p:cNvSpPr>
          <p:nvPr>
            <p:ph type="sldNum" idx="12"/>
          </p:nvPr>
        </p:nvSpPr>
        <p:spPr>
          <a:xfrm>
            <a:off x="6553200" y="6638437"/>
            <a:ext cx="2133600" cy="231600"/>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53"/>
        <p:cNvGrpSpPr/>
        <p:nvPr/>
      </p:nvGrpSpPr>
      <p:grpSpPr>
        <a:xfrm>
          <a:off x="0" y="0"/>
          <a:ext cx="0" cy="0"/>
          <a:chOff x="0" y="0"/>
          <a:chExt cx="0" cy="0"/>
        </a:xfrm>
      </p:grpSpPr>
      <p:sp>
        <p:nvSpPr>
          <p:cNvPr id="54" name="Google Shape;54;p7"/>
          <p:cNvSpPr txBox="1">
            <a:spLocks noGrp="1"/>
          </p:cNvSpPr>
          <p:nvPr>
            <p:ph type="title"/>
          </p:nvPr>
        </p:nvSpPr>
        <p:spPr>
          <a:xfrm>
            <a:off x="1417638" y="977900"/>
            <a:ext cx="7269162" cy="1143000"/>
          </a:xfrm>
          <a:prstGeom prst="rect">
            <a:avLst/>
          </a:prstGeom>
          <a:noFill/>
          <a:ln>
            <a:noFill/>
          </a:ln>
        </p:spPr>
        <p:txBody>
          <a:bodyPr spcFirstLastPara="1" wrap="square" lIns="91425" tIns="91425" rIns="91425" bIns="91425" anchor="ctr" anchorCtr="0"/>
          <a:lstStyle>
            <a:lvl1pPr marR="0" lvl="0" algn="l" rtl="0">
              <a:spcBef>
                <a:spcPts val="0"/>
              </a:spcBef>
              <a:spcAft>
                <a:spcPts val="0"/>
              </a:spcAft>
              <a:buSzPts val="1400"/>
              <a:buNone/>
              <a:defRPr sz="36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36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36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36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3600" b="0" i="0" u="none" strike="noStrike" cap="none">
                <a:solidFill>
                  <a:schemeClr val="dk1"/>
                </a:solidFill>
                <a:latin typeface="Calibri"/>
                <a:ea typeface="Calibri"/>
                <a:cs typeface="Calibri"/>
                <a:sym typeface="Calibri"/>
              </a:defRPr>
            </a:lvl5pPr>
            <a:lvl6pPr marR="0" lvl="5" algn="ctr" rtl="0">
              <a:spcBef>
                <a:spcPts val="0"/>
              </a:spcBef>
              <a:spcAft>
                <a:spcPts val="0"/>
              </a:spcAft>
              <a:buSzPts val="1400"/>
              <a:buNone/>
              <a:defRPr sz="4400" b="0" i="0" u="none" strike="noStrike" cap="none">
                <a:solidFill>
                  <a:schemeClr val="dk1"/>
                </a:solidFill>
                <a:latin typeface="Calibri"/>
                <a:ea typeface="Calibri"/>
                <a:cs typeface="Calibri"/>
                <a:sym typeface="Calibri"/>
              </a:defRPr>
            </a:lvl6pPr>
            <a:lvl7pPr marR="0" lvl="6" algn="ctr" rtl="0">
              <a:spcBef>
                <a:spcPts val="0"/>
              </a:spcBef>
              <a:spcAft>
                <a:spcPts val="0"/>
              </a:spcAft>
              <a:buSzPts val="1400"/>
              <a:buNone/>
              <a:defRPr sz="4400" b="0" i="0" u="none" strike="noStrike" cap="none">
                <a:solidFill>
                  <a:schemeClr val="dk1"/>
                </a:solidFill>
                <a:latin typeface="Calibri"/>
                <a:ea typeface="Calibri"/>
                <a:cs typeface="Calibri"/>
                <a:sym typeface="Calibri"/>
              </a:defRPr>
            </a:lvl7pPr>
            <a:lvl8pPr marR="0" lvl="7" algn="ctr" rtl="0">
              <a:spcBef>
                <a:spcPts val="0"/>
              </a:spcBef>
              <a:spcAft>
                <a:spcPts val="0"/>
              </a:spcAft>
              <a:buSzPts val="1400"/>
              <a:buNone/>
              <a:defRPr sz="4400" b="0" i="0" u="none" strike="noStrike" cap="none">
                <a:solidFill>
                  <a:schemeClr val="dk1"/>
                </a:solidFill>
                <a:latin typeface="Calibri"/>
                <a:ea typeface="Calibri"/>
                <a:cs typeface="Calibri"/>
                <a:sym typeface="Calibri"/>
              </a:defRPr>
            </a:lvl8pPr>
            <a:lvl9pPr marR="0" lvl="8" algn="ctr" rtl="0">
              <a:spcBef>
                <a:spcPts val="0"/>
              </a:spcBef>
              <a:spcAft>
                <a:spcPts val="0"/>
              </a:spcAft>
              <a:buSzPts val="1400"/>
              <a:buNone/>
              <a:defRPr sz="4400" b="0" i="0" u="none" strike="noStrike" cap="none">
                <a:solidFill>
                  <a:schemeClr val="dk1"/>
                </a:solidFill>
                <a:latin typeface="Calibri"/>
                <a:ea typeface="Calibri"/>
                <a:cs typeface="Calibri"/>
                <a:sym typeface="Calibri"/>
              </a:defRPr>
            </a:lvl9pPr>
          </a:lstStyle>
          <a:p>
            <a:endParaRPr/>
          </a:p>
        </p:txBody>
      </p:sp>
      <p:sp>
        <p:nvSpPr>
          <p:cNvPr id="55" name="Google Shape;55;p7"/>
          <p:cNvSpPr txBox="1">
            <a:spLocks noGrp="1"/>
          </p:cNvSpPr>
          <p:nvPr>
            <p:ph type="dt" idx="10"/>
          </p:nvPr>
        </p:nvSpPr>
        <p:spPr>
          <a:xfrm>
            <a:off x="457200" y="6638437"/>
            <a:ext cx="2133600" cy="231484"/>
          </a:xfrm>
          <a:prstGeom prst="rect">
            <a:avLst/>
          </a:prstGeom>
          <a:noFill/>
          <a:ln>
            <a:noFill/>
          </a:ln>
        </p:spPr>
        <p:txBody>
          <a:bodyPr spcFirstLastPara="1" wrap="square" lIns="91425" tIns="91425" rIns="91425" bIns="91425" anchor="ctr" anchorCtr="0"/>
          <a:lstStyle>
            <a:lvl1pPr marR="0" lvl="0" algn="l" rtl="0">
              <a:spcBef>
                <a:spcPts val="0"/>
              </a:spcBef>
              <a:spcAft>
                <a:spcPts val="0"/>
              </a:spcAft>
              <a:buSzPts val="1400"/>
              <a:buNone/>
              <a:defRPr sz="1200">
                <a:solidFill>
                  <a:srgbClr val="898989"/>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56" name="Google Shape;56;p7"/>
          <p:cNvSpPr txBox="1">
            <a:spLocks noGrp="1"/>
          </p:cNvSpPr>
          <p:nvPr>
            <p:ph type="ftr" idx="11"/>
          </p:nvPr>
        </p:nvSpPr>
        <p:spPr>
          <a:xfrm>
            <a:off x="3124200" y="6638437"/>
            <a:ext cx="2895600" cy="231484"/>
          </a:xfrm>
          <a:prstGeom prst="rect">
            <a:avLst/>
          </a:prstGeom>
          <a:noFill/>
          <a:ln>
            <a:noFill/>
          </a:ln>
        </p:spPr>
        <p:txBody>
          <a:bodyPr spcFirstLastPara="1" wrap="square" lIns="91425" tIns="91425" rIns="91425" bIns="91425" anchor="ctr" anchorCtr="0"/>
          <a:lstStyle>
            <a:lvl1pPr marR="0" lvl="0" algn="ctr" rtl="0">
              <a:spcBef>
                <a:spcPts val="0"/>
              </a:spcBef>
              <a:spcAft>
                <a:spcPts val="0"/>
              </a:spcAft>
              <a:buSzPts val="1400"/>
              <a:buNone/>
              <a:defRPr sz="1200">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57" name="Google Shape;57;p7"/>
          <p:cNvSpPr txBox="1">
            <a:spLocks noGrp="1"/>
          </p:cNvSpPr>
          <p:nvPr>
            <p:ph type="sldNum" idx="12"/>
          </p:nvPr>
        </p:nvSpPr>
        <p:spPr>
          <a:xfrm>
            <a:off x="6553200" y="6638437"/>
            <a:ext cx="2133600" cy="231484"/>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spcAft>
                <a:spcPts val="0"/>
              </a:spcAft>
              <a:buNone/>
              <a:defRPr sz="1200">
                <a:solidFill>
                  <a:srgbClr val="898989"/>
                </a:solidFill>
                <a:latin typeface="Calibri"/>
                <a:ea typeface="Calibri"/>
                <a:cs typeface="Calibri"/>
                <a:sym typeface="Calibri"/>
              </a:defRPr>
            </a:lvl1pPr>
            <a:lvl2pPr marL="0" marR="0" lvl="1" indent="0" algn="r" rtl="0">
              <a:spcBef>
                <a:spcPts val="0"/>
              </a:spcBef>
              <a:spcAft>
                <a:spcPts val="0"/>
              </a:spcAft>
              <a:buNone/>
              <a:defRPr sz="1200">
                <a:solidFill>
                  <a:srgbClr val="898989"/>
                </a:solidFill>
                <a:latin typeface="Calibri"/>
                <a:ea typeface="Calibri"/>
                <a:cs typeface="Calibri"/>
                <a:sym typeface="Calibri"/>
              </a:defRPr>
            </a:lvl2pPr>
            <a:lvl3pPr marL="0" marR="0" lvl="2" indent="0" algn="r" rtl="0">
              <a:spcBef>
                <a:spcPts val="0"/>
              </a:spcBef>
              <a:spcAft>
                <a:spcPts val="0"/>
              </a:spcAft>
              <a:buNone/>
              <a:defRPr sz="1200">
                <a:solidFill>
                  <a:srgbClr val="898989"/>
                </a:solidFill>
                <a:latin typeface="Calibri"/>
                <a:ea typeface="Calibri"/>
                <a:cs typeface="Calibri"/>
                <a:sym typeface="Calibri"/>
              </a:defRPr>
            </a:lvl3pPr>
            <a:lvl4pPr marL="0" marR="0" lvl="3" indent="0" algn="r" rtl="0">
              <a:spcBef>
                <a:spcPts val="0"/>
              </a:spcBef>
              <a:spcAft>
                <a:spcPts val="0"/>
              </a:spcAft>
              <a:buNone/>
              <a:defRPr sz="1200">
                <a:solidFill>
                  <a:srgbClr val="898989"/>
                </a:solidFill>
                <a:latin typeface="Calibri"/>
                <a:ea typeface="Calibri"/>
                <a:cs typeface="Calibri"/>
                <a:sym typeface="Calibri"/>
              </a:defRPr>
            </a:lvl4pPr>
            <a:lvl5pPr marL="0" marR="0" lvl="4" indent="0" algn="r" rtl="0">
              <a:spcBef>
                <a:spcPts val="0"/>
              </a:spcBef>
              <a:spcAft>
                <a:spcPts val="0"/>
              </a:spcAft>
              <a:buNone/>
              <a:defRPr sz="1200">
                <a:solidFill>
                  <a:srgbClr val="898989"/>
                </a:solidFill>
                <a:latin typeface="Calibri"/>
                <a:ea typeface="Calibri"/>
                <a:cs typeface="Calibri"/>
                <a:sym typeface="Calibri"/>
              </a:defRPr>
            </a:lvl5pPr>
            <a:lvl6pPr marL="0" marR="0" lvl="5" indent="0" algn="r" rtl="0">
              <a:spcBef>
                <a:spcPts val="0"/>
              </a:spcBef>
              <a:spcAft>
                <a:spcPts val="0"/>
              </a:spcAft>
              <a:buNone/>
              <a:defRPr sz="1200">
                <a:solidFill>
                  <a:srgbClr val="898989"/>
                </a:solidFill>
                <a:latin typeface="Calibri"/>
                <a:ea typeface="Calibri"/>
                <a:cs typeface="Calibri"/>
                <a:sym typeface="Calibri"/>
              </a:defRPr>
            </a:lvl6pPr>
            <a:lvl7pPr marL="0" marR="0" lvl="6" indent="0" algn="r" rtl="0">
              <a:spcBef>
                <a:spcPts val="0"/>
              </a:spcBef>
              <a:spcAft>
                <a:spcPts val="0"/>
              </a:spcAft>
              <a:buNone/>
              <a:defRPr sz="1200">
                <a:solidFill>
                  <a:srgbClr val="898989"/>
                </a:solidFill>
                <a:latin typeface="Calibri"/>
                <a:ea typeface="Calibri"/>
                <a:cs typeface="Calibri"/>
                <a:sym typeface="Calibri"/>
              </a:defRPr>
            </a:lvl7pPr>
            <a:lvl8pPr marL="0" marR="0" lvl="7" indent="0" algn="r" rtl="0">
              <a:spcBef>
                <a:spcPts val="0"/>
              </a:spcBef>
              <a:spcAft>
                <a:spcPts val="0"/>
              </a:spcAft>
              <a:buNone/>
              <a:defRPr sz="1200">
                <a:solidFill>
                  <a:srgbClr val="898989"/>
                </a:solidFill>
                <a:latin typeface="Calibri"/>
                <a:ea typeface="Calibri"/>
                <a:cs typeface="Calibri"/>
                <a:sym typeface="Calibri"/>
              </a:defRPr>
            </a:lvl8pPr>
            <a:lvl9pPr marL="0" marR="0" lvl="8" indent="0" algn="r" rtl="0">
              <a:spcBef>
                <a:spcPts val="0"/>
              </a:spcBef>
              <a:spcAft>
                <a:spcPts val="0"/>
              </a:spcAft>
              <a:buNone/>
              <a:defRPr sz="1200">
                <a:solidFill>
                  <a:srgbClr val="898989"/>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58"/>
        <p:cNvGrpSpPr/>
        <p:nvPr/>
      </p:nvGrpSpPr>
      <p:grpSpPr>
        <a:xfrm>
          <a:off x="0" y="0"/>
          <a:ext cx="0" cy="0"/>
          <a:chOff x="0" y="0"/>
          <a:chExt cx="0" cy="0"/>
        </a:xfrm>
      </p:grpSpPr>
      <p:sp>
        <p:nvSpPr>
          <p:cNvPr id="59" name="Google Shape;59;p8"/>
          <p:cNvSpPr txBox="1">
            <a:spLocks noGrp="1"/>
          </p:cNvSpPr>
          <p:nvPr>
            <p:ph type="dt" idx="10"/>
          </p:nvPr>
        </p:nvSpPr>
        <p:spPr>
          <a:xfrm>
            <a:off x="457200" y="6638437"/>
            <a:ext cx="2133600" cy="231484"/>
          </a:xfrm>
          <a:prstGeom prst="rect">
            <a:avLst/>
          </a:prstGeom>
          <a:noFill/>
          <a:ln>
            <a:noFill/>
          </a:ln>
        </p:spPr>
        <p:txBody>
          <a:bodyPr spcFirstLastPara="1" wrap="square" lIns="91425" tIns="91425" rIns="91425" bIns="91425" anchor="ctr" anchorCtr="0"/>
          <a:lstStyle>
            <a:lvl1pPr marR="0" lvl="0" algn="l" rtl="0">
              <a:spcBef>
                <a:spcPts val="0"/>
              </a:spcBef>
              <a:spcAft>
                <a:spcPts val="0"/>
              </a:spcAft>
              <a:buSzPts val="1400"/>
              <a:buNone/>
              <a:defRPr sz="1200">
                <a:solidFill>
                  <a:srgbClr val="898989"/>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60" name="Google Shape;60;p8"/>
          <p:cNvSpPr txBox="1">
            <a:spLocks noGrp="1"/>
          </p:cNvSpPr>
          <p:nvPr>
            <p:ph type="ftr" idx="11"/>
          </p:nvPr>
        </p:nvSpPr>
        <p:spPr>
          <a:xfrm>
            <a:off x="3124200" y="6638437"/>
            <a:ext cx="2895600" cy="231484"/>
          </a:xfrm>
          <a:prstGeom prst="rect">
            <a:avLst/>
          </a:prstGeom>
          <a:noFill/>
          <a:ln>
            <a:noFill/>
          </a:ln>
        </p:spPr>
        <p:txBody>
          <a:bodyPr spcFirstLastPara="1" wrap="square" lIns="91425" tIns="91425" rIns="91425" bIns="91425" anchor="ctr" anchorCtr="0"/>
          <a:lstStyle>
            <a:lvl1pPr marR="0" lvl="0" algn="ctr" rtl="0">
              <a:spcBef>
                <a:spcPts val="0"/>
              </a:spcBef>
              <a:spcAft>
                <a:spcPts val="0"/>
              </a:spcAft>
              <a:buSzPts val="1400"/>
              <a:buNone/>
              <a:defRPr sz="1200">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61" name="Google Shape;61;p8"/>
          <p:cNvSpPr txBox="1">
            <a:spLocks noGrp="1"/>
          </p:cNvSpPr>
          <p:nvPr>
            <p:ph type="sldNum" idx="12"/>
          </p:nvPr>
        </p:nvSpPr>
        <p:spPr>
          <a:xfrm>
            <a:off x="6553200" y="6638437"/>
            <a:ext cx="2133600" cy="231484"/>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spcAft>
                <a:spcPts val="0"/>
              </a:spcAft>
              <a:buNone/>
              <a:defRPr sz="1200">
                <a:solidFill>
                  <a:srgbClr val="898989"/>
                </a:solidFill>
                <a:latin typeface="Calibri"/>
                <a:ea typeface="Calibri"/>
                <a:cs typeface="Calibri"/>
                <a:sym typeface="Calibri"/>
              </a:defRPr>
            </a:lvl1pPr>
            <a:lvl2pPr marL="0" marR="0" lvl="1" indent="0" algn="r" rtl="0">
              <a:spcBef>
                <a:spcPts val="0"/>
              </a:spcBef>
              <a:spcAft>
                <a:spcPts val="0"/>
              </a:spcAft>
              <a:buNone/>
              <a:defRPr sz="1200">
                <a:solidFill>
                  <a:srgbClr val="898989"/>
                </a:solidFill>
                <a:latin typeface="Calibri"/>
                <a:ea typeface="Calibri"/>
                <a:cs typeface="Calibri"/>
                <a:sym typeface="Calibri"/>
              </a:defRPr>
            </a:lvl2pPr>
            <a:lvl3pPr marL="0" marR="0" lvl="2" indent="0" algn="r" rtl="0">
              <a:spcBef>
                <a:spcPts val="0"/>
              </a:spcBef>
              <a:spcAft>
                <a:spcPts val="0"/>
              </a:spcAft>
              <a:buNone/>
              <a:defRPr sz="1200">
                <a:solidFill>
                  <a:srgbClr val="898989"/>
                </a:solidFill>
                <a:latin typeface="Calibri"/>
                <a:ea typeface="Calibri"/>
                <a:cs typeface="Calibri"/>
                <a:sym typeface="Calibri"/>
              </a:defRPr>
            </a:lvl3pPr>
            <a:lvl4pPr marL="0" marR="0" lvl="3" indent="0" algn="r" rtl="0">
              <a:spcBef>
                <a:spcPts val="0"/>
              </a:spcBef>
              <a:spcAft>
                <a:spcPts val="0"/>
              </a:spcAft>
              <a:buNone/>
              <a:defRPr sz="1200">
                <a:solidFill>
                  <a:srgbClr val="898989"/>
                </a:solidFill>
                <a:latin typeface="Calibri"/>
                <a:ea typeface="Calibri"/>
                <a:cs typeface="Calibri"/>
                <a:sym typeface="Calibri"/>
              </a:defRPr>
            </a:lvl4pPr>
            <a:lvl5pPr marL="0" marR="0" lvl="4" indent="0" algn="r" rtl="0">
              <a:spcBef>
                <a:spcPts val="0"/>
              </a:spcBef>
              <a:spcAft>
                <a:spcPts val="0"/>
              </a:spcAft>
              <a:buNone/>
              <a:defRPr sz="1200">
                <a:solidFill>
                  <a:srgbClr val="898989"/>
                </a:solidFill>
                <a:latin typeface="Calibri"/>
                <a:ea typeface="Calibri"/>
                <a:cs typeface="Calibri"/>
                <a:sym typeface="Calibri"/>
              </a:defRPr>
            </a:lvl5pPr>
            <a:lvl6pPr marL="0" marR="0" lvl="5" indent="0" algn="r" rtl="0">
              <a:spcBef>
                <a:spcPts val="0"/>
              </a:spcBef>
              <a:spcAft>
                <a:spcPts val="0"/>
              </a:spcAft>
              <a:buNone/>
              <a:defRPr sz="1200">
                <a:solidFill>
                  <a:srgbClr val="898989"/>
                </a:solidFill>
                <a:latin typeface="Calibri"/>
                <a:ea typeface="Calibri"/>
                <a:cs typeface="Calibri"/>
                <a:sym typeface="Calibri"/>
              </a:defRPr>
            </a:lvl6pPr>
            <a:lvl7pPr marL="0" marR="0" lvl="6" indent="0" algn="r" rtl="0">
              <a:spcBef>
                <a:spcPts val="0"/>
              </a:spcBef>
              <a:spcAft>
                <a:spcPts val="0"/>
              </a:spcAft>
              <a:buNone/>
              <a:defRPr sz="1200">
                <a:solidFill>
                  <a:srgbClr val="898989"/>
                </a:solidFill>
                <a:latin typeface="Calibri"/>
                <a:ea typeface="Calibri"/>
                <a:cs typeface="Calibri"/>
                <a:sym typeface="Calibri"/>
              </a:defRPr>
            </a:lvl7pPr>
            <a:lvl8pPr marL="0" marR="0" lvl="7" indent="0" algn="r" rtl="0">
              <a:spcBef>
                <a:spcPts val="0"/>
              </a:spcBef>
              <a:spcAft>
                <a:spcPts val="0"/>
              </a:spcAft>
              <a:buNone/>
              <a:defRPr sz="1200">
                <a:solidFill>
                  <a:srgbClr val="898989"/>
                </a:solidFill>
                <a:latin typeface="Calibri"/>
                <a:ea typeface="Calibri"/>
                <a:cs typeface="Calibri"/>
                <a:sym typeface="Calibri"/>
              </a:defRPr>
            </a:lvl8pPr>
            <a:lvl9pPr marL="0" marR="0" lvl="8" indent="0" algn="r" rtl="0">
              <a:spcBef>
                <a:spcPts val="0"/>
              </a:spcBef>
              <a:spcAft>
                <a:spcPts val="0"/>
              </a:spcAft>
              <a:buNone/>
              <a:defRPr sz="1200">
                <a:solidFill>
                  <a:srgbClr val="898989"/>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62"/>
        <p:cNvGrpSpPr/>
        <p:nvPr/>
      </p:nvGrpSpPr>
      <p:grpSpPr>
        <a:xfrm>
          <a:off x="0" y="0"/>
          <a:ext cx="0" cy="0"/>
          <a:chOff x="0" y="0"/>
          <a:chExt cx="0" cy="0"/>
        </a:xfrm>
      </p:grpSpPr>
      <p:sp>
        <p:nvSpPr>
          <p:cNvPr id="63" name="Google Shape;63;p9"/>
          <p:cNvSpPr txBox="1">
            <a:spLocks noGrp="1"/>
          </p:cNvSpPr>
          <p:nvPr>
            <p:ph type="title"/>
          </p:nvPr>
        </p:nvSpPr>
        <p:spPr>
          <a:xfrm>
            <a:off x="1508760" y="1069848"/>
            <a:ext cx="3008313" cy="1105154"/>
          </a:xfrm>
          <a:prstGeom prst="rect">
            <a:avLst/>
          </a:prstGeom>
          <a:noFill/>
          <a:ln>
            <a:noFill/>
          </a:ln>
        </p:spPr>
        <p:txBody>
          <a:bodyPr spcFirstLastPara="1" wrap="square" lIns="91425" tIns="91425" rIns="91425" bIns="91425" anchor="b" anchorCtr="0"/>
          <a:lstStyle>
            <a:lvl1pPr marR="0" lvl="0" algn="l" rtl="0">
              <a:spcBef>
                <a:spcPts val="0"/>
              </a:spcBef>
              <a:spcAft>
                <a:spcPts val="0"/>
              </a:spcAft>
              <a:buSzPts val="1400"/>
              <a:buNone/>
              <a:defRPr sz="2000" b="1"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36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36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36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3600" b="0" i="0" u="none" strike="noStrike" cap="none">
                <a:solidFill>
                  <a:schemeClr val="dk1"/>
                </a:solidFill>
                <a:latin typeface="Calibri"/>
                <a:ea typeface="Calibri"/>
                <a:cs typeface="Calibri"/>
                <a:sym typeface="Calibri"/>
              </a:defRPr>
            </a:lvl5pPr>
            <a:lvl6pPr marR="0" lvl="5" algn="ctr" rtl="0">
              <a:spcBef>
                <a:spcPts val="0"/>
              </a:spcBef>
              <a:spcAft>
                <a:spcPts val="0"/>
              </a:spcAft>
              <a:buSzPts val="1400"/>
              <a:buNone/>
              <a:defRPr sz="4400" b="0" i="0" u="none" strike="noStrike" cap="none">
                <a:solidFill>
                  <a:schemeClr val="dk1"/>
                </a:solidFill>
                <a:latin typeface="Calibri"/>
                <a:ea typeface="Calibri"/>
                <a:cs typeface="Calibri"/>
                <a:sym typeface="Calibri"/>
              </a:defRPr>
            </a:lvl6pPr>
            <a:lvl7pPr marR="0" lvl="6" algn="ctr" rtl="0">
              <a:spcBef>
                <a:spcPts val="0"/>
              </a:spcBef>
              <a:spcAft>
                <a:spcPts val="0"/>
              </a:spcAft>
              <a:buSzPts val="1400"/>
              <a:buNone/>
              <a:defRPr sz="4400" b="0" i="0" u="none" strike="noStrike" cap="none">
                <a:solidFill>
                  <a:schemeClr val="dk1"/>
                </a:solidFill>
                <a:latin typeface="Calibri"/>
                <a:ea typeface="Calibri"/>
                <a:cs typeface="Calibri"/>
                <a:sym typeface="Calibri"/>
              </a:defRPr>
            </a:lvl7pPr>
            <a:lvl8pPr marR="0" lvl="7" algn="ctr" rtl="0">
              <a:spcBef>
                <a:spcPts val="0"/>
              </a:spcBef>
              <a:spcAft>
                <a:spcPts val="0"/>
              </a:spcAft>
              <a:buSzPts val="1400"/>
              <a:buNone/>
              <a:defRPr sz="4400" b="0" i="0" u="none" strike="noStrike" cap="none">
                <a:solidFill>
                  <a:schemeClr val="dk1"/>
                </a:solidFill>
                <a:latin typeface="Calibri"/>
                <a:ea typeface="Calibri"/>
                <a:cs typeface="Calibri"/>
                <a:sym typeface="Calibri"/>
              </a:defRPr>
            </a:lvl8pPr>
            <a:lvl9pPr marR="0" lvl="8" algn="ctr" rtl="0">
              <a:spcBef>
                <a:spcPts val="0"/>
              </a:spcBef>
              <a:spcAft>
                <a:spcPts val="0"/>
              </a:spcAft>
              <a:buSzPts val="1400"/>
              <a:buNone/>
              <a:defRPr sz="4400" b="0" i="0" u="none" strike="noStrike" cap="none">
                <a:solidFill>
                  <a:schemeClr val="dk1"/>
                </a:solidFill>
                <a:latin typeface="Calibri"/>
                <a:ea typeface="Calibri"/>
                <a:cs typeface="Calibri"/>
                <a:sym typeface="Calibri"/>
              </a:defRPr>
            </a:lvl9pPr>
          </a:lstStyle>
          <a:p>
            <a:endParaRPr/>
          </a:p>
        </p:txBody>
      </p:sp>
      <p:sp>
        <p:nvSpPr>
          <p:cNvPr id="64" name="Google Shape;64;p9"/>
          <p:cNvSpPr txBox="1">
            <a:spLocks noGrp="1"/>
          </p:cNvSpPr>
          <p:nvPr>
            <p:ph type="body" idx="1"/>
          </p:nvPr>
        </p:nvSpPr>
        <p:spPr>
          <a:xfrm>
            <a:off x="4636008" y="1069848"/>
            <a:ext cx="4050792" cy="5056315"/>
          </a:xfrm>
          <a:prstGeom prst="rect">
            <a:avLst/>
          </a:prstGeom>
          <a:noFill/>
          <a:ln>
            <a:noFill/>
          </a:ln>
        </p:spPr>
        <p:txBody>
          <a:bodyPr spcFirstLastPara="1" wrap="square" lIns="91425" tIns="91425" rIns="91425" bIns="91425" anchor="t" anchorCtr="0"/>
          <a:lstStyle>
            <a:lvl1pPr marL="457200" marR="0" lvl="0" indent="-431800" algn="l" rtl="0">
              <a:spcBef>
                <a:spcPts val="640"/>
              </a:spcBef>
              <a:spcAft>
                <a:spcPts val="0"/>
              </a:spcAft>
              <a:buClr>
                <a:schemeClr val="dk1"/>
              </a:buClr>
              <a:buSzPts val="3200"/>
              <a:buFont typeface="Arial"/>
              <a:buChar char="•"/>
              <a:defRPr sz="3200" b="0" i="0" u="none" strike="noStrike" cap="none">
                <a:solidFill>
                  <a:schemeClr val="dk1"/>
                </a:solidFill>
                <a:latin typeface="Calibri"/>
                <a:ea typeface="Calibri"/>
                <a:cs typeface="Calibri"/>
                <a:sym typeface="Calibri"/>
              </a:defRPr>
            </a:lvl1pPr>
            <a:lvl2pPr marL="914400" marR="0" lvl="1" indent="-406400" algn="l" rtl="0">
              <a:spcBef>
                <a:spcPts val="56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2pPr>
            <a:lvl3pPr marL="1371600" marR="0" lvl="2" indent="-381000" algn="l" rtl="0">
              <a:spcBef>
                <a:spcPts val="48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9pPr>
          </a:lstStyle>
          <a:p>
            <a:endParaRPr/>
          </a:p>
        </p:txBody>
      </p:sp>
      <p:sp>
        <p:nvSpPr>
          <p:cNvPr id="65" name="Google Shape;65;p9"/>
          <p:cNvSpPr txBox="1">
            <a:spLocks noGrp="1"/>
          </p:cNvSpPr>
          <p:nvPr>
            <p:ph type="body" idx="2"/>
          </p:nvPr>
        </p:nvSpPr>
        <p:spPr>
          <a:xfrm>
            <a:off x="1508760" y="2203704"/>
            <a:ext cx="3008313" cy="3922459"/>
          </a:xfrm>
          <a:prstGeom prst="rect">
            <a:avLst/>
          </a:prstGeom>
          <a:noFill/>
          <a:ln>
            <a:noFill/>
          </a:ln>
        </p:spPr>
        <p:txBody>
          <a:bodyPr spcFirstLastPara="1" wrap="square" lIns="91425" tIns="91425" rIns="91425" bIns="91425" anchor="t" anchorCtr="0"/>
          <a:lstStyle>
            <a:lvl1pPr marL="457200" marR="0" lvl="0" indent="-228600" algn="l" rtl="0">
              <a:spcBef>
                <a:spcPts val="280"/>
              </a:spcBef>
              <a:spcAft>
                <a:spcPts val="0"/>
              </a:spcAft>
              <a:buClr>
                <a:schemeClr val="dk1"/>
              </a:buClr>
              <a:buSzPts val="1400"/>
              <a:buFont typeface="Arial"/>
              <a:buNone/>
              <a:defRPr sz="1400" b="0" i="0" u="none" strike="noStrike" cap="none">
                <a:solidFill>
                  <a:schemeClr val="dk1"/>
                </a:solidFill>
                <a:latin typeface="Calibri"/>
                <a:ea typeface="Calibri"/>
                <a:cs typeface="Calibri"/>
                <a:sym typeface="Calibri"/>
              </a:defRPr>
            </a:lvl1pPr>
            <a:lvl2pPr marL="914400" marR="0" lvl="1" indent="-228600" algn="l" rtl="0">
              <a:spcBef>
                <a:spcPts val="240"/>
              </a:spcBef>
              <a:spcAft>
                <a:spcPts val="0"/>
              </a:spcAft>
              <a:buClr>
                <a:schemeClr val="dk1"/>
              </a:buClr>
              <a:buSzPts val="1200"/>
              <a:buFont typeface="Arial"/>
              <a:buNone/>
              <a:defRPr sz="1200" b="0" i="0" u="none" strike="noStrike" cap="none">
                <a:solidFill>
                  <a:schemeClr val="dk1"/>
                </a:solidFill>
                <a:latin typeface="Calibri"/>
                <a:ea typeface="Calibri"/>
                <a:cs typeface="Calibri"/>
                <a:sym typeface="Calibri"/>
              </a:defRPr>
            </a:lvl2pPr>
            <a:lvl3pPr marL="1371600" marR="0" lvl="2" indent="-228600" algn="l" rtl="0">
              <a:spcBef>
                <a:spcPts val="200"/>
              </a:spcBef>
              <a:spcAft>
                <a:spcPts val="0"/>
              </a:spcAft>
              <a:buClr>
                <a:schemeClr val="dk1"/>
              </a:buClr>
              <a:buSzPts val="1000"/>
              <a:buFont typeface="Arial"/>
              <a:buNone/>
              <a:defRPr sz="1000" b="0" i="0" u="none" strike="noStrike" cap="none">
                <a:solidFill>
                  <a:schemeClr val="dk1"/>
                </a:solidFill>
                <a:latin typeface="Calibri"/>
                <a:ea typeface="Calibri"/>
                <a:cs typeface="Calibri"/>
                <a:sym typeface="Calibri"/>
              </a:defRPr>
            </a:lvl3pPr>
            <a:lvl4pPr marL="1828800" marR="0" lvl="3" indent="-228600" algn="l" rtl="0">
              <a:spcBef>
                <a:spcPts val="180"/>
              </a:spcBef>
              <a:spcAft>
                <a:spcPts val="0"/>
              </a:spcAft>
              <a:buClr>
                <a:schemeClr val="dk1"/>
              </a:buClr>
              <a:buSzPts val="900"/>
              <a:buFont typeface="Arial"/>
              <a:buNone/>
              <a:defRPr sz="900" b="0" i="0" u="none" strike="noStrike" cap="none">
                <a:solidFill>
                  <a:schemeClr val="dk1"/>
                </a:solidFill>
                <a:latin typeface="Calibri"/>
                <a:ea typeface="Calibri"/>
                <a:cs typeface="Calibri"/>
                <a:sym typeface="Calibri"/>
              </a:defRPr>
            </a:lvl4pPr>
            <a:lvl5pPr marL="2286000" marR="0" lvl="4" indent="-228600" algn="l" rtl="0">
              <a:spcBef>
                <a:spcPts val="180"/>
              </a:spcBef>
              <a:spcAft>
                <a:spcPts val="0"/>
              </a:spcAft>
              <a:buClr>
                <a:schemeClr val="dk1"/>
              </a:buClr>
              <a:buSzPts val="900"/>
              <a:buFont typeface="Arial"/>
              <a:buNone/>
              <a:defRPr sz="900" b="0" i="0" u="none" strike="noStrike" cap="none">
                <a:solidFill>
                  <a:schemeClr val="dk1"/>
                </a:solidFill>
                <a:latin typeface="Calibri"/>
                <a:ea typeface="Calibri"/>
                <a:cs typeface="Calibri"/>
                <a:sym typeface="Calibri"/>
              </a:defRPr>
            </a:lvl5pPr>
            <a:lvl6pPr marL="2743200" marR="0" lvl="5" indent="-228600" algn="l" rtl="0">
              <a:spcBef>
                <a:spcPts val="180"/>
              </a:spcBef>
              <a:spcAft>
                <a:spcPts val="0"/>
              </a:spcAft>
              <a:buClr>
                <a:schemeClr val="dk1"/>
              </a:buClr>
              <a:buSzPts val="900"/>
              <a:buFont typeface="Arial"/>
              <a:buNone/>
              <a:defRPr sz="900" b="0" i="0" u="none" strike="noStrike" cap="none">
                <a:solidFill>
                  <a:schemeClr val="dk1"/>
                </a:solidFill>
                <a:latin typeface="Calibri"/>
                <a:ea typeface="Calibri"/>
                <a:cs typeface="Calibri"/>
                <a:sym typeface="Calibri"/>
              </a:defRPr>
            </a:lvl6pPr>
            <a:lvl7pPr marL="3200400" marR="0" lvl="6" indent="-228600" algn="l" rtl="0">
              <a:spcBef>
                <a:spcPts val="180"/>
              </a:spcBef>
              <a:spcAft>
                <a:spcPts val="0"/>
              </a:spcAft>
              <a:buClr>
                <a:schemeClr val="dk1"/>
              </a:buClr>
              <a:buSzPts val="900"/>
              <a:buFont typeface="Arial"/>
              <a:buNone/>
              <a:defRPr sz="900" b="0" i="0" u="none" strike="noStrike" cap="none">
                <a:solidFill>
                  <a:schemeClr val="dk1"/>
                </a:solidFill>
                <a:latin typeface="Calibri"/>
                <a:ea typeface="Calibri"/>
                <a:cs typeface="Calibri"/>
                <a:sym typeface="Calibri"/>
              </a:defRPr>
            </a:lvl7pPr>
            <a:lvl8pPr marL="3657600" marR="0" lvl="7" indent="-228600" algn="l" rtl="0">
              <a:spcBef>
                <a:spcPts val="180"/>
              </a:spcBef>
              <a:spcAft>
                <a:spcPts val="0"/>
              </a:spcAft>
              <a:buClr>
                <a:schemeClr val="dk1"/>
              </a:buClr>
              <a:buSzPts val="900"/>
              <a:buFont typeface="Arial"/>
              <a:buNone/>
              <a:defRPr sz="900" b="0" i="0" u="none" strike="noStrike" cap="none">
                <a:solidFill>
                  <a:schemeClr val="dk1"/>
                </a:solidFill>
                <a:latin typeface="Calibri"/>
                <a:ea typeface="Calibri"/>
                <a:cs typeface="Calibri"/>
                <a:sym typeface="Calibri"/>
              </a:defRPr>
            </a:lvl8pPr>
            <a:lvl9pPr marL="4114800" marR="0" lvl="8" indent="-228600" algn="l" rtl="0">
              <a:spcBef>
                <a:spcPts val="180"/>
              </a:spcBef>
              <a:spcAft>
                <a:spcPts val="0"/>
              </a:spcAft>
              <a:buClr>
                <a:schemeClr val="dk1"/>
              </a:buClr>
              <a:buSzPts val="900"/>
              <a:buFont typeface="Arial"/>
              <a:buNone/>
              <a:defRPr sz="900" b="0" i="0" u="none" strike="noStrike" cap="none">
                <a:solidFill>
                  <a:schemeClr val="dk1"/>
                </a:solidFill>
                <a:latin typeface="Calibri"/>
                <a:ea typeface="Calibri"/>
                <a:cs typeface="Calibri"/>
                <a:sym typeface="Calibri"/>
              </a:defRPr>
            </a:lvl9pPr>
          </a:lstStyle>
          <a:p>
            <a:endParaRPr/>
          </a:p>
        </p:txBody>
      </p:sp>
      <p:sp>
        <p:nvSpPr>
          <p:cNvPr id="66" name="Google Shape;66;p9"/>
          <p:cNvSpPr txBox="1">
            <a:spLocks noGrp="1"/>
          </p:cNvSpPr>
          <p:nvPr>
            <p:ph type="dt" idx="10"/>
          </p:nvPr>
        </p:nvSpPr>
        <p:spPr>
          <a:xfrm>
            <a:off x="457200" y="6638437"/>
            <a:ext cx="2133600" cy="231484"/>
          </a:xfrm>
          <a:prstGeom prst="rect">
            <a:avLst/>
          </a:prstGeom>
          <a:noFill/>
          <a:ln>
            <a:noFill/>
          </a:ln>
        </p:spPr>
        <p:txBody>
          <a:bodyPr spcFirstLastPara="1" wrap="square" lIns="91425" tIns="91425" rIns="91425" bIns="91425" anchor="ctr" anchorCtr="0"/>
          <a:lstStyle>
            <a:lvl1pPr marR="0" lvl="0" algn="l" rtl="0">
              <a:spcBef>
                <a:spcPts val="0"/>
              </a:spcBef>
              <a:spcAft>
                <a:spcPts val="0"/>
              </a:spcAft>
              <a:buSzPts val="1400"/>
              <a:buNone/>
              <a:defRPr sz="1200">
                <a:solidFill>
                  <a:srgbClr val="898989"/>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67" name="Google Shape;67;p9"/>
          <p:cNvSpPr txBox="1">
            <a:spLocks noGrp="1"/>
          </p:cNvSpPr>
          <p:nvPr>
            <p:ph type="ftr" idx="11"/>
          </p:nvPr>
        </p:nvSpPr>
        <p:spPr>
          <a:xfrm>
            <a:off x="3124200" y="6638437"/>
            <a:ext cx="2895600" cy="231484"/>
          </a:xfrm>
          <a:prstGeom prst="rect">
            <a:avLst/>
          </a:prstGeom>
          <a:noFill/>
          <a:ln>
            <a:noFill/>
          </a:ln>
        </p:spPr>
        <p:txBody>
          <a:bodyPr spcFirstLastPara="1" wrap="square" lIns="91425" tIns="91425" rIns="91425" bIns="91425" anchor="ctr" anchorCtr="0"/>
          <a:lstStyle>
            <a:lvl1pPr marR="0" lvl="0" algn="ctr" rtl="0">
              <a:spcBef>
                <a:spcPts val="0"/>
              </a:spcBef>
              <a:spcAft>
                <a:spcPts val="0"/>
              </a:spcAft>
              <a:buSzPts val="1400"/>
              <a:buNone/>
              <a:defRPr sz="1200">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68" name="Google Shape;68;p9"/>
          <p:cNvSpPr txBox="1">
            <a:spLocks noGrp="1"/>
          </p:cNvSpPr>
          <p:nvPr>
            <p:ph type="sldNum" idx="12"/>
          </p:nvPr>
        </p:nvSpPr>
        <p:spPr>
          <a:xfrm>
            <a:off x="6553200" y="6638437"/>
            <a:ext cx="2133600" cy="231484"/>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spcAft>
                <a:spcPts val="0"/>
              </a:spcAft>
              <a:buNone/>
              <a:defRPr sz="1200">
                <a:solidFill>
                  <a:srgbClr val="898989"/>
                </a:solidFill>
                <a:latin typeface="Calibri"/>
                <a:ea typeface="Calibri"/>
                <a:cs typeface="Calibri"/>
                <a:sym typeface="Calibri"/>
              </a:defRPr>
            </a:lvl1pPr>
            <a:lvl2pPr marL="0" marR="0" lvl="1" indent="0" algn="r" rtl="0">
              <a:spcBef>
                <a:spcPts val="0"/>
              </a:spcBef>
              <a:spcAft>
                <a:spcPts val="0"/>
              </a:spcAft>
              <a:buNone/>
              <a:defRPr sz="1200">
                <a:solidFill>
                  <a:srgbClr val="898989"/>
                </a:solidFill>
                <a:latin typeface="Calibri"/>
                <a:ea typeface="Calibri"/>
                <a:cs typeface="Calibri"/>
                <a:sym typeface="Calibri"/>
              </a:defRPr>
            </a:lvl2pPr>
            <a:lvl3pPr marL="0" marR="0" lvl="2" indent="0" algn="r" rtl="0">
              <a:spcBef>
                <a:spcPts val="0"/>
              </a:spcBef>
              <a:spcAft>
                <a:spcPts val="0"/>
              </a:spcAft>
              <a:buNone/>
              <a:defRPr sz="1200">
                <a:solidFill>
                  <a:srgbClr val="898989"/>
                </a:solidFill>
                <a:latin typeface="Calibri"/>
                <a:ea typeface="Calibri"/>
                <a:cs typeface="Calibri"/>
                <a:sym typeface="Calibri"/>
              </a:defRPr>
            </a:lvl3pPr>
            <a:lvl4pPr marL="0" marR="0" lvl="3" indent="0" algn="r" rtl="0">
              <a:spcBef>
                <a:spcPts val="0"/>
              </a:spcBef>
              <a:spcAft>
                <a:spcPts val="0"/>
              </a:spcAft>
              <a:buNone/>
              <a:defRPr sz="1200">
                <a:solidFill>
                  <a:srgbClr val="898989"/>
                </a:solidFill>
                <a:latin typeface="Calibri"/>
                <a:ea typeface="Calibri"/>
                <a:cs typeface="Calibri"/>
                <a:sym typeface="Calibri"/>
              </a:defRPr>
            </a:lvl4pPr>
            <a:lvl5pPr marL="0" marR="0" lvl="4" indent="0" algn="r" rtl="0">
              <a:spcBef>
                <a:spcPts val="0"/>
              </a:spcBef>
              <a:spcAft>
                <a:spcPts val="0"/>
              </a:spcAft>
              <a:buNone/>
              <a:defRPr sz="1200">
                <a:solidFill>
                  <a:srgbClr val="898989"/>
                </a:solidFill>
                <a:latin typeface="Calibri"/>
                <a:ea typeface="Calibri"/>
                <a:cs typeface="Calibri"/>
                <a:sym typeface="Calibri"/>
              </a:defRPr>
            </a:lvl5pPr>
            <a:lvl6pPr marL="0" marR="0" lvl="5" indent="0" algn="r" rtl="0">
              <a:spcBef>
                <a:spcPts val="0"/>
              </a:spcBef>
              <a:spcAft>
                <a:spcPts val="0"/>
              </a:spcAft>
              <a:buNone/>
              <a:defRPr sz="1200">
                <a:solidFill>
                  <a:srgbClr val="898989"/>
                </a:solidFill>
                <a:latin typeface="Calibri"/>
                <a:ea typeface="Calibri"/>
                <a:cs typeface="Calibri"/>
                <a:sym typeface="Calibri"/>
              </a:defRPr>
            </a:lvl6pPr>
            <a:lvl7pPr marL="0" marR="0" lvl="6" indent="0" algn="r" rtl="0">
              <a:spcBef>
                <a:spcPts val="0"/>
              </a:spcBef>
              <a:spcAft>
                <a:spcPts val="0"/>
              </a:spcAft>
              <a:buNone/>
              <a:defRPr sz="1200">
                <a:solidFill>
                  <a:srgbClr val="898989"/>
                </a:solidFill>
                <a:latin typeface="Calibri"/>
                <a:ea typeface="Calibri"/>
                <a:cs typeface="Calibri"/>
                <a:sym typeface="Calibri"/>
              </a:defRPr>
            </a:lvl7pPr>
            <a:lvl8pPr marL="0" marR="0" lvl="7" indent="0" algn="r" rtl="0">
              <a:spcBef>
                <a:spcPts val="0"/>
              </a:spcBef>
              <a:spcAft>
                <a:spcPts val="0"/>
              </a:spcAft>
              <a:buNone/>
              <a:defRPr sz="1200">
                <a:solidFill>
                  <a:srgbClr val="898989"/>
                </a:solidFill>
                <a:latin typeface="Calibri"/>
                <a:ea typeface="Calibri"/>
                <a:cs typeface="Calibri"/>
                <a:sym typeface="Calibri"/>
              </a:defRPr>
            </a:lvl8pPr>
            <a:lvl9pPr marL="0" marR="0" lvl="8" indent="0" algn="r" rtl="0">
              <a:spcBef>
                <a:spcPts val="0"/>
              </a:spcBef>
              <a:spcAft>
                <a:spcPts val="0"/>
              </a:spcAft>
              <a:buNone/>
              <a:defRPr sz="1200">
                <a:solidFill>
                  <a:srgbClr val="898989"/>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69"/>
        <p:cNvGrpSpPr/>
        <p:nvPr/>
      </p:nvGrpSpPr>
      <p:grpSpPr>
        <a:xfrm>
          <a:off x="0" y="0"/>
          <a:ext cx="0" cy="0"/>
          <a:chOff x="0" y="0"/>
          <a:chExt cx="0" cy="0"/>
        </a:xfrm>
      </p:grpSpPr>
      <p:sp>
        <p:nvSpPr>
          <p:cNvPr id="70" name="Google Shape;70;p10"/>
          <p:cNvSpPr txBox="1">
            <a:spLocks noGrp="1"/>
          </p:cNvSpPr>
          <p:nvPr>
            <p:ph type="title"/>
          </p:nvPr>
        </p:nvSpPr>
        <p:spPr>
          <a:xfrm>
            <a:off x="2468944" y="4800600"/>
            <a:ext cx="5486400" cy="566738"/>
          </a:xfrm>
          <a:prstGeom prst="rect">
            <a:avLst/>
          </a:prstGeom>
          <a:noFill/>
          <a:ln>
            <a:noFill/>
          </a:ln>
        </p:spPr>
        <p:txBody>
          <a:bodyPr spcFirstLastPara="1" wrap="square" lIns="91425" tIns="91425" rIns="91425" bIns="91425" anchor="b" anchorCtr="0"/>
          <a:lstStyle>
            <a:lvl1pPr marR="0" lvl="0" algn="l" rtl="0">
              <a:spcBef>
                <a:spcPts val="0"/>
              </a:spcBef>
              <a:spcAft>
                <a:spcPts val="0"/>
              </a:spcAft>
              <a:buSzPts val="1400"/>
              <a:buNone/>
              <a:defRPr sz="2000" b="1"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36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36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36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3600" b="0" i="0" u="none" strike="noStrike" cap="none">
                <a:solidFill>
                  <a:schemeClr val="dk1"/>
                </a:solidFill>
                <a:latin typeface="Calibri"/>
                <a:ea typeface="Calibri"/>
                <a:cs typeface="Calibri"/>
                <a:sym typeface="Calibri"/>
              </a:defRPr>
            </a:lvl5pPr>
            <a:lvl6pPr marR="0" lvl="5" algn="ctr" rtl="0">
              <a:spcBef>
                <a:spcPts val="0"/>
              </a:spcBef>
              <a:spcAft>
                <a:spcPts val="0"/>
              </a:spcAft>
              <a:buSzPts val="1400"/>
              <a:buNone/>
              <a:defRPr sz="4400" b="0" i="0" u="none" strike="noStrike" cap="none">
                <a:solidFill>
                  <a:schemeClr val="dk1"/>
                </a:solidFill>
                <a:latin typeface="Calibri"/>
                <a:ea typeface="Calibri"/>
                <a:cs typeface="Calibri"/>
                <a:sym typeface="Calibri"/>
              </a:defRPr>
            </a:lvl6pPr>
            <a:lvl7pPr marR="0" lvl="6" algn="ctr" rtl="0">
              <a:spcBef>
                <a:spcPts val="0"/>
              </a:spcBef>
              <a:spcAft>
                <a:spcPts val="0"/>
              </a:spcAft>
              <a:buSzPts val="1400"/>
              <a:buNone/>
              <a:defRPr sz="4400" b="0" i="0" u="none" strike="noStrike" cap="none">
                <a:solidFill>
                  <a:schemeClr val="dk1"/>
                </a:solidFill>
                <a:latin typeface="Calibri"/>
                <a:ea typeface="Calibri"/>
                <a:cs typeface="Calibri"/>
                <a:sym typeface="Calibri"/>
              </a:defRPr>
            </a:lvl7pPr>
            <a:lvl8pPr marR="0" lvl="7" algn="ctr" rtl="0">
              <a:spcBef>
                <a:spcPts val="0"/>
              </a:spcBef>
              <a:spcAft>
                <a:spcPts val="0"/>
              </a:spcAft>
              <a:buSzPts val="1400"/>
              <a:buNone/>
              <a:defRPr sz="4400" b="0" i="0" u="none" strike="noStrike" cap="none">
                <a:solidFill>
                  <a:schemeClr val="dk1"/>
                </a:solidFill>
                <a:latin typeface="Calibri"/>
                <a:ea typeface="Calibri"/>
                <a:cs typeface="Calibri"/>
                <a:sym typeface="Calibri"/>
              </a:defRPr>
            </a:lvl8pPr>
            <a:lvl9pPr marR="0" lvl="8" algn="ctr" rtl="0">
              <a:spcBef>
                <a:spcPts val="0"/>
              </a:spcBef>
              <a:spcAft>
                <a:spcPts val="0"/>
              </a:spcAft>
              <a:buSzPts val="1400"/>
              <a:buNone/>
              <a:defRPr sz="4400" b="0" i="0" u="none" strike="noStrike" cap="none">
                <a:solidFill>
                  <a:schemeClr val="dk1"/>
                </a:solidFill>
                <a:latin typeface="Calibri"/>
                <a:ea typeface="Calibri"/>
                <a:cs typeface="Calibri"/>
                <a:sym typeface="Calibri"/>
              </a:defRPr>
            </a:lvl9pPr>
          </a:lstStyle>
          <a:p>
            <a:endParaRPr/>
          </a:p>
        </p:txBody>
      </p:sp>
      <p:sp>
        <p:nvSpPr>
          <p:cNvPr id="71" name="Google Shape;71;p10"/>
          <p:cNvSpPr>
            <a:spLocks noGrp="1"/>
          </p:cNvSpPr>
          <p:nvPr>
            <p:ph type="pic" idx="2"/>
          </p:nvPr>
        </p:nvSpPr>
        <p:spPr>
          <a:xfrm>
            <a:off x="2468944" y="1179575"/>
            <a:ext cx="5486400" cy="3547999"/>
          </a:xfrm>
          <a:prstGeom prst="rect">
            <a:avLst/>
          </a:prstGeom>
          <a:noFill/>
          <a:ln>
            <a:noFill/>
          </a:ln>
        </p:spPr>
        <p:txBody>
          <a:bodyPr spcFirstLastPara="1" wrap="square" lIns="91425" tIns="91425" rIns="91425" bIns="91425" anchor="t" anchorCtr="0"/>
          <a:lstStyle>
            <a:lvl1pPr marR="0" lvl="0" algn="l" rtl="0">
              <a:spcBef>
                <a:spcPts val="640"/>
              </a:spcBef>
              <a:spcAft>
                <a:spcPts val="0"/>
              </a:spcAft>
              <a:buClr>
                <a:schemeClr val="dk1"/>
              </a:buClr>
              <a:buSzPts val="3200"/>
              <a:buFont typeface="Arial"/>
              <a:buNone/>
              <a:defRPr sz="3200" b="0" i="0" u="none" strike="noStrike" cap="none">
                <a:solidFill>
                  <a:schemeClr val="dk1"/>
                </a:solidFill>
                <a:latin typeface="Calibri"/>
                <a:ea typeface="Calibri"/>
                <a:cs typeface="Calibri"/>
                <a:sym typeface="Calibri"/>
              </a:defRPr>
            </a:lvl1pPr>
            <a:lvl2pPr marR="0" lvl="1" algn="l" rtl="0">
              <a:spcBef>
                <a:spcPts val="560"/>
              </a:spcBef>
              <a:spcAft>
                <a:spcPts val="0"/>
              </a:spcAft>
              <a:buClr>
                <a:schemeClr val="dk1"/>
              </a:buClr>
              <a:buSzPts val="2800"/>
              <a:buFont typeface="Arial"/>
              <a:buNone/>
              <a:defRPr sz="2800" b="0" i="0" u="none" strike="noStrike" cap="none">
                <a:solidFill>
                  <a:schemeClr val="dk1"/>
                </a:solidFill>
                <a:latin typeface="Calibri"/>
                <a:ea typeface="Calibri"/>
                <a:cs typeface="Calibri"/>
                <a:sym typeface="Calibri"/>
              </a:defRPr>
            </a:lvl2pPr>
            <a:lvl3pPr marR="0" lvl="2" algn="l" rtl="0">
              <a:spcBef>
                <a:spcPts val="480"/>
              </a:spcBef>
              <a:spcAft>
                <a:spcPts val="0"/>
              </a:spcAft>
              <a:buClr>
                <a:schemeClr val="dk1"/>
              </a:buClr>
              <a:buSzPts val="2400"/>
              <a:buFont typeface="Arial"/>
              <a:buNone/>
              <a:defRPr sz="2400" b="0" i="0" u="none" strike="noStrike" cap="none">
                <a:solidFill>
                  <a:schemeClr val="dk1"/>
                </a:solidFill>
                <a:latin typeface="Calibri"/>
                <a:ea typeface="Calibri"/>
                <a:cs typeface="Calibri"/>
                <a:sym typeface="Calibri"/>
              </a:defRPr>
            </a:lvl3pPr>
            <a:lvl4pPr marR="0" lvl="3" algn="l" rtl="0">
              <a:spcBef>
                <a:spcPts val="4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4pPr>
            <a:lvl5pPr marR="0" lvl="4" algn="l" rtl="0">
              <a:spcBef>
                <a:spcPts val="4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5pPr>
            <a:lvl6pPr marR="0" lvl="5" algn="l" rtl="0">
              <a:spcBef>
                <a:spcPts val="4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6pPr>
            <a:lvl7pPr marR="0" lvl="6" algn="l" rtl="0">
              <a:spcBef>
                <a:spcPts val="4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7pPr>
            <a:lvl8pPr marR="0" lvl="7" algn="l" rtl="0">
              <a:spcBef>
                <a:spcPts val="4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8pPr>
            <a:lvl9pPr marR="0" lvl="8" algn="l" rtl="0">
              <a:spcBef>
                <a:spcPts val="4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9pPr>
          </a:lstStyle>
          <a:p>
            <a:endParaRPr/>
          </a:p>
        </p:txBody>
      </p:sp>
      <p:sp>
        <p:nvSpPr>
          <p:cNvPr id="72" name="Google Shape;72;p10"/>
          <p:cNvSpPr txBox="1">
            <a:spLocks noGrp="1"/>
          </p:cNvSpPr>
          <p:nvPr>
            <p:ph type="body" idx="1"/>
          </p:nvPr>
        </p:nvSpPr>
        <p:spPr>
          <a:xfrm>
            <a:off x="2468944" y="5367338"/>
            <a:ext cx="5486400" cy="804862"/>
          </a:xfrm>
          <a:prstGeom prst="rect">
            <a:avLst/>
          </a:prstGeom>
          <a:noFill/>
          <a:ln>
            <a:noFill/>
          </a:ln>
        </p:spPr>
        <p:txBody>
          <a:bodyPr spcFirstLastPara="1" wrap="square" lIns="91425" tIns="91425" rIns="91425" bIns="91425" anchor="t" anchorCtr="0"/>
          <a:lstStyle>
            <a:lvl1pPr marL="457200" marR="0" lvl="0" indent="-228600" algn="l" rtl="0">
              <a:spcBef>
                <a:spcPts val="280"/>
              </a:spcBef>
              <a:spcAft>
                <a:spcPts val="0"/>
              </a:spcAft>
              <a:buClr>
                <a:schemeClr val="dk1"/>
              </a:buClr>
              <a:buSzPts val="1400"/>
              <a:buFont typeface="Arial"/>
              <a:buNone/>
              <a:defRPr sz="1400" b="0" i="0" u="none" strike="noStrike" cap="none">
                <a:solidFill>
                  <a:schemeClr val="dk1"/>
                </a:solidFill>
                <a:latin typeface="Calibri"/>
                <a:ea typeface="Calibri"/>
                <a:cs typeface="Calibri"/>
                <a:sym typeface="Calibri"/>
              </a:defRPr>
            </a:lvl1pPr>
            <a:lvl2pPr marL="914400" marR="0" lvl="1" indent="-228600" algn="l" rtl="0">
              <a:spcBef>
                <a:spcPts val="240"/>
              </a:spcBef>
              <a:spcAft>
                <a:spcPts val="0"/>
              </a:spcAft>
              <a:buClr>
                <a:schemeClr val="dk1"/>
              </a:buClr>
              <a:buSzPts val="1200"/>
              <a:buFont typeface="Arial"/>
              <a:buNone/>
              <a:defRPr sz="1200" b="0" i="0" u="none" strike="noStrike" cap="none">
                <a:solidFill>
                  <a:schemeClr val="dk1"/>
                </a:solidFill>
                <a:latin typeface="Calibri"/>
                <a:ea typeface="Calibri"/>
                <a:cs typeface="Calibri"/>
                <a:sym typeface="Calibri"/>
              </a:defRPr>
            </a:lvl2pPr>
            <a:lvl3pPr marL="1371600" marR="0" lvl="2" indent="-228600" algn="l" rtl="0">
              <a:spcBef>
                <a:spcPts val="200"/>
              </a:spcBef>
              <a:spcAft>
                <a:spcPts val="0"/>
              </a:spcAft>
              <a:buClr>
                <a:schemeClr val="dk1"/>
              </a:buClr>
              <a:buSzPts val="1000"/>
              <a:buFont typeface="Arial"/>
              <a:buNone/>
              <a:defRPr sz="1000" b="0" i="0" u="none" strike="noStrike" cap="none">
                <a:solidFill>
                  <a:schemeClr val="dk1"/>
                </a:solidFill>
                <a:latin typeface="Calibri"/>
                <a:ea typeface="Calibri"/>
                <a:cs typeface="Calibri"/>
                <a:sym typeface="Calibri"/>
              </a:defRPr>
            </a:lvl3pPr>
            <a:lvl4pPr marL="1828800" marR="0" lvl="3" indent="-228600" algn="l" rtl="0">
              <a:spcBef>
                <a:spcPts val="180"/>
              </a:spcBef>
              <a:spcAft>
                <a:spcPts val="0"/>
              </a:spcAft>
              <a:buClr>
                <a:schemeClr val="dk1"/>
              </a:buClr>
              <a:buSzPts val="900"/>
              <a:buFont typeface="Arial"/>
              <a:buNone/>
              <a:defRPr sz="900" b="0" i="0" u="none" strike="noStrike" cap="none">
                <a:solidFill>
                  <a:schemeClr val="dk1"/>
                </a:solidFill>
                <a:latin typeface="Calibri"/>
                <a:ea typeface="Calibri"/>
                <a:cs typeface="Calibri"/>
                <a:sym typeface="Calibri"/>
              </a:defRPr>
            </a:lvl4pPr>
            <a:lvl5pPr marL="2286000" marR="0" lvl="4" indent="-228600" algn="l" rtl="0">
              <a:spcBef>
                <a:spcPts val="180"/>
              </a:spcBef>
              <a:spcAft>
                <a:spcPts val="0"/>
              </a:spcAft>
              <a:buClr>
                <a:schemeClr val="dk1"/>
              </a:buClr>
              <a:buSzPts val="900"/>
              <a:buFont typeface="Arial"/>
              <a:buNone/>
              <a:defRPr sz="900" b="0" i="0" u="none" strike="noStrike" cap="none">
                <a:solidFill>
                  <a:schemeClr val="dk1"/>
                </a:solidFill>
                <a:latin typeface="Calibri"/>
                <a:ea typeface="Calibri"/>
                <a:cs typeface="Calibri"/>
                <a:sym typeface="Calibri"/>
              </a:defRPr>
            </a:lvl5pPr>
            <a:lvl6pPr marL="2743200" marR="0" lvl="5" indent="-228600" algn="l" rtl="0">
              <a:spcBef>
                <a:spcPts val="180"/>
              </a:spcBef>
              <a:spcAft>
                <a:spcPts val="0"/>
              </a:spcAft>
              <a:buClr>
                <a:schemeClr val="dk1"/>
              </a:buClr>
              <a:buSzPts val="900"/>
              <a:buFont typeface="Arial"/>
              <a:buNone/>
              <a:defRPr sz="900" b="0" i="0" u="none" strike="noStrike" cap="none">
                <a:solidFill>
                  <a:schemeClr val="dk1"/>
                </a:solidFill>
                <a:latin typeface="Calibri"/>
                <a:ea typeface="Calibri"/>
                <a:cs typeface="Calibri"/>
                <a:sym typeface="Calibri"/>
              </a:defRPr>
            </a:lvl6pPr>
            <a:lvl7pPr marL="3200400" marR="0" lvl="6" indent="-228600" algn="l" rtl="0">
              <a:spcBef>
                <a:spcPts val="180"/>
              </a:spcBef>
              <a:spcAft>
                <a:spcPts val="0"/>
              </a:spcAft>
              <a:buClr>
                <a:schemeClr val="dk1"/>
              </a:buClr>
              <a:buSzPts val="900"/>
              <a:buFont typeface="Arial"/>
              <a:buNone/>
              <a:defRPr sz="900" b="0" i="0" u="none" strike="noStrike" cap="none">
                <a:solidFill>
                  <a:schemeClr val="dk1"/>
                </a:solidFill>
                <a:latin typeface="Calibri"/>
                <a:ea typeface="Calibri"/>
                <a:cs typeface="Calibri"/>
                <a:sym typeface="Calibri"/>
              </a:defRPr>
            </a:lvl7pPr>
            <a:lvl8pPr marL="3657600" marR="0" lvl="7" indent="-228600" algn="l" rtl="0">
              <a:spcBef>
                <a:spcPts val="180"/>
              </a:spcBef>
              <a:spcAft>
                <a:spcPts val="0"/>
              </a:spcAft>
              <a:buClr>
                <a:schemeClr val="dk1"/>
              </a:buClr>
              <a:buSzPts val="900"/>
              <a:buFont typeface="Arial"/>
              <a:buNone/>
              <a:defRPr sz="900" b="0" i="0" u="none" strike="noStrike" cap="none">
                <a:solidFill>
                  <a:schemeClr val="dk1"/>
                </a:solidFill>
                <a:latin typeface="Calibri"/>
                <a:ea typeface="Calibri"/>
                <a:cs typeface="Calibri"/>
                <a:sym typeface="Calibri"/>
              </a:defRPr>
            </a:lvl8pPr>
            <a:lvl9pPr marL="4114800" marR="0" lvl="8" indent="-228600" algn="l" rtl="0">
              <a:spcBef>
                <a:spcPts val="180"/>
              </a:spcBef>
              <a:spcAft>
                <a:spcPts val="0"/>
              </a:spcAft>
              <a:buClr>
                <a:schemeClr val="dk1"/>
              </a:buClr>
              <a:buSzPts val="900"/>
              <a:buFont typeface="Arial"/>
              <a:buNone/>
              <a:defRPr sz="900" b="0" i="0" u="none" strike="noStrike" cap="none">
                <a:solidFill>
                  <a:schemeClr val="dk1"/>
                </a:solidFill>
                <a:latin typeface="Calibri"/>
                <a:ea typeface="Calibri"/>
                <a:cs typeface="Calibri"/>
                <a:sym typeface="Calibri"/>
              </a:defRPr>
            </a:lvl9pPr>
          </a:lstStyle>
          <a:p>
            <a:endParaRPr/>
          </a:p>
        </p:txBody>
      </p:sp>
      <p:sp>
        <p:nvSpPr>
          <p:cNvPr id="73" name="Google Shape;73;p10"/>
          <p:cNvSpPr txBox="1">
            <a:spLocks noGrp="1"/>
          </p:cNvSpPr>
          <p:nvPr>
            <p:ph type="dt" idx="10"/>
          </p:nvPr>
        </p:nvSpPr>
        <p:spPr>
          <a:xfrm>
            <a:off x="457200" y="6638437"/>
            <a:ext cx="2133600" cy="231484"/>
          </a:xfrm>
          <a:prstGeom prst="rect">
            <a:avLst/>
          </a:prstGeom>
          <a:noFill/>
          <a:ln>
            <a:noFill/>
          </a:ln>
        </p:spPr>
        <p:txBody>
          <a:bodyPr spcFirstLastPara="1" wrap="square" lIns="91425" tIns="91425" rIns="91425" bIns="91425" anchor="ctr" anchorCtr="0"/>
          <a:lstStyle>
            <a:lvl1pPr marR="0" lvl="0" algn="l" rtl="0">
              <a:spcBef>
                <a:spcPts val="0"/>
              </a:spcBef>
              <a:spcAft>
                <a:spcPts val="0"/>
              </a:spcAft>
              <a:buSzPts val="1400"/>
              <a:buNone/>
              <a:defRPr sz="1200">
                <a:solidFill>
                  <a:srgbClr val="898989"/>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74" name="Google Shape;74;p10"/>
          <p:cNvSpPr txBox="1">
            <a:spLocks noGrp="1"/>
          </p:cNvSpPr>
          <p:nvPr>
            <p:ph type="ftr" idx="11"/>
          </p:nvPr>
        </p:nvSpPr>
        <p:spPr>
          <a:xfrm>
            <a:off x="3124200" y="6638437"/>
            <a:ext cx="2895600" cy="231484"/>
          </a:xfrm>
          <a:prstGeom prst="rect">
            <a:avLst/>
          </a:prstGeom>
          <a:noFill/>
          <a:ln>
            <a:noFill/>
          </a:ln>
        </p:spPr>
        <p:txBody>
          <a:bodyPr spcFirstLastPara="1" wrap="square" lIns="91425" tIns="91425" rIns="91425" bIns="91425" anchor="ctr" anchorCtr="0"/>
          <a:lstStyle>
            <a:lvl1pPr marR="0" lvl="0" algn="ctr" rtl="0">
              <a:spcBef>
                <a:spcPts val="0"/>
              </a:spcBef>
              <a:spcAft>
                <a:spcPts val="0"/>
              </a:spcAft>
              <a:buSzPts val="1400"/>
              <a:buNone/>
              <a:defRPr sz="1200">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75" name="Google Shape;75;p10"/>
          <p:cNvSpPr txBox="1">
            <a:spLocks noGrp="1"/>
          </p:cNvSpPr>
          <p:nvPr>
            <p:ph type="sldNum" idx="12"/>
          </p:nvPr>
        </p:nvSpPr>
        <p:spPr>
          <a:xfrm>
            <a:off x="6553200" y="6638437"/>
            <a:ext cx="2133600" cy="231484"/>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spcAft>
                <a:spcPts val="0"/>
              </a:spcAft>
              <a:buNone/>
              <a:defRPr sz="1200">
                <a:solidFill>
                  <a:srgbClr val="898989"/>
                </a:solidFill>
                <a:latin typeface="Calibri"/>
                <a:ea typeface="Calibri"/>
                <a:cs typeface="Calibri"/>
                <a:sym typeface="Calibri"/>
              </a:defRPr>
            </a:lvl1pPr>
            <a:lvl2pPr marL="0" marR="0" lvl="1" indent="0" algn="r" rtl="0">
              <a:spcBef>
                <a:spcPts val="0"/>
              </a:spcBef>
              <a:spcAft>
                <a:spcPts val="0"/>
              </a:spcAft>
              <a:buNone/>
              <a:defRPr sz="1200">
                <a:solidFill>
                  <a:srgbClr val="898989"/>
                </a:solidFill>
                <a:latin typeface="Calibri"/>
                <a:ea typeface="Calibri"/>
                <a:cs typeface="Calibri"/>
                <a:sym typeface="Calibri"/>
              </a:defRPr>
            </a:lvl2pPr>
            <a:lvl3pPr marL="0" marR="0" lvl="2" indent="0" algn="r" rtl="0">
              <a:spcBef>
                <a:spcPts val="0"/>
              </a:spcBef>
              <a:spcAft>
                <a:spcPts val="0"/>
              </a:spcAft>
              <a:buNone/>
              <a:defRPr sz="1200">
                <a:solidFill>
                  <a:srgbClr val="898989"/>
                </a:solidFill>
                <a:latin typeface="Calibri"/>
                <a:ea typeface="Calibri"/>
                <a:cs typeface="Calibri"/>
                <a:sym typeface="Calibri"/>
              </a:defRPr>
            </a:lvl3pPr>
            <a:lvl4pPr marL="0" marR="0" lvl="3" indent="0" algn="r" rtl="0">
              <a:spcBef>
                <a:spcPts val="0"/>
              </a:spcBef>
              <a:spcAft>
                <a:spcPts val="0"/>
              </a:spcAft>
              <a:buNone/>
              <a:defRPr sz="1200">
                <a:solidFill>
                  <a:srgbClr val="898989"/>
                </a:solidFill>
                <a:latin typeface="Calibri"/>
                <a:ea typeface="Calibri"/>
                <a:cs typeface="Calibri"/>
                <a:sym typeface="Calibri"/>
              </a:defRPr>
            </a:lvl4pPr>
            <a:lvl5pPr marL="0" marR="0" lvl="4" indent="0" algn="r" rtl="0">
              <a:spcBef>
                <a:spcPts val="0"/>
              </a:spcBef>
              <a:spcAft>
                <a:spcPts val="0"/>
              </a:spcAft>
              <a:buNone/>
              <a:defRPr sz="1200">
                <a:solidFill>
                  <a:srgbClr val="898989"/>
                </a:solidFill>
                <a:latin typeface="Calibri"/>
                <a:ea typeface="Calibri"/>
                <a:cs typeface="Calibri"/>
                <a:sym typeface="Calibri"/>
              </a:defRPr>
            </a:lvl5pPr>
            <a:lvl6pPr marL="0" marR="0" lvl="5" indent="0" algn="r" rtl="0">
              <a:spcBef>
                <a:spcPts val="0"/>
              </a:spcBef>
              <a:spcAft>
                <a:spcPts val="0"/>
              </a:spcAft>
              <a:buNone/>
              <a:defRPr sz="1200">
                <a:solidFill>
                  <a:srgbClr val="898989"/>
                </a:solidFill>
                <a:latin typeface="Calibri"/>
                <a:ea typeface="Calibri"/>
                <a:cs typeface="Calibri"/>
                <a:sym typeface="Calibri"/>
              </a:defRPr>
            </a:lvl6pPr>
            <a:lvl7pPr marL="0" marR="0" lvl="6" indent="0" algn="r" rtl="0">
              <a:spcBef>
                <a:spcPts val="0"/>
              </a:spcBef>
              <a:spcAft>
                <a:spcPts val="0"/>
              </a:spcAft>
              <a:buNone/>
              <a:defRPr sz="1200">
                <a:solidFill>
                  <a:srgbClr val="898989"/>
                </a:solidFill>
                <a:latin typeface="Calibri"/>
                <a:ea typeface="Calibri"/>
                <a:cs typeface="Calibri"/>
                <a:sym typeface="Calibri"/>
              </a:defRPr>
            </a:lvl7pPr>
            <a:lvl8pPr marL="0" marR="0" lvl="7" indent="0" algn="r" rtl="0">
              <a:spcBef>
                <a:spcPts val="0"/>
              </a:spcBef>
              <a:spcAft>
                <a:spcPts val="0"/>
              </a:spcAft>
              <a:buNone/>
              <a:defRPr sz="1200">
                <a:solidFill>
                  <a:srgbClr val="898989"/>
                </a:solidFill>
                <a:latin typeface="Calibri"/>
                <a:ea typeface="Calibri"/>
                <a:cs typeface="Calibri"/>
                <a:sym typeface="Calibri"/>
              </a:defRPr>
            </a:lvl8pPr>
            <a:lvl9pPr marL="0" marR="0" lvl="8" indent="0" algn="r" rtl="0">
              <a:spcBef>
                <a:spcPts val="0"/>
              </a:spcBef>
              <a:spcAft>
                <a:spcPts val="0"/>
              </a:spcAft>
              <a:buNone/>
              <a:defRPr sz="1200">
                <a:solidFill>
                  <a:srgbClr val="898989"/>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20" Type="http://schemas.openxmlformats.org/officeDocument/2006/relationships/image" Target="../media/image2.png"/><Relationship Id="rId10" Type="http://schemas.openxmlformats.org/officeDocument/2006/relationships/slideLayout" Target="../slideLayouts/slideLayout10.xml"/><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slideLayout" Target="../slideLayouts/slideLayout16.xml"/><Relationship Id="rId17" Type="http://schemas.openxmlformats.org/officeDocument/2006/relationships/slideLayout" Target="../slideLayouts/slideLayout17.xml"/><Relationship Id="rId18" Type="http://schemas.openxmlformats.org/officeDocument/2006/relationships/theme" Target="../theme/theme1.xml"/><Relationship Id="rId19" Type="http://schemas.openxmlformats.org/officeDocument/2006/relationships/image" Target="../media/image1.jp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26.xml"/><Relationship Id="rId20" Type="http://schemas.openxmlformats.org/officeDocument/2006/relationships/image" Target="../media/image2.png"/><Relationship Id="rId10" Type="http://schemas.openxmlformats.org/officeDocument/2006/relationships/slideLayout" Target="../slideLayouts/slideLayout27.xml"/><Relationship Id="rId11" Type="http://schemas.openxmlformats.org/officeDocument/2006/relationships/slideLayout" Target="../slideLayouts/slideLayout28.xml"/><Relationship Id="rId12" Type="http://schemas.openxmlformats.org/officeDocument/2006/relationships/slideLayout" Target="../slideLayouts/slideLayout29.xml"/><Relationship Id="rId13" Type="http://schemas.openxmlformats.org/officeDocument/2006/relationships/slideLayout" Target="../slideLayouts/slideLayout30.xml"/><Relationship Id="rId14" Type="http://schemas.openxmlformats.org/officeDocument/2006/relationships/slideLayout" Target="../slideLayouts/slideLayout31.xml"/><Relationship Id="rId15" Type="http://schemas.openxmlformats.org/officeDocument/2006/relationships/slideLayout" Target="../slideLayouts/slideLayout32.xml"/><Relationship Id="rId16" Type="http://schemas.openxmlformats.org/officeDocument/2006/relationships/slideLayout" Target="../slideLayouts/slideLayout33.xml"/><Relationship Id="rId17" Type="http://schemas.openxmlformats.org/officeDocument/2006/relationships/slideLayout" Target="../slideLayouts/slideLayout34.xml"/><Relationship Id="rId18" Type="http://schemas.openxmlformats.org/officeDocument/2006/relationships/theme" Target="../theme/theme2.xml"/><Relationship Id="rId19" Type="http://schemas.openxmlformats.org/officeDocument/2006/relationships/image" Target="../media/image1.jpg"/><Relationship Id="rId1" Type="http://schemas.openxmlformats.org/officeDocument/2006/relationships/slideLayout" Target="../slideLayouts/slideLayout18.xml"/><Relationship Id="rId2" Type="http://schemas.openxmlformats.org/officeDocument/2006/relationships/slideLayout" Target="../slideLayouts/slideLayout19.xml"/><Relationship Id="rId3" Type="http://schemas.openxmlformats.org/officeDocument/2006/relationships/slideLayout" Target="../slideLayouts/slideLayout20.xml"/><Relationship Id="rId4" Type="http://schemas.openxmlformats.org/officeDocument/2006/relationships/slideLayout" Target="../slideLayouts/slideLayout21.xml"/><Relationship Id="rId5" Type="http://schemas.openxmlformats.org/officeDocument/2006/relationships/slideLayout" Target="../slideLayouts/slideLayout22.xml"/><Relationship Id="rId6" Type="http://schemas.openxmlformats.org/officeDocument/2006/relationships/slideLayout" Target="../slideLayouts/slideLayout23.xml"/><Relationship Id="rId7" Type="http://schemas.openxmlformats.org/officeDocument/2006/relationships/slideLayout" Target="../slideLayouts/slideLayout24.xml"/><Relationship Id="rId8" Type="http://schemas.openxmlformats.org/officeDocument/2006/relationships/slideLayout" Target="../slideLayouts/slideLayout25.xml"/></Relationships>
</file>

<file path=ppt/slideMasters/_rels/slideMaster3.xml.rels><?xml version="1.0" encoding="UTF-8" standalone="yes"?>
<Relationships xmlns="http://schemas.openxmlformats.org/package/2006/relationships"><Relationship Id="rId9" Type="http://schemas.openxmlformats.org/officeDocument/2006/relationships/slideLayout" Target="../slideLayouts/slideLayout43.xml"/><Relationship Id="rId20" Type="http://schemas.openxmlformats.org/officeDocument/2006/relationships/image" Target="../media/image2.png"/><Relationship Id="rId10" Type="http://schemas.openxmlformats.org/officeDocument/2006/relationships/slideLayout" Target="../slideLayouts/slideLayout44.xml"/><Relationship Id="rId11" Type="http://schemas.openxmlformats.org/officeDocument/2006/relationships/slideLayout" Target="../slideLayouts/slideLayout45.xml"/><Relationship Id="rId12" Type="http://schemas.openxmlformats.org/officeDocument/2006/relationships/slideLayout" Target="../slideLayouts/slideLayout46.xml"/><Relationship Id="rId13" Type="http://schemas.openxmlformats.org/officeDocument/2006/relationships/slideLayout" Target="../slideLayouts/slideLayout47.xml"/><Relationship Id="rId14" Type="http://schemas.openxmlformats.org/officeDocument/2006/relationships/slideLayout" Target="../slideLayouts/slideLayout48.xml"/><Relationship Id="rId15" Type="http://schemas.openxmlformats.org/officeDocument/2006/relationships/slideLayout" Target="../slideLayouts/slideLayout49.xml"/><Relationship Id="rId16" Type="http://schemas.openxmlformats.org/officeDocument/2006/relationships/slideLayout" Target="../slideLayouts/slideLayout50.xml"/><Relationship Id="rId17" Type="http://schemas.openxmlformats.org/officeDocument/2006/relationships/slideLayout" Target="../slideLayouts/slideLayout51.xml"/><Relationship Id="rId18" Type="http://schemas.openxmlformats.org/officeDocument/2006/relationships/theme" Target="../theme/theme3.xml"/><Relationship Id="rId19" Type="http://schemas.openxmlformats.org/officeDocument/2006/relationships/image" Target="../media/image1.jpg"/><Relationship Id="rId1" Type="http://schemas.openxmlformats.org/officeDocument/2006/relationships/slideLayout" Target="../slideLayouts/slideLayout35.xml"/><Relationship Id="rId2" Type="http://schemas.openxmlformats.org/officeDocument/2006/relationships/slideLayout" Target="../slideLayouts/slideLayout36.xml"/><Relationship Id="rId3" Type="http://schemas.openxmlformats.org/officeDocument/2006/relationships/slideLayout" Target="../slideLayouts/slideLayout37.xml"/><Relationship Id="rId4" Type="http://schemas.openxmlformats.org/officeDocument/2006/relationships/slideLayout" Target="../slideLayouts/slideLayout38.xml"/><Relationship Id="rId5" Type="http://schemas.openxmlformats.org/officeDocument/2006/relationships/slideLayout" Target="../slideLayouts/slideLayout39.xml"/><Relationship Id="rId6" Type="http://schemas.openxmlformats.org/officeDocument/2006/relationships/slideLayout" Target="../slideLayouts/slideLayout40.xml"/><Relationship Id="rId7" Type="http://schemas.openxmlformats.org/officeDocument/2006/relationships/slideLayout" Target="../slideLayouts/slideLayout41.xml"/><Relationship Id="rId8" Type="http://schemas.openxmlformats.org/officeDocument/2006/relationships/slideLayout" Target="../slideLayouts/slideLayout4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rotWithShape="1">
          <a:blip r:embed="rId19">
            <a:alphaModFix/>
          </a:blip>
          <a:stretch>
            <a:fillRect/>
          </a:stretch>
        </a:blipFill>
        <a:effectLst/>
      </p:bgPr>
    </p:bg>
    <p:spTree>
      <p:nvGrpSpPr>
        <p:cNvPr id="1" name="Shape 9"/>
        <p:cNvGrpSpPr/>
        <p:nvPr/>
      </p:nvGrpSpPr>
      <p:grpSpPr>
        <a:xfrm>
          <a:off x="0" y="0"/>
          <a:ext cx="0" cy="0"/>
          <a:chOff x="0" y="0"/>
          <a:chExt cx="0" cy="0"/>
        </a:xfrm>
      </p:grpSpPr>
      <p:sp>
        <p:nvSpPr>
          <p:cNvPr id="10" name="Google Shape;10;p1"/>
          <p:cNvSpPr/>
          <p:nvPr/>
        </p:nvSpPr>
        <p:spPr>
          <a:xfrm>
            <a:off x="4" y="969544"/>
            <a:ext cx="9143995" cy="5743575"/>
          </a:xfrm>
          <a:prstGeom prst="rect">
            <a:avLst/>
          </a:prstGeom>
          <a:solidFill>
            <a:schemeClr val="lt1"/>
          </a:solidFill>
          <a:ln w="9525" cap="flat" cmpd="sng">
            <a:solidFill>
              <a:schemeClr val="lt1"/>
            </a:solidFill>
            <a:prstDash val="solid"/>
            <a:round/>
            <a:headEnd type="none" w="sm" len="sm"/>
            <a:tailEnd type="none" w="sm" len="sm"/>
          </a:ln>
          <a:effectLst>
            <a:outerShdw blurRad="40000" dist="23000" dir="5400000" rotWithShape="0">
              <a:srgbClr val="000000">
                <a:alpha val="34901"/>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11" name="Google Shape;11;p1"/>
          <p:cNvSpPr txBox="1">
            <a:spLocks noGrp="1"/>
          </p:cNvSpPr>
          <p:nvPr>
            <p:ph type="title"/>
          </p:nvPr>
        </p:nvSpPr>
        <p:spPr>
          <a:xfrm>
            <a:off x="1417638" y="977900"/>
            <a:ext cx="7269162" cy="1143000"/>
          </a:xfrm>
          <a:prstGeom prst="rect">
            <a:avLst/>
          </a:prstGeom>
          <a:noFill/>
          <a:ln>
            <a:noFill/>
          </a:ln>
        </p:spPr>
        <p:txBody>
          <a:bodyPr spcFirstLastPara="1" wrap="square" lIns="91425" tIns="91425" rIns="91425" bIns="91425" anchor="ctr" anchorCtr="0"/>
          <a:lstStyle>
            <a:lvl1pPr marR="0" lvl="0" algn="l" rtl="0">
              <a:spcBef>
                <a:spcPts val="0"/>
              </a:spcBef>
              <a:spcAft>
                <a:spcPts val="0"/>
              </a:spcAft>
              <a:buSzPts val="1400"/>
              <a:buNone/>
              <a:defRPr sz="36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36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36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36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3600" b="0" i="0" u="none" strike="noStrike" cap="none">
                <a:solidFill>
                  <a:schemeClr val="dk1"/>
                </a:solidFill>
                <a:latin typeface="Calibri"/>
                <a:ea typeface="Calibri"/>
                <a:cs typeface="Calibri"/>
                <a:sym typeface="Calibri"/>
              </a:defRPr>
            </a:lvl5pPr>
            <a:lvl6pPr marR="0" lvl="5" algn="ctr" rtl="0">
              <a:spcBef>
                <a:spcPts val="0"/>
              </a:spcBef>
              <a:spcAft>
                <a:spcPts val="0"/>
              </a:spcAft>
              <a:buSzPts val="1400"/>
              <a:buNone/>
              <a:defRPr sz="4400" b="0" i="0" u="none" strike="noStrike" cap="none">
                <a:solidFill>
                  <a:schemeClr val="dk1"/>
                </a:solidFill>
                <a:latin typeface="Calibri"/>
                <a:ea typeface="Calibri"/>
                <a:cs typeface="Calibri"/>
                <a:sym typeface="Calibri"/>
              </a:defRPr>
            </a:lvl6pPr>
            <a:lvl7pPr marR="0" lvl="6" algn="ctr" rtl="0">
              <a:spcBef>
                <a:spcPts val="0"/>
              </a:spcBef>
              <a:spcAft>
                <a:spcPts val="0"/>
              </a:spcAft>
              <a:buSzPts val="1400"/>
              <a:buNone/>
              <a:defRPr sz="4400" b="0" i="0" u="none" strike="noStrike" cap="none">
                <a:solidFill>
                  <a:schemeClr val="dk1"/>
                </a:solidFill>
                <a:latin typeface="Calibri"/>
                <a:ea typeface="Calibri"/>
                <a:cs typeface="Calibri"/>
                <a:sym typeface="Calibri"/>
              </a:defRPr>
            </a:lvl7pPr>
            <a:lvl8pPr marR="0" lvl="7" algn="ctr" rtl="0">
              <a:spcBef>
                <a:spcPts val="0"/>
              </a:spcBef>
              <a:spcAft>
                <a:spcPts val="0"/>
              </a:spcAft>
              <a:buSzPts val="1400"/>
              <a:buNone/>
              <a:defRPr sz="4400" b="0" i="0" u="none" strike="noStrike" cap="none">
                <a:solidFill>
                  <a:schemeClr val="dk1"/>
                </a:solidFill>
                <a:latin typeface="Calibri"/>
                <a:ea typeface="Calibri"/>
                <a:cs typeface="Calibri"/>
                <a:sym typeface="Calibri"/>
              </a:defRPr>
            </a:lvl8pPr>
            <a:lvl9pPr marR="0" lvl="8" algn="ctr" rtl="0">
              <a:spcBef>
                <a:spcPts val="0"/>
              </a:spcBef>
              <a:spcAft>
                <a:spcPts val="0"/>
              </a:spcAft>
              <a:buSzPts val="1400"/>
              <a:buNone/>
              <a:defRPr sz="4400" b="0" i="0" u="none" strike="noStrike" cap="none">
                <a:solidFill>
                  <a:schemeClr val="dk1"/>
                </a:solidFill>
                <a:latin typeface="Calibri"/>
                <a:ea typeface="Calibri"/>
                <a:cs typeface="Calibri"/>
                <a:sym typeface="Calibri"/>
              </a:defRPr>
            </a:lvl9pPr>
          </a:lstStyle>
          <a:p>
            <a:endParaRPr/>
          </a:p>
        </p:txBody>
      </p:sp>
      <p:sp>
        <p:nvSpPr>
          <p:cNvPr id="12" name="Google Shape;12;p1"/>
          <p:cNvSpPr txBox="1">
            <a:spLocks noGrp="1"/>
          </p:cNvSpPr>
          <p:nvPr>
            <p:ph type="body" idx="1"/>
          </p:nvPr>
        </p:nvSpPr>
        <p:spPr>
          <a:xfrm>
            <a:off x="1417638" y="2166938"/>
            <a:ext cx="7269162" cy="3959225"/>
          </a:xfrm>
          <a:prstGeom prst="rect">
            <a:avLst/>
          </a:prstGeom>
          <a:noFill/>
          <a:ln>
            <a:noFill/>
          </a:ln>
        </p:spPr>
        <p:txBody>
          <a:bodyPr spcFirstLastPara="1" wrap="square" lIns="91425" tIns="91425" rIns="91425" bIns="91425" anchor="t" anchorCtr="0"/>
          <a:lstStyle>
            <a:lvl1pPr marL="457200" marR="0" lvl="0" indent="-431800" algn="l" rtl="0">
              <a:spcBef>
                <a:spcPts val="640"/>
              </a:spcBef>
              <a:spcAft>
                <a:spcPts val="0"/>
              </a:spcAft>
              <a:buClr>
                <a:schemeClr val="dk1"/>
              </a:buClr>
              <a:buSzPts val="3200"/>
              <a:buFont typeface="Arial"/>
              <a:buChar char="•"/>
              <a:defRPr sz="3200" b="0" i="0" u="none" strike="noStrike" cap="none">
                <a:solidFill>
                  <a:schemeClr val="dk1"/>
                </a:solidFill>
                <a:latin typeface="Calibri"/>
                <a:ea typeface="Calibri"/>
                <a:cs typeface="Calibri"/>
                <a:sym typeface="Calibri"/>
              </a:defRPr>
            </a:lvl1pPr>
            <a:lvl2pPr marL="914400" marR="0" lvl="1" indent="-406400" algn="l" rtl="0">
              <a:spcBef>
                <a:spcPts val="56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2pPr>
            <a:lvl3pPr marL="1371600" marR="0" lvl="2" indent="-381000" algn="l" rtl="0">
              <a:spcBef>
                <a:spcPts val="48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9pPr>
          </a:lstStyle>
          <a:p>
            <a:endParaRPr/>
          </a:p>
        </p:txBody>
      </p:sp>
      <p:sp>
        <p:nvSpPr>
          <p:cNvPr id="13" name="Google Shape;13;p1"/>
          <p:cNvSpPr/>
          <p:nvPr/>
        </p:nvSpPr>
        <p:spPr>
          <a:xfrm>
            <a:off x="0" y="6550925"/>
            <a:ext cx="9144000" cy="322950"/>
          </a:xfrm>
          <a:prstGeom prst="rect">
            <a:avLst/>
          </a:prstGeom>
          <a:solidFill>
            <a:schemeClr val="lt1"/>
          </a:solidFill>
          <a:ln w="9525" cap="flat" cmpd="sng">
            <a:solidFill>
              <a:schemeClr val="lt1"/>
            </a:solidFill>
            <a:prstDash val="solid"/>
            <a:round/>
            <a:headEnd type="none" w="sm" len="sm"/>
            <a:tailEnd type="none" w="sm" len="sm"/>
          </a:ln>
          <a:effectLst>
            <a:outerShdw blurRad="40000" dist="23000" dir="5400000" rotWithShape="0">
              <a:srgbClr val="000000">
                <a:alpha val="34901"/>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14" name="Google Shape;14;p1"/>
          <p:cNvSpPr txBox="1">
            <a:spLocks noGrp="1"/>
          </p:cNvSpPr>
          <p:nvPr>
            <p:ph type="dt" idx="10"/>
          </p:nvPr>
        </p:nvSpPr>
        <p:spPr>
          <a:xfrm>
            <a:off x="457200" y="6638437"/>
            <a:ext cx="2133600" cy="231484"/>
          </a:xfrm>
          <a:prstGeom prst="rect">
            <a:avLst/>
          </a:prstGeom>
          <a:noFill/>
          <a:ln>
            <a:noFill/>
          </a:ln>
        </p:spPr>
        <p:txBody>
          <a:bodyPr spcFirstLastPara="1" wrap="square" lIns="91425" tIns="91425" rIns="91425" bIns="91425" anchor="ctr" anchorCtr="0"/>
          <a:lstStyle>
            <a:lvl1pPr marR="0" lvl="0" algn="l" rtl="0">
              <a:spcBef>
                <a:spcPts val="0"/>
              </a:spcBef>
              <a:spcAft>
                <a:spcPts val="0"/>
              </a:spcAft>
              <a:buSzPts val="1400"/>
              <a:buNone/>
              <a:defRPr sz="1200" b="0" i="0" u="none" strike="noStrike" cap="none">
                <a:solidFill>
                  <a:srgbClr val="898989"/>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5" name="Google Shape;15;p1"/>
          <p:cNvSpPr txBox="1">
            <a:spLocks noGrp="1"/>
          </p:cNvSpPr>
          <p:nvPr>
            <p:ph type="ftr" idx="11"/>
          </p:nvPr>
        </p:nvSpPr>
        <p:spPr>
          <a:xfrm>
            <a:off x="3124200" y="6638437"/>
            <a:ext cx="2895600" cy="231484"/>
          </a:xfrm>
          <a:prstGeom prst="rect">
            <a:avLst/>
          </a:prstGeom>
          <a:noFill/>
          <a:ln>
            <a:noFill/>
          </a:ln>
        </p:spPr>
        <p:txBody>
          <a:bodyPr spcFirstLastPara="1" wrap="square" lIns="91425" tIns="91425" rIns="91425" bIns="91425" anchor="ctr" anchorCtr="0"/>
          <a:lstStyle>
            <a:lvl1pPr marR="0" lvl="0" algn="ctr"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6" name="Google Shape;16;p1"/>
          <p:cNvSpPr txBox="1">
            <a:spLocks noGrp="1"/>
          </p:cNvSpPr>
          <p:nvPr>
            <p:ph type="sldNum" idx="12"/>
          </p:nvPr>
        </p:nvSpPr>
        <p:spPr>
          <a:xfrm>
            <a:off x="6553200" y="6638437"/>
            <a:ext cx="2133600" cy="231484"/>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spcAft>
                <a:spcPts val="0"/>
              </a:spcAft>
              <a:buNone/>
              <a:defRPr sz="1200" b="0" i="0" u="none" strike="noStrike" cap="none">
                <a:solidFill>
                  <a:srgbClr val="898989"/>
                </a:solidFill>
                <a:latin typeface="Calibri"/>
                <a:ea typeface="Calibri"/>
                <a:cs typeface="Calibri"/>
                <a:sym typeface="Calibri"/>
              </a:defRPr>
            </a:lvl1pPr>
            <a:lvl2pPr marL="0" marR="0" lvl="1" indent="0" algn="r" rtl="0">
              <a:spcBef>
                <a:spcPts val="0"/>
              </a:spcBef>
              <a:spcAft>
                <a:spcPts val="0"/>
              </a:spcAft>
              <a:buNone/>
              <a:defRPr sz="1200" b="0" i="0" u="none" strike="noStrike" cap="none">
                <a:solidFill>
                  <a:srgbClr val="898989"/>
                </a:solidFill>
                <a:latin typeface="Calibri"/>
                <a:ea typeface="Calibri"/>
                <a:cs typeface="Calibri"/>
                <a:sym typeface="Calibri"/>
              </a:defRPr>
            </a:lvl2pPr>
            <a:lvl3pPr marL="0" marR="0" lvl="2" indent="0" algn="r" rtl="0">
              <a:spcBef>
                <a:spcPts val="0"/>
              </a:spcBef>
              <a:spcAft>
                <a:spcPts val="0"/>
              </a:spcAft>
              <a:buNone/>
              <a:defRPr sz="1200" b="0" i="0" u="none" strike="noStrike" cap="none">
                <a:solidFill>
                  <a:srgbClr val="898989"/>
                </a:solidFill>
                <a:latin typeface="Calibri"/>
                <a:ea typeface="Calibri"/>
                <a:cs typeface="Calibri"/>
                <a:sym typeface="Calibri"/>
              </a:defRPr>
            </a:lvl3pPr>
            <a:lvl4pPr marL="0" marR="0" lvl="3" indent="0" algn="r" rtl="0">
              <a:spcBef>
                <a:spcPts val="0"/>
              </a:spcBef>
              <a:spcAft>
                <a:spcPts val="0"/>
              </a:spcAft>
              <a:buNone/>
              <a:defRPr sz="1200" b="0" i="0" u="none" strike="noStrike" cap="none">
                <a:solidFill>
                  <a:srgbClr val="898989"/>
                </a:solidFill>
                <a:latin typeface="Calibri"/>
                <a:ea typeface="Calibri"/>
                <a:cs typeface="Calibri"/>
                <a:sym typeface="Calibri"/>
              </a:defRPr>
            </a:lvl4pPr>
            <a:lvl5pPr marL="0" marR="0" lvl="4" indent="0" algn="r" rtl="0">
              <a:spcBef>
                <a:spcPts val="0"/>
              </a:spcBef>
              <a:spcAft>
                <a:spcPts val="0"/>
              </a:spcAft>
              <a:buNone/>
              <a:defRPr sz="1200" b="0" i="0" u="none" strike="noStrike" cap="none">
                <a:solidFill>
                  <a:srgbClr val="898989"/>
                </a:solidFill>
                <a:latin typeface="Calibri"/>
                <a:ea typeface="Calibri"/>
                <a:cs typeface="Calibri"/>
                <a:sym typeface="Calibri"/>
              </a:defRPr>
            </a:lvl5pPr>
            <a:lvl6pPr marL="0" marR="0" lvl="5" indent="0" algn="r" rtl="0">
              <a:spcBef>
                <a:spcPts val="0"/>
              </a:spcBef>
              <a:spcAft>
                <a:spcPts val="0"/>
              </a:spcAft>
              <a:buNone/>
              <a:defRPr sz="1200" b="0" i="0" u="none" strike="noStrike" cap="none">
                <a:solidFill>
                  <a:srgbClr val="898989"/>
                </a:solidFill>
                <a:latin typeface="Calibri"/>
                <a:ea typeface="Calibri"/>
                <a:cs typeface="Calibri"/>
                <a:sym typeface="Calibri"/>
              </a:defRPr>
            </a:lvl6pPr>
            <a:lvl7pPr marL="0" marR="0" lvl="6" indent="0" algn="r" rtl="0">
              <a:spcBef>
                <a:spcPts val="0"/>
              </a:spcBef>
              <a:spcAft>
                <a:spcPts val="0"/>
              </a:spcAft>
              <a:buNone/>
              <a:defRPr sz="1200" b="0" i="0" u="none" strike="noStrike" cap="none">
                <a:solidFill>
                  <a:srgbClr val="898989"/>
                </a:solidFill>
                <a:latin typeface="Calibri"/>
                <a:ea typeface="Calibri"/>
                <a:cs typeface="Calibri"/>
                <a:sym typeface="Calibri"/>
              </a:defRPr>
            </a:lvl7pPr>
            <a:lvl8pPr marL="0" marR="0" lvl="7" indent="0" algn="r" rtl="0">
              <a:spcBef>
                <a:spcPts val="0"/>
              </a:spcBef>
              <a:spcAft>
                <a:spcPts val="0"/>
              </a:spcAft>
              <a:buNone/>
              <a:defRPr sz="1200" b="0" i="0" u="none" strike="noStrike" cap="none">
                <a:solidFill>
                  <a:srgbClr val="898989"/>
                </a:solidFill>
                <a:latin typeface="Calibri"/>
                <a:ea typeface="Calibri"/>
                <a:cs typeface="Calibri"/>
                <a:sym typeface="Calibri"/>
              </a:defRPr>
            </a:lvl8pPr>
            <a:lvl9pPr marL="0" marR="0" lvl="8" indent="0" algn="r" rtl="0">
              <a:spcBef>
                <a:spcPts val="0"/>
              </a:spcBef>
              <a:spcAft>
                <a:spcPts val="0"/>
              </a:spcAft>
              <a:buNone/>
              <a:defRPr sz="1200" b="0" i="0" u="none" strike="noStrike" cap="none">
                <a:solidFill>
                  <a:srgbClr val="898989"/>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pic>
        <p:nvPicPr>
          <p:cNvPr id="17" name="Google Shape;17;p1" descr="EDIDMWhite.png"/>
          <p:cNvPicPr preferRelativeResize="0"/>
          <p:nvPr/>
        </p:nvPicPr>
        <p:blipFill rotWithShape="1">
          <a:blip r:embed="rId20">
            <a:alphaModFix/>
          </a:blip>
          <a:srcRect/>
          <a:stretch/>
        </p:blipFill>
        <p:spPr>
          <a:xfrm>
            <a:off x="7851276" y="1"/>
            <a:ext cx="1292723" cy="969543"/>
          </a:xfrm>
          <a:prstGeom prst="rect">
            <a:avLst/>
          </a:prstGeom>
          <a:noFill/>
          <a:ln>
            <a:noFill/>
          </a:ln>
        </p:spPr>
      </p:pic>
      <p:cxnSp>
        <p:nvCxnSpPr>
          <p:cNvPr id="18" name="Google Shape;18;p1"/>
          <p:cNvCxnSpPr/>
          <p:nvPr/>
        </p:nvCxnSpPr>
        <p:spPr>
          <a:xfrm>
            <a:off x="4" y="930104"/>
            <a:ext cx="9143995" cy="0"/>
          </a:xfrm>
          <a:prstGeom prst="straightConnector1">
            <a:avLst/>
          </a:prstGeom>
          <a:noFill/>
          <a:ln w="38100" cap="flat" cmpd="sng">
            <a:solidFill>
              <a:srgbClr val="F3B021"/>
            </a:solidFill>
            <a:prstDash val="solid"/>
            <a:round/>
            <a:headEnd type="none" w="sm" len="sm"/>
            <a:tailEnd type="none" w="sm" len="sm"/>
          </a:ln>
          <a:effectLst>
            <a:outerShdw blurRad="40000" dist="23000" dir="5400000" rotWithShape="0">
              <a:srgbClr val="000000">
                <a:alpha val="34901"/>
              </a:srgbClr>
            </a:outerShdw>
          </a:effectLst>
        </p:spPr>
      </p:cxn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 id="2147483661" r:id="rId14"/>
    <p:sldLayoutId id="2147483662" r:id="rId15"/>
    <p:sldLayoutId id="2147483663" r:id="rId16"/>
    <p:sldLayoutId id="2147483664" r:id="rId17"/>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blipFill>
          <a:blip r:embed="rId19">
            <a:alphaModFix/>
          </a:blip>
          <a:stretch>
            <a:fillRect/>
          </a:stretch>
        </a:blipFill>
        <a:effectLst/>
      </p:bgPr>
    </p:bg>
    <p:spTree>
      <p:nvGrpSpPr>
        <p:cNvPr id="1" name="Shape 118"/>
        <p:cNvGrpSpPr/>
        <p:nvPr/>
      </p:nvGrpSpPr>
      <p:grpSpPr>
        <a:xfrm>
          <a:off x="0" y="0"/>
          <a:ext cx="0" cy="0"/>
          <a:chOff x="0" y="0"/>
          <a:chExt cx="0" cy="0"/>
        </a:xfrm>
      </p:grpSpPr>
      <p:sp>
        <p:nvSpPr>
          <p:cNvPr id="119" name="Google Shape;119;p19"/>
          <p:cNvSpPr/>
          <p:nvPr/>
        </p:nvSpPr>
        <p:spPr>
          <a:xfrm>
            <a:off x="4" y="969544"/>
            <a:ext cx="9144000" cy="5743500"/>
          </a:xfrm>
          <a:prstGeom prst="rect">
            <a:avLst/>
          </a:prstGeom>
          <a:solidFill>
            <a:schemeClr val="lt1"/>
          </a:solidFill>
          <a:ln w="9525" cap="flat" cmpd="sng">
            <a:solidFill>
              <a:schemeClr val="lt1"/>
            </a:solidFill>
            <a:prstDash val="solid"/>
            <a:round/>
            <a:headEnd type="none" w="sm" len="sm"/>
            <a:tailEnd type="none" w="sm" len="sm"/>
          </a:ln>
          <a:effectLst>
            <a:outerShdw blurRad="40000" dist="23000" dir="5400000" rotWithShape="0">
              <a:srgbClr val="000000">
                <a:alpha val="34510"/>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120" name="Google Shape;120;p19"/>
          <p:cNvSpPr txBox="1">
            <a:spLocks noGrp="1"/>
          </p:cNvSpPr>
          <p:nvPr>
            <p:ph type="title"/>
          </p:nvPr>
        </p:nvSpPr>
        <p:spPr>
          <a:xfrm>
            <a:off x="1417638" y="977900"/>
            <a:ext cx="7269300" cy="1143000"/>
          </a:xfrm>
          <a:prstGeom prst="rect">
            <a:avLst/>
          </a:prstGeom>
          <a:noFill/>
          <a:ln>
            <a:noFill/>
          </a:ln>
        </p:spPr>
        <p:txBody>
          <a:bodyPr spcFirstLastPara="1" wrap="square" lIns="91425" tIns="91425" rIns="91425" bIns="91425" anchor="ctr" anchorCtr="0"/>
          <a:lstStyle>
            <a:lvl1pPr marR="0" lvl="0" algn="l" rtl="0">
              <a:lnSpc>
                <a:spcPct val="100000"/>
              </a:lnSpc>
              <a:spcBef>
                <a:spcPts val="0"/>
              </a:spcBef>
              <a:spcAft>
                <a:spcPts val="0"/>
              </a:spcAft>
              <a:buClr>
                <a:srgbClr val="000000"/>
              </a:buClr>
              <a:buSzPts val="1400"/>
              <a:buFont typeface="Arial"/>
              <a:buNone/>
              <a:defRPr sz="36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36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36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36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3600" b="0" i="0" u="none" strike="noStrike" cap="none">
                <a:solidFill>
                  <a:schemeClr val="dk1"/>
                </a:solidFill>
                <a:latin typeface="Calibri"/>
                <a:ea typeface="Calibri"/>
                <a:cs typeface="Calibri"/>
                <a:sym typeface="Calibri"/>
              </a:defRPr>
            </a:lvl5pPr>
            <a:lvl6pPr marR="0" lvl="5" algn="ctr" rtl="0">
              <a:lnSpc>
                <a:spcPct val="100000"/>
              </a:lnSpc>
              <a:spcBef>
                <a:spcPts val="0"/>
              </a:spcBef>
              <a:spcAft>
                <a:spcPts val="0"/>
              </a:spcAft>
              <a:buClr>
                <a:srgbClr val="000000"/>
              </a:buClr>
              <a:buSzPts val="1400"/>
              <a:buFont typeface="Arial"/>
              <a:buNone/>
              <a:defRPr sz="4400" b="0" i="0" u="none" strike="noStrike" cap="none">
                <a:solidFill>
                  <a:schemeClr val="dk1"/>
                </a:solidFill>
                <a:latin typeface="Calibri"/>
                <a:ea typeface="Calibri"/>
                <a:cs typeface="Calibri"/>
                <a:sym typeface="Calibri"/>
              </a:defRPr>
            </a:lvl6pPr>
            <a:lvl7pPr marR="0" lvl="6" algn="ctr" rtl="0">
              <a:lnSpc>
                <a:spcPct val="100000"/>
              </a:lnSpc>
              <a:spcBef>
                <a:spcPts val="0"/>
              </a:spcBef>
              <a:spcAft>
                <a:spcPts val="0"/>
              </a:spcAft>
              <a:buClr>
                <a:srgbClr val="000000"/>
              </a:buClr>
              <a:buSzPts val="1400"/>
              <a:buFont typeface="Arial"/>
              <a:buNone/>
              <a:defRPr sz="4400" b="0" i="0" u="none" strike="noStrike" cap="none">
                <a:solidFill>
                  <a:schemeClr val="dk1"/>
                </a:solidFill>
                <a:latin typeface="Calibri"/>
                <a:ea typeface="Calibri"/>
                <a:cs typeface="Calibri"/>
                <a:sym typeface="Calibri"/>
              </a:defRPr>
            </a:lvl7pPr>
            <a:lvl8pPr marR="0" lvl="7" algn="ctr" rtl="0">
              <a:lnSpc>
                <a:spcPct val="100000"/>
              </a:lnSpc>
              <a:spcBef>
                <a:spcPts val="0"/>
              </a:spcBef>
              <a:spcAft>
                <a:spcPts val="0"/>
              </a:spcAft>
              <a:buClr>
                <a:srgbClr val="000000"/>
              </a:buClr>
              <a:buSzPts val="1400"/>
              <a:buFont typeface="Arial"/>
              <a:buNone/>
              <a:defRPr sz="4400" b="0" i="0" u="none" strike="noStrike" cap="none">
                <a:solidFill>
                  <a:schemeClr val="dk1"/>
                </a:solidFill>
                <a:latin typeface="Calibri"/>
                <a:ea typeface="Calibri"/>
                <a:cs typeface="Calibri"/>
                <a:sym typeface="Calibri"/>
              </a:defRPr>
            </a:lvl8pPr>
            <a:lvl9pPr marR="0" lvl="8" algn="ctr" rtl="0">
              <a:lnSpc>
                <a:spcPct val="100000"/>
              </a:lnSpc>
              <a:spcBef>
                <a:spcPts val="0"/>
              </a:spcBef>
              <a:spcAft>
                <a:spcPts val="0"/>
              </a:spcAft>
              <a:buClr>
                <a:srgbClr val="000000"/>
              </a:buClr>
              <a:buSzPts val="1400"/>
              <a:buFont typeface="Arial"/>
              <a:buNone/>
              <a:defRPr sz="4400" b="0" i="0" u="none" strike="noStrike" cap="none">
                <a:solidFill>
                  <a:schemeClr val="dk1"/>
                </a:solidFill>
                <a:latin typeface="Calibri"/>
                <a:ea typeface="Calibri"/>
                <a:cs typeface="Calibri"/>
                <a:sym typeface="Calibri"/>
              </a:defRPr>
            </a:lvl9pPr>
          </a:lstStyle>
          <a:p>
            <a:endParaRPr/>
          </a:p>
        </p:txBody>
      </p:sp>
      <p:sp>
        <p:nvSpPr>
          <p:cNvPr id="121" name="Google Shape;121;p19"/>
          <p:cNvSpPr txBox="1">
            <a:spLocks noGrp="1"/>
          </p:cNvSpPr>
          <p:nvPr>
            <p:ph type="body" idx="1"/>
          </p:nvPr>
        </p:nvSpPr>
        <p:spPr>
          <a:xfrm>
            <a:off x="1417638" y="2166938"/>
            <a:ext cx="7269300" cy="3959100"/>
          </a:xfrm>
          <a:prstGeom prst="rect">
            <a:avLst/>
          </a:prstGeom>
          <a:noFill/>
          <a:ln>
            <a:noFill/>
          </a:ln>
        </p:spPr>
        <p:txBody>
          <a:bodyPr spcFirstLastPara="1" wrap="square" lIns="91425" tIns="91425" rIns="91425" bIns="91425" anchor="t" anchorCtr="0"/>
          <a:lstStyle>
            <a:lvl1pPr marL="457200" marR="0" lvl="0" indent="-431800" algn="l" rtl="0">
              <a:lnSpc>
                <a:spcPct val="100000"/>
              </a:lnSpc>
              <a:spcBef>
                <a:spcPts val="640"/>
              </a:spcBef>
              <a:spcAft>
                <a:spcPts val="0"/>
              </a:spcAft>
              <a:buClr>
                <a:schemeClr val="dk1"/>
              </a:buClr>
              <a:buSzPts val="3200"/>
              <a:buFont typeface="Arial"/>
              <a:buChar char="•"/>
              <a:defRPr sz="3200" b="0" i="0" u="none" strike="noStrike" cap="none">
                <a:solidFill>
                  <a:schemeClr val="dk1"/>
                </a:solidFill>
                <a:latin typeface="Calibri"/>
                <a:ea typeface="Calibri"/>
                <a:cs typeface="Calibri"/>
                <a:sym typeface="Calibri"/>
              </a:defRPr>
            </a:lvl1pPr>
            <a:lvl2pPr marL="914400" marR="0" lvl="1" indent="-406400" algn="l" rtl="0">
              <a:lnSpc>
                <a:spcPct val="100000"/>
              </a:lnSpc>
              <a:spcBef>
                <a:spcPts val="56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2pPr>
            <a:lvl3pPr marL="1371600" marR="0" lvl="2" indent="-381000" algn="l" rtl="0">
              <a:lnSpc>
                <a:spcPct val="100000"/>
              </a:lnSpc>
              <a:spcBef>
                <a:spcPts val="48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3pPr>
            <a:lvl4pPr marL="1828800" marR="0" lvl="3"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4pPr>
            <a:lvl5pPr marL="2286000" marR="0" lvl="4"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5pPr>
            <a:lvl6pPr marL="2743200" marR="0" lvl="5"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6pPr>
            <a:lvl7pPr marL="3200400" marR="0" lvl="6"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7pPr>
            <a:lvl8pPr marL="3657600" marR="0" lvl="7"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8pPr>
            <a:lvl9pPr marL="4114800" marR="0" lvl="8"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9pPr>
          </a:lstStyle>
          <a:p>
            <a:endParaRPr/>
          </a:p>
        </p:txBody>
      </p:sp>
      <p:sp>
        <p:nvSpPr>
          <p:cNvPr id="122" name="Google Shape;122;p19"/>
          <p:cNvSpPr/>
          <p:nvPr/>
        </p:nvSpPr>
        <p:spPr>
          <a:xfrm>
            <a:off x="0" y="6550925"/>
            <a:ext cx="9144000" cy="322800"/>
          </a:xfrm>
          <a:prstGeom prst="rect">
            <a:avLst/>
          </a:prstGeom>
          <a:solidFill>
            <a:schemeClr val="lt1"/>
          </a:solidFill>
          <a:ln w="9525" cap="flat" cmpd="sng">
            <a:solidFill>
              <a:schemeClr val="lt1"/>
            </a:solidFill>
            <a:prstDash val="solid"/>
            <a:round/>
            <a:headEnd type="none" w="sm" len="sm"/>
            <a:tailEnd type="none" w="sm" len="sm"/>
          </a:ln>
          <a:effectLst>
            <a:outerShdw blurRad="40000" dist="23000" dir="5400000" rotWithShape="0">
              <a:srgbClr val="000000">
                <a:alpha val="34510"/>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123" name="Google Shape;123;p19"/>
          <p:cNvSpPr txBox="1">
            <a:spLocks noGrp="1"/>
          </p:cNvSpPr>
          <p:nvPr>
            <p:ph type="dt" idx="10"/>
          </p:nvPr>
        </p:nvSpPr>
        <p:spPr>
          <a:xfrm>
            <a:off x="457200" y="6638437"/>
            <a:ext cx="2133600" cy="231600"/>
          </a:xfrm>
          <a:prstGeom prst="rect">
            <a:avLst/>
          </a:prstGeom>
          <a:noFill/>
          <a:ln>
            <a:noFill/>
          </a:ln>
        </p:spPr>
        <p:txBody>
          <a:bodyPr spcFirstLastPara="1" wrap="square" lIns="91425" tIns="91425" rIns="91425" bIns="91425" anchor="ctr" anchorCtr="0"/>
          <a:lstStyle>
            <a:lvl1pPr marR="0" lvl="0" algn="l" rtl="0">
              <a:lnSpc>
                <a:spcPct val="100000"/>
              </a:lnSpc>
              <a:spcBef>
                <a:spcPts val="0"/>
              </a:spcBef>
              <a:spcAft>
                <a:spcPts val="0"/>
              </a:spcAft>
              <a:buClr>
                <a:srgbClr val="000000"/>
              </a:buClr>
              <a:buSzPts val="1400"/>
              <a:buFont typeface="Arial"/>
              <a:buNone/>
              <a:defRPr sz="1200" b="0" i="0" u="none" strike="noStrike" cap="none">
                <a:solidFill>
                  <a:srgbClr val="898989"/>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124" name="Google Shape;124;p19"/>
          <p:cNvSpPr txBox="1">
            <a:spLocks noGrp="1"/>
          </p:cNvSpPr>
          <p:nvPr>
            <p:ph type="ftr" idx="11"/>
          </p:nvPr>
        </p:nvSpPr>
        <p:spPr>
          <a:xfrm>
            <a:off x="3124200" y="6638437"/>
            <a:ext cx="2895600" cy="231600"/>
          </a:xfrm>
          <a:prstGeom prst="rect">
            <a:avLst/>
          </a:prstGeom>
          <a:noFill/>
          <a:ln>
            <a:noFill/>
          </a:ln>
        </p:spPr>
        <p:txBody>
          <a:bodyPr spcFirstLastPara="1" wrap="square" lIns="91425" tIns="91425" rIns="91425" bIns="91425" anchor="ctr" anchorCtr="0"/>
          <a:lstStyle>
            <a:lvl1pPr marR="0" lvl="0" algn="ctr"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125" name="Google Shape;125;p19"/>
          <p:cNvSpPr txBox="1">
            <a:spLocks noGrp="1"/>
          </p:cNvSpPr>
          <p:nvPr>
            <p:ph type="sldNum" idx="12"/>
          </p:nvPr>
        </p:nvSpPr>
        <p:spPr>
          <a:xfrm>
            <a:off x="6553200" y="6638437"/>
            <a:ext cx="2133600" cy="231600"/>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pic>
        <p:nvPicPr>
          <p:cNvPr id="126" name="Google Shape;126;p19" descr="EDIDMWhite.png"/>
          <p:cNvPicPr preferRelativeResize="0"/>
          <p:nvPr/>
        </p:nvPicPr>
        <p:blipFill rotWithShape="1">
          <a:blip r:embed="rId20">
            <a:alphaModFix/>
          </a:blip>
          <a:srcRect/>
          <a:stretch/>
        </p:blipFill>
        <p:spPr>
          <a:xfrm>
            <a:off x="7851276" y="1"/>
            <a:ext cx="1292725" cy="969544"/>
          </a:xfrm>
          <a:prstGeom prst="rect">
            <a:avLst/>
          </a:prstGeom>
          <a:noFill/>
          <a:ln>
            <a:noFill/>
          </a:ln>
        </p:spPr>
      </p:pic>
      <p:cxnSp>
        <p:nvCxnSpPr>
          <p:cNvPr id="127" name="Google Shape;127;p19"/>
          <p:cNvCxnSpPr/>
          <p:nvPr/>
        </p:nvCxnSpPr>
        <p:spPr>
          <a:xfrm>
            <a:off x="4" y="930104"/>
            <a:ext cx="9144000" cy="0"/>
          </a:xfrm>
          <a:prstGeom prst="straightConnector1">
            <a:avLst/>
          </a:prstGeom>
          <a:noFill/>
          <a:ln w="38100" cap="flat" cmpd="sng">
            <a:solidFill>
              <a:srgbClr val="F3B021"/>
            </a:solidFill>
            <a:prstDash val="solid"/>
            <a:round/>
            <a:headEnd type="none" w="sm" len="sm"/>
            <a:tailEnd type="none" w="sm" len="sm"/>
          </a:ln>
          <a:effectLst>
            <a:outerShdw blurRad="40000" dist="23000" dir="5400000" rotWithShape="0">
              <a:srgbClr val="000000">
                <a:alpha val="34510"/>
              </a:srgbClr>
            </a:outerShdw>
          </a:effectLst>
        </p:spPr>
      </p:cxnSp>
    </p:spTree>
  </p:cSld>
  <p:clrMap bg1="lt1" tx1="dk1" bg2="dk2" tx2="lt2" accent1="accent1" accent2="accent2" accent3="accent3" accent4="accent4" accent5="accent5" accent6="accent6" hlink="hlink" folHlink="folHlink"/>
  <p:sldLayoutIdLst>
    <p:sldLayoutId id="2147483665" r:id="rId1"/>
    <p:sldLayoutId id="2147483666" r:id="rId2"/>
    <p:sldLayoutId id="2147483667" r:id="rId3"/>
    <p:sldLayoutId id="2147483668" r:id="rId4"/>
    <p:sldLayoutId id="2147483669" r:id="rId5"/>
    <p:sldLayoutId id="2147483670" r:id="rId6"/>
    <p:sldLayoutId id="2147483671" r:id="rId7"/>
    <p:sldLayoutId id="2147483672" r:id="rId8"/>
    <p:sldLayoutId id="2147483673" r:id="rId9"/>
    <p:sldLayoutId id="2147483674" r:id="rId10"/>
    <p:sldLayoutId id="2147483675" r:id="rId11"/>
    <p:sldLayoutId id="2147483676" r:id="rId12"/>
    <p:sldLayoutId id="2147483677" r:id="rId13"/>
    <p:sldLayoutId id="2147483678" r:id="rId14"/>
    <p:sldLayoutId id="2147483679" r:id="rId15"/>
    <p:sldLayoutId id="2147483680" r:id="rId16"/>
    <p:sldLayoutId id="2147483681" r:id="rId17"/>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blipFill>
          <a:blip r:embed="rId19">
            <a:alphaModFix/>
          </a:blip>
          <a:stretch>
            <a:fillRect/>
          </a:stretch>
        </a:blipFill>
        <a:effectLst/>
      </p:bgPr>
    </p:bg>
    <p:spTree>
      <p:nvGrpSpPr>
        <p:cNvPr id="1" name="Shape 227"/>
        <p:cNvGrpSpPr/>
        <p:nvPr/>
      </p:nvGrpSpPr>
      <p:grpSpPr>
        <a:xfrm>
          <a:off x="0" y="0"/>
          <a:ext cx="0" cy="0"/>
          <a:chOff x="0" y="0"/>
          <a:chExt cx="0" cy="0"/>
        </a:xfrm>
      </p:grpSpPr>
      <p:sp>
        <p:nvSpPr>
          <p:cNvPr id="228" name="Google Shape;228;p37"/>
          <p:cNvSpPr/>
          <p:nvPr/>
        </p:nvSpPr>
        <p:spPr>
          <a:xfrm>
            <a:off x="4" y="969544"/>
            <a:ext cx="9144000" cy="5743500"/>
          </a:xfrm>
          <a:prstGeom prst="rect">
            <a:avLst/>
          </a:prstGeom>
          <a:solidFill>
            <a:schemeClr val="lt1"/>
          </a:solidFill>
          <a:ln w="9525" cap="flat" cmpd="sng">
            <a:solidFill>
              <a:schemeClr val="lt1"/>
            </a:solidFill>
            <a:prstDash val="solid"/>
            <a:round/>
            <a:headEnd type="none" w="sm" len="sm"/>
            <a:tailEnd type="none" w="sm" len="sm"/>
          </a:ln>
          <a:effectLst>
            <a:outerShdw blurRad="40000" dist="23000" dir="5400000" rotWithShape="0">
              <a:srgbClr val="000000">
                <a:alpha val="34510"/>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229" name="Google Shape;229;p37"/>
          <p:cNvSpPr txBox="1">
            <a:spLocks noGrp="1"/>
          </p:cNvSpPr>
          <p:nvPr>
            <p:ph type="title"/>
          </p:nvPr>
        </p:nvSpPr>
        <p:spPr>
          <a:xfrm>
            <a:off x="1417638" y="977900"/>
            <a:ext cx="7269300" cy="1143000"/>
          </a:xfrm>
          <a:prstGeom prst="rect">
            <a:avLst/>
          </a:prstGeom>
          <a:noFill/>
          <a:ln>
            <a:noFill/>
          </a:ln>
        </p:spPr>
        <p:txBody>
          <a:bodyPr spcFirstLastPara="1" wrap="square" lIns="91425" tIns="91425" rIns="91425" bIns="91425" anchor="ctr" anchorCtr="0"/>
          <a:lstStyle>
            <a:lvl1pPr marR="0" lvl="0" algn="l" rtl="0">
              <a:lnSpc>
                <a:spcPct val="100000"/>
              </a:lnSpc>
              <a:spcBef>
                <a:spcPts val="0"/>
              </a:spcBef>
              <a:spcAft>
                <a:spcPts val="0"/>
              </a:spcAft>
              <a:buClr>
                <a:srgbClr val="000000"/>
              </a:buClr>
              <a:buSzPts val="1400"/>
              <a:buFont typeface="Arial"/>
              <a:buNone/>
              <a:defRPr sz="36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36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36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36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3600" b="0" i="0" u="none" strike="noStrike" cap="none">
                <a:solidFill>
                  <a:schemeClr val="dk1"/>
                </a:solidFill>
                <a:latin typeface="Calibri"/>
                <a:ea typeface="Calibri"/>
                <a:cs typeface="Calibri"/>
                <a:sym typeface="Calibri"/>
              </a:defRPr>
            </a:lvl5pPr>
            <a:lvl6pPr marR="0" lvl="5" algn="ctr" rtl="0">
              <a:lnSpc>
                <a:spcPct val="100000"/>
              </a:lnSpc>
              <a:spcBef>
                <a:spcPts val="0"/>
              </a:spcBef>
              <a:spcAft>
                <a:spcPts val="0"/>
              </a:spcAft>
              <a:buClr>
                <a:srgbClr val="000000"/>
              </a:buClr>
              <a:buSzPts val="1400"/>
              <a:buFont typeface="Arial"/>
              <a:buNone/>
              <a:defRPr sz="4400" b="0" i="0" u="none" strike="noStrike" cap="none">
                <a:solidFill>
                  <a:schemeClr val="dk1"/>
                </a:solidFill>
                <a:latin typeface="Calibri"/>
                <a:ea typeface="Calibri"/>
                <a:cs typeface="Calibri"/>
                <a:sym typeface="Calibri"/>
              </a:defRPr>
            </a:lvl6pPr>
            <a:lvl7pPr marR="0" lvl="6" algn="ctr" rtl="0">
              <a:lnSpc>
                <a:spcPct val="100000"/>
              </a:lnSpc>
              <a:spcBef>
                <a:spcPts val="0"/>
              </a:spcBef>
              <a:spcAft>
                <a:spcPts val="0"/>
              </a:spcAft>
              <a:buClr>
                <a:srgbClr val="000000"/>
              </a:buClr>
              <a:buSzPts val="1400"/>
              <a:buFont typeface="Arial"/>
              <a:buNone/>
              <a:defRPr sz="4400" b="0" i="0" u="none" strike="noStrike" cap="none">
                <a:solidFill>
                  <a:schemeClr val="dk1"/>
                </a:solidFill>
                <a:latin typeface="Calibri"/>
                <a:ea typeface="Calibri"/>
                <a:cs typeface="Calibri"/>
                <a:sym typeface="Calibri"/>
              </a:defRPr>
            </a:lvl7pPr>
            <a:lvl8pPr marR="0" lvl="7" algn="ctr" rtl="0">
              <a:lnSpc>
                <a:spcPct val="100000"/>
              </a:lnSpc>
              <a:spcBef>
                <a:spcPts val="0"/>
              </a:spcBef>
              <a:spcAft>
                <a:spcPts val="0"/>
              </a:spcAft>
              <a:buClr>
                <a:srgbClr val="000000"/>
              </a:buClr>
              <a:buSzPts val="1400"/>
              <a:buFont typeface="Arial"/>
              <a:buNone/>
              <a:defRPr sz="4400" b="0" i="0" u="none" strike="noStrike" cap="none">
                <a:solidFill>
                  <a:schemeClr val="dk1"/>
                </a:solidFill>
                <a:latin typeface="Calibri"/>
                <a:ea typeface="Calibri"/>
                <a:cs typeface="Calibri"/>
                <a:sym typeface="Calibri"/>
              </a:defRPr>
            </a:lvl8pPr>
            <a:lvl9pPr marR="0" lvl="8" algn="ctr" rtl="0">
              <a:lnSpc>
                <a:spcPct val="100000"/>
              </a:lnSpc>
              <a:spcBef>
                <a:spcPts val="0"/>
              </a:spcBef>
              <a:spcAft>
                <a:spcPts val="0"/>
              </a:spcAft>
              <a:buClr>
                <a:srgbClr val="000000"/>
              </a:buClr>
              <a:buSzPts val="1400"/>
              <a:buFont typeface="Arial"/>
              <a:buNone/>
              <a:defRPr sz="4400" b="0" i="0" u="none" strike="noStrike" cap="none">
                <a:solidFill>
                  <a:schemeClr val="dk1"/>
                </a:solidFill>
                <a:latin typeface="Calibri"/>
                <a:ea typeface="Calibri"/>
                <a:cs typeface="Calibri"/>
                <a:sym typeface="Calibri"/>
              </a:defRPr>
            </a:lvl9pPr>
          </a:lstStyle>
          <a:p>
            <a:endParaRPr/>
          </a:p>
        </p:txBody>
      </p:sp>
      <p:sp>
        <p:nvSpPr>
          <p:cNvPr id="230" name="Google Shape;230;p37"/>
          <p:cNvSpPr txBox="1">
            <a:spLocks noGrp="1"/>
          </p:cNvSpPr>
          <p:nvPr>
            <p:ph type="body" idx="1"/>
          </p:nvPr>
        </p:nvSpPr>
        <p:spPr>
          <a:xfrm>
            <a:off x="1417638" y="2166938"/>
            <a:ext cx="7269300" cy="3959100"/>
          </a:xfrm>
          <a:prstGeom prst="rect">
            <a:avLst/>
          </a:prstGeom>
          <a:noFill/>
          <a:ln>
            <a:noFill/>
          </a:ln>
        </p:spPr>
        <p:txBody>
          <a:bodyPr spcFirstLastPara="1" wrap="square" lIns="91425" tIns="91425" rIns="91425" bIns="91425" anchor="t" anchorCtr="0"/>
          <a:lstStyle>
            <a:lvl1pPr marL="457200" marR="0" lvl="0" indent="-431800" algn="l" rtl="0">
              <a:lnSpc>
                <a:spcPct val="100000"/>
              </a:lnSpc>
              <a:spcBef>
                <a:spcPts val="640"/>
              </a:spcBef>
              <a:spcAft>
                <a:spcPts val="0"/>
              </a:spcAft>
              <a:buClr>
                <a:schemeClr val="dk1"/>
              </a:buClr>
              <a:buSzPts val="3200"/>
              <a:buFont typeface="Arial"/>
              <a:buChar char="•"/>
              <a:defRPr sz="3200" b="0" i="0" u="none" strike="noStrike" cap="none">
                <a:solidFill>
                  <a:schemeClr val="dk1"/>
                </a:solidFill>
                <a:latin typeface="Calibri"/>
                <a:ea typeface="Calibri"/>
                <a:cs typeface="Calibri"/>
                <a:sym typeface="Calibri"/>
              </a:defRPr>
            </a:lvl1pPr>
            <a:lvl2pPr marL="914400" marR="0" lvl="1" indent="-406400" algn="l" rtl="0">
              <a:lnSpc>
                <a:spcPct val="100000"/>
              </a:lnSpc>
              <a:spcBef>
                <a:spcPts val="56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2pPr>
            <a:lvl3pPr marL="1371600" marR="0" lvl="2" indent="-381000" algn="l" rtl="0">
              <a:lnSpc>
                <a:spcPct val="100000"/>
              </a:lnSpc>
              <a:spcBef>
                <a:spcPts val="48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3pPr>
            <a:lvl4pPr marL="1828800" marR="0" lvl="3"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4pPr>
            <a:lvl5pPr marL="2286000" marR="0" lvl="4"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5pPr>
            <a:lvl6pPr marL="2743200" marR="0" lvl="5"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6pPr>
            <a:lvl7pPr marL="3200400" marR="0" lvl="6"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7pPr>
            <a:lvl8pPr marL="3657600" marR="0" lvl="7"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8pPr>
            <a:lvl9pPr marL="4114800" marR="0" lvl="8"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9pPr>
          </a:lstStyle>
          <a:p>
            <a:endParaRPr/>
          </a:p>
        </p:txBody>
      </p:sp>
      <p:sp>
        <p:nvSpPr>
          <p:cNvPr id="231" name="Google Shape;231;p37"/>
          <p:cNvSpPr/>
          <p:nvPr/>
        </p:nvSpPr>
        <p:spPr>
          <a:xfrm>
            <a:off x="0" y="6550925"/>
            <a:ext cx="9144000" cy="322800"/>
          </a:xfrm>
          <a:prstGeom prst="rect">
            <a:avLst/>
          </a:prstGeom>
          <a:solidFill>
            <a:schemeClr val="lt1"/>
          </a:solidFill>
          <a:ln w="9525" cap="flat" cmpd="sng">
            <a:solidFill>
              <a:schemeClr val="lt1"/>
            </a:solidFill>
            <a:prstDash val="solid"/>
            <a:round/>
            <a:headEnd type="none" w="sm" len="sm"/>
            <a:tailEnd type="none" w="sm" len="sm"/>
          </a:ln>
          <a:effectLst>
            <a:outerShdw blurRad="40000" dist="23000" dir="5400000" rotWithShape="0">
              <a:srgbClr val="000000">
                <a:alpha val="34510"/>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232" name="Google Shape;232;p37"/>
          <p:cNvSpPr txBox="1">
            <a:spLocks noGrp="1"/>
          </p:cNvSpPr>
          <p:nvPr>
            <p:ph type="dt" idx="10"/>
          </p:nvPr>
        </p:nvSpPr>
        <p:spPr>
          <a:xfrm>
            <a:off x="457200" y="6638437"/>
            <a:ext cx="2133600" cy="231600"/>
          </a:xfrm>
          <a:prstGeom prst="rect">
            <a:avLst/>
          </a:prstGeom>
          <a:noFill/>
          <a:ln>
            <a:noFill/>
          </a:ln>
        </p:spPr>
        <p:txBody>
          <a:bodyPr spcFirstLastPara="1" wrap="square" lIns="91425" tIns="91425" rIns="91425" bIns="91425" anchor="ctr" anchorCtr="0"/>
          <a:lstStyle>
            <a:lvl1pPr marR="0" lvl="0" algn="l" rtl="0">
              <a:lnSpc>
                <a:spcPct val="100000"/>
              </a:lnSpc>
              <a:spcBef>
                <a:spcPts val="0"/>
              </a:spcBef>
              <a:spcAft>
                <a:spcPts val="0"/>
              </a:spcAft>
              <a:buClr>
                <a:srgbClr val="000000"/>
              </a:buClr>
              <a:buSzPts val="1400"/>
              <a:buFont typeface="Arial"/>
              <a:buNone/>
              <a:defRPr sz="1200" b="0" i="0" u="none" strike="noStrike" cap="none">
                <a:solidFill>
                  <a:srgbClr val="898989"/>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233" name="Google Shape;233;p37"/>
          <p:cNvSpPr txBox="1">
            <a:spLocks noGrp="1"/>
          </p:cNvSpPr>
          <p:nvPr>
            <p:ph type="ftr" idx="11"/>
          </p:nvPr>
        </p:nvSpPr>
        <p:spPr>
          <a:xfrm>
            <a:off x="3124200" y="6638437"/>
            <a:ext cx="2895600" cy="231600"/>
          </a:xfrm>
          <a:prstGeom prst="rect">
            <a:avLst/>
          </a:prstGeom>
          <a:noFill/>
          <a:ln>
            <a:noFill/>
          </a:ln>
        </p:spPr>
        <p:txBody>
          <a:bodyPr spcFirstLastPara="1" wrap="square" lIns="91425" tIns="91425" rIns="91425" bIns="91425" anchor="ctr" anchorCtr="0"/>
          <a:lstStyle>
            <a:lvl1pPr marR="0" lvl="0" algn="ctr"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234" name="Google Shape;234;p37"/>
          <p:cNvSpPr txBox="1">
            <a:spLocks noGrp="1"/>
          </p:cNvSpPr>
          <p:nvPr>
            <p:ph type="sldNum" idx="12"/>
          </p:nvPr>
        </p:nvSpPr>
        <p:spPr>
          <a:xfrm>
            <a:off x="6553200" y="6638437"/>
            <a:ext cx="2133600" cy="231600"/>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pic>
        <p:nvPicPr>
          <p:cNvPr id="235" name="Google Shape;235;p37" descr="EDIDMWhite.png"/>
          <p:cNvPicPr preferRelativeResize="0"/>
          <p:nvPr/>
        </p:nvPicPr>
        <p:blipFill rotWithShape="1">
          <a:blip r:embed="rId20">
            <a:alphaModFix/>
          </a:blip>
          <a:srcRect/>
          <a:stretch/>
        </p:blipFill>
        <p:spPr>
          <a:xfrm>
            <a:off x="7851276" y="1"/>
            <a:ext cx="1292725" cy="969544"/>
          </a:xfrm>
          <a:prstGeom prst="rect">
            <a:avLst/>
          </a:prstGeom>
          <a:noFill/>
          <a:ln>
            <a:noFill/>
          </a:ln>
        </p:spPr>
      </p:pic>
      <p:cxnSp>
        <p:nvCxnSpPr>
          <p:cNvPr id="236" name="Google Shape;236;p37"/>
          <p:cNvCxnSpPr/>
          <p:nvPr/>
        </p:nvCxnSpPr>
        <p:spPr>
          <a:xfrm>
            <a:off x="4" y="930104"/>
            <a:ext cx="9144000" cy="0"/>
          </a:xfrm>
          <a:prstGeom prst="straightConnector1">
            <a:avLst/>
          </a:prstGeom>
          <a:noFill/>
          <a:ln w="38100" cap="flat" cmpd="sng">
            <a:solidFill>
              <a:srgbClr val="F3B021"/>
            </a:solidFill>
            <a:prstDash val="solid"/>
            <a:round/>
            <a:headEnd type="none" w="sm" len="sm"/>
            <a:tailEnd type="none" w="sm" len="sm"/>
          </a:ln>
          <a:effectLst>
            <a:outerShdw blurRad="40000" dist="23000" dir="5400000" rotWithShape="0">
              <a:srgbClr val="000000">
                <a:alpha val="34510"/>
              </a:srgbClr>
            </a:outerShdw>
          </a:effectLst>
        </p:spPr>
      </p:cxnSp>
    </p:spTree>
  </p:cSld>
  <p:clrMap bg1="lt1" tx1="dk1" bg2="dk2" tx2="lt2" accent1="accent1" accent2="accent2" accent3="accent3" accent4="accent4" accent5="accent5" accent6="accent6" hlink="hlink" folHlink="folHlink"/>
  <p:sldLayoutIdLst>
    <p:sldLayoutId id="2147483682" r:id="rId1"/>
    <p:sldLayoutId id="2147483683" r:id="rId2"/>
    <p:sldLayoutId id="2147483684" r:id="rId3"/>
    <p:sldLayoutId id="2147483685" r:id="rId4"/>
    <p:sldLayoutId id="2147483686" r:id="rId5"/>
    <p:sldLayoutId id="2147483687" r:id="rId6"/>
    <p:sldLayoutId id="2147483688" r:id="rId7"/>
    <p:sldLayoutId id="2147483689" r:id="rId8"/>
    <p:sldLayoutId id="2147483690" r:id="rId9"/>
    <p:sldLayoutId id="2147483691" r:id="rId10"/>
    <p:sldLayoutId id="2147483692" r:id="rId11"/>
    <p:sldLayoutId id="2147483693" r:id="rId12"/>
    <p:sldLayoutId id="2147483694" r:id="rId13"/>
    <p:sldLayoutId id="2147483695" r:id="rId14"/>
    <p:sldLayoutId id="2147483696" r:id="rId15"/>
    <p:sldLayoutId id="2147483697" r:id="rId16"/>
    <p:sldLayoutId id="2147483698" r:id="rId17"/>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4" Type="http://schemas.openxmlformats.org/officeDocument/2006/relationships/image" Target="../media/image4.jpg"/><Relationship Id="rId5" Type="http://schemas.openxmlformats.org/officeDocument/2006/relationships/image" Target="../media/image5.jpg"/><Relationship Id="rId6" Type="http://schemas.openxmlformats.org/officeDocument/2006/relationships/image" Target="../media/image6.png"/><Relationship Id="rId7" Type="http://schemas.openxmlformats.org/officeDocument/2006/relationships/image" Target="../media/image7.png"/><Relationship Id="rId8" Type="http://schemas.openxmlformats.org/officeDocument/2006/relationships/image" Target="../media/image8.png"/><Relationship Id="rId9" Type="http://schemas.openxmlformats.org/officeDocument/2006/relationships/image" Target="../media/image9.png"/><Relationship Id="rId10" Type="http://schemas.openxmlformats.org/officeDocument/2006/relationships/image" Target="../media/image10.png"/><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3" Type="http://schemas.openxmlformats.org/officeDocument/2006/relationships/image" Target="../media/image42.png"/><Relationship Id="rId4" Type="http://schemas.openxmlformats.org/officeDocument/2006/relationships/image" Target="../media/image43.png"/><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3" Type="http://schemas.openxmlformats.org/officeDocument/2006/relationships/image" Target="../media/image44.png"/><Relationship Id="rId4" Type="http://schemas.openxmlformats.org/officeDocument/2006/relationships/hyperlink" Target="https://arxiv.org/pdf/1708.09476.pdf" TargetMode="External"/><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3" Type="http://schemas.openxmlformats.org/officeDocument/2006/relationships/image" Target="../media/image45.png"/><Relationship Id="rId4" Type="http://schemas.openxmlformats.org/officeDocument/2006/relationships/hyperlink" Target="https://arxiv.org/pdf/1506.04050.pdf" TargetMode="External"/><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3" Type="http://schemas.openxmlformats.org/officeDocument/2006/relationships/image" Target="../media/image46.png"/><Relationship Id="rId4" Type="http://schemas.openxmlformats.org/officeDocument/2006/relationships/image" Target="../media/image47.png"/><Relationship Id="rId5" Type="http://schemas.openxmlformats.org/officeDocument/2006/relationships/image" Target="../media/image48.png"/><Relationship Id="rId6" Type="http://schemas.openxmlformats.org/officeDocument/2006/relationships/image" Target="../media/image49.jpg"/><Relationship Id="rId7" Type="http://schemas.openxmlformats.org/officeDocument/2006/relationships/hyperlink" Target="https://www.sciencedirect.com/science/article/pii/S0969804316305176" TargetMode="External"/><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3" Type="http://schemas.openxmlformats.org/officeDocument/2006/relationships/image" Target="../media/image50.png"/><Relationship Id="rId4" Type="http://schemas.openxmlformats.org/officeDocument/2006/relationships/image" Target="../media/image51.png"/><Relationship Id="rId5" Type="http://schemas.openxmlformats.org/officeDocument/2006/relationships/image" Target="../media/image52.png"/><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3" Type="http://schemas.openxmlformats.org/officeDocument/2006/relationships/image" Target="../media/image53.png"/><Relationship Id="rId4" Type="http://schemas.openxmlformats.org/officeDocument/2006/relationships/hyperlink" Target="https://arxiv.org/pdf/1707.06413.pdf" TargetMode="External"/><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3" Type="http://schemas.openxmlformats.org/officeDocument/2006/relationships/image" Target="../media/image54.png"/><Relationship Id="rId4" Type="http://schemas.openxmlformats.org/officeDocument/2006/relationships/image" Target="../media/image55.png"/><Relationship Id="rId5" Type="http://schemas.openxmlformats.org/officeDocument/2006/relationships/image" Target="../media/image56.png"/><Relationship Id="rId6" Type="http://schemas.openxmlformats.org/officeDocument/2006/relationships/image" Target="../media/image57.png"/><Relationship Id="rId1" Type="http://schemas.openxmlformats.org/officeDocument/2006/relationships/slideLayout" Target="../slideLayouts/slideLayout2.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 Id="rId3" Type="http://schemas.openxmlformats.org/officeDocument/2006/relationships/image" Target="../media/image58.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 Id="rId3" Type="http://schemas.openxmlformats.org/officeDocument/2006/relationships/image" Target="../media/image59.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 Id="rId3" Type="http://schemas.openxmlformats.org/officeDocument/2006/relationships/image" Target="../media/image60.png"/></Relationships>
</file>

<file path=ppt/slides/_rels/slide2.xml.rels><?xml version="1.0" encoding="UTF-8" standalone="yes"?>
<Relationships xmlns="http://schemas.openxmlformats.org/package/2006/relationships"><Relationship Id="rId3" Type="http://schemas.openxmlformats.org/officeDocument/2006/relationships/image" Target="../media/image11.png"/><Relationship Id="rId4" Type="http://schemas.openxmlformats.org/officeDocument/2006/relationships/image" Target="../media/image12.png"/><Relationship Id="rId5" Type="http://schemas.openxmlformats.org/officeDocument/2006/relationships/image" Target="../media/image13.png"/><Relationship Id="rId1" Type="http://schemas.openxmlformats.org/officeDocument/2006/relationships/slideLayout" Target="../slideLayouts/slideLayout18.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xml"/><Relationship Id="rId3" Type="http://schemas.openxmlformats.org/officeDocument/2006/relationships/image" Target="../media/image61.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1.xml"/><Relationship Id="rId3" Type="http://schemas.openxmlformats.org/officeDocument/2006/relationships/image" Target="../media/image62.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3" Type="http://schemas.openxmlformats.org/officeDocument/2006/relationships/image" Target="../media/image63.png"/><Relationship Id="rId4" Type="http://schemas.openxmlformats.org/officeDocument/2006/relationships/image" Target="../media/image64.png"/><Relationship Id="rId5" Type="http://schemas.openxmlformats.org/officeDocument/2006/relationships/image" Target="../media/image65.png"/><Relationship Id="rId6" Type="http://schemas.openxmlformats.org/officeDocument/2006/relationships/image" Target="../media/image66.png"/><Relationship Id="rId1" Type="http://schemas.openxmlformats.org/officeDocument/2006/relationships/slideLayout" Target="../slideLayouts/slideLayout2.xml"/><Relationship Id="rId2"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3" Type="http://schemas.openxmlformats.org/officeDocument/2006/relationships/image" Target="../media/image67.png"/><Relationship Id="rId4" Type="http://schemas.openxmlformats.org/officeDocument/2006/relationships/image" Target="../media/image68.png"/><Relationship Id="rId1" Type="http://schemas.openxmlformats.org/officeDocument/2006/relationships/slideLayout" Target="../slideLayouts/slideLayout2.xml"/><Relationship Id="rId2"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6.xml"/><Relationship Id="rId2" Type="http://schemas.openxmlformats.org/officeDocument/2006/relationships/notesSlide" Target="../notesSlides/notesSlide26.xml"/><Relationship Id="rId3" Type="http://schemas.openxmlformats.org/officeDocument/2006/relationships/image" Target="../media/image69.jpg"/></Relationships>
</file>

<file path=ppt/slides/_rels/slide27.xml.rels><?xml version="1.0" encoding="UTF-8" standalone="yes"?>
<Relationships xmlns="http://schemas.openxmlformats.org/package/2006/relationships"><Relationship Id="rId3" Type="http://schemas.openxmlformats.org/officeDocument/2006/relationships/image" Target="../media/image70.png"/><Relationship Id="rId4" Type="http://schemas.openxmlformats.org/officeDocument/2006/relationships/image" Target="../media/image71.png"/><Relationship Id="rId1" Type="http://schemas.openxmlformats.org/officeDocument/2006/relationships/slideLayout" Target="../slideLayouts/slideLayout2.xml"/><Relationship Id="rId2" Type="http://schemas.openxmlformats.org/officeDocument/2006/relationships/notesSlide" Target="../notesSlides/notesSlide2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8.xml"/><Relationship Id="rId3" Type="http://schemas.openxmlformats.org/officeDocument/2006/relationships/image" Target="../media/image72.png"/></Relationships>
</file>

<file path=ppt/slides/_rels/slide29.xml.rels><?xml version="1.0" encoding="UTF-8" standalone="yes"?>
<Relationships xmlns="http://schemas.openxmlformats.org/package/2006/relationships"><Relationship Id="rId3" Type="http://schemas.openxmlformats.org/officeDocument/2006/relationships/image" Target="../media/image73.png"/><Relationship Id="rId4" Type="http://schemas.openxmlformats.org/officeDocument/2006/relationships/image" Target="../media/image74.png"/><Relationship Id="rId1" Type="http://schemas.openxmlformats.org/officeDocument/2006/relationships/slideLayout" Target="../slideLayouts/slideLayout2.xml"/><Relationship Id="rId2" Type="http://schemas.openxmlformats.org/officeDocument/2006/relationships/notesSlide" Target="../notesSlides/notesSlide29.xml"/></Relationships>
</file>

<file path=ppt/slides/_rels/slide3.xml.rels><?xml version="1.0" encoding="UTF-8" standalone="yes"?>
<Relationships xmlns="http://schemas.openxmlformats.org/package/2006/relationships"><Relationship Id="rId3" Type="http://schemas.openxmlformats.org/officeDocument/2006/relationships/image" Target="../media/image14.png"/><Relationship Id="rId4" Type="http://schemas.openxmlformats.org/officeDocument/2006/relationships/image" Target="../media/image15.png"/><Relationship Id="rId5" Type="http://schemas.openxmlformats.org/officeDocument/2006/relationships/image" Target="../media/image16.png"/><Relationship Id="rId6" Type="http://schemas.openxmlformats.org/officeDocument/2006/relationships/image" Target="../media/image17.png"/><Relationship Id="rId7" Type="http://schemas.openxmlformats.org/officeDocument/2006/relationships/image" Target="../media/image18.jpg"/><Relationship Id="rId8" Type="http://schemas.openxmlformats.org/officeDocument/2006/relationships/image" Target="../media/image19.png"/><Relationship Id="rId1" Type="http://schemas.openxmlformats.org/officeDocument/2006/relationships/slideLayout" Target="../slideLayouts/slideLayout18.xml"/><Relationship Id="rId2"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0.xml"/><Relationship Id="rId3" Type="http://schemas.openxmlformats.org/officeDocument/2006/relationships/image" Target="../media/image75.pn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1.xml"/><Relationship Id="rId3" Type="http://schemas.openxmlformats.org/officeDocument/2006/relationships/image" Target="../media/image76.png"/></Relationships>
</file>

<file path=ppt/slides/_rels/slide4.xml.rels><?xml version="1.0" encoding="UTF-8" standalone="yes"?>
<Relationships xmlns="http://schemas.openxmlformats.org/package/2006/relationships"><Relationship Id="rId3" Type="http://schemas.openxmlformats.org/officeDocument/2006/relationships/image" Target="../media/image20.jpg"/><Relationship Id="rId4" Type="http://schemas.openxmlformats.org/officeDocument/2006/relationships/image" Target="../media/image21.jpg"/><Relationship Id="rId5" Type="http://schemas.openxmlformats.org/officeDocument/2006/relationships/image" Target="../media/image22.jpg"/><Relationship Id="rId6" Type="http://schemas.openxmlformats.org/officeDocument/2006/relationships/image" Target="../media/image23.png"/><Relationship Id="rId7" Type="http://schemas.openxmlformats.org/officeDocument/2006/relationships/image" Target="../media/image24.png"/><Relationship Id="rId8" Type="http://schemas.openxmlformats.org/officeDocument/2006/relationships/image" Target="../media/image25.png"/><Relationship Id="rId1" Type="http://schemas.openxmlformats.org/officeDocument/2006/relationships/slideLayout" Target="../slideLayouts/slideLayout18.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3" Type="http://schemas.openxmlformats.org/officeDocument/2006/relationships/image" Target="../media/image26.png"/><Relationship Id="rId4" Type="http://schemas.openxmlformats.org/officeDocument/2006/relationships/image" Target="../media/image27.png"/><Relationship Id="rId5" Type="http://schemas.openxmlformats.org/officeDocument/2006/relationships/image" Target="../media/image28.jpg"/><Relationship Id="rId6" Type="http://schemas.openxmlformats.org/officeDocument/2006/relationships/image" Target="../media/image29.jpg"/><Relationship Id="rId7" Type="http://schemas.openxmlformats.org/officeDocument/2006/relationships/image" Target="../media/image30.png"/><Relationship Id="rId8" Type="http://schemas.openxmlformats.org/officeDocument/2006/relationships/image" Target="../media/image31.png"/><Relationship Id="rId9" Type="http://schemas.openxmlformats.org/officeDocument/2006/relationships/image" Target="../media/image32.png"/><Relationship Id="rId1" Type="http://schemas.openxmlformats.org/officeDocument/2006/relationships/slideLayout" Target="../slideLayouts/slideLayout18.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image" Target="../media/image33.png"/></Relationships>
</file>

<file path=ppt/slides/_rels/slide7.xml.rels><?xml version="1.0" encoding="UTF-8" standalone="yes"?>
<Relationships xmlns="http://schemas.openxmlformats.org/package/2006/relationships"><Relationship Id="rId3" Type="http://schemas.openxmlformats.org/officeDocument/2006/relationships/image" Target="../media/image34.png"/><Relationship Id="rId4" Type="http://schemas.openxmlformats.org/officeDocument/2006/relationships/image" Target="../media/image35.png"/><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 Id="rId3" Type="http://schemas.openxmlformats.org/officeDocument/2006/relationships/image" Target="../media/image36.png"/></Relationships>
</file>

<file path=ppt/slides/_rels/slide9.xml.rels><?xml version="1.0" encoding="UTF-8" standalone="yes"?>
<Relationships xmlns="http://schemas.openxmlformats.org/package/2006/relationships"><Relationship Id="rId3" Type="http://schemas.openxmlformats.org/officeDocument/2006/relationships/image" Target="../media/image37.png"/><Relationship Id="rId4" Type="http://schemas.openxmlformats.org/officeDocument/2006/relationships/image" Target="../media/image38.png"/><Relationship Id="rId5" Type="http://schemas.openxmlformats.org/officeDocument/2006/relationships/image" Target="../media/image39.png"/><Relationship Id="rId6" Type="http://schemas.openxmlformats.org/officeDocument/2006/relationships/image" Target="../media/image40.png"/><Relationship Id="rId7" Type="http://schemas.openxmlformats.org/officeDocument/2006/relationships/image" Target="../media/image41.png"/><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339"/>
        <p:cNvGrpSpPr/>
        <p:nvPr/>
      </p:nvGrpSpPr>
      <p:grpSpPr>
        <a:xfrm>
          <a:off x="0" y="0"/>
          <a:ext cx="0" cy="0"/>
          <a:chOff x="0" y="0"/>
          <a:chExt cx="0" cy="0"/>
        </a:xfrm>
      </p:grpSpPr>
      <p:pic>
        <p:nvPicPr>
          <p:cNvPr id="340" name="Google Shape;340;p55"/>
          <p:cNvPicPr preferRelativeResize="0"/>
          <p:nvPr/>
        </p:nvPicPr>
        <p:blipFill rotWithShape="1">
          <a:blip r:embed="rId3">
            <a:alphaModFix/>
          </a:blip>
          <a:srcRect l="12043" r="17647"/>
          <a:stretch/>
        </p:blipFill>
        <p:spPr>
          <a:xfrm>
            <a:off x="-2358" y="974600"/>
            <a:ext cx="9144000" cy="5919176"/>
          </a:xfrm>
          <a:prstGeom prst="rect">
            <a:avLst/>
          </a:prstGeom>
          <a:noFill/>
          <a:ln>
            <a:noFill/>
          </a:ln>
          <a:effectLst>
            <a:outerShdw blurRad="57150" dist="19050" dir="5400000" algn="bl" rotWithShape="0">
              <a:srgbClr val="000000">
                <a:alpha val="50000"/>
              </a:srgbClr>
            </a:outerShdw>
          </a:effectLst>
        </p:spPr>
      </p:pic>
      <p:pic>
        <p:nvPicPr>
          <p:cNvPr id="341" name="Google Shape;341;p55"/>
          <p:cNvPicPr preferRelativeResize="0"/>
          <p:nvPr/>
        </p:nvPicPr>
        <p:blipFill>
          <a:blip r:embed="rId4">
            <a:alphaModFix/>
          </a:blip>
          <a:stretch>
            <a:fillRect/>
          </a:stretch>
        </p:blipFill>
        <p:spPr>
          <a:xfrm>
            <a:off x="6233669" y="2066975"/>
            <a:ext cx="2829572" cy="2082275"/>
          </a:xfrm>
          <a:prstGeom prst="rect">
            <a:avLst/>
          </a:prstGeom>
          <a:noFill/>
          <a:ln>
            <a:noFill/>
          </a:ln>
        </p:spPr>
      </p:pic>
      <p:pic>
        <p:nvPicPr>
          <p:cNvPr id="342" name="Google Shape;342;p55"/>
          <p:cNvPicPr preferRelativeResize="0"/>
          <p:nvPr/>
        </p:nvPicPr>
        <p:blipFill>
          <a:blip r:embed="rId5">
            <a:alphaModFix/>
          </a:blip>
          <a:stretch>
            <a:fillRect/>
          </a:stretch>
        </p:blipFill>
        <p:spPr>
          <a:xfrm>
            <a:off x="3928924" y="3324025"/>
            <a:ext cx="2829575" cy="2075019"/>
          </a:xfrm>
          <a:prstGeom prst="rect">
            <a:avLst/>
          </a:prstGeom>
          <a:noFill/>
          <a:ln>
            <a:noFill/>
          </a:ln>
        </p:spPr>
      </p:pic>
      <p:pic>
        <p:nvPicPr>
          <p:cNvPr id="343" name="Google Shape;343;p55"/>
          <p:cNvPicPr preferRelativeResize="0"/>
          <p:nvPr/>
        </p:nvPicPr>
        <p:blipFill>
          <a:blip r:embed="rId6">
            <a:alphaModFix/>
          </a:blip>
          <a:stretch>
            <a:fillRect/>
          </a:stretch>
        </p:blipFill>
        <p:spPr>
          <a:xfrm>
            <a:off x="927975" y="719800"/>
            <a:ext cx="7477800" cy="1515775"/>
          </a:xfrm>
          <a:prstGeom prst="rect">
            <a:avLst/>
          </a:prstGeom>
          <a:noFill/>
          <a:ln>
            <a:noFill/>
          </a:ln>
        </p:spPr>
      </p:pic>
      <p:pic>
        <p:nvPicPr>
          <p:cNvPr id="344" name="Google Shape;344;p55"/>
          <p:cNvPicPr preferRelativeResize="0"/>
          <p:nvPr/>
        </p:nvPicPr>
        <p:blipFill>
          <a:blip r:embed="rId7">
            <a:alphaModFix/>
          </a:blip>
          <a:stretch>
            <a:fillRect/>
          </a:stretch>
        </p:blipFill>
        <p:spPr>
          <a:xfrm>
            <a:off x="76200" y="2525700"/>
            <a:ext cx="3741749" cy="2873349"/>
          </a:xfrm>
          <a:prstGeom prst="rect">
            <a:avLst/>
          </a:prstGeom>
          <a:noFill/>
          <a:ln>
            <a:noFill/>
          </a:ln>
        </p:spPr>
      </p:pic>
      <p:pic>
        <p:nvPicPr>
          <p:cNvPr id="345" name="Google Shape;345;p55"/>
          <p:cNvPicPr preferRelativeResize="0"/>
          <p:nvPr/>
        </p:nvPicPr>
        <p:blipFill>
          <a:blip r:embed="rId8">
            <a:alphaModFix/>
          </a:blip>
          <a:stretch>
            <a:fillRect/>
          </a:stretch>
        </p:blipFill>
        <p:spPr>
          <a:xfrm>
            <a:off x="2403675" y="5582950"/>
            <a:ext cx="5073780" cy="1275050"/>
          </a:xfrm>
          <a:prstGeom prst="rect">
            <a:avLst/>
          </a:prstGeom>
          <a:noFill/>
          <a:ln>
            <a:noFill/>
          </a:ln>
        </p:spPr>
      </p:pic>
      <p:pic>
        <p:nvPicPr>
          <p:cNvPr id="346" name="Google Shape;346;p55"/>
          <p:cNvPicPr preferRelativeResize="0"/>
          <p:nvPr/>
        </p:nvPicPr>
        <p:blipFill>
          <a:blip r:embed="rId9">
            <a:alphaModFix/>
          </a:blip>
          <a:stretch>
            <a:fillRect/>
          </a:stretch>
        </p:blipFill>
        <p:spPr>
          <a:xfrm>
            <a:off x="3264149" y="1899701"/>
            <a:ext cx="2615699" cy="667975"/>
          </a:xfrm>
          <a:prstGeom prst="rect">
            <a:avLst/>
          </a:prstGeom>
          <a:noFill/>
          <a:ln>
            <a:noFill/>
          </a:ln>
        </p:spPr>
      </p:pic>
      <p:pic>
        <p:nvPicPr>
          <p:cNvPr id="347" name="Google Shape;347;p55"/>
          <p:cNvPicPr preferRelativeResize="0"/>
          <p:nvPr/>
        </p:nvPicPr>
        <p:blipFill>
          <a:blip r:embed="rId10">
            <a:alphaModFix/>
          </a:blip>
          <a:stretch>
            <a:fillRect/>
          </a:stretch>
        </p:blipFill>
        <p:spPr>
          <a:xfrm rot="-1800005">
            <a:off x="5675349" y="4389830"/>
            <a:ext cx="3241606" cy="1776786"/>
          </a:xfrm>
          <a:prstGeom prst="rect">
            <a:avLst/>
          </a:prstGeom>
          <a:noFill/>
          <a:ln>
            <a:noFill/>
          </a:ln>
        </p:spPr>
      </p:pic>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47"/>
                                        </p:tgtEl>
                                        <p:attrNameLst>
                                          <p:attrName>style.visibility</p:attrName>
                                        </p:attrNameLst>
                                      </p:cBhvr>
                                      <p:to>
                                        <p:strVal val="visible"/>
                                      </p:to>
                                    </p:set>
                                    <p:anim calcmode="lin" valueType="num">
                                      <p:cBhvr additive="base">
                                        <p:cTn id="7" dur="500" fill="hold"/>
                                        <p:tgtEl>
                                          <p:spTgt spid="347"/>
                                        </p:tgtEl>
                                        <p:attrNameLst>
                                          <p:attrName>ppt_x</p:attrName>
                                        </p:attrNameLst>
                                      </p:cBhvr>
                                      <p:tavLst>
                                        <p:tav tm="0">
                                          <p:val>
                                            <p:strVal val="#ppt_x"/>
                                          </p:val>
                                        </p:tav>
                                        <p:tav tm="100000">
                                          <p:val>
                                            <p:strVal val="#ppt_x"/>
                                          </p:val>
                                        </p:tav>
                                      </p:tavLst>
                                    </p:anim>
                                    <p:anim calcmode="lin" valueType="num">
                                      <p:cBhvr additive="base">
                                        <p:cTn id="8" dur="500" fill="hold"/>
                                        <p:tgtEl>
                                          <p:spTgt spid="34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515"/>
        <p:cNvGrpSpPr/>
        <p:nvPr/>
      </p:nvGrpSpPr>
      <p:grpSpPr>
        <a:xfrm>
          <a:off x="0" y="0"/>
          <a:ext cx="0" cy="0"/>
          <a:chOff x="0" y="0"/>
          <a:chExt cx="0" cy="0"/>
        </a:xfrm>
      </p:grpSpPr>
      <p:sp>
        <p:nvSpPr>
          <p:cNvPr id="516" name="Google Shape;516;p64"/>
          <p:cNvSpPr txBox="1">
            <a:spLocks noGrp="1"/>
          </p:cNvSpPr>
          <p:nvPr>
            <p:ph type="dt" idx="10"/>
          </p:nvPr>
        </p:nvSpPr>
        <p:spPr>
          <a:xfrm>
            <a:off x="457200" y="6638437"/>
            <a:ext cx="2133600" cy="231600"/>
          </a:xfrm>
          <a:prstGeom prst="rect">
            <a:avLst/>
          </a:prstGeom>
          <a:noFill/>
          <a:ln>
            <a:noFill/>
          </a:ln>
        </p:spPr>
        <p:txBody>
          <a:bodyPr spcFirstLastPara="1" wrap="square" lIns="91425" tIns="45700" rIns="91425" bIns="45700" anchor="ctr" anchorCtr="0">
            <a:noAutofit/>
          </a:bodyPr>
          <a:lstStyle/>
          <a:p>
            <a:pPr marL="0" marR="0" lvl="0" indent="0" algn="l" rtl="0">
              <a:spcBef>
                <a:spcPts val="0"/>
              </a:spcBef>
              <a:spcAft>
                <a:spcPts val="0"/>
              </a:spcAft>
              <a:buNone/>
            </a:pPr>
            <a:r>
              <a:rPr lang="en-US"/>
              <a:t>27</a:t>
            </a:r>
            <a:r>
              <a:rPr lang="en-US" sz="1200" b="0" i="0" u="none" strike="noStrike" cap="none">
                <a:solidFill>
                  <a:srgbClr val="898989"/>
                </a:solidFill>
                <a:latin typeface="Calibri"/>
                <a:ea typeface="Calibri"/>
                <a:cs typeface="Calibri"/>
                <a:sym typeface="Calibri"/>
              </a:rPr>
              <a:t>/02/18</a:t>
            </a:r>
            <a:endParaRPr sz="1200" b="0" i="0" u="none" strike="noStrike" cap="none">
              <a:solidFill>
                <a:srgbClr val="898989"/>
              </a:solidFill>
              <a:latin typeface="Calibri"/>
              <a:ea typeface="Calibri"/>
              <a:cs typeface="Calibri"/>
              <a:sym typeface="Calibri"/>
            </a:endParaRPr>
          </a:p>
        </p:txBody>
      </p:sp>
      <p:sp>
        <p:nvSpPr>
          <p:cNvPr id="517" name="Google Shape;517;p64"/>
          <p:cNvSpPr txBox="1">
            <a:spLocks noGrp="1"/>
          </p:cNvSpPr>
          <p:nvPr>
            <p:ph type="sldNum" idx="12"/>
          </p:nvPr>
        </p:nvSpPr>
        <p:spPr>
          <a:xfrm>
            <a:off x="6553200" y="6638437"/>
            <a:ext cx="2133600" cy="231600"/>
          </a:xfrm>
          <a:prstGeom prst="rect">
            <a:avLst/>
          </a:prstGeom>
          <a:noFill/>
          <a:ln>
            <a:noFill/>
          </a:ln>
        </p:spPr>
        <p:txBody>
          <a:bodyPr spcFirstLastPara="1" wrap="square" lIns="91425" tIns="45700" rIns="91425" bIns="45700" anchor="ctr" anchorCtr="0">
            <a:noAutofit/>
          </a:bodyPr>
          <a:lstStyle/>
          <a:p>
            <a:pPr marL="0" marR="0" lvl="0" indent="0" algn="r" rtl="0">
              <a:spcBef>
                <a:spcPts val="0"/>
              </a:spcBef>
              <a:spcAft>
                <a:spcPts val="0"/>
              </a:spcAft>
              <a:buNone/>
            </a:pPr>
            <a:fld id="{00000000-1234-1234-1234-123412341234}" type="slidenum">
              <a:rPr lang="en-US" sz="1200" b="0" i="0" u="none" strike="noStrike" cap="none">
                <a:solidFill>
                  <a:srgbClr val="898989"/>
                </a:solidFill>
                <a:latin typeface="Calibri"/>
                <a:ea typeface="Calibri"/>
                <a:cs typeface="Calibri"/>
                <a:sym typeface="Calibri"/>
              </a:rPr>
              <a:t>10</a:t>
            </a:fld>
            <a:endParaRPr sz="1200" b="0" i="0" u="none" strike="noStrike" cap="none">
              <a:solidFill>
                <a:srgbClr val="898989"/>
              </a:solidFill>
              <a:latin typeface="Calibri"/>
              <a:ea typeface="Calibri"/>
              <a:cs typeface="Calibri"/>
              <a:sym typeface="Calibri"/>
            </a:endParaRPr>
          </a:p>
        </p:txBody>
      </p:sp>
      <p:sp>
        <p:nvSpPr>
          <p:cNvPr id="518" name="Google Shape;518;p64"/>
          <p:cNvSpPr txBox="1">
            <a:spLocks noGrp="1"/>
          </p:cNvSpPr>
          <p:nvPr>
            <p:ph type="ftr" idx="11"/>
          </p:nvPr>
        </p:nvSpPr>
        <p:spPr>
          <a:xfrm>
            <a:off x="3124200" y="6638437"/>
            <a:ext cx="2895600" cy="231600"/>
          </a:xfrm>
          <a:prstGeom prst="rect">
            <a:avLst/>
          </a:prstGeom>
          <a:no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a:t>LZUK</a:t>
            </a:r>
            <a:endParaRPr sz="1200" b="0" i="0" u="none" strike="noStrike" cap="none">
              <a:solidFill>
                <a:srgbClr val="888888"/>
              </a:solidFill>
              <a:latin typeface="Calibri"/>
              <a:ea typeface="Calibri"/>
              <a:cs typeface="Calibri"/>
              <a:sym typeface="Calibri"/>
            </a:endParaRPr>
          </a:p>
        </p:txBody>
      </p:sp>
      <p:pic>
        <p:nvPicPr>
          <p:cNvPr id="519" name="Google Shape;519;p64"/>
          <p:cNvPicPr preferRelativeResize="0"/>
          <p:nvPr/>
        </p:nvPicPr>
        <p:blipFill>
          <a:blip r:embed="rId3">
            <a:alphaModFix/>
          </a:blip>
          <a:stretch>
            <a:fillRect/>
          </a:stretch>
        </p:blipFill>
        <p:spPr>
          <a:xfrm>
            <a:off x="0" y="957525"/>
            <a:ext cx="9144000" cy="5912499"/>
          </a:xfrm>
          <a:prstGeom prst="rect">
            <a:avLst/>
          </a:prstGeom>
          <a:noFill/>
          <a:ln>
            <a:noFill/>
          </a:ln>
        </p:spPr>
      </p:pic>
      <p:sp>
        <p:nvSpPr>
          <p:cNvPr id="520" name="Google Shape;520;p64"/>
          <p:cNvSpPr txBox="1"/>
          <p:nvPr/>
        </p:nvSpPr>
        <p:spPr>
          <a:xfrm>
            <a:off x="0" y="6040400"/>
            <a:ext cx="9144000" cy="5979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US" sz="3000">
                <a:latin typeface="Calibri"/>
                <a:ea typeface="Calibri"/>
                <a:cs typeface="Calibri"/>
                <a:sym typeface="Calibri"/>
              </a:rPr>
              <a:t>Who will measure the Iron Throne?</a:t>
            </a:r>
            <a:endParaRPr sz="3000">
              <a:latin typeface="Calibri"/>
              <a:ea typeface="Calibri"/>
              <a:cs typeface="Calibri"/>
              <a:sym typeface="Calibri"/>
            </a:endParaRPr>
          </a:p>
        </p:txBody>
      </p:sp>
      <p:pic>
        <p:nvPicPr>
          <p:cNvPr id="2" name="Picture 1"/>
          <p:cNvPicPr>
            <a:picLocks noChangeAspect="1"/>
          </p:cNvPicPr>
          <p:nvPr/>
        </p:nvPicPr>
        <p:blipFill>
          <a:blip r:embed="rId4"/>
          <a:stretch>
            <a:fillRect/>
          </a:stretch>
        </p:blipFill>
        <p:spPr>
          <a:xfrm>
            <a:off x="1523858" y="3164669"/>
            <a:ext cx="414405" cy="645516"/>
          </a:xfrm>
          <a:prstGeom prst="rect">
            <a:avLst/>
          </a:prstGeom>
        </p:spPr>
      </p:pic>
    </p:spTree>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524"/>
        <p:cNvGrpSpPr/>
        <p:nvPr/>
      </p:nvGrpSpPr>
      <p:grpSpPr>
        <a:xfrm>
          <a:off x="0" y="0"/>
          <a:ext cx="0" cy="0"/>
          <a:chOff x="0" y="0"/>
          <a:chExt cx="0" cy="0"/>
        </a:xfrm>
      </p:grpSpPr>
      <p:sp>
        <p:nvSpPr>
          <p:cNvPr id="525" name="Google Shape;525;p65"/>
          <p:cNvSpPr txBox="1">
            <a:spLocks noGrp="1"/>
          </p:cNvSpPr>
          <p:nvPr>
            <p:ph type="sldNum" idx="12"/>
          </p:nvPr>
        </p:nvSpPr>
        <p:spPr>
          <a:xfrm>
            <a:off x="6553200" y="6638437"/>
            <a:ext cx="2133600" cy="231600"/>
          </a:xfrm>
          <a:prstGeom prst="rect">
            <a:avLst/>
          </a:prstGeom>
          <a:noFill/>
          <a:ln>
            <a:noFill/>
          </a:ln>
        </p:spPr>
        <p:txBody>
          <a:bodyPr spcFirstLastPara="1" wrap="square" lIns="91425" tIns="45700" rIns="91425" bIns="45700" anchor="ctr" anchorCtr="0">
            <a:noAutofit/>
          </a:bodyPr>
          <a:lstStyle/>
          <a:p>
            <a:pPr marL="0" marR="0" lvl="0" indent="0" algn="r" rtl="0">
              <a:spcBef>
                <a:spcPts val="0"/>
              </a:spcBef>
              <a:spcAft>
                <a:spcPts val="0"/>
              </a:spcAft>
              <a:buNone/>
            </a:pPr>
            <a:fld id="{00000000-1234-1234-1234-123412341234}" type="slidenum">
              <a:rPr lang="en-US" sz="1200" b="0" i="0" u="none" strike="noStrike" cap="none">
                <a:solidFill>
                  <a:srgbClr val="898989"/>
                </a:solidFill>
                <a:latin typeface="Calibri"/>
                <a:ea typeface="Calibri"/>
                <a:cs typeface="Calibri"/>
                <a:sym typeface="Calibri"/>
              </a:rPr>
              <a:t>11</a:t>
            </a:fld>
            <a:endParaRPr sz="1200" b="0" i="0" u="none" strike="noStrike" cap="none">
              <a:solidFill>
                <a:srgbClr val="898989"/>
              </a:solidFill>
              <a:latin typeface="Calibri"/>
              <a:ea typeface="Calibri"/>
              <a:cs typeface="Calibri"/>
              <a:sym typeface="Calibri"/>
            </a:endParaRPr>
          </a:p>
        </p:txBody>
      </p:sp>
      <p:pic>
        <p:nvPicPr>
          <p:cNvPr id="526" name="Google Shape;526;p65"/>
          <p:cNvPicPr preferRelativeResize="0"/>
          <p:nvPr/>
        </p:nvPicPr>
        <p:blipFill>
          <a:blip r:embed="rId3">
            <a:alphaModFix/>
          </a:blip>
          <a:stretch>
            <a:fillRect/>
          </a:stretch>
        </p:blipFill>
        <p:spPr>
          <a:xfrm>
            <a:off x="194400" y="995675"/>
            <a:ext cx="8839201" cy="5490351"/>
          </a:xfrm>
          <a:prstGeom prst="rect">
            <a:avLst/>
          </a:prstGeom>
          <a:noFill/>
          <a:ln>
            <a:noFill/>
          </a:ln>
        </p:spPr>
      </p:pic>
      <p:sp>
        <p:nvSpPr>
          <p:cNvPr id="527" name="Google Shape;527;p65"/>
          <p:cNvSpPr txBox="1">
            <a:spLocks noGrp="1"/>
          </p:cNvSpPr>
          <p:nvPr>
            <p:ph type="dt" idx="10"/>
          </p:nvPr>
        </p:nvSpPr>
        <p:spPr>
          <a:xfrm>
            <a:off x="457200" y="6638437"/>
            <a:ext cx="2133600" cy="231600"/>
          </a:xfrm>
          <a:prstGeom prst="rect">
            <a:avLst/>
          </a:prstGeom>
          <a:noFill/>
          <a:ln>
            <a:noFill/>
          </a:ln>
        </p:spPr>
        <p:txBody>
          <a:bodyPr spcFirstLastPara="1" wrap="square" lIns="91425" tIns="45700" rIns="91425" bIns="45700" anchor="ctr" anchorCtr="0">
            <a:noAutofit/>
          </a:bodyPr>
          <a:lstStyle/>
          <a:p>
            <a:pPr marL="0" lvl="0" indent="0" algn="l" rtl="0">
              <a:lnSpc>
                <a:spcPct val="100000"/>
              </a:lnSpc>
              <a:spcBef>
                <a:spcPts val="0"/>
              </a:spcBef>
              <a:spcAft>
                <a:spcPts val="0"/>
              </a:spcAft>
              <a:buSzPts val="1400"/>
              <a:buNone/>
            </a:pPr>
            <a:r>
              <a:rPr lang="en-US"/>
              <a:t>21/05/19</a:t>
            </a:r>
            <a:endParaRPr/>
          </a:p>
        </p:txBody>
      </p:sp>
      <p:sp>
        <p:nvSpPr>
          <p:cNvPr id="528" name="Google Shape;528;p65"/>
          <p:cNvSpPr txBox="1">
            <a:spLocks noGrp="1"/>
          </p:cNvSpPr>
          <p:nvPr>
            <p:ph type="ftr" idx="11"/>
          </p:nvPr>
        </p:nvSpPr>
        <p:spPr>
          <a:xfrm>
            <a:off x="3124200" y="6638437"/>
            <a:ext cx="2895600" cy="231600"/>
          </a:xfrm>
          <a:prstGeom prst="rect">
            <a:avLst/>
          </a:prstGeom>
          <a:noFill/>
          <a:ln>
            <a:noFill/>
          </a:ln>
        </p:spPr>
        <p:txBody>
          <a:bodyPr spcFirstLastPara="1" wrap="square" lIns="91425" tIns="45700" rIns="91425" bIns="45700" anchor="ctr" anchorCtr="0">
            <a:noAutofit/>
          </a:bodyPr>
          <a:lstStyle/>
          <a:p>
            <a:pPr marL="0" lvl="0" indent="0" algn="ctr" rtl="0">
              <a:lnSpc>
                <a:spcPct val="100000"/>
              </a:lnSpc>
              <a:spcBef>
                <a:spcPts val="0"/>
              </a:spcBef>
              <a:spcAft>
                <a:spcPts val="0"/>
              </a:spcAft>
              <a:buSzPts val="1100"/>
              <a:buNone/>
            </a:pPr>
            <a:r>
              <a:rPr lang="en-US"/>
              <a:t>LRT2019</a:t>
            </a:r>
            <a:endParaRPr/>
          </a:p>
        </p:txBody>
      </p:sp>
      <p:sp>
        <p:nvSpPr>
          <p:cNvPr id="529" name="Google Shape;529;p65"/>
          <p:cNvSpPr txBox="1"/>
          <p:nvPr/>
        </p:nvSpPr>
        <p:spPr>
          <a:xfrm>
            <a:off x="7242475" y="1750925"/>
            <a:ext cx="1731000" cy="405000"/>
          </a:xfrm>
          <a:prstGeom prst="rect">
            <a:avLst/>
          </a:prstGeom>
          <a:noFill/>
          <a:ln w="9525" cap="flat" cmpd="sng">
            <a:solidFill>
              <a:srgbClr val="000000"/>
            </a:solidFill>
            <a:prstDash val="solid"/>
            <a:round/>
            <a:headEnd type="none" w="sm" len="sm"/>
            <a:tailEnd type="none" w="sm" len="sm"/>
          </a:ln>
        </p:spPr>
        <p:txBody>
          <a:bodyPr spcFirstLastPara="1" wrap="square" lIns="91425" tIns="91425" rIns="91425" bIns="91425" anchor="t" anchorCtr="0">
            <a:noAutofit/>
          </a:bodyPr>
          <a:lstStyle/>
          <a:p>
            <a:pPr marL="0" lvl="0" indent="0" algn="l" rtl="0">
              <a:spcBef>
                <a:spcPts val="0"/>
              </a:spcBef>
              <a:spcAft>
                <a:spcPts val="0"/>
              </a:spcAft>
              <a:buNone/>
            </a:pPr>
            <a:r>
              <a:rPr lang="en-US" sz="1800">
                <a:solidFill>
                  <a:schemeClr val="dk1"/>
                </a:solidFill>
              </a:rPr>
              <a:t>Silvia Scorza</a:t>
            </a:r>
            <a:endParaRPr sz="1800"/>
          </a:p>
          <a:p>
            <a:pPr marL="0" lvl="0" indent="0" algn="l" rtl="0">
              <a:spcBef>
                <a:spcPts val="0"/>
              </a:spcBef>
              <a:spcAft>
                <a:spcPts val="0"/>
              </a:spcAft>
              <a:buNone/>
            </a:pPr>
            <a:r>
              <a:rPr lang="en-US" sz="1100">
                <a:solidFill>
                  <a:schemeClr val="dk1"/>
                </a:solidFill>
              </a:rPr>
              <a:t>		 	 	 		</a:t>
            </a:r>
            <a:endParaRPr sz="1100">
              <a:solidFill>
                <a:schemeClr val="dk1"/>
              </a:solidFill>
            </a:endParaRPr>
          </a:p>
          <a:p>
            <a:pPr marL="0" lvl="0" indent="0" algn="l" rtl="0">
              <a:spcBef>
                <a:spcPts val="0"/>
              </a:spcBef>
              <a:spcAft>
                <a:spcPts val="0"/>
              </a:spcAft>
              <a:buNone/>
            </a:pPr>
            <a:r>
              <a:rPr lang="en-US" sz="1100">
                <a:solidFill>
                  <a:schemeClr val="dk1"/>
                </a:solidFill>
              </a:rPr>
              <a:t>			</a:t>
            </a:r>
            <a:endParaRPr sz="1100">
              <a:solidFill>
                <a:schemeClr val="dk1"/>
              </a:solidFill>
            </a:endParaRPr>
          </a:p>
          <a:p>
            <a:pPr marL="0" lvl="0" indent="0" algn="l" rtl="0">
              <a:spcBef>
                <a:spcPts val="0"/>
              </a:spcBef>
              <a:spcAft>
                <a:spcPts val="0"/>
              </a:spcAft>
              <a:buNone/>
            </a:pPr>
            <a:r>
              <a:rPr lang="en-US" sz="1100">
                <a:solidFill>
                  <a:schemeClr val="dk1"/>
                </a:solidFill>
              </a:rPr>
              <a:t>				</a:t>
            </a:r>
            <a:endParaRPr sz="1100">
              <a:solidFill>
                <a:schemeClr val="dk1"/>
              </a:solidFill>
            </a:endParaRPr>
          </a:p>
          <a:p>
            <a:pPr marL="0" lvl="0" indent="0" algn="l" rtl="0">
              <a:spcBef>
                <a:spcPts val="0"/>
              </a:spcBef>
              <a:spcAft>
                <a:spcPts val="0"/>
              </a:spcAft>
              <a:buNone/>
            </a:pPr>
            <a:r>
              <a:rPr lang="en-US" sz="1100">
                <a:solidFill>
                  <a:schemeClr val="dk1"/>
                </a:solidFill>
              </a:rPr>
              <a:t>					</a:t>
            </a:r>
            <a:endParaRPr sz="1100">
              <a:solidFill>
                <a:schemeClr val="dk1"/>
              </a:solidFill>
            </a:endParaRPr>
          </a:p>
          <a:p>
            <a:pPr marL="0" lvl="0" indent="0" algn="l" rtl="0">
              <a:spcBef>
                <a:spcPts val="0"/>
              </a:spcBef>
              <a:spcAft>
                <a:spcPts val="0"/>
              </a:spcAft>
              <a:buNone/>
            </a:pPr>
            <a:r>
              <a:rPr lang="en-US" sz="1100">
                <a:solidFill>
                  <a:schemeClr val="dk1"/>
                </a:solidFill>
              </a:rPr>
              <a:t>						</a:t>
            </a:r>
            <a:endParaRPr sz="1100">
              <a:solidFill>
                <a:schemeClr val="dk1"/>
              </a:solidFill>
            </a:endParaRPr>
          </a:p>
          <a:p>
            <a:pPr marL="0" lvl="0" indent="0" algn="l" rtl="0">
              <a:spcBef>
                <a:spcPts val="0"/>
              </a:spcBef>
              <a:spcAft>
                <a:spcPts val="0"/>
              </a:spcAft>
              <a:buNone/>
            </a:pPr>
            <a:r>
              <a:rPr lang="en-US" sz="1100">
                <a:solidFill>
                  <a:schemeClr val="dk1"/>
                </a:solidFill>
              </a:rPr>
              <a:t>					</a:t>
            </a:r>
            <a:endParaRPr sz="1100">
              <a:solidFill>
                <a:schemeClr val="dk1"/>
              </a:solidFill>
            </a:endParaRPr>
          </a:p>
          <a:p>
            <a:pPr marL="0" lvl="0" indent="0" algn="l" rtl="0">
              <a:spcBef>
                <a:spcPts val="0"/>
              </a:spcBef>
              <a:spcAft>
                <a:spcPts val="0"/>
              </a:spcAft>
              <a:buNone/>
            </a:pPr>
            <a:r>
              <a:rPr lang="en-US" sz="1100">
                <a:solidFill>
                  <a:schemeClr val="dk1"/>
                </a:solidFill>
              </a:rPr>
              <a:t>				</a:t>
            </a:r>
            <a:endParaRPr sz="1100">
              <a:solidFill>
                <a:schemeClr val="dk1"/>
              </a:solidFill>
            </a:endParaRPr>
          </a:p>
          <a:p>
            <a:pPr marL="0" lvl="0" indent="0" algn="l" rtl="0">
              <a:spcBef>
                <a:spcPts val="0"/>
              </a:spcBef>
              <a:spcAft>
                <a:spcPts val="0"/>
              </a:spcAft>
              <a:buNone/>
            </a:pPr>
            <a:r>
              <a:rPr lang="en-US" sz="1100">
                <a:solidFill>
                  <a:schemeClr val="dk1"/>
                </a:solidFill>
              </a:rPr>
              <a:t>			</a:t>
            </a:r>
            <a:endParaRPr sz="1100">
              <a:solidFill>
                <a:schemeClr val="dk1"/>
              </a:solidFill>
            </a:endParaRPr>
          </a:p>
          <a:p>
            <a:pPr marL="0" lvl="0" indent="0" algn="l" rtl="0">
              <a:spcBef>
                <a:spcPts val="0"/>
              </a:spcBef>
              <a:spcAft>
                <a:spcPts val="0"/>
              </a:spcAft>
              <a:buNone/>
            </a:pPr>
            <a:r>
              <a:rPr lang="en-US" sz="1100">
                <a:solidFill>
                  <a:schemeClr val="dk1"/>
                </a:solidFill>
              </a:rPr>
              <a:t>		</a:t>
            </a:r>
            <a:endParaRPr sz="1100">
              <a:solidFill>
                <a:schemeClr val="dk1"/>
              </a:solidFill>
            </a:endParaRPr>
          </a:p>
          <a:p>
            <a:pPr marL="0" lvl="0" indent="0" algn="l" rtl="0">
              <a:spcBef>
                <a:spcPts val="0"/>
              </a:spcBef>
              <a:spcAft>
                <a:spcPts val="0"/>
              </a:spcAft>
              <a:buNone/>
            </a:pPr>
            <a:endParaRPr sz="2100">
              <a:solidFill>
                <a:srgbClr val="FFA700"/>
              </a:solidFill>
              <a:latin typeface="Calibri"/>
              <a:ea typeface="Calibri"/>
              <a:cs typeface="Calibri"/>
              <a:sym typeface="Calibri"/>
            </a:endParaRPr>
          </a:p>
        </p:txBody>
      </p:sp>
      <p:sp>
        <p:nvSpPr>
          <p:cNvPr id="2" name="TextBox 1"/>
          <p:cNvSpPr txBox="1"/>
          <p:nvPr/>
        </p:nvSpPr>
        <p:spPr>
          <a:xfrm>
            <a:off x="4843822" y="6334780"/>
            <a:ext cx="4129653" cy="523220"/>
          </a:xfrm>
          <a:prstGeom prst="rect">
            <a:avLst/>
          </a:prstGeom>
          <a:noFill/>
        </p:spPr>
        <p:txBody>
          <a:bodyPr wrap="square" rtlCol="0">
            <a:spAutoFit/>
          </a:bodyPr>
          <a:lstStyle/>
          <a:p>
            <a:r>
              <a:rPr lang="en-US" dirty="0">
                <a:hlinkClick r:id="rId4"/>
              </a:rPr>
              <a:t>https://arxiv.org/pdf/1708.09476.</a:t>
            </a:r>
            <a:r>
              <a:rPr lang="en-US" dirty="0" smtClean="0">
                <a:hlinkClick r:id="rId4"/>
              </a:rPr>
              <a:t>pdf</a:t>
            </a:r>
            <a:endParaRPr lang="en-US" dirty="0"/>
          </a:p>
          <a:p>
            <a:endParaRPr lang="en-US" dirty="0" smtClean="0"/>
          </a:p>
        </p:txBody>
      </p:sp>
    </p:spTree>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533"/>
        <p:cNvGrpSpPr/>
        <p:nvPr/>
      </p:nvGrpSpPr>
      <p:grpSpPr>
        <a:xfrm>
          <a:off x="0" y="0"/>
          <a:ext cx="0" cy="0"/>
          <a:chOff x="0" y="0"/>
          <a:chExt cx="0" cy="0"/>
        </a:xfrm>
      </p:grpSpPr>
      <p:sp>
        <p:nvSpPr>
          <p:cNvPr id="534" name="Google Shape;534;p66"/>
          <p:cNvSpPr txBox="1">
            <a:spLocks noGrp="1"/>
          </p:cNvSpPr>
          <p:nvPr>
            <p:ph type="sldNum" idx="12"/>
          </p:nvPr>
        </p:nvSpPr>
        <p:spPr>
          <a:xfrm>
            <a:off x="6553200" y="6638437"/>
            <a:ext cx="2133600" cy="231600"/>
          </a:xfrm>
          <a:prstGeom prst="rect">
            <a:avLst/>
          </a:prstGeom>
          <a:noFill/>
          <a:ln>
            <a:noFill/>
          </a:ln>
        </p:spPr>
        <p:txBody>
          <a:bodyPr spcFirstLastPara="1" wrap="square" lIns="91425" tIns="45700" rIns="91425" bIns="45700" anchor="ctr" anchorCtr="0">
            <a:noAutofit/>
          </a:bodyPr>
          <a:lstStyle/>
          <a:p>
            <a:pPr marL="0" marR="0" lvl="0" indent="0" algn="r" rtl="0">
              <a:spcBef>
                <a:spcPts val="0"/>
              </a:spcBef>
              <a:spcAft>
                <a:spcPts val="0"/>
              </a:spcAft>
              <a:buNone/>
            </a:pPr>
            <a:fld id="{00000000-1234-1234-1234-123412341234}" type="slidenum">
              <a:rPr lang="en-US" sz="1200" b="0" i="0" u="none" strike="noStrike" cap="none">
                <a:solidFill>
                  <a:srgbClr val="898989"/>
                </a:solidFill>
                <a:latin typeface="Calibri"/>
                <a:ea typeface="Calibri"/>
                <a:cs typeface="Calibri"/>
                <a:sym typeface="Calibri"/>
              </a:rPr>
              <a:t>12</a:t>
            </a:fld>
            <a:endParaRPr sz="1200" b="0" i="0" u="none" strike="noStrike" cap="none">
              <a:solidFill>
                <a:srgbClr val="898989"/>
              </a:solidFill>
              <a:latin typeface="Calibri"/>
              <a:ea typeface="Calibri"/>
              <a:cs typeface="Calibri"/>
              <a:sym typeface="Calibri"/>
            </a:endParaRPr>
          </a:p>
        </p:txBody>
      </p:sp>
      <p:pic>
        <p:nvPicPr>
          <p:cNvPr id="535" name="Google Shape;535;p66"/>
          <p:cNvPicPr preferRelativeResize="0"/>
          <p:nvPr/>
        </p:nvPicPr>
        <p:blipFill>
          <a:blip r:embed="rId3">
            <a:alphaModFix/>
          </a:blip>
          <a:stretch>
            <a:fillRect/>
          </a:stretch>
        </p:blipFill>
        <p:spPr>
          <a:xfrm>
            <a:off x="0" y="949699"/>
            <a:ext cx="9144001" cy="5688725"/>
          </a:xfrm>
          <a:prstGeom prst="rect">
            <a:avLst/>
          </a:prstGeom>
          <a:noFill/>
          <a:ln>
            <a:noFill/>
          </a:ln>
        </p:spPr>
      </p:pic>
      <p:sp>
        <p:nvSpPr>
          <p:cNvPr id="536" name="Google Shape;536;p66"/>
          <p:cNvSpPr txBox="1">
            <a:spLocks noGrp="1"/>
          </p:cNvSpPr>
          <p:nvPr>
            <p:ph type="dt" idx="10"/>
          </p:nvPr>
        </p:nvSpPr>
        <p:spPr>
          <a:xfrm>
            <a:off x="457200" y="6638437"/>
            <a:ext cx="2133600" cy="231600"/>
          </a:xfrm>
          <a:prstGeom prst="rect">
            <a:avLst/>
          </a:prstGeom>
          <a:noFill/>
          <a:ln>
            <a:noFill/>
          </a:ln>
        </p:spPr>
        <p:txBody>
          <a:bodyPr spcFirstLastPara="1" wrap="square" lIns="91425" tIns="45700" rIns="91425" bIns="45700" anchor="ctr" anchorCtr="0">
            <a:noAutofit/>
          </a:bodyPr>
          <a:lstStyle/>
          <a:p>
            <a:pPr marL="0" lvl="0" indent="0" algn="l" rtl="0">
              <a:lnSpc>
                <a:spcPct val="100000"/>
              </a:lnSpc>
              <a:spcBef>
                <a:spcPts val="0"/>
              </a:spcBef>
              <a:spcAft>
                <a:spcPts val="0"/>
              </a:spcAft>
              <a:buSzPts val="1400"/>
              <a:buNone/>
            </a:pPr>
            <a:r>
              <a:rPr lang="en-US"/>
              <a:t>21/05/19</a:t>
            </a:r>
            <a:endParaRPr/>
          </a:p>
        </p:txBody>
      </p:sp>
      <p:sp>
        <p:nvSpPr>
          <p:cNvPr id="537" name="Google Shape;537;p66"/>
          <p:cNvSpPr txBox="1">
            <a:spLocks noGrp="1"/>
          </p:cNvSpPr>
          <p:nvPr>
            <p:ph type="ftr" idx="11"/>
          </p:nvPr>
        </p:nvSpPr>
        <p:spPr>
          <a:xfrm>
            <a:off x="3124200" y="6638437"/>
            <a:ext cx="2895600" cy="231600"/>
          </a:xfrm>
          <a:prstGeom prst="rect">
            <a:avLst/>
          </a:prstGeom>
          <a:noFill/>
          <a:ln>
            <a:noFill/>
          </a:ln>
        </p:spPr>
        <p:txBody>
          <a:bodyPr spcFirstLastPara="1" wrap="square" lIns="91425" tIns="45700" rIns="91425" bIns="45700" anchor="ctr" anchorCtr="0">
            <a:noAutofit/>
          </a:bodyPr>
          <a:lstStyle/>
          <a:p>
            <a:pPr marL="0" lvl="0" indent="0" algn="ctr" rtl="0">
              <a:lnSpc>
                <a:spcPct val="100000"/>
              </a:lnSpc>
              <a:spcBef>
                <a:spcPts val="0"/>
              </a:spcBef>
              <a:spcAft>
                <a:spcPts val="0"/>
              </a:spcAft>
              <a:buSzPts val="1100"/>
              <a:buNone/>
            </a:pPr>
            <a:r>
              <a:rPr lang="en-US"/>
              <a:t>LRT2019</a:t>
            </a:r>
            <a:endParaRPr/>
          </a:p>
        </p:txBody>
      </p:sp>
      <p:sp>
        <p:nvSpPr>
          <p:cNvPr id="538" name="Google Shape;538;p66"/>
          <p:cNvSpPr txBox="1"/>
          <p:nvPr/>
        </p:nvSpPr>
        <p:spPr>
          <a:xfrm>
            <a:off x="7106200" y="1045775"/>
            <a:ext cx="1897500" cy="553800"/>
          </a:xfrm>
          <a:prstGeom prst="rect">
            <a:avLst/>
          </a:prstGeom>
          <a:noFill/>
          <a:ln w="9525" cap="flat" cmpd="sng">
            <a:solidFill>
              <a:srgbClr val="FFA700"/>
            </a:solidFill>
            <a:prstDash val="solid"/>
            <a:round/>
            <a:headEnd type="none" w="sm" len="sm"/>
            <a:tailEnd type="none" w="sm" len="sm"/>
          </a:ln>
        </p:spPr>
        <p:txBody>
          <a:bodyPr spcFirstLastPara="1" wrap="square" lIns="91425" tIns="91425" rIns="91425" bIns="91425" anchor="t" anchorCtr="0">
            <a:noAutofit/>
          </a:bodyPr>
          <a:lstStyle/>
          <a:p>
            <a:pPr marL="0" lvl="0" indent="0" algn="ctr" rtl="0">
              <a:spcBef>
                <a:spcPts val="0"/>
              </a:spcBef>
              <a:spcAft>
                <a:spcPts val="0"/>
              </a:spcAft>
              <a:buNone/>
            </a:pPr>
            <a:r>
              <a:rPr lang="en-US" sz="1800">
                <a:solidFill>
                  <a:srgbClr val="FFA700"/>
                </a:solidFill>
              </a:rPr>
              <a:t>Jodi Cooley</a:t>
            </a:r>
            <a:endParaRPr sz="1800">
              <a:solidFill>
                <a:srgbClr val="FFA700"/>
              </a:solidFill>
            </a:endParaRPr>
          </a:p>
          <a:p>
            <a:pPr marL="0" lvl="0" indent="0" algn="l" rtl="0">
              <a:spcBef>
                <a:spcPts val="0"/>
              </a:spcBef>
              <a:spcAft>
                <a:spcPts val="0"/>
              </a:spcAft>
              <a:buNone/>
            </a:pPr>
            <a:r>
              <a:rPr lang="en-US" sz="1800">
                <a:solidFill>
                  <a:srgbClr val="FFA700"/>
                </a:solidFill>
              </a:rPr>
              <a:t>		</a:t>
            </a:r>
            <a:r>
              <a:rPr lang="en-US" sz="1100">
                <a:solidFill>
                  <a:schemeClr val="dk1"/>
                </a:solidFill>
              </a:rPr>
              <a:t> 	 	 		</a:t>
            </a:r>
            <a:endParaRPr sz="1100">
              <a:solidFill>
                <a:schemeClr val="dk1"/>
              </a:solidFill>
            </a:endParaRPr>
          </a:p>
          <a:p>
            <a:pPr marL="0" lvl="0" indent="0" algn="l" rtl="0">
              <a:spcBef>
                <a:spcPts val="0"/>
              </a:spcBef>
              <a:spcAft>
                <a:spcPts val="0"/>
              </a:spcAft>
              <a:buNone/>
            </a:pPr>
            <a:r>
              <a:rPr lang="en-US" sz="1100">
                <a:solidFill>
                  <a:schemeClr val="dk1"/>
                </a:solidFill>
              </a:rPr>
              <a:t>			</a:t>
            </a:r>
            <a:endParaRPr sz="1100">
              <a:solidFill>
                <a:schemeClr val="dk1"/>
              </a:solidFill>
            </a:endParaRPr>
          </a:p>
          <a:p>
            <a:pPr marL="0" lvl="0" indent="0" algn="l" rtl="0">
              <a:spcBef>
                <a:spcPts val="0"/>
              </a:spcBef>
              <a:spcAft>
                <a:spcPts val="0"/>
              </a:spcAft>
              <a:buNone/>
            </a:pPr>
            <a:r>
              <a:rPr lang="en-US" sz="1100">
                <a:solidFill>
                  <a:schemeClr val="dk1"/>
                </a:solidFill>
              </a:rPr>
              <a:t>				</a:t>
            </a:r>
            <a:endParaRPr sz="1100">
              <a:solidFill>
                <a:schemeClr val="dk1"/>
              </a:solidFill>
            </a:endParaRPr>
          </a:p>
          <a:p>
            <a:pPr marL="0" lvl="0" indent="0" algn="l" rtl="0">
              <a:spcBef>
                <a:spcPts val="0"/>
              </a:spcBef>
              <a:spcAft>
                <a:spcPts val="0"/>
              </a:spcAft>
              <a:buNone/>
            </a:pPr>
            <a:r>
              <a:rPr lang="en-US" sz="1100">
                <a:solidFill>
                  <a:schemeClr val="dk1"/>
                </a:solidFill>
              </a:rPr>
              <a:t>					</a:t>
            </a:r>
            <a:endParaRPr sz="1100">
              <a:solidFill>
                <a:schemeClr val="dk1"/>
              </a:solidFill>
            </a:endParaRPr>
          </a:p>
          <a:p>
            <a:pPr marL="0" lvl="0" indent="0" algn="l" rtl="0">
              <a:spcBef>
                <a:spcPts val="0"/>
              </a:spcBef>
              <a:spcAft>
                <a:spcPts val="0"/>
              </a:spcAft>
              <a:buNone/>
            </a:pPr>
            <a:r>
              <a:rPr lang="en-US" sz="1100">
                <a:solidFill>
                  <a:schemeClr val="dk1"/>
                </a:solidFill>
              </a:rPr>
              <a:t>						</a:t>
            </a:r>
            <a:endParaRPr sz="1100">
              <a:solidFill>
                <a:schemeClr val="dk1"/>
              </a:solidFill>
            </a:endParaRPr>
          </a:p>
          <a:p>
            <a:pPr marL="0" lvl="0" indent="0" algn="l" rtl="0">
              <a:spcBef>
                <a:spcPts val="0"/>
              </a:spcBef>
              <a:spcAft>
                <a:spcPts val="0"/>
              </a:spcAft>
              <a:buNone/>
            </a:pPr>
            <a:r>
              <a:rPr lang="en-US" sz="1100">
                <a:solidFill>
                  <a:schemeClr val="dk1"/>
                </a:solidFill>
              </a:rPr>
              <a:t>					</a:t>
            </a:r>
            <a:endParaRPr sz="1100">
              <a:solidFill>
                <a:schemeClr val="dk1"/>
              </a:solidFill>
            </a:endParaRPr>
          </a:p>
          <a:p>
            <a:pPr marL="0" lvl="0" indent="0" algn="l" rtl="0">
              <a:spcBef>
                <a:spcPts val="0"/>
              </a:spcBef>
              <a:spcAft>
                <a:spcPts val="0"/>
              </a:spcAft>
              <a:buNone/>
            </a:pPr>
            <a:r>
              <a:rPr lang="en-US" sz="1100">
                <a:solidFill>
                  <a:schemeClr val="dk1"/>
                </a:solidFill>
              </a:rPr>
              <a:t>				</a:t>
            </a:r>
            <a:endParaRPr sz="1100">
              <a:solidFill>
                <a:schemeClr val="dk1"/>
              </a:solidFill>
            </a:endParaRPr>
          </a:p>
          <a:p>
            <a:pPr marL="0" lvl="0" indent="0" algn="l" rtl="0">
              <a:spcBef>
                <a:spcPts val="0"/>
              </a:spcBef>
              <a:spcAft>
                <a:spcPts val="0"/>
              </a:spcAft>
              <a:buNone/>
            </a:pPr>
            <a:r>
              <a:rPr lang="en-US" sz="1100">
                <a:solidFill>
                  <a:schemeClr val="dk1"/>
                </a:solidFill>
              </a:rPr>
              <a:t>			</a:t>
            </a:r>
            <a:endParaRPr sz="1100">
              <a:solidFill>
                <a:schemeClr val="dk1"/>
              </a:solidFill>
            </a:endParaRPr>
          </a:p>
          <a:p>
            <a:pPr marL="0" lvl="0" indent="0" algn="l" rtl="0">
              <a:spcBef>
                <a:spcPts val="0"/>
              </a:spcBef>
              <a:spcAft>
                <a:spcPts val="0"/>
              </a:spcAft>
              <a:buNone/>
            </a:pPr>
            <a:r>
              <a:rPr lang="en-US" sz="1100">
                <a:solidFill>
                  <a:schemeClr val="dk1"/>
                </a:solidFill>
              </a:rPr>
              <a:t>		</a:t>
            </a:r>
            <a:endParaRPr sz="1100">
              <a:solidFill>
                <a:schemeClr val="dk1"/>
              </a:solidFill>
            </a:endParaRPr>
          </a:p>
          <a:p>
            <a:pPr marL="0" lvl="0" indent="0" algn="l" rtl="0">
              <a:spcBef>
                <a:spcPts val="0"/>
              </a:spcBef>
              <a:spcAft>
                <a:spcPts val="0"/>
              </a:spcAft>
              <a:buNone/>
            </a:pPr>
            <a:endParaRPr sz="2100">
              <a:solidFill>
                <a:srgbClr val="FFA700"/>
              </a:solidFill>
              <a:latin typeface="Calibri"/>
              <a:ea typeface="Calibri"/>
              <a:cs typeface="Calibri"/>
              <a:sym typeface="Calibri"/>
            </a:endParaRPr>
          </a:p>
        </p:txBody>
      </p:sp>
      <p:sp>
        <p:nvSpPr>
          <p:cNvPr id="7" name="TextBox 6"/>
          <p:cNvSpPr txBox="1"/>
          <p:nvPr/>
        </p:nvSpPr>
        <p:spPr>
          <a:xfrm>
            <a:off x="2778995" y="6334780"/>
            <a:ext cx="4129653" cy="523220"/>
          </a:xfrm>
          <a:prstGeom prst="rect">
            <a:avLst/>
          </a:prstGeom>
          <a:noFill/>
        </p:spPr>
        <p:txBody>
          <a:bodyPr wrap="square" rtlCol="0">
            <a:spAutoFit/>
          </a:bodyPr>
          <a:lstStyle/>
          <a:p>
            <a:r>
              <a:rPr lang="en-US" dirty="0">
                <a:hlinkClick r:id="rId4"/>
              </a:rPr>
              <a:t>https://arxiv.org/pdf/1506.04050.</a:t>
            </a:r>
            <a:r>
              <a:rPr lang="en-US" dirty="0" smtClean="0">
                <a:hlinkClick r:id="rId4"/>
              </a:rPr>
              <a:t>pdf</a:t>
            </a:r>
            <a:endParaRPr lang="en-US" dirty="0" smtClean="0"/>
          </a:p>
          <a:p>
            <a:endParaRPr lang="en-US" dirty="0" smtClean="0"/>
          </a:p>
        </p:txBody>
      </p:sp>
    </p:spTree>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542"/>
        <p:cNvGrpSpPr/>
        <p:nvPr/>
      </p:nvGrpSpPr>
      <p:grpSpPr>
        <a:xfrm>
          <a:off x="0" y="0"/>
          <a:ext cx="0" cy="0"/>
          <a:chOff x="0" y="0"/>
          <a:chExt cx="0" cy="0"/>
        </a:xfrm>
      </p:grpSpPr>
      <p:sp>
        <p:nvSpPr>
          <p:cNvPr id="543" name="Google Shape;543;p67"/>
          <p:cNvSpPr txBox="1">
            <a:spLocks noGrp="1"/>
          </p:cNvSpPr>
          <p:nvPr>
            <p:ph type="sldNum" idx="12"/>
          </p:nvPr>
        </p:nvSpPr>
        <p:spPr>
          <a:xfrm>
            <a:off x="6553200" y="6638437"/>
            <a:ext cx="2133600" cy="231600"/>
          </a:xfrm>
          <a:prstGeom prst="rect">
            <a:avLst/>
          </a:prstGeom>
          <a:noFill/>
          <a:ln>
            <a:noFill/>
          </a:ln>
        </p:spPr>
        <p:txBody>
          <a:bodyPr spcFirstLastPara="1" wrap="square" lIns="91425" tIns="45700" rIns="91425" bIns="45700" anchor="ctr" anchorCtr="0">
            <a:noAutofit/>
          </a:bodyPr>
          <a:lstStyle/>
          <a:p>
            <a:pPr marL="0" marR="0" lvl="0" indent="0" algn="r" rtl="0">
              <a:spcBef>
                <a:spcPts val="0"/>
              </a:spcBef>
              <a:spcAft>
                <a:spcPts val="0"/>
              </a:spcAft>
              <a:buNone/>
            </a:pPr>
            <a:fld id="{00000000-1234-1234-1234-123412341234}" type="slidenum">
              <a:rPr lang="en-US" sz="1200" b="0" i="0" u="none" strike="noStrike" cap="none">
                <a:solidFill>
                  <a:srgbClr val="898989"/>
                </a:solidFill>
                <a:latin typeface="Calibri"/>
                <a:ea typeface="Calibri"/>
                <a:cs typeface="Calibri"/>
                <a:sym typeface="Calibri"/>
              </a:rPr>
              <a:t>13</a:t>
            </a:fld>
            <a:endParaRPr sz="1200" b="0" i="0" u="none" strike="noStrike" cap="none" dirty="0">
              <a:solidFill>
                <a:srgbClr val="898989"/>
              </a:solidFill>
              <a:latin typeface="Calibri"/>
              <a:ea typeface="Calibri"/>
              <a:cs typeface="Calibri"/>
              <a:sym typeface="Calibri"/>
            </a:endParaRPr>
          </a:p>
        </p:txBody>
      </p:sp>
      <p:sp>
        <p:nvSpPr>
          <p:cNvPr id="544" name="Google Shape;544;p67"/>
          <p:cNvSpPr txBox="1">
            <a:spLocks noGrp="1"/>
          </p:cNvSpPr>
          <p:nvPr>
            <p:ph type="dt" idx="10"/>
          </p:nvPr>
        </p:nvSpPr>
        <p:spPr>
          <a:xfrm>
            <a:off x="457200" y="6638437"/>
            <a:ext cx="2133600" cy="231600"/>
          </a:xfrm>
          <a:prstGeom prst="rect">
            <a:avLst/>
          </a:prstGeom>
          <a:noFill/>
          <a:ln>
            <a:noFill/>
          </a:ln>
        </p:spPr>
        <p:txBody>
          <a:bodyPr spcFirstLastPara="1" wrap="square" lIns="91425" tIns="45700" rIns="91425" bIns="45700" anchor="ctr" anchorCtr="0">
            <a:noAutofit/>
          </a:bodyPr>
          <a:lstStyle/>
          <a:p>
            <a:pPr marL="0" lvl="0" indent="0" algn="l" rtl="0">
              <a:lnSpc>
                <a:spcPct val="100000"/>
              </a:lnSpc>
              <a:spcBef>
                <a:spcPts val="0"/>
              </a:spcBef>
              <a:spcAft>
                <a:spcPts val="0"/>
              </a:spcAft>
              <a:buSzPts val="1400"/>
              <a:buNone/>
            </a:pPr>
            <a:r>
              <a:rPr lang="en-US"/>
              <a:t>21/05/19</a:t>
            </a:r>
            <a:endParaRPr/>
          </a:p>
        </p:txBody>
      </p:sp>
      <p:sp>
        <p:nvSpPr>
          <p:cNvPr id="545" name="Google Shape;545;p67"/>
          <p:cNvSpPr txBox="1">
            <a:spLocks noGrp="1"/>
          </p:cNvSpPr>
          <p:nvPr>
            <p:ph type="ftr" idx="11"/>
          </p:nvPr>
        </p:nvSpPr>
        <p:spPr>
          <a:xfrm>
            <a:off x="3124200" y="6638437"/>
            <a:ext cx="2895600" cy="231600"/>
          </a:xfrm>
          <a:prstGeom prst="rect">
            <a:avLst/>
          </a:prstGeom>
          <a:noFill/>
          <a:ln>
            <a:noFill/>
          </a:ln>
        </p:spPr>
        <p:txBody>
          <a:bodyPr spcFirstLastPara="1" wrap="square" lIns="91425" tIns="45700" rIns="91425" bIns="45700" anchor="ctr" anchorCtr="0">
            <a:noAutofit/>
          </a:bodyPr>
          <a:lstStyle/>
          <a:p>
            <a:pPr marL="0" lvl="0" indent="0" algn="ctr" rtl="0">
              <a:lnSpc>
                <a:spcPct val="100000"/>
              </a:lnSpc>
              <a:spcBef>
                <a:spcPts val="0"/>
              </a:spcBef>
              <a:spcAft>
                <a:spcPts val="0"/>
              </a:spcAft>
              <a:buSzPts val="1100"/>
              <a:buNone/>
            </a:pPr>
            <a:r>
              <a:rPr lang="en-US"/>
              <a:t>LRT2019</a:t>
            </a:r>
            <a:endParaRPr/>
          </a:p>
        </p:txBody>
      </p:sp>
      <p:pic>
        <p:nvPicPr>
          <p:cNvPr id="546" name="Google Shape;546;p67"/>
          <p:cNvPicPr preferRelativeResize="0"/>
          <p:nvPr/>
        </p:nvPicPr>
        <p:blipFill>
          <a:blip r:embed="rId3">
            <a:alphaModFix/>
          </a:blip>
          <a:stretch>
            <a:fillRect/>
          </a:stretch>
        </p:blipFill>
        <p:spPr>
          <a:xfrm>
            <a:off x="152400" y="1619250"/>
            <a:ext cx="3527050" cy="2359650"/>
          </a:xfrm>
          <a:prstGeom prst="rect">
            <a:avLst/>
          </a:prstGeom>
          <a:noFill/>
          <a:ln>
            <a:noFill/>
          </a:ln>
        </p:spPr>
      </p:pic>
      <p:pic>
        <p:nvPicPr>
          <p:cNvPr id="547" name="Google Shape;547;p67"/>
          <p:cNvPicPr preferRelativeResize="0"/>
          <p:nvPr/>
        </p:nvPicPr>
        <p:blipFill>
          <a:blip r:embed="rId4">
            <a:alphaModFix/>
          </a:blip>
          <a:stretch>
            <a:fillRect/>
          </a:stretch>
        </p:blipFill>
        <p:spPr>
          <a:xfrm>
            <a:off x="0" y="975000"/>
            <a:ext cx="9144000" cy="596900"/>
          </a:xfrm>
          <a:prstGeom prst="rect">
            <a:avLst/>
          </a:prstGeom>
          <a:noFill/>
          <a:ln>
            <a:noFill/>
          </a:ln>
        </p:spPr>
      </p:pic>
      <p:sp>
        <p:nvSpPr>
          <p:cNvPr id="548" name="Google Shape;548;p67"/>
          <p:cNvSpPr txBox="1"/>
          <p:nvPr/>
        </p:nvSpPr>
        <p:spPr>
          <a:xfrm>
            <a:off x="3790125" y="5012300"/>
            <a:ext cx="5248500" cy="1573800"/>
          </a:xfrm>
          <a:prstGeom prst="rect">
            <a:avLst/>
          </a:prstGeom>
          <a:noFill/>
          <a:ln>
            <a:noFill/>
          </a:ln>
        </p:spPr>
        <p:txBody>
          <a:bodyPr spcFirstLastPara="1" wrap="square" lIns="91425" tIns="91425" rIns="91425" bIns="91425" anchor="t" anchorCtr="0">
            <a:noAutofit/>
          </a:bodyPr>
          <a:lstStyle/>
          <a:p>
            <a:pPr marL="457200" lvl="0" indent="-342900" algn="just" rtl="0">
              <a:lnSpc>
                <a:spcPct val="115000"/>
              </a:lnSpc>
              <a:spcBef>
                <a:spcPts val="0"/>
              </a:spcBef>
              <a:spcAft>
                <a:spcPts val="0"/>
              </a:spcAft>
              <a:buClr>
                <a:schemeClr val="dk1"/>
              </a:buClr>
              <a:buSzPts val="1800"/>
              <a:buFont typeface="Times New Roman"/>
              <a:buChar char="●"/>
            </a:pPr>
            <a:r>
              <a:rPr lang="en-US" sz="1800" dirty="0">
                <a:solidFill>
                  <a:schemeClr val="dk1"/>
                </a:solidFill>
                <a:latin typeface="Times New Roman"/>
                <a:ea typeface="Times New Roman"/>
                <a:cs typeface="Times New Roman"/>
                <a:sym typeface="Times New Roman"/>
              </a:rPr>
              <a:t>Detector installed on the surface in a clean room.</a:t>
            </a:r>
            <a:endParaRPr sz="1800" dirty="0">
              <a:solidFill>
                <a:schemeClr val="dk1"/>
              </a:solidFill>
              <a:latin typeface="Times New Roman"/>
              <a:ea typeface="Times New Roman"/>
              <a:cs typeface="Times New Roman"/>
              <a:sym typeface="Times New Roman"/>
            </a:endParaRPr>
          </a:p>
          <a:p>
            <a:pPr marL="457200" lvl="0" indent="0" algn="just" rtl="0">
              <a:lnSpc>
                <a:spcPct val="115000"/>
              </a:lnSpc>
              <a:spcBef>
                <a:spcPts val="0"/>
              </a:spcBef>
              <a:spcAft>
                <a:spcPts val="0"/>
              </a:spcAft>
              <a:buNone/>
            </a:pPr>
            <a:endParaRPr sz="1000" dirty="0">
              <a:solidFill>
                <a:schemeClr val="dk1"/>
              </a:solidFill>
              <a:latin typeface="Times New Roman"/>
              <a:ea typeface="Times New Roman"/>
              <a:cs typeface="Times New Roman"/>
              <a:sym typeface="Times New Roman"/>
            </a:endParaRPr>
          </a:p>
        </p:txBody>
      </p:sp>
      <p:pic>
        <p:nvPicPr>
          <p:cNvPr id="549" name="Google Shape;549;p67"/>
          <p:cNvPicPr preferRelativeResize="0"/>
          <p:nvPr/>
        </p:nvPicPr>
        <p:blipFill rotWithShape="1">
          <a:blip r:embed="rId5">
            <a:alphaModFix/>
          </a:blip>
          <a:srcRect/>
          <a:stretch/>
        </p:blipFill>
        <p:spPr>
          <a:xfrm>
            <a:off x="3744424" y="1619250"/>
            <a:ext cx="5339900" cy="3442633"/>
          </a:xfrm>
          <a:prstGeom prst="rect">
            <a:avLst/>
          </a:prstGeom>
          <a:noFill/>
          <a:ln>
            <a:noFill/>
          </a:ln>
        </p:spPr>
      </p:pic>
      <p:pic>
        <p:nvPicPr>
          <p:cNvPr id="550" name="Google Shape;550;p67"/>
          <p:cNvPicPr preferRelativeResize="0"/>
          <p:nvPr/>
        </p:nvPicPr>
        <p:blipFill rotWithShape="1">
          <a:blip r:embed="rId6">
            <a:alphaModFix/>
          </a:blip>
          <a:srcRect/>
          <a:stretch/>
        </p:blipFill>
        <p:spPr>
          <a:xfrm>
            <a:off x="152400" y="4056131"/>
            <a:ext cx="3527050" cy="2582293"/>
          </a:xfrm>
          <a:prstGeom prst="rect">
            <a:avLst/>
          </a:prstGeom>
          <a:noFill/>
          <a:ln>
            <a:noFill/>
          </a:ln>
        </p:spPr>
      </p:pic>
      <p:sp>
        <p:nvSpPr>
          <p:cNvPr id="551" name="Google Shape;551;p67"/>
          <p:cNvSpPr txBox="1"/>
          <p:nvPr/>
        </p:nvSpPr>
        <p:spPr>
          <a:xfrm>
            <a:off x="5050574" y="1875176"/>
            <a:ext cx="2839200" cy="3693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800">
                <a:solidFill>
                  <a:srgbClr val="FF0000"/>
                </a:solidFill>
                <a:latin typeface="Times"/>
                <a:ea typeface="Times"/>
                <a:cs typeface="Times"/>
                <a:sym typeface="Times"/>
              </a:rPr>
              <a:t>Electroformed copper (LSC)</a:t>
            </a:r>
            <a:endParaRPr sz="1800">
              <a:solidFill>
                <a:srgbClr val="FF0000"/>
              </a:solidFill>
              <a:latin typeface="Times"/>
              <a:ea typeface="Times"/>
              <a:cs typeface="Times"/>
              <a:sym typeface="Times"/>
            </a:endParaRPr>
          </a:p>
        </p:txBody>
      </p:sp>
      <p:sp>
        <p:nvSpPr>
          <p:cNvPr id="552" name="Google Shape;552;p67"/>
          <p:cNvSpPr/>
          <p:nvPr/>
        </p:nvSpPr>
        <p:spPr>
          <a:xfrm>
            <a:off x="5461535" y="2224381"/>
            <a:ext cx="1944900" cy="646200"/>
          </a:xfrm>
          <a:prstGeom prst="rect">
            <a:avLst/>
          </a:prstGeom>
          <a:noFill/>
          <a:ln>
            <a:noFill/>
          </a:ln>
        </p:spPr>
        <p:txBody>
          <a:bodyPr spcFirstLastPara="1" wrap="square" lIns="91425" tIns="45700" rIns="91425" bIns="45700" anchor="t" anchorCtr="0">
            <a:noAutofit/>
          </a:bodyPr>
          <a:lstStyle/>
          <a:p>
            <a:pPr marL="0" marR="0" lvl="0" indent="0" algn="just" rtl="0">
              <a:spcBef>
                <a:spcPts val="0"/>
              </a:spcBef>
              <a:spcAft>
                <a:spcPts val="0"/>
              </a:spcAft>
              <a:buNone/>
            </a:pPr>
            <a:r>
              <a:rPr lang="en-US" sz="1800">
                <a:solidFill>
                  <a:srgbClr val="FF0000"/>
                </a:solidFill>
                <a:latin typeface="Times New Roman"/>
                <a:ea typeface="Times New Roman"/>
                <a:cs typeface="Times New Roman"/>
                <a:sym typeface="Times New Roman"/>
              </a:rPr>
              <a:t>C</a:t>
            </a:r>
            <a:r>
              <a:rPr lang="en-US" sz="1800" baseline="-25000">
                <a:solidFill>
                  <a:srgbClr val="FF0000"/>
                </a:solidFill>
                <a:latin typeface="Times New Roman"/>
                <a:ea typeface="Times New Roman"/>
                <a:cs typeface="Times New Roman"/>
                <a:sym typeface="Times New Roman"/>
              </a:rPr>
              <a:t>bulk</a:t>
            </a:r>
            <a:r>
              <a:rPr lang="en-US" sz="1800">
                <a:solidFill>
                  <a:srgbClr val="FF0000"/>
                </a:solidFill>
                <a:latin typeface="Times New Roman"/>
                <a:ea typeface="Times New Roman"/>
                <a:cs typeface="Times New Roman"/>
                <a:sym typeface="Times New Roman"/>
              </a:rPr>
              <a:t> ≤ 51 mBq/kg </a:t>
            </a:r>
            <a:endParaRPr sz="1800">
              <a:solidFill>
                <a:srgbClr val="FF0000"/>
              </a:solidFill>
              <a:latin typeface="Times New Roman"/>
              <a:ea typeface="Times New Roman"/>
              <a:cs typeface="Times New Roman"/>
              <a:sym typeface="Times New Roman"/>
            </a:endParaRPr>
          </a:p>
          <a:p>
            <a:pPr marL="0" marR="0" lvl="0" indent="0" algn="just" rtl="0">
              <a:spcBef>
                <a:spcPts val="0"/>
              </a:spcBef>
              <a:spcAft>
                <a:spcPts val="0"/>
              </a:spcAft>
              <a:buNone/>
            </a:pPr>
            <a:r>
              <a:rPr lang="en-US" sz="1800">
                <a:solidFill>
                  <a:srgbClr val="FF0000"/>
                </a:solidFill>
                <a:latin typeface="Times New Roman"/>
                <a:ea typeface="Times New Roman"/>
                <a:cs typeface="Times New Roman"/>
                <a:sym typeface="Times New Roman"/>
              </a:rPr>
              <a:t>C</a:t>
            </a:r>
            <a:r>
              <a:rPr lang="en-US" sz="1800" baseline="-25000">
                <a:solidFill>
                  <a:srgbClr val="FF0000"/>
                </a:solidFill>
                <a:latin typeface="Times New Roman"/>
                <a:ea typeface="Times New Roman"/>
                <a:cs typeface="Times New Roman"/>
                <a:sym typeface="Times New Roman"/>
              </a:rPr>
              <a:t>sf</a:t>
            </a:r>
            <a:r>
              <a:rPr lang="en-US" sz="1800">
                <a:solidFill>
                  <a:srgbClr val="FF0000"/>
                </a:solidFill>
                <a:latin typeface="Times New Roman"/>
                <a:ea typeface="Times New Roman"/>
                <a:cs typeface="Times New Roman"/>
                <a:sym typeface="Times New Roman"/>
              </a:rPr>
              <a:t> ≤ 1 mBq/m</a:t>
            </a:r>
            <a:r>
              <a:rPr lang="en-US" sz="1800" baseline="30000">
                <a:solidFill>
                  <a:srgbClr val="FF0000"/>
                </a:solidFill>
                <a:latin typeface="Times New Roman"/>
                <a:ea typeface="Times New Roman"/>
                <a:cs typeface="Times New Roman"/>
                <a:sym typeface="Times New Roman"/>
              </a:rPr>
              <a:t>2</a:t>
            </a:r>
            <a:endParaRPr>
              <a:solidFill>
                <a:srgbClr val="FF0000"/>
              </a:solidFill>
            </a:endParaRPr>
          </a:p>
        </p:txBody>
      </p:sp>
      <p:sp>
        <p:nvSpPr>
          <p:cNvPr id="12" name="TextBox 11"/>
          <p:cNvSpPr txBox="1"/>
          <p:nvPr/>
        </p:nvSpPr>
        <p:spPr>
          <a:xfrm>
            <a:off x="3790125" y="5569259"/>
            <a:ext cx="5294199" cy="954107"/>
          </a:xfrm>
          <a:prstGeom prst="rect">
            <a:avLst/>
          </a:prstGeom>
          <a:noFill/>
        </p:spPr>
        <p:txBody>
          <a:bodyPr wrap="square" rtlCol="0">
            <a:spAutoFit/>
          </a:bodyPr>
          <a:lstStyle/>
          <a:p>
            <a:r>
              <a:rPr lang="en-US" dirty="0">
                <a:hlinkClick r:id="rId7"/>
              </a:rPr>
              <a:t>https://www.sciencedirect.com/science/article/pii/</a:t>
            </a:r>
            <a:r>
              <a:rPr lang="en-US" dirty="0" smtClean="0">
                <a:hlinkClick r:id="rId7"/>
              </a:rPr>
              <a:t>S0969804316305176</a:t>
            </a:r>
            <a:endParaRPr lang="en-US" dirty="0" smtClean="0"/>
          </a:p>
          <a:p>
            <a:endParaRPr lang="en-US" dirty="0" smtClean="0"/>
          </a:p>
          <a:p>
            <a:endParaRPr lang="en-US" dirty="0" smtClean="0"/>
          </a:p>
        </p:txBody>
      </p:sp>
      <p:sp>
        <p:nvSpPr>
          <p:cNvPr id="13" name="Google Shape;576;p69"/>
          <p:cNvSpPr txBox="1"/>
          <p:nvPr/>
        </p:nvSpPr>
        <p:spPr>
          <a:xfrm>
            <a:off x="3679449" y="6134175"/>
            <a:ext cx="5359175" cy="4266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US" sz="2100" dirty="0">
                <a:solidFill>
                  <a:srgbClr val="FF0000"/>
                </a:solidFill>
              </a:rPr>
              <a:t>See talk tomorrow </a:t>
            </a:r>
            <a:r>
              <a:rPr lang="mr-IN" sz="2100" dirty="0" smtClean="0">
                <a:solidFill>
                  <a:srgbClr val="FF0000"/>
                </a:solidFill>
              </a:rPr>
              <a:t>–</a:t>
            </a:r>
            <a:r>
              <a:rPr lang="en-US" sz="2100" dirty="0" smtClean="0">
                <a:solidFill>
                  <a:srgbClr val="FF0000"/>
                </a:solidFill>
              </a:rPr>
              <a:t> </a:t>
            </a:r>
            <a:r>
              <a:rPr lang="en-US" sz="2100" dirty="0">
                <a:solidFill>
                  <a:srgbClr val="FF0000"/>
                </a:solidFill>
              </a:rPr>
              <a:t>09</a:t>
            </a:r>
            <a:r>
              <a:rPr lang="en-US" sz="2100" dirty="0" smtClean="0">
                <a:solidFill>
                  <a:srgbClr val="FF0000"/>
                </a:solidFill>
              </a:rPr>
              <a:t>:</a:t>
            </a:r>
            <a:r>
              <a:rPr lang="en-US" sz="2100" dirty="0" smtClean="0">
                <a:solidFill>
                  <a:srgbClr val="FF0000"/>
                </a:solidFill>
              </a:rPr>
              <a:t>00</a:t>
            </a:r>
            <a:r>
              <a:rPr lang="en-US" sz="2100" dirty="0" smtClean="0">
                <a:solidFill>
                  <a:srgbClr val="FF0000"/>
                </a:solidFill>
              </a:rPr>
              <a:t> </a:t>
            </a:r>
            <a:r>
              <a:rPr lang="mr-IN" sz="2100" dirty="0" smtClean="0">
                <a:solidFill>
                  <a:srgbClr val="FF0000"/>
                </a:solidFill>
              </a:rPr>
              <a:t>–</a:t>
            </a:r>
            <a:r>
              <a:rPr lang="en-US" sz="2100" dirty="0" smtClean="0">
                <a:solidFill>
                  <a:srgbClr val="FF0000"/>
                </a:solidFill>
              </a:rPr>
              <a:t> </a:t>
            </a:r>
            <a:r>
              <a:rPr lang="en-US" sz="2100" dirty="0">
                <a:solidFill>
                  <a:srgbClr val="FF0000"/>
                </a:solidFill>
              </a:rPr>
              <a:t>09</a:t>
            </a:r>
            <a:r>
              <a:rPr lang="en-US" sz="2100" dirty="0" smtClean="0">
                <a:solidFill>
                  <a:srgbClr val="FF0000"/>
                </a:solidFill>
              </a:rPr>
              <a:t>:25</a:t>
            </a:r>
            <a:r>
              <a:rPr lang="en-US" sz="2100" dirty="0">
                <a:solidFill>
                  <a:srgbClr val="FF0000"/>
                </a:solidFill>
              </a:rPr>
              <a:t>!</a:t>
            </a:r>
            <a:endParaRPr sz="2100" dirty="0">
              <a:solidFill>
                <a:srgbClr val="FF0000"/>
              </a:solidFill>
            </a:endParaRPr>
          </a:p>
          <a:p>
            <a:pPr marL="0" lvl="0" indent="0" algn="ctr" rtl="0">
              <a:spcBef>
                <a:spcPts val="0"/>
              </a:spcBef>
              <a:spcAft>
                <a:spcPts val="0"/>
              </a:spcAft>
              <a:buNone/>
            </a:pPr>
            <a:endParaRPr sz="1800" dirty="0"/>
          </a:p>
        </p:txBody>
      </p:sp>
    </p:spTree>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556"/>
        <p:cNvGrpSpPr/>
        <p:nvPr/>
      </p:nvGrpSpPr>
      <p:grpSpPr>
        <a:xfrm>
          <a:off x="0" y="0"/>
          <a:ext cx="0" cy="0"/>
          <a:chOff x="0" y="0"/>
          <a:chExt cx="0" cy="0"/>
        </a:xfrm>
      </p:grpSpPr>
      <p:sp>
        <p:nvSpPr>
          <p:cNvPr id="557" name="Google Shape;557;p68"/>
          <p:cNvSpPr txBox="1">
            <a:spLocks noGrp="1"/>
          </p:cNvSpPr>
          <p:nvPr>
            <p:ph type="sldNum" idx="12"/>
          </p:nvPr>
        </p:nvSpPr>
        <p:spPr>
          <a:xfrm>
            <a:off x="6553200" y="6638437"/>
            <a:ext cx="2133600" cy="231600"/>
          </a:xfrm>
          <a:prstGeom prst="rect">
            <a:avLst/>
          </a:prstGeom>
          <a:noFill/>
          <a:ln>
            <a:noFill/>
          </a:ln>
        </p:spPr>
        <p:txBody>
          <a:bodyPr spcFirstLastPara="1" wrap="square" lIns="91425" tIns="45700" rIns="91425" bIns="45700" anchor="ctr" anchorCtr="0">
            <a:noAutofit/>
          </a:bodyPr>
          <a:lstStyle/>
          <a:p>
            <a:pPr marL="0" marR="0" lvl="0" indent="0" algn="r" rtl="0">
              <a:spcBef>
                <a:spcPts val="0"/>
              </a:spcBef>
              <a:spcAft>
                <a:spcPts val="0"/>
              </a:spcAft>
              <a:buNone/>
            </a:pPr>
            <a:fld id="{00000000-1234-1234-1234-123412341234}" type="slidenum">
              <a:rPr lang="en-US" sz="1200" b="0" i="0" u="none" strike="noStrike" cap="none">
                <a:solidFill>
                  <a:srgbClr val="898989"/>
                </a:solidFill>
                <a:latin typeface="Calibri"/>
                <a:ea typeface="Calibri"/>
                <a:cs typeface="Calibri"/>
                <a:sym typeface="Calibri"/>
              </a:rPr>
              <a:t>14</a:t>
            </a:fld>
            <a:endParaRPr sz="1200" b="0" i="0" u="none" strike="noStrike" cap="none">
              <a:solidFill>
                <a:srgbClr val="898989"/>
              </a:solidFill>
              <a:latin typeface="Calibri"/>
              <a:ea typeface="Calibri"/>
              <a:cs typeface="Calibri"/>
              <a:sym typeface="Calibri"/>
            </a:endParaRPr>
          </a:p>
        </p:txBody>
      </p:sp>
      <p:sp>
        <p:nvSpPr>
          <p:cNvPr id="558" name="Google Shape;558;p68"/>
          <p:cNvSpPr txBox="1">
            <a:spLocks noGrp="1"/>
          </p:cNvSpPr>
          <p:nvPr>
            <p:ph type="dt" idx="10"/>
          </p:nvPr>
        </p:nvSpPr>
        <p:spPr>
          <a:xfrm>
            <a:off x="457200" y="6638437"/>
            <a:ext cx="2133600" cy="231600"/>
          </a:xfrm>
          <a:prstGeom prst="rect">
            <a:avLst/>
          </a:prstGeom>
          <a:noFill/>
          <a:ln>
            <a:noFill/>
          </a:ln>
        </p:spPr>
        <p:txBody>
          <a:bodyPr spcFirstLastPara="1" wrap="square" lIns="91425" tIns="45700" rIns="91425" bIns="45700" anchor="ctr" anchorCtr="0">
            <a:noAutofit/>
          </a:bodyPr>
          <a:lstStyle/>
          <a:p>
            <a:pPr marL="0" lvl="0" indent="0" algn="l" rtl="0">
              <a:lnSpc>
                <a:spcPct val="100000"/>
              </a:lnSpc>
              <a:spcBef>
                <a:spcPts val="0"/>
              </a:spcBef>
              <a:spcAft>
                <a:spcPts val="0"/>
              </a:spcAft>
              <a:buSzPts val="1400"/>
              <a:buNone/>
            </a:pPr>
            <a:r>
              <a:rPr lang="en-US"/>
              <a:t>21/05/19</a:t>
            </a:r>
            <a:endParaRPr/>
          </a:p>
        </p:txBody>
      </p:sp>
      <p:sp>
        <p:nvSpPr>
          <p:cNvPr id="559" name="Google Shape;559;p68"/>
          <p:cNvSpPr txBox="1">
            <a:spLocks noGrp="1"/>
          </p:cNvSpPr>
          <p:nvPr>
            <p:ph type="ftr" idx="11"/>
          </p:nvPr>
        </p:nvSpPr>
        <p:spPr>
          <a:xfrm>
            <a:off x="3124200" y="6638437"/>
            <a:ext cx="2895600" cy="231600"/>
          </a:xfrm>
          <a:prstGeom prst="rect">
            <a:avLst/>
          </a:prstGeom>
          <a:noFill/>
          <a:ln>
            <a:noFill/>
          </a:ln>
        </p:spPr>
        <p:txBody>
          <a:bodyPr spcFirstLastPara="1" wrap="square" lIns="91425" tIns="45700" rIns="91425" bIns="45700" anchor="ctr" anchorCtr="0">
            <a:noAutofit/>
          </a:bodyPr>
          <a:lstStyle/>
          <a:p>
            <a:pPr marL="0" lvl="0" indent="0" algn="ctr" rtl="0">
              <a:lnSpc>
                <a:spcPct val="100000"/>
              </a:lnSpc>
              <a:spcBef>
                <a:spcPts val="0"/>
              </a:spcBef>
              <a:spcAft>
                <a:spcPts val="0"/>
              </a:spcAft>
              <a:buSzPts val="1100"/>
              <a:buNone/>
            </a:pPr>
            <a:r>
              <a:rPr lang="en-US"/>
              <a:t>LRT2019</a:t>
            </a:r>
            <a:endParaRPr/>
          </a:p>
        </p:txBody>
      </p:sp>
      <p:pic>
        <p:nvPicPr>
          <p:cNvPr id="560" name="Google Shape;560;p68"/>
          <p:cNvPicPr preferRelativeResize="0"/>
          <p:nvPr/>
        </p:nvPicPr>
        <p:blipFill>
          <a:blip r:embed="rId3">
            <a:alphaModFix/>
          </a:blip>
          <a:stretch>
            <a:fillRect/>
          </a:stretch>
        </p:blipFill>
        <p:spPr>
          <a:xfrm>
            <a:off x="152400" y="1724300"/>
            <a:ext cx="3623950" cy="2475500"/>
          </a:xfrm>
          <a:prstGeom prst="rect">
            <a:avLst/>
          </a:prstGeom>
          <a:noFill/>
          <a:ln>
            <a:noFill/>
          </a:ln>
        </p:spPr>
      </p:pic>
      <p:sp>
        <p:nvSpPr>
          <p:cNvPr id="561" name="Google Shape;561;p68"/>
          <p:cNvSpPr txBox="1"/>
          <p:nvPr/>
        </p:nvSpPr>
        <p:spPr>
          <a:xfrm>
            <a:off x="-53175" y="1006700"/>
            <a:ext cx="9144000" cy="717600"/>
          </a:xfrm>
          <a:prstGeom prst="rect">
            <a:avLst/>
          </a:prstGeom>
          <a:noFill/>
          <a:ln>
            <a:noFill/>
          </a:ln>
        </p:spPr>
        <p:txBody>
          <a:bodyPr spcFirstLastPara="1" wrap="square" lIns="91425" tIns="91425" rIns="91425" bIns="91425" anchor="t" anchorCtr="0">
            <a:noAutofit/>
          </a:bodyPr>
          <a:lstStyle/>
          <a:p>
            <a:pPr marL="0" lvl="0" indent="0" algn="ctr" rtl="0">
              <a:lnSpc>
                <a:spcPct val="120000"/>
              </a:lnSpc>
              <a:spcBef>
                <a:spcPts val="0"/>
              </a:spcBef>
              <a:spcAft>
                <a:spcPts val="0"/>
              </a:spcAft>
              <a:buNone/>
            </a:pPr>
            <a:r>
              <a:rPr lang="en-US" sz="3600" b="1">
                <a:solidFill>
                  <a:srgbClr val="FBC82F"/>
                </a:solidFill>
              </a:rPr>
              <a:t>UltraLo-1800 Brown</a:t>
            </a:r>
            <a:endParaRPr sz="1100">
              <a:solidFill>
                <a:schemeClr val="dk1"/>
              </a:solidFill>
            </a:endParaRPr>
          </a:p>
        </p:txBody>
      </p:sp>
      <p:pic>
        <p:nvPicPr>
          <p:cNvPr id="562" name="Google Shape;562;p68" descr="LZlogo_gold2.pdf"/>
          <p:cNvPicPr preferRelativeResize="0"/>
          <p:nvPr/>
        </p:nvPicPr>
        <p:blipFill rotWithShape="1">
          <a:blip r:embed="rId4">
            <a:alphaModFix/>
          </a:blip>
          <a:srcRect/>
          <a:stretch/>
        </p:blipFill>
        <p:spPr>
          <a:xfrm>
            <a:off x="66449" y="1006700"/>
            <a:ext cx="917051" cy="1476799"/>
          </a:xfrm>
          <a:prstGeom prst="rect">
            <a:avLst/>
          </a:prstGeom>
          <a:noFill/>
          <a:ln w="9525" cap="flat" cmpd="sng">
            <a:solidFill>
              <a:srgbClr val="F3B021"/>
            </a:solidFill>
            <a:prstDash val="solid"/>
            <a:round/>
            <a:headEnd type="none" w="sm" len="sm"/>
            <a:tailEnd type="none" w="sm" len="sm"/>
          </a:ln>
        </p:spPr>
      </p:pic>
      <p:sp>
        <p:nvSpPr>
          <p:cNvPr id="563" name="Google Shape;563;p68"/>
          <p:cNvSpPr txBox="1"/>
          <p:nvPr/>
        </p:nvSpPr>
        <p:spPr>
          <a:xfrm>
            <a:off x="3776350" y="1627600"/>
            <a:ext cx="5367600" cy="2572200"/>
          </a:xfrm>
          <a:prstGeom prst="rect">
            <a:avLst/>
          </a:prstGeom>
          <a:noFill/>
          <a:ln>
            <a:noFill/>
          </a:ln>
        </p:spPr>
        <p:txBody>
          <a:bodyPr spcFirstLastPara="1" wrap="square" lIns="91425" tIns="91425" rIns="91425" bIns="91425" anchor="t" anchorCtr="0">
            <a:noAutofit/>
          </a:bodyPr>
          <a:lstStyle/>
          <a:p>
            <a:pPr marL="457200" lvl="0" indent="-355600" algn="l" rtl="0">
              <a:lnSpc>
                <a:spcPct val="115000"/>
              </a:lnSpc>
              <a:spcBef>
                <a:spcPts val="0"/>
              </a:spcBef>
              <a:spcAft>
                <a:spcPts val="0"/>
              </a:spcAft>
              <a:buClr>
                <a:schemeClr val="dk1"/>
              </a:buClr>
              <a:buSzPts val="2000"/>
              <a:buChar char="●"/>
            </a:pPr>
            <a:r>
              <a:rPr lang="en-US" sz="2000" b="1">
                <a:solidFill>
                  <a:schemeClr val="dk1"/>
                </a:solidFill>
              </a:rPr>
              <a:t>Compiled significant background data under periods of low activity (18 days, plot below) shows a sharp falloff beyond a 5.3 MeV alpha peak.</a:t>
            </a:r>
            <a:endParaRPr sz="2000" b="1">
              <a:solidFill>
                <a:schemeClr val="dk1"/>
              </a:solidFill>
            </a:endParaRPr>
          </a:p>
          <a:p>
            <a:pPr marL="914400" lvl="1" indent="-330200" algn="l" rtl="0">
              <a:lnSpc>
                <a:spcPct val="115000"/>
              </a:lnSpc>
              <a:spcBef>
                <a:spcPts val="0"/>
              </a:spcBef>
              <a:spcAft>
                <a:spcPts val="0"/>
              </a:spcAft>
              <a:buClr>
                <a:srgbClr val="A61C00"/>
              </a:buClr>
              <a:buSzPts val="1600"/>
              <a:buChar char="○"/>
            </a:pPr>
            <a:r>
              <a:rPr lang="en-US" sz="1600" b="1">
                <a:solidFill>
                  <a:srgbClr val="A61C00"/>
                </a:solidFill>
              </a:rPr>
              <a:t>Implies that a significant portion of background is from </a:t>
            </a:r>
            <a:r>
              <a:rPr lang="en-US" sz="1600" b="1" baseline="30000">
                <a:solidFill>
                  <a:srgbClr val="A61C00"/>
                </a:solidFill>
              </a:rPr>
              <a:t>210</a:t>
            </a:r>
            <a:r>
              <a:rPr lang="en-US" sz="1600" b="1">
                <a:solidFill>
                  <a:srgbClr val="A61C00"/>
                </a:solidFill>
              </a:rPr>
              <a:t>Po liner and tray surface contamination</a:t>
            </a:r>
            <a:endParaRPr sz="1600" b="1">
              <a:solidFill>
                <a:srgbClr val="A61C00"/>
              </a:solidFill>
            </a:endParaRPr>
          </a:p>
          <a:p>
            <a:pPr marL="0" lvl="0" indent="0" algn="l" rtl="0">
              <a:spcBef>
                <a:spcPts val="0"/>
              </a:spcBef>
              <a:spcAft>
                <a:spcPts val="0"/>
              </a:spcAft>
              <a:buNone/>
            </a:pPr>
            <a:endParaRPr>
              <a:latin typeface="Calibri"/>
              <a:ea typeface="Calibri"/>
              <a:cs typeface="Calibri"/>
              <a:sym typeface="Calibri"/>
            </a:endParaRPr>
          </a:p>
        </p:txBody>
      </p:sp>
      <p:sp>
        <p:nvSpPr>
          <p:cNvPr id="564" name="Google Shape;564;p68"/>
          <p:cNvSpPr txBox="1"/>
          <p:nvPr/>
        </p:nvSpPr>
        <p:spPr>
          <a:xfrm>
            <a:off x="66450" y="4266325"/>
            <a:ext cx="4830300" cy="2372100"/>
          </a:xfrm>
          <a:prstGeom prst="rect">
            <a:avLst/>
          </a:prstGeom>
          <a:noFill/>
          <a:ln>
            <a:noFill/>
          </a:ln>
        </p:spPr>
        <p:txBody>
          <a:bodyPr spcFirstLastPara="1" wrap="square" lIns="91425" tIns="91425" rIns="91425" bIns="91425" anchor="t" anchorCtr="0">
            <a:noAutofit/>
          </a:bodyPr>
          <a:lstStyle/>
          <a:p>
            <a:pPr marL="457200" lvl="0" indent="-355600" algn="l" rtl="0">
              <a:lnSpc>
                <a:spcPct val="115000"/>
              </a:lnSpc>
              <a:spcBef>
                <a:spcPts val="0"/>
              </a:spcBef>
              <a:spcAft>
                <a:spcPts val="0"/>
              </a:spcAft>
              <a:buClr>
                <a:schemeClr val="dk1"/>
              </a:buClr>
              <a:buSzPts val="2000"/>
              <a:buChar char="●"/>
            </a:pPr>
            <a:r>
              <a:rPr lang="en-US" sz="2000" b="1">
                <a:solidFill>
                  <a:schemeClr val="dk1"/>
                </a:solidFill>
              </a:rPr>
              <a:t>Non-Polonium backgrounds are eliminated via the [4.0 - 5.8 MeV] energy cut, reducing overall background event rate by 1.55 ± 0.07 times.</a:t>
            </a:r>
            <a:endParaRPr sz="2000" b="1">
              <a:solidFill>
                <a:schemeClr val="dk1"/>
              </a:solidFill>
            </a:endParaRPr>
          </a:p>
          <a:p>
            <a:pPr marL="0" lvl="0" indent="0" algn="l" rtl="0">
              <a:spcBef>
                <a:spcPts val="0"/>
              </a:spcBef>
              <a:spcAft>
                <a:spcPts val="0"/>
              </a:spcAft>
              <a:buNone/>
            </a:pPr>
            <a:endParaRPr>
              <a:latin typeface="Calibri"/>
              <a:ea typeface="Calibri"/>
              <a:cs typeface="Calibri"/>
              <a:sym typeface="Calibri"/>
            </a:endParaRPr>
          </a:p>
        </p:txBody>
      </p:sp>
      <p:pic>
        <p:nvPicPr>
          <p:cNvPr id="565" name="Google Shape;565;p68"/>
          <p:cNvPicPr preferRelativeResize="0"/>
          <p:nvPr/>
        </p:nvPicPr>
        <p:blipFill>
          <a:blip r:embed="rId5">
            <a:alphaModFix/>
          </a:blip>
          <a:stretch>
            <a:fillRect/>
          </a:stretch>
        </p:blipFill>
        <p:spPr>
          <a:xfrm>
            <a:off x="5263162" y="4022698"/>
            <a:ext cx="3672312" cy="2475501"/>
          </a:xfrm>
          <a:prstGeom prst="rect">
            <a:avLst/>
          </a:prstGeom>
          <a:noFill/>
          <a:ln>
            <a:noFill/>
          </a:ln>
        </p:spPr>
      </p:pic>
      <p:sp>
        <p:nvSpPr>
          <p:cNvPr id="566" name="Google Shape;566;p68"/>
          <p:cNvSpPr txBox="1"/>
          <p:nvPr/>
        </p:nvSpPr>
        <p:spPr>
          <a:xfrm>
            <a:off x="7118375" y="1057950"/>
            <a:ext cx="1897500" cy="553800"/>
          </a:xfrm>
          <a:prstGeom prst="rect">
            <a:avLst/>
          </a:prstGeom>
          <a:noFill/>
          <a:ln w="9525" cap="flat" cmpd="sng">
            <a:solidFill>
              <a:srgbClr val="000000"/>
            </a:solidFill>
            <a:prstDash val="solid"/>
            <a:round/>
            <a:headEnd type="none" w="sm" len="sm"/>
            <a:tailEnd type="none" w="sm" len="sm"/>
          </a:ln>
        </p:spPr>
        <p:txBody>
          <a:bodyPr spcFirstLastPara="1" wrap="square" lIns="91425" tIns="91425" rIns="91425" bIns="91425" anchor="t" anchorCtr="0">
            <a:noAutofit/>
          </a:bodyPr>
          <a:lstStyle/>
          <a:p>
            <a:pPr marL="0" lvl="0" indent="0" algn="l" rtl="0">
              <a:spcBef>
                <a:spcPts val="0"/>
              </a:spcBef>
              <a:spcAft>
                <a:spcPts val="0"/>
              </a:spcAft>
              <a:buNone/>
            </a:pPr>
            <a:r>
              <a:rPr lang="en-US" sz="2100">
                <a:latin typeface="Calibri"/>
                <a:ea typeface="Calibri"/>
                <a:cs typeface="Calibri"/>
                <a:sym typeface="Calibri"/>
              </a:rPr>
              <a:t>Chasey Rhye</a:t>
            </a:r>
            <a:endParaRPr sz="2100">
              <a:latin typeface="Calibri"/>
              <a:ea typeface="Calibri"/>
              <a:cs typeface="Calibri"/>
              <a:sym typeface="Calibri"/>
            </a:endParaRPr>
          </a:p>
          <a:p>
            <a:pPr marL="0" lvl="0" indent="0" algn="l" rtl="0">
              <a:spcBef>
                <a:spcPts val="0"/>
              </a:spcBef>
              <a:spcAft>
                <a:spcPts val="0"/>
              </a:spcAft>
              <a:buNone/>
            </a:pPr>
            <a:r>
              <a:rPr lang="en-US" sz="1100">
                <a:solidFill>
                  <a:schemeClr val="dk1"/>
                </a:solidFill>
              </a:rPr>
              <a:t>		 	 	 		</a:t>
            </a:r>
            <a:endParaRPr sz="1100">
              <a:solidFill>
                <a:schemeClr val="dk1"/>
              </a:solidFill>
            </a:endParaRPr>
          </a:p>
          <a:p>
            <a:pPr marL="0" lvl="0" indent="0" algn="l" rtl="0">
              <a:spcBef>
                <a:spcPts val="0"/>
              </a:spcBef>
              <a:spcAft>
                <a:spcPts val="0"/>
              </a:spcAft>
              <a:buNone/>
            </a:pPr>
            <a:r>
              <a:rPr lang="en-US" sz="1100">
                <a:solidFill>
                  <a:schemeClr val="dk1"/>
                </a:solidFill>
              </a:rPr>
              <a:t>			</a:t>
            </a:r>
            <a:endParaRPr sz="1100">
              <a:solidFill>
                <a:schemeClr val="dk1"/>
              </a:solidFill>
            </a:endParaRPr>
          </a:p>
          <a:p>
            <a:pPr marL="0" lvl="0" indent="0" algn="l" rtl="0">
              <a:spcBef>
                <a:spcPts val="0"/>
              </a:spcBef>
              <a:spcAft>
                <a:spcPts val="0"/>
              </a:spcAft>
              <a:buNone/>
            </a:pPr>
            <a:r>
              <a:rPr lang="en-US" sz="1100">
                <a:solidFill>
                  <a:schemeClr val="dk1"/>
                </a:solidFill>
              </a:rPr>
              <a:t>				</a:t>
            </a:r>
            <a:endParaRPr sz="1100">
              <a:solidFill>
                <a:schemeClr val="dk1"/>
              </a:solidFill>
            </a:endParaRPr>
          </a:p>
          <a:p>
            <a:pPr marL="0" lvl="0" indent="0" algn="l" rtl="0">
              <a:spcBef>
                <a:spcPts val="0"/>
              </a:spcBef>
              <a:spcAft>
                <a:spcPts val="0"/>
              </a:spcAft>
              <a:buNone/>
            </a:pPr>
            <a:r>
              <a:rPr lang="en-US" sz="1100">
                <a:solidFill>
                  <a:schemeClr val="dk1"/>
                </a:solidFill>
              </a:rPr>
              <a:t>					</a:t>
            </a:r>
            <a:endParaRPr sz="1100">
              <a:solidFill>
                <a:schemeClr val="dk1"/>
              </a:solidFill>
            </a:endParaRPr>
          </a:p>
          <a:p>
            <a:pPr marL="0" lvl="0" indent="0" algn="l" rtl="0">
              <a:spcBef>
                <a:spcPts val="0"/>
              </a:spcBef>
              <a:spcAft>
                <a:spcPts val="0"/>
              </a:spcAft>
              <a:buNone/>
            </a:pPr>
            <a:r>
              <a:rPr lang="en-US" sz="1100">
                <a:solidFill>
                  <a:schemeClr val="dk1"/>
                </a:solidFill>
              </a:rPr>
              <a:t>						</a:t>
            </a:r>
            <a:endParaRPr sz="1100">
              <a:solidFill>
                <a:schemeClr val="dk1"/>
              </a:solidFill>
            </a:endParaRPr>
          </a:p>
          <a:p>
            <a:pPr marL="0" lvl="0" indent="0" algn="l" rtl="0">
              <a:spcBef>
                <a:spcPts val="0"/>
              </a:spcBef>
              <a:spcAft>
                <a:spcPts val="0"/>
              </a:spcAft>
              <a:buNone/>
            </a:pPr>
            <a:r>
              <a:rPr lang="en-US" sz="1100">
                <a:solidFill>
                  <a:schemeClr val="dk1"/>
                </a:solidFill>
              </a:rPr>
              <a:t>					</a:t>
            </a:r>
            <a:endParaRPr sz="1100">
              <a:solidFill>
                <a:schemeClr val="dk1"/>
              </a:solidFill>
            </a:endParaRPr>
          </a:p>
          <a:p>
            <a:pPr marL="0" lvl="0" indent="0" algn="l" rtl="0">
              <a:spcBef>
                <a:spcPts val="0"/>
              </a:spcBef>
              <a:spcAft>
                <a:spcPts val="0"/>
              </a:spcAft>
              <a:buNone/>
            </a:pPr>
            <a:r>
              <a:rPr lang="en-US" sz="1100">
                <a:solidFill>
                  <a:schemeClr val="dk1"/>
                </a:solidFill>
              </a:rPr>
              <a:t>				</a:t>
            </a:r>
            <a:endParaRPr sz="1100">
              <a:solidFill>
                <a:schemeClr val="dk1"/>
              </a:solidFill>
            </a:endParaRPr>
          </a:p>
          <a:p>
            <a:pPr marL="0" lvl="0" indent="0" algn="l" rtl="0">
              <a:spcBef>
                <a:spcPts val="0"/>
              </a:spcBef>
              <a:spcAft>
                <a:spcPts val="0"/>
              </a:spcAft>
              <a:buNone/>
            </a:pPr>
            <a:r>
              <a:rPr lang="en-US" sz="1100">
                <a:solidFill>
                  <a:schemeClr val="dk1"/>
                </a:solidFill>
              </a:rPr>
              <a:t>			</a:t>
            </a:r>
            <a:endParaRPr sz="1100">
              <a:solidFill>
                <a:schemeClr val="dk1"/>
              </a:solidFill>
            </a:endParaRPr>
          </a:p>
          <a:p>
            <a:pPr marL="0" lvl="0" indent="0" algn="l" rtl="0">
              <a:spcBef>
                <a:spcPts val="0"/>
              </a:spcBef>
              <a:spcAft>
                <a:spcPts val="0"/>
              </a:spcAft>
              <a:buNone/>
            </a:pPr>
            <a:r>
              <a:rPr lang="en-US" sz="1100">
                <a:solidFill>
                  <a:schemeClr val="dk1"/>
                </a:solidFill>
              </a:rPr>
              <a:t>		</a:t>
            </a:r>
            <a:endParaRPr sz="1100">
              <a:solidFill>
                <a:schemeClr val="dk1"/>
              </a:solidFill>
            </a:endParaRPr>
          </a:p>
          <a:p>
            <a:pPr marL="0" lvl="0" indent="0" algn="l" rtl="0">
              <a:spcBef>
                <a:spcPts val="0"/>
              </a:spcBef>
              <a:spcAft>
                <a:spcPts val="0"/>
              </a:spcAft>
              <a:buNone/>
            </a:pPr>
            <a:endParaRPr sz="2100">
              <a:solidFill>
                <a:srgbClr val="FFA700"/>
              </a:solidFill>
              <a:latin typeface="Calibri"/>
              <a:ea typeface="Calibri"/>
              <a:cs typeface="Calibri"/>
              <a:sym typeface="Calibri"/>
            </a:endParaRPr>
          </a:p>
        </p:txBody>
      </p:sp>
    </p:spTree>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570"/>
        <p:cNvGrpSpPr/>
        <p:nvPr/>
      </p:nvGrpSpPr>
      <p:grpSpPr>
        <a:xfrm>
          <a:off x="0" y="0"/>
          <a:ext cx="0" cy="0"/>
          <a:chOff x="0" y="0"/>
          <a:chExt cx="0" cy="0"/>
        </a:xfrm>
      </p:grpSpPr>
      <p:sp>
        <p:nvSpPr>
          <p:cNvPr id="571" name="Google Shape;571;p69"/>
          <p:cNvSpPr txBox="1">
            <a:spLocks noGrp="1"/>
          </p:cNvSpPr>
          <p:nvPr>
            <p:ph type="sldNum" idx="12"/>
          </p:nvPr>
        </p:nvSpPr>
        <p:spPr>
          <a:xfrm>
            <a:off x="6553200" y="6638437"/>
            <a:ext cx="2133600" cy="231600"/>
          </a:xfrm>
          <a:prstGeom prst="rect">
            <a:avLst/>
          </a:prstGeom>
          <a:noFill/>
          <a:ln>
            <a:noFill/>
          </a:ln>
        </p:spPr>
        <p:txBody>
          <a:bodyPr spcFirstLastPara="1" wrap="square" lIns="91425" tIns="45700" rIns="91425" bIns="45700" anchor="ctr" anchorCtr="0">
            <a:noAutofit/>
          </a:bodyPr>
          <a:lstStyle/>
          <a:p>
            <a:pPr marL="0" marR="0" lvl="0" indent="0" algn="r" rtl="0">
              <a:spcBef>
                <a:spcPts val="0"/>
              </a:spcBef>
              <a:spcAft>
                <a:spcPts val="0"/>
              </a:spcAft>
              <a:buNone/>
            </a:pPr>
            <a:fld id="{00000000-1234-1234-1234-123412341234}" type="slidenum">
              <a:rPr lang="en-US" sz="1200" b="0" i="0" u="none" strike="noStrike" cap="none">
                <a:solidFill>
                  <a:srgbClr val="898989"/>
                </a:solidFill>
                <a:latin typeface="Calibri"/>
                <a:ea typeface="Calibri"/>
                <a:cs typeface="Calibri"/>
                <a:sym typeface="Calibri"/>
              </a:rPr>
              <a:t>15</a:t>
            </a:fld>
            <a:endParaRPr sz="1200" b="0" i="0" u="none" strike="noStrike" cap="none">
              <a:solidFill>
                <a:srgbClr val="898989"/>
              </a:solidFill>
              <a:latin typeface="Calibri"/>
              <a:ea typeface="Calibri"/>
              <a:cs typeface="Calibri"/>
              <a:sym typeface="Calibri"/>
            </a:endParaRPr>
          </a:p>
        </p:txBody>
      </p:sp>
      <p:sp>
        <p:nvSpPr>
          <p:cNvPr id="572" name="Google Shape;572;p69"/>
          <p:cNvSpPr txBox="1">
            <a:spLocks noGrp="1"/>
          </p:cNvSpPr>
          <p:nvPr>
            <p:ph type="dt" idx="10"/>
          </p:nvPr>
        </p:nvSpPr>
        <p:spPr>
          <a:xfrm>
            <a:off x="457200" y="6638437"/>
            <a:ext cx="2133600" cy="231600"/>
          </a:xfrm>
          <a:prstGeom prst="rect">
            <a:avLst/>
          </a:prstGeom>
          <a:noFill/>
          <a:ln>
            <a:noFill/>
          </a:ln>
        </p:spPr>
        <p:txBody>
          <a:bodyPr spcFirstLastPara="1" wrap="square" lIns="91425" tIns="45700" rIns="91425" bIns="45700" anchor="ctr" anchorCtr="0">
            <a:noAutofit/>
          </a:bodyPr>
          <a:lstStyle/>
          <a:p>
            <a:pPr marL="0" lvl="0" indent="0" algn="l" rtl="0">
              <a:lnSpc>
                <a:spcPct val="100000"/>
              </a:lnSpc>
              <a:spcBef>
                <a:spcPts val="0"/>
              </a:spcBef>
              <a:spcAft>
                <a:spcPts val="0"/>
              </a:spcAft>
              <a:buSzPts val="1400"/>
              <a:buNone/>
            </a:pPr>
            <a:r>
              <a:rPr lang="en-US"/>
              <a:t>21/05/19</a:t>
            </a:r>
            <a:endParaRPr/>
          </a:p>
        </p:txBody>
      </p:sp>
      <p:sp>
        <p:nvSpPr>
          <p:cNvPr id="573" name="Google Shape;573;p69"/>
          <p:cNvSpPr txBox="1">
            <a:spLocks noGrp="1"/>
          </p:cNvSpPr>
          <p:nvPr>
            <p:ph type="ftr" idx="11"/>
          </p:nvPr>
        </p:nvSpPr>
        <p:spPr>
          <a:xfrm>
            <a:off x="3124200" y="6638437"/>
            <a:ext cx="2895600" cy="231600"/>
          </a:xfrm>
          <a:prstGeom prst="rect">
            <a:avLst/>
          </a:prstGeom>
          <a:noFill/>
          <a:ln>
            <a:noFill/>
          </a:ln>
        </p:spPr>
        <p:txBody>
          <a:bodyPr spcFirstLastPara="1" wrap="square" lIns="91425" tIns="45700" rIns="91425" bIns="45700" anchor="ctr" anchorCtr="0">
            <a:noAutofit/>
          </a:bodyPr>
          <a:lstStyle/>
          <a:p>
            <a:pPr marL="0" lvl="0" indent="0" algn="ctr" rtl="0">
              <a:lnSpc>
                <a:spcPct val="100000"/>
              </a:lnSpc>
              <a:spcBef>
                <a:spcPts val="0"/>
              </a:spcBef>
              <a:spcAft>
                <a:spcPts val="0"/>
              </a:spcAft>
              <a:buSzPts val="1100"/>
              <a:buNone/>
            </a:pPr>
            <a:r>
              <a:rPr lang="en-US"/>
              <a:t>LRT2019</a:t>
            </a:r>
            <a:endParaRPr/>
          </a:p>
        </p:txBody>
      </p:sp>
      <p:pic>
        <p:nvPicPr>
          <p:cNvPr id="574" name="Google Shape;574;p69"/>
          <p:cNvPicPr preferRelativeResize="0"/>
          <p:nvPr/>
        </p:nvPicPr>
        <p:blipFill>
          <a:blip r:embed="rId3">
            <a:alphaModFix/>
          </a:blip>
          <a:stretch>
            <a:fillRect/>
          </a:stretch>
        </p:blipFill>
        <p:spPr>
          <a:xfrm>
            <a:off x="0" y="1813725"/>
            <a:ext cx="2732271" cy="2508325"/>
          </a:xfrm>
          <a:prstGeom prst="rect">
            <a:avLst/>
          </a:prstGeom>
          <a:noFill/>
          <a:ln>
            <a:noFill/>
          </a:ln>
        </p:spPr>
      </p:pic>
      <p:sp>
        <p:nvSpPr>
          <p:cNvPr id="575" name="Google Shape;575;p69"/>
          <p:cNvSpPr txBox="1"/>
          <p:nvPr/>
        </p:nvSpPr>
        <p:spPr>
          <a:xfrm>
            <a:off x="2732275" y="1752825"/>
            <a:ext cx="6298800" cy="3760200"/>
          </a:xfrm>
          <a:prstGeom prst="rect">
            <a:avLst/>
          </a:prstGeom>
          <a:noFill/>
          <a:ln>
            <a:noFill/>
          </a:ln>
        </p:spPr>
        <p:txBody>
          <a:bodyPr spcFirstLastPara="1" wrap="square" lIns="91425" tIns="91425" rIns="91425" bIns="91425" anchor="t" anchorCtr="0">
            <a:noAutofit/>
          </a:bodyPr>
          <a:lstStyle/>
          <a:p>
            <a:pPr marL="457200" lvl="0" indent="-342900" algn="l" rtl="0">
              <a:spcBef>
                <a:spcPts val="0"/>
              </a:spcBef>
              <a:spcAft>
                <a:spcPts val="0"/>
              </a:spcAft>
              <a:buClr>
                <a:schemeClr val="dk1"/>
              </a:buClr>
              <a:buSzPts val="1800"/>
              <a:buChar char="●"/>
            </a:pPr>
            <a:r>
              <a:rPr lang="en-US" sz="1800">
                <a:solidFill>
                  <a:schemeClr val="dk1"/>
                </a:solidFill>
              </a:rPr>
              <a:t>The alpha particle counter was installed underground at the Kavli Institute, the University of Tokyo.</a:t>
            </a:r>
            <a:endParaRPr sz="1800">
              <a:solidFill>
                <a:schemeClr val="dk1"/>
              </a:solidFill>
            </a:endParaRPr>
          </a:p>
          <a:p>
            <a:pPr marL="457200" lvl="0" indent="0" algn="l" rtl="0">
              <a:spcBef>
                <a:spcPts val="0"/>
              </a:spcBef>
              <a:spcAft>
                <a:spcPts val="0"/>
              </a:spcAft>
              <a:buNone/>
            </a:pPr>
            <a:r>
              <a:rPr lang="en-US" sz="1100">
                <a:solidFill>
                  <a:schemeClr val="dk1"/>
                </a:solidFill>
              </a:rPr>
              <a:t>		</a:t>
            </a:r>
            <a:endParaRPr sz="1100">
              <a:solidFill>
                <a:schemeClr val="dk1"/>
              </a:solidFill>
            </a:endParaRPr>
          </a:p>
          <a:p>
            <a:pPr marL="457200" lvl="0" indent="-342900" algn="l" rtl="0">
              <a:spcBef>
                <a:spcPts val="0"/>
              </a:spcBef>
              <a:spcAft>
                <a:spcPts val="0"/>
              </a:spcAft>
              <a:buClr>
                <a:schemeClr val="dk1"/>
              </a:buClr>
              <a:buSzPts val="1800"/>
              <a:buChar char="●"/>
            </a:pPr>
            <a:r>
              <a:rPr lang="en-US" sz="1800">
                <a:solidFill>
                  <a:schemeClr val="dk1"/>
                </a:solidFill>
              </a:rPr>
              <a:t>Established a method to assay 210Pb and 210Po contaminations in the bulk of copper samples using a low-background alpha particle counter. </a:t>
            </a:r>
            <a:endParaRPr sz="1800">
              <a:solidFill>
                <a:schemeClr val="dk1"/>
              </a:solidFill>
            </a:endParaRPr>
          </a:p>
          <a:p>
            <a:pPr marL="457200" lvl="0" indent="0" algn="l" rtl="0">
              <a:spcBef>
                <a:spcPts val="0"/>
              </a:spcBef>
              <a:spcAft>
                <a:spcPts val="0"/>
              </a:spcAft>
              <a:buNone/>
            </a:pPr>
            <a:endParaRPr sz="1000">
              <a:solidFill>
                <a:schemeClr val="dk1"/>
              </a:solidFill>
            </a:endParaRPr>
          </a:p>
          <a:p>
            <a:pPr marL="457200" lvl="0" indent="-342900" algn="l" rtl="0">
              <a:spcBef>
                <a:spcPts val="0"/>
              </a:spcBef>
              <a:spcAft>
                <a:spcPts val="0"/>
              </a:spcAft>
              <a:buClr>
                <a:schemeClr val="dk1"/>
              </a:buClr>
              <a:buSzPts val="1800"/>
              <a:buChar char="●"/>
            </a:pPr>
            <a:r>
              <a:rPr lang="en-US" sz="1800">
                <a:solidFill>
                  <a:schemeClr val="dk1"/>
                </a:solidFill>
              </a:rPr>
              <a:t>Achieved sensitivity for the 210Pb and 210Po contaminations reaches a few mBq/kg. </a:t>
            </a:r>
            <a:endParaRPr sz="1800">
              <a:solidFill>
                <a:schemeClr val="dk1"/>
              </a:solidFill>
            </a:endParaRPr>
          </a:p>
          <a:p>
            <a:pPr marL="457200" lvl="0" indent="0" algn="l" rtl="0">
              <a:spcBef>
                <a:spcPts val="0"/>
              </a:spcBef>
              <a:spcAft>
                <a:spcPts val="0"/>
              </a:spcAft>
              <a:buNone/>
            </a:pPr>
            <a:endParaRPr sz="1000">
              <a:solidFill>
                <a:schemeClr val="dk1"/>
              </a:solidFill>
            </a:endParaRPr>
          </a:p>
          <a:p>
            <a:pPr marL="457200" lvl="0" indent="-342900" algn="l" rtl="0">
              <a:spcBef>
                <a:spcPts val="0"/>
              </a:spcBef>
              <a:spcAft>
                <a:spcPts val="0"/>
              </a:spcAft>
              <a:buClr>
                <a:schemeClr val="dk1"/>
              </a:buClr>
              <a:buSzPts val="1800"/>
              <a:buChar char="●"/>
            </a:pPr>
            <a:r>
              <a:rPr lang="en-US" sz="1800">
                <a:solidFill>
                  <a:schemeClr val="dk1"/>
                </a:solidFill>
              </a:rPr>
              <a:t>Due to this high sensitivity, the 210Pb and 210Po contaminations in oxygen free copper bulk were identified and measured for the first time. The 210Pb contaminations of our oxygen free copper samples were 17-40 mBq/kg. </a:t>
            </a:r>
            <a:endParaRPr sz="1800">
              <a:solidFill>
                <a:schemeClr val="dk1"/>
              </a:solidFill>
            </a:endParaRPr>
          </a:p>
          <a:p>
            <a:pPr marL="0" lvl="0" indent="0" algn="l" rtl="0">
              <a:spcBef>
                <a:spcPts val="0"/>
              </a:spcBef>
              <a:spcAft>
                <a:spcPts val="0"/>
              </a:spcAft>
              <a:buNone/>
            </a:pPr>
            <a:endParaRPr sz="1000">
              <a:solidFill>
                <a:schemeClr val="dk1"/>
              </a:solidFill>
            </a:endParaRPr>
          </a:p>
          <a:p>
            <a:pPr marL="0" lvl="0" indent="0" algn="ctr" rtl="0">
              <a:spcBef>
                <a:spcPts val="0"/>
              </a:spcBef>
              <a:spcAft>
                <a:spcPts val="0"/>
              </a:spcAft>
              <a:buNone/>
            </a:pPr>
            <a:r>
              <a:rPr lang="en-US" sz="1800" u="sng">
                <a:solidFill>
                  <a:schemeClr val="hlink"/>
                </a:solidFill>
                <a:hlinkClick r:id="rId4"/>
              </a:rPr>
              <a:t>https://arxiv.org/pdf/1707.06413.pdf</a:t>
            </a:r>
            <a:endParaRPr sz="1800">
              <a:solidFill>
                <a:schemeClr val="dk1"/>
              </a:solidFill>
            </a:endParaRPr>
          </a:p>
          <a:p>
            <a:pPr marL="0" lvl="0" indent="0" algn="l" rtl="0">
              <a:spcBef>
                <a:spcPts val="0"/>
              </a:spcBef>
              <a:spcAft>
                <a:spcPts val="0"/>
              </a:spcAft>
              <a:buNone/>
            </a:pPr>
            <a:endParaRPr sz="1800">
              <a:solidFill>
                <a:schemeClr val="dk1"/>
              </a:solidFill>
            </a:endParaRPr>
          </a:p>
          <a:p>
            <a:pPr marL="0" lvl="0" indent="0" algn="l" rtl="0">
              <a:spcBef>
                <a:spcPts val="0"/>
              </a:spcBef>
              <a:spcAft>
                <a:spcPts val="0"/>
              </a:spcAft>
              <a:buClr>
                <a:schemeClr val="dk1"/>
              </a:buClr>
              <a:buSzPts val="1100"/>
              <a:buFont typeface="Arial"/>
              <a:buNone/>
            </a:pPr>
            <a:r>
              <a:rPr lang="en-US" sz="1100">
                <a:solidFill>
                  <a:schemeClr val="dk1"/>
                </a:solidFill>
              </a:rPr>
              <a:t>				</a:t>
            </a:r>
            <a:endParaRPr sz="1100">
              <a:solidFill>
                <a:schemeClr val="dk1"/>
              </a:solidFill>
            </a:endParaRPr>
          </a:p>
          <a:p>
            <a:pPr marL="0" lvl="0" indent="0" algn="l" rtl="0">
              <a:spcBef>
                <a:spcPts val="0"/>
              </a:spcBef>
              <a:spcAft>
                <a:spcPts val="0"/>
              </a:spcAft>
              <a:buClr>
                <a:schemeClr val="dk1"/>
              </a:buClr>
              <a:buSzPts val="1100"/>
              <a:buFont typeface="Arial"/>
              <a:buNone/>
            </a:pPr>
            <a:r>
              <a:rPr lang="en-US" sz="1100">
                <a:solidFill>
                  <a:schemeClr val="dk1"/>
                </a:solidFill>
              </a:rPr>
              <a:t>			</a:t>
            </a:r>
            <a:endParaRPr sz="1100">
              <a:solidFill>
                <a:schemeClr val="dk1"/>
              </a:solidFill>
            </a:endParaRPr>
          </a:p>
          <a:p>
            <a:pPr marL="0" lvl="0" indent="0" algn="l" rtl="0">
              <a:spcBef>
                <a:spcPts val="0"/>
              </a:spcBef>
              <a:spcAft>
                <a:spcPts val="0"/>
              </a:spcAft>
              <a:buClr>
                <a:schemeClr val="dk1"/>
              </a:buClr>
              <a:buSzPts val="1100"/>
              <a:buFont typeface="Arial"/>
              <a:buNone/>
            </a:pPr>
            <a:r>
              <a:rPr lang="en-US" sz="1100">
                <a:solidFill>
                  <a:schemeClr val="dk1"/>
                </a:solidFill>
              </a:rPr>
              <a:t>		</a:t>
            </a:r>
            <a:endParaRPr sz="1100">
              <a:solidFill>
                <a:schemeClr val="dk1"/>
              </a:solidFill>
            </a:endParaRPr>
          </a:p>
          <a:p>
            <a:pPr marL="0" lvl="0" indent="0" algn="l" rtl="0">
              <a:spcBef>
                <a:spcPts val="0"/>
              </a:spcBef>
              <a:spcAft>
                <a:spcPts val="0"/>
              </a:spcAft>
              <a:buNone/>
            </a:pPr>
            <a:endParaRPr>
              <a:latin typeface="Calibri"/>
              <a:ea typeface="Calibri"/>
              <a:cs typeface="Calibri"/>
              <a:sym typeface="Calibri"/>
            </a:endParaRPr>
          </a:p>
        </p:txBody>
      </p:sp>
      <p:sp>
        <p:nvSpPr>
          <p:cNvPr id="576" name="Google Shape;576;p69"/>
          <p:cNvSpPr txBox="1"/>
          <p:nvPr/>
        </p:nvSpPr>
        <p:spPr>
          <a:xfrm>
            <a:off x="1063800" y="6134175"/>
            <a:ext cx="7016400" cy="4266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US" sz="2100" dirty="0">
                <a:solidFill>
                  <a:srgbClr val="FF0000"/>
                </a:solidFill>
              </a:rPr>
              <a:t>See talk tomorrow - 09:25 - 09:45!</a:t>
            </a:r>
            <a:endParaRPr sz="2100" dirty="0">
              <a:solidFill>
                <a:srgbClr val="FF0000"/>
              </a:solidFill>
            </a:endParaRPr>
          </a:p>
          <a:p>
            <a:pPr marL="0" lvl="0" indent="0" algn="ctr" rtl="0">
              <a:spcBef>
                <a:spcPts val="0"/>
              </a:spcBef>
              <a:spcAft>
                <a:spcPts val="0"/>
              </a:spcAft>
              <a:buNone/>
            </a:pPr>
            <a:endParaRPr sz="1800" dirty="0"/>
          </a:p>
        </p:txBody>
      </p:sp>
      <p:sp>
        <p:nvSpPr>
          <p:cNvPr id="577" name="Google Shape;577;p69"/>
          <p:cNvSpPr txBox="1"/>
          <p:nvPr/>
        </p:nvSpPr>
        <p:spPr>
          <a:xfrm>
            <a:off x="104925" y="4509300"/>
            <a:ext cx="2627400" cy="4266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US" sz="1800">
                <a:latin typeface="Calibri"/>
                <a:ea typeface="Calibri"/>
                <a:cs typeface="Calibri"/>
                <a:sym typeface="Calibri"/>
              </a:rPr>
              <a:t>Operated in class 1000 cleanroom. </a:t>
            </a:r>
            <a:endParaRPr sz="1800">
              <a:latin typeface="Calibri"/>
              <a:ea typeface="Calibri"/>
              <a:cs typeface="Calibri"/>
              <a:sym typeface="Calibri"/>
            </a:endParaRPr>
          </a:p>
        </p:txBody>
      </p:sp>
      <p:sp>
        <p:nvSpPr>
          <p:cNvPr id="578" name="Google Shape;578;p69"/>
          <p:cNvSpPr txBox="1"/>
          <p:nvPr/>
        </p:nvSpPr>
        <p:spPr>
          <a:xfrm>
            <a:off x="228600" y="1001825"/>
            <a:ext cx="7068000" cy="549300"/>
          </a:xfrm>
          <a:prstGeom prst="rect">
            <a:avLst/>
          </a:prstGeom>
          <a:noFill/>
          <a:ln>
            <a:noFill/>
          </a:ln>
        </p:spPr>
        <p:txBody>
          <a:bodyPr spcFirstLastPara="1" wrap="square" lIns="91425" tIns="45700" rIns="91425" bIns="45700" anchor="ctr" anchorCtr="0">
            <a:noAutofit/>
          </a:bodyPr>
          <a:lstStyle/>
          <a:p>
            <a:pPr marL="0" lvl="0" indent="0" algn="ctr" rtl="0">
              <a:lnSpc>
                <a:spcPct val="90000"/>
              </a:lnSpc>
              <a:spcBef>
                <a:spcPts val="0"/>
              </a:spcBef>
              <a:spcAft>
                <a:spcPts val="0"/>
              </a:spcAft>
              <a:buNone/>
            </a:pPr>
            <a:r>
              <a:rPr lang="en-US" sz="3900" b="1">
                <a:latin typeface="Calibri"/>
                <a:ea typeface="Calibri"/>
                <a:cs typeface="Calibri"/>
                <a:sym typeface="Calibri"/>
              </a:rPr>
              <a:t>XIA Facility - Kamioka</a:t>
            </a:r>
            <a:endParaRPr sz="3900" b="1">
              <a:latin typeface="Calibri"/>
              <a:ea typeface="Calibri"/>
              <a:cs typeface="Calibri"/>
              <a:sym typeface="Calibri"/>
            </a:endParaRPr>
          </a:p>
        </p:txBody>
      </p:sp>
      <p:sp>
        <p:nvSpPr>
          <p:cNvPr id="579" name="Google Shape;579;p69"/>
          <p:cNvSpPr txBox="1"/>
          <p:nvPr/>
        </p:nvSpPr>
        <p:spPr>
          <a:xfrm>
            <a:off x="6553200" y="1057950"/>
            <a:ext cx="2462700" cy="553800"/>
          </a:xfrm>
          <a:prstGeom prst="rect">
            <a:avLst/>
          </a:prstGeom>
          <a:noFill/>
          <a:ln w="9525" cap="flat" cmpd="sng">
            <a:solidFill>
              <a:srgbClr val="000000"/>
            </a:solidFill>
            <a:prstDash val="solid"/>
            <a:round/>
            <a:headEnd type="none" w="sm" len="sm"/>
            <a:tailEnd type="none" w="sm" len="sm"/>
          </a:ln>
        </p:spPr>
        <p:txBody>
          <a:bodyPr spcFirstLastPara="1" wrap="square" lIns="91425" tIns="91425" rIns="91425" bIns="91425" anchor="t" anchorCtr="0">
            <a:noAutofit/>
          </a:bodyPr>
          <a:lstStyle/>
          <a:p>
            <a:pPr marL="0" lvl="0" indent="0" algn="l" rtl="0">
              <a:spcBef>
                <a:spcPts val="0"/>
              </a:spcBef>
              <a:spcAft>
                <a:spcPts val="0"/>
              </a:spcAft>
              <a:buNone/>
            </a:pPr>
            <a:r>
              <a:rPr lang="en-US" sz="1800">
                <a:solidFill>
                  <a:schemeClr val="dk1"/>
                </a:solidFill>
              </a:rPr>
              <a:t>Kazuyoshi Kobayashi</a:t>
            </a:r>
            <a:endParaRPr sz="1800"/>
          </a:p>
          <a:p>
            <a:pPr marL="0" lvl="0" indent="0" algn="l" rtl="0">
              <a:spcBef>
                <a:spcPts val="0"/>
              </a:spcBef>
              <a:spcAft>
                <a:spcPts val="0"/>
              </a:spcAft>
              <a:buNone/>
            </a:pPr>
            <a:r>
              <a:rPr lang="en-US" sz="1100">
                <a:solidFill>
                  <a:schemeClr val="dk1"/>
                </a:solidFill>
              </a:rPr>
              <a:t>		 	 	 		</a:t>
            </a:r>
            <a:endParaRPr sz="1100">
              <a:solidFill>
                <a:schemeClr val="dk1"/>
              </a:solidFill>
            </a:endParaRPr>
          </a:p>
          <a:p>
            <a:pPr marL="0" lvl="0" indent="0" algn="l" rtl="0">
              <a:spcBef>
                <a:spcPts val="0"/>
              </a:spcBef>
              <a:spcAft>
                <a:spcPts val="0"/>
              </a:spcAft>
              <a:buNone/>
            </a:pPr>
            <a:r>
              <a:rPr lang="en-US" sz="1100">
                <a:solidFill>
                  <a:schemeClr val="dk1"/>
                </a:solidFill>
              </a:rPr>
              <a:t>			</a:t>
            </a:r>
            <a:endParaRPr sz="1100">
              <a:solidFill>
                <a:schemeClr val="dk1"/>
              </a:solidFill>
            </a:endParaRPr>
          </a:p>
          <a:p>
            <a:pPr marL="0" lvl="0" indent="0" algn="l" rtl="0">
              <a:spcBef>
                <a:spcPts val="0"/>
              </a:spcBef>
              <a:spcAft>
                <a:spcPts val="0"/>
              </a:spcAft>
              <a:buNone/>
            </a:pPr>
            <a:r>
              <a:rPr lang="en-US" sz="1100">
                <a:solidFill>
                  <a:schemeClr val="dk1"/>
                </a:solidFill>
              </a:rPr>
              <a:t>				</a:t>
            </a:r>
            <a:endParaRPr sz="1100">
              <a:solidFill>
                <a:schemeClr val="dk1"/>
              </a:solidFill>
            </a:endParaRPr>
          </a:p>
          <a:p>
            <a:pPr marL="0" lvl="0" indent="0" algn="l" rtl="0">
              <a:spcBef>
                <a:spcPts val="0"/>
              </a:spcBef>
              <a:spcAft>
                <a:spcPts val="0"/>
              </a:spcAft>
              <a:buNone/>
            </a:pPr>
            <a:r>
              <a:rPr lang="en-US" sz="1100">
                <a:solidFill>
                  <a:schemeClr val="dk1"/>
                </a:solidFill>
              </a:rPr>
              <a:t>					</a:t>
            </a:r>
            <a:endParaRPr sz="1100">
              <a:solidFill>
                <a:schemeClr val="dk1"/>
              </a:solidFill>
            </a:endParaRPr>
          </a:p>
          <a:p>
            <a:pPr marL="0" lvl="0" indent="0" algn="l" rtl="0">
              <a:spcBef>
                <a:spcPts val="0"/>
              </a:spcBef>
              <a:spcAft>
                <a:spcPts val="0"/>
              </a:spcAft>
              <a:buNone/>
            </a:pPr>
            <a:r>
              <a:rPr lang="en-US" sz="1100">
                <a:solidFill>
                  <a:schemeClr val="dk1"/>
                </a:solidFill>
              </a:rPr>
              <a:t>						</a:t>
            </a:r>
            <a:endParaRPr sz="1100">
              <a:solidFill>
                <a:schemeClr val="dk1"/>
              </a:solidFill>
            </a:endParaRPr>
          </a:p>
          <a:p>
            <a:pPr marL="0" lvl="0" indent="0" algn="l" rtl="0">
              <a:spcBef>
                <a:spcPts val="0"/>
              </a:spcBef>
              <a:spcAft>
                <a:spcPts val="0"/>
              </a:spcAft>
              <a:buNone/>
            </a:pPr>
            <a:r>
              <a:rPr lang="en-US" sz="1100">
                <a:solidFill>
                  <a:schemeClr val="dk1"/>
                </a:solidFill>
              </a:rPr>
              <a:t>					</a:t>
            </a:r>
            <a:endParaRPr sz="1100">
              <a:solidFill>
                <a:schemeClr val="dk1"/>
              </a:solidFill>
            </a:endParaRPr>
          </a:p>
          <a:p>
            <a:pPr marL="0" lvl="0" indent="0" algn="l" rtl="0">
              <a:spcBef>
                <a:spcPts val="0"/>
              </a:spcBef>
              <a:spcAft>
                <a:spcPts val="0"/>
              </a:spcAft>
              <a:buNone/>
            </a:pPr>
            <a:r>
              <a:rPr lang="en-US" sz="1100">
                <a:solidFill>
                  <a:schemeClr val="dk1"/>
                </a:solidFill>
              </a:rPr>
              <a:t>				</a:t>
            </a:r>
            <a:endParaRPr sz="1100">
              <a:solidFill>
                <a:schemeClr val="dk1"/>
              </a:solidFill>
            </a:endParaRPr>
          </a:p>
          <a:p>
            <a:pPr marL="0" lvl="0" indent="0" algn="l" rtl="0">
              <a:spcBef>
                <a:spcPts val="0"/>
              </a:spcBef>
              <a:spcAft>
                <a:spcPts val="0"/>
              </a:spcAft>
              <a:buNone/>
            </a:pPr>
            <a:r>
              <a:rPr lang="en-US" sz="1100">
                <a:solidFill>
                  <a:schemeClr val="dk1"/>
                </a:solidFill>
              </a:rPr>
              <a:t>			</a:t>
            </a:r>
            <a:endParaRPr sz="1100">
              <a:solidFill>
                <a:schemeClr val="dk1"/>
              </a:solidFill>
            </a:endParaRPr>
          </a:p>
          <a:p>
            <a:pPr marL="0" lvl="0" indent="0" algn="l" rtl="0">
              <a:spcBef>
                <a:spcPts val="0"/>
              </a:spcBef>
              <a:spcAft>
                <a:spcPts val="0"/>
              </a:spcAft>
              <a:buNone/>
            </a:pPr>
            <a:r>
              <a:rPr lang="en-US" sz="1100">
                <a:solidFill>
                  <a:schemeClr val="dk1"/>
                </a:solidFill>
              </a:rPr>
              <a:t>		</a:t>
            </a:r>
            <a:endParaRPr sz="1100">
              <a:solidFill>
                <a:schemeClr val="dk1"/>
              </a:solidFill>
            </a:endParaRPr>
          </a:p>
          <a:p>
            <a:pPr marL="0" lvl="0" indent="0" algn="l" rtl="0">
              <a:spcBef>
                <a:spcPts val="0"/>
              </a:spcBef>
              <a:spcAft>
                <a:spcPts val="0"/>
              </a:spcAft>
              <a:buNone/>
            </a:pPr>
            <a:endParaRPr sz="2100">
              <a:solidFill>
                <a:srgbClr val="FFA700"/>
              </a:solidFill>
              <a:latin typeface="Calibri"/>
              <a:ea typeface="Calibri"/>
              <a:cs typeface="Calibri"/>
              <a:sym typeface="Calibri"/>
            </a:endParaRPr>
          </a:p>
        </p:txBody>
      </p:sp>
    </p:spTree>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583"/>
        <p:cNvGrpSpPr/>
        <p:nvPr/>
      </p:nvGrpSpPr>
      <p:grpSpPr>
        <a:xfrm>
          <a:off x="0" y="0"/>
          <a:ext cx="0" cy="0"/>
          <a:chOff x="0" y="0"/>
          <a:chExt cx="0" cy="0"/>
        </a:xfrm>
      </p:grpSpPr>
      <p:sp>
        <p:nvSpPr>
          <p:cNvPr id="584" name="Google Shape;584;p70"/>
          <p:cNvSpPr txBox="1">
            <a:spLocks noGrp="1"/>
          </p:cNvSpPr>
          <p:nvPr>
            <p:ph type="sldNum" idx="12"/>
          </p:nvPr>
        </p:nvSpPr>
        <p:spPr>
          <a:xfrm>
            <a:off x="6553200" y="6638437"/>
            <a:ext cx="2133600" cy="231600"/>
          </a:xfrm>
          <a:prstGeom prst="rect">
            <a:avLst/>
          </a:prstGeom>
          <a:noFill/>
          <a:ln>
            <a:noFill/>
          </a:ln>
        </p:spPr>
        <p:txBody>
          <a:bodyPr spcFirstLastPara="1" wrap="square" lIns="91425" tIns="45700" rIns="91425" bIns="45700" anchor="ctr" anchorCtr="0">
            <a:noAutofit/>
          </a:bodyPr>
          <a:lstStyle/>
          <a:p>
            <a:pPr marL="0" marR="0" lvl="0" indent="0" algn="r" rtl="0">
              <a:spcBef>
                <a:spcPts val="0"/>
              </a:spcBef>
              <a:spcAft>
                <a:spcPts val="0"/>
              </a:spcAft>
              <a:buNone/>
            </a:pPr>
            <a:fld id="{00000000-1234-1234-1234-123412341234}" type="slidenum">
              <a:rPr lang="en-US" sz="1200" b="0" i="0" u="none" strike="noStrike" cap="none">
                <a:solidFill>
                  <a:srgbClr val="898989"/>
                </a:solidFill>
                <a:latin typeface="Calibri"/>
                <a:ea typeface="Calibri"/>
                <a:cs typeface="Calibri"/>
                <a:sym typeface="Calibri"/>
              </a:rPr>
              <a:t>16</a:t>
            </a:fld>
            <a:endParaRPr sz="1200" b="0" i="0" u="none" strike="noStrike" cap="none">
              <a:solidFill>
                <a:srgbClr val="898989"/>
              </a:solidFill>
              <a:latin typeface="Calibri"/>
              <a:ea typeface="Calibri"/>
              <a:cs typeface="Calibri"/>
              <a:sym typeface="Calibri"/>
            </a:endParaRPr>
          </a:p>
        </p:txBody>
      </p:sp>
      <p:sp>
        <p:nvSpPr>
          <p:cNvPr id="585" name="Google Shape;585;p70"/>
          <p:cNvSpPr txBox="1">
            <a:spLocks noGrp="1"/>
          </p:cNvSpPr>
          <p:nvPr>
            <p:ph type="dt" idx="10"/>
          </p:nvPr>
        </p:nvSpPr>
        <p:spPr>
          <a:xfrm>
            <a:off x="457200" y="6638437"/>
            <a:ext cx="2133600" cy="231600"/>
          </a:xfrm>
          <a:prstGeom prst="rect">
            <a:avLst/>
          </a:prstGeom>
          <a:noFill/>
          <a:ln>
            <a:noFill/>
          </a:ln>
        </p:spPr>
        <p:txBody>
          <a:bodyPr spcFirstLastPara="1" wrap="square" lIns="91425" tIns="45700" rIns="91425" bIns="45700" anchor="ctr" anchorCtr="0">
            <a:noAutofit/>
          </a:bodyPr>
          <a:lstStyle/>
          <a:p>
            <a:pPr marL="0" lvl="0" indent="0" algn="l" rtl="0">
              <a:lnSpc>
                <a:spcPct val="100000"/>
              </a:lnSpc>
              <a:spcBef>
                <a:spcPts val="0"/>
              </a:spcBef>
              <a:spcAft>
                <a:spcPts val="0"/>
              </a:spcAft>
              <a:buSzPts val="1400"/>
              <a:buNone/>
            </a:pPr>
            <a:r>
              <a:rPr lang="en-US"/>
              <a:t>21/05/19</a:t>
            </a:r>
            <a:endParaRPr/>
          </a:p>
        </p:txBody>
      </p:sp>
      <p:sp>
        <p:nvSpPr>
          <p:cNvPr id="586" name="Google Shape;586;p70"/>
          <p:cNvSpPr txBox="1">
            <a:spLocks noGrp="1"/>
          </p:cNvSpPr>
          <p:nvPr>
            <p:ph type="ftr" idx="11"/>
          </p:nvPr>
        </p:nvSpPr>
        <p:spPr>
          <a:xfrm>
            <a:off x="3124200" y="6638437"/>
            <a:ext cx="2895600" cy="231600"/>
          </a:xfrm>
          <a:prstGeom prst="rect">
            <a:avLst/>
          </a:prstGeom>
          <a:noFill/>
          <a:ln>
            <a:noFill/>
          </a:ln>
        </p:spPr>
        <p:txBody>
          <a:bodyPr spcFirstLastPara="1" wrap="square" lIns="91425" tIns="45700" rIns="91425" bIns="45700" anchor="ctr" anchorCtr="0">
            <a:noAutofit/>
          </a:bodyPr>
          <a:lstStyle/>
          <a:p>
            <a:pPr marL="0" lvl="0" indent="0" algn="ctr" rtl="0">
              <a:lnSpc>
                <a:spcPct val="100000"/>
              </a:lnSpc>
              <a:spcBef>
                <a:spcPts val="0"/>
              </a:spcBef>
              <a:spcAft>
                <a:spcPts val="0"/>
              </a:spcAft>
              <a:buSzPts val="1100"/>
              <a:buNone/>
            </a:pPr>
            <a:r>
              <a:rPr lang="en-US"/>
              <a:t>LRT2019</a:t>
            </a:r>
            <a:endParaRPr/>
          </a:p>
        </p:txBody>
      </p:sp>
      <p:pic>
        <p:nvPicPr>
          <p:cNvPr id="587" name="Google Shape;587;p70"/>
          <p:cNvPicPr preferRelativeResize="0"/>
          <p:nvPr/>
        </p:nvPicPr>
        <p:blipFill>
          <a:blip r:embed="rId3">
            <a:alphaModFix/>
          </a:blip>
          <a:stretch>
            <a:fillRect/>
          </a:stretch>
        </p:blipFill>
        <p:spPr>
          <a:xfrm>
            <a:off x="103850" y="4641362"/>
            <a:ext cx="2650976" cy="1997063"/>
          </a:xfrm>
          <a:prstGeom prst="rect">
            <a:avLst/>
          </a:prstGeom>
          <a:noFill/>
          <a:ln>
            <a:noFill/>
          </a:ln>
        </p:spPr>
      </p:pic>
      <p:pic>
        <p:nvPicPr>
          <p:cNvPr id="588" name="Google Shape;588;p70"/>
          <p:cNvPicPr preferRelativeResize="0"/>
          <p:nvPr/>
        </p:nvPicPr>
        <p:blipFill>
          <a:blip r:embed="rId4">
            <a:alphaModFix/>
          </a:blip>
          <a:stretch>
            <a:fillRect/>
          </a:stretch>
        </p:blipFill>
        <p:spPr>
          <a:xfrm>
            <a:off x="2216375" y="982675"/>
            <a:ext cx="4711250" cy="704500"/>
          </a:xfrm>
          <a:prstGeom prst="rect">
            <a:avLst/>
          </a:prstGeom>
          <a:noFill/>
          <a:ln>
            <a:noFill/>
          </a:ln>
        </p:spPr>
      </p:pic>
      <p:sp>
        <p:nvSpPr>
          <p:cNvPr id="589" name="Google Shape;589;p70"/>
          <p:cNvSpPr txBox="1"/>
          <p:nvPr/>
        </p:nvSpPr>
        <p:spPr>
          <a:xfrm>
            <a:off x="7118375" y="1057950"/>
            <a:ext cx="1897500" cy="553800"/>
          </a:xfrm>
          <a:prstGeom prst="rect">
            <a:avLst/>
          </a:prstGeom>
          <a:noFill/>
          <a:ln w="9525" cap="flat" cmpd="sng">
            <a:solidFill>
              <a:srgbClr val="000000"/>
            </a:solidFill>
            <a:prstDash val="solid"/>
            <a:round/>
            <a:headEnd type="none" w="sm" len="sm"/>
            <a:tailEnd type="none" w="sm" len="sm"/>
          </a:ln>
        </p:spPr>
        <p:txBody>
          <a:bodyPr spcFirstLastPara="1" wrap="square" lIns="91425" tIns="91425" rIns="91425" bIns="91425" anchor="t" anchorCtr="0">
            <a:noAutofit/>
          </a:bodyPr>
          <a:lstStyle/>
          <a:p>
            <a:pPr marL="0" lvl="0" indent="0" algn="l" rtl="0">
              <a:spcBef>
                <a:spcPts val="0"/>
              </a:spcBef>
              <a:spcAft>
                <a:spcPts val="0"/>
              </a:spcAft>
              <a:buNone/>
            </a:pPr>
            <a:r>
              <a:rPr lang="en-US" sz="2100" dirty="0">
                <a:latin typeface="Calibri"/>
                <a:ea typeface="Calibri"/>
                <a:cs typeface="Calibri"/>
                <a:sym typeface="Calibri"/>
              </a:rPr>
              <a:t>Chang </a:t>
            </a:r>
            <a:r>
              <a:rPr lang="en-US" sz="2100" dirty="0" err="1">
                <a:latin typeface="Calibri"/>
                <a:ea typeface="Calibri"/>
                <a:cs typeface="Calibri"/>
                <a:sym typeface="Calibri"/>
              </a:rPr>
              <a:t>Hyon</a:t>
            </a:r>
            <a:r>
              <a:rPr lang="en-US" sz="2100" dirty="0">
                <a:latin typeface="Calibri"/>
                <a:ea typeface="Calibri"/>
                <a:cs typeface="Calibri"/>
                <a:sym typeface="Calibri"/>
              </a:rPr>
              <a:t> Ha</a:t>
            </a:r>
            <a:endParaRPr sz="2100" dirty="0">
              <a:latin typeface="Calibri"/>
              <a:ea typeface="Calibri"/>
              <a:cs typeface="Calibri"/>
              <a:sym typeface="Calibri"/>
            </a:endParaRPr>
          </a:p>
          <a:p>
            <a:pPr marL="0" lvl="0" indent="0" algn="l" rtl="0">
              <a:spcBef>
                <a:spcPts val="0"/>
              </a:spcBef>
              <a:spcAft>
                <a:spcPts val="0"/>
              </a:spcAft>
              <a:buClr>
                <a:schemeClr val="dk1"/>
              </a:buClr>
              <a:buSzPts val="1100"/>
              <a:buFont typeface="Arial"/>
              <a:buNone/>
            </a:pPr>
            <a:r>
              <a:rPr lang="en-US" sz="1100" dirty="0">
                <a:solidFill>
                  <a:schemeClr val="dk1"/>
                </a:solidFill>
              </a:rPr>
              <a:t>		 	 	 		</a:t>
            </a:r>
            <a:endParaRPr sz="1100" dirty="0">
              <a:solidFill>
                <a:schemeClr val="dk1"/>
              </a:solidFill>
            </a:endParaRPr>
          </a:p>
          <a:p>
            <a:pPr marL="0" lvl="0" indent="0" algn="l" rtl="0">
              <a:spcBef>
                <a:spcPts val="0"/>
              </a:spcBef>
              <a:spcAft>
                <a:spcPts val="0"/>
              </a:spcAft>
              <a:buClr>
                <a:schemeClr val="dk1"/>
              </a:buClr>
              <a:buSzPts val="1100"/>
              <a:buFont typeface="Arial"/>
              <a:buNone/>
            </a:pPr>
            <a:r>
              <a:rPr lang="en-US" sz="1100" dirty="0">
                <a:solidFill>
                  <a:schemeClr val="dk1"/>
                </a:solidFill>
              </a:rPr>
              <a:t>			</a:t>
            </a:r>
            <a:endParaRPr sz="1100" dirty="0">
              <a:solidFill>
                <a:schemeClr val="dk1"/>
              </a:solidFill>
            </a:endParaRPr>
          </a:p>
          <a:p>
            <a:pPr marL="0" lvl="0" indent="0" algn="l" rtl="0">
              <a:spcBef>
                <a:spcPts val="0"/>
              </a:spcBef>
              <a:spcAft>
                <a:spcPts val="0"/>
              </a:spcAft>
              <a:buClr>
                <a:schemeClr val="dk1"/>
              </a:buClr>
              <a:buSzPts val="1100"/>
              <a:buFont typeface="Arial"/>
              <a:buNone/>
            </a:pPr>
            <a:r>
              <a:rPr lang="en-US" sz="1100" dirty="0">
                <a:solidFill>
                  <a:schemeClr val="dk1"/>
                </a:solidFill>
              </a:rPr>
              <a:t>				</a:t>
            </a:r>
            <a:endParaRPr sz="1100" dirty="0">
              <a:solidFill>
                <a:schemeClr val="dk1"/>
              </a:solidFill>
            </a:endParaRPr>
          </a:p>
          <a:p>
            <a:pPr marL="0" lvl="0" indent="0" algn="l" rtl="0">
              <a:spcBef>
                <a:spcPts val="0"/>
              </a:spcBef>
              <a:spcAft>
                <a:spcPts val="0"/>
              </a:spcAft>
              <a:buClr>
                <a:schemeClr val="dk1"/>
              </a:buClr>
              <a:buSzPts val="1100"/>
              <a:buFont typeface="Arial"/>
              <a:buNone/>
            </a:pPr>
            <a:r>
              <a:rPr lang="en-US" sz="1100" dirty="0">
                <a:solidFill>
                  <a:schemeClr val="dk1"/>
                </a:solidFill>
              </a:rPr>
              <a:t>					</a:t>
            </a:r>
            <a:endParaRPr sz="1100" dirty="0">
              <a:solidFill>
                <a:schemeClr val="dk1"/>
              </a:solidFill>
            </a:endParaRPr>
          </a:p>
          <a:p>
            <a:pPr marL="0" lvl="0" indent="0" algn="l" rtl="0">
              <a:spcBef>
                <a:spcPts val="0"/>
              </a:spcBef>
              <a:spcAft>
                <a:spcPts val="0"/>
              </a:spcAft>
              <a:buClr>
                <a:schemeClr val="dk1"/>
              </a:buClr>
              <a:buSzPts val="1100"/>
              <a:buFont typeface="Arial"/>
              <a:buNone/>
            </a:pPr>
            <a:r>
              <a:rPr lang="en-US" sz="1100" dirty="0">
                <a:solidFill>
                  <a:schemeClr val="dk1"/>
                </a:solidFill>
              </a:rPr>
              <a:t>						</a:t>
            </a:r>
            <a:endParaRPr sz="1100" dirty="0">
              <a:solidFill>
                <a:schemeClr val="dk1"/>
              </a:solidFill>
            </a:endParaRPr>
          </a:p>
          <a:p>
            <a:pPr marL="0" lvl="0" indent="0" algn="l" rtl="0">
              <a:spcBef>
                <a:spcPts val="0"/>
              </a:spcBef>
              <a:spcAft>
                <a:spcPts val="0"/>
              </a:spcAft>
              <a:buClr>
                <a:schemeClr val="dk1"/>
              </a:buClr>
              <a:buSzPts val="1100"/>
              <a:buFont typeface="Arial"/>
              <a:buNone/>
            </a:pPr>
            <a:r>
              <a:rPr lang="en-US" sz="1100" dirty="0">
                <a:solidFill>
                  <a:schemeClr val="dk1"/>
                </a:solidFill>
              </a:rPr>
              <a:t>					</a:t>
            </a:r>
            <a:endParaRPr sz="1100" dirty="0">
              <a:solidFill>
                <a:schemeClr val="dk1"/>
              </a:solidFill>
            </a:endParaRPr>
          </a:p>
          <a:p>
            <a:pPr marL="0" lvl="0" indent="0" algn="l" rtl="0">
              <a:spcBef>
                <a:spcPts val="0"/>
              </a:spcBef>
              <a:spcAft>
                <a:spcPts val="0"/>
              </a:spcAft>
              <a:buClr>
                <a:schemeClr val="dk1"/>
              </a:buClr>
              <a:buSzPts val="1100"/>
              <a:buFont typeface="Arial"/>
              <a:buNone/>
            </a:pPr>
            <a:r>
              <a:rPr lang="en-US" sz="1100" dirty="0">
                <a:solidFill>
                  <a:schemeClr val="dk1"/>
                </a:solidFill>
              </a:rPr>
              <a:t>				</a:t>
            </a:r>
            <a:endParaRPr sz="1100" dirty="0">
              <a:solidFill>
                <a:schemeClr val="dk1"/>
              </a:solidFill>
            </a:endParaRPr>
          </a:p>
          <a:p>
            <a:pPr marL="0" lvl="0" indent="0" algn="l" rtl="0">
              <a:spcBef>
                <a:spcPts val="0"/>
              </a:spcBef>
              <a:spcAft>
                <a:spcPts val="0"/>
              </a:spcAft>
              <a:buClr>
                <a:schemeClr val="dk1"/>
              </a:buClr>
              <a:buSzPts val="1100"/>
              <a:buFont typeface="Arial"/>
              <a:buNone/>
            </a:pPr>
            <a:r>
              <a:rPr lang="en-US" sz="1100" dirty="0">
                <a:solidFill>
                  <a:schemeClr val="dk1"/>
                </a:solidFill>
              </a:rPr>
              <a:t>			</a:t>
            </a:r>
            <a:endParaRPr sz="1100" dirty="0">
              <a:solidFill>
                <a:schemeClr val="dk1"/>
              </a:solidFill>
            </a:endParaRPr>
          </a:p>
          <a:p>
            <a:pPr marL="0" lvl="0" indent="0" algn="l" rtl="0">
              <a:spcBef>
                <a:spcPts val="0"/>
              </a:spcBef>
              <a:spcAft>
                <a:spcPts val="0"/>
              </a:spcAft>
              <a:buClr>
                <a:schemeClr val="dk1"/>
              </a:buClr>
              <a:buSzPts val="1100"/>
              <a:buFont typeface="Arial"/>
              <a:buNone/>
            </a:pPr>
            <a:r>
              <a:rPr lang="en-US" sz="1100" dirty="0">
                <a:solidFill>
                  <a:schemeClr val="dk1"/>
                </a:solidFill>
              </a:rPr>
              <a:t>		</a:t>
            </a:r>
            <a:endParaRPr sz="1100" dirty="0">
              <a:solidFill>
                <a:schemeClr val="dk1"/>
              </a:solidFill>
            </a:endParaRPr>
          </a:p>
          <a:p>
            <a:pPr marL="0" lvl="0" indent="0" algn="l" rtl="0">
              <a:spcBef>
                <a:spcPts val="0"/>
              </a:spcBef>
              <a:spcAft>
                <a:spcPts val="0"/>
              </a:spcAft>
              <a:buNone/>
            </a:pPr>
            <a:endParaRPr sz="2100" dirty="0">
              <a:solidFill>
                <a:srgbClr val="FFA700"/>
              </a:solidFill>
              <a:latin typeface="Calibri"/>
              <a:ea typeface="Calibri"/>
              <a:cs typeface="Calibri"/>
              <a:sym typeface="Calibri"/>
            </a:endParaRPr>
          </a:p>
        </p:txBody>
      </p:sp>
      <p:pic>
        <p:nvPicPr>
          <p:cNvPr id="590" name="Google Shape;590;p70"/>
          <p:cNvPicPr preferRelativeResize="0"/>
          <p:nvPr/>
        </p:nvPicPr>
        <p:blipFill>
          <a:blip r:embed="rId5">
            <a:alphaModFix/>
          </a:blip>
          <a:stretch>
            <a:fillRect/>
          </a:stretch>
        </p:blipFill>
        <p:spPr>
          <a:xfrm>
            <a:off x="0" y="22700"/>
            <a:ext cx="3301550" cy="880350"/>
          </a:xfrm>
          <a:prstGeom prst="rect">
            <a:avLst/>
          </a:prstGeom>
          <a:noFill/>
          <a:ln>
            <a:noFill/>
          </a:ln>
        </p:spPr>
      </p:pic>
      <p:pic>
        <p:nvPicPr>
          <p:cNvPr id="591" name="Google Shape;591;p70"/>
          <p:cNvPicPr preferRelativeResize="0"/>
          <p:nvPr/>
        </p:nvPicPr>
        <p:blipFill>
          <a:blip r:embed="rId6">
            <a:alphaModFix/>
          </a:blip>
          <a:stretch>
            <a:fillRect/>
          </a:stretch>
        </p:blipFill>
        <p:spPr>
          <a:xfrm>
            <a:off x="2754825" y="1687175"/>
            <a:ext cx="6261050" cy="3672724"/>
          </a:xfrm>
          <a:prstGeom prst="rect">
            <a:avLst/>
          </a:prstGeom>
          <a:noFill/>
          <a:ln>
            <a:noFill/>
          </a:ln>
        </p:spPr>
      </p:pic>
      <p:sp>
        <p:nvSpPr>
          <p:cNvPr id="592" name="Google Shape;592;p70"/>
          <p:cNvSpPr txBox="1"/>
          <p:nvPr/>
        </p:nvSpPr>
        <p:spPr>
          <a:xfrm>
            <a:off x="103850" y="1687175"/>
            <a:ext cx="2487000" cy="2676000"/>
          </a:xfrm>
          <a:prstGeom prst="rect">
            <a:avLst/>
          </a:prstGeom>
          <a:noFill/>
          <a:ln>
            <a:noFill/>
          </a:ln>
        </p:spPr>
        <p:txBody>
          <a:bodyPr spcFirstLastPara="1" wrap="square" lIns="91425" tIns="91425" rIns="91425" bIns="91425" anchor="t" anchorCtr="0">
            <a:noAutofit/>
          </a:bodyPr>
          <a:lstStyle/>
          <a:p>
            <a:pPr marL="457200" lvl="0" indent="-342900" algn="l" rtl="0">
              <a:spcBef>
                <a:spcPts val="0"/>
              </a:spcBef>
              <a:spcAft>
                <a:spcPts val="0"/>
              </a:spcAft>
              <a:buClr>
                <a:schemeClr val="dk1"/>
              </a:buClr>
              <a:buSzPts val="1800"/>
              <a:buFont typeface="Calibri"/>
              <a:buChar char="●"/>
            </a:pPr>
            <a:r>
              <a:rPr lang="en-US" sz="1800" dirty="0">
                <a:solidFill>
                  <a:schemeClr val="dk1"/>
                </a:solidFill>
                <a:latin typeface="Calibri"/>
                <a:ea typeface="Calibri"/>
                <a:cs typeface="Calibri"/>
                <a:sym typeface="Calibri"/>
              </a:rPr>
              <a:t>A study on how Po-210 is produced helps identify the source of the Pb-210 background in rare event detectors, e.g. COSINE or </a:t>
            </a:r>
            <a:r>
              <a:rPr lang="en-US" sz="1800" dirty="0" err="1">
                <a:solidFill>
                  <a:schemeClr val="dk1"/>
                </a:solidFill>
                <a:latin typeface="Calibri"/>
                <a:ea typeface="Calibri"/>
                <a:cs typeface="Calibri"/>
                <a:sym typeface="Calibri"/>
              </a:rPr>
              <a:t>AMoRE</a:t>
            </a:r>
            <a:r>
              <a:rPr lang="en-US" sz="1800" dirty="0">
                <a:solidFill>
                  <a:schemeClr val="dk1"/>
                </a:solidFill>
                <a:latin typeface="Calibri"/>
                <a:ea typeface="Calibri"/>
                <a:cs typeface="Calibri"/>
                <a:sym typeface="Calibri"/>
              </a:rPr>
              <a:t>.</a:t>
            </a:r>
            <a:endParaRPr sz="900" dirty="0">
              <a:solidFill>
                <a:schemeClr val="dk1"/>
              </a:solidFill>
              <a:latin typeface="Calibri"/>
              <a:ea typeface="Calibri"/>
              <a:cs typeface="Calibri"/>
              <a:sym typeface="Calibri"/>
            </a:endParaRPr>
          </a:p>
          <a:p>
            <a:pPr marL="0" lvl="0" indent="0" algn="l" rtl="0">
              <a:spcBef>
                <a:spcPts val="0"/>
              </a:spcBef>
              <a:spcAft>
                <a:spcPts val="0"/>
              </a:spcAft>
              <a:buClr>
                <a:schemeClr val="dk1"/>
              </a:buClr>
              <a:buSzPts val="1100"/>
              <a:buFont typeface="Arial"/>
              <a:buNone/>
            </a:pPr>
            <a:r>
              <a:rPr lang="en-US" sz="900" dirty="0">
                <a:solidFill>
                  <a:schemeClr val="dk1"/>
                </a:solidFill>
                <a:latin typeface="Calibri"/>
                <a:ea typeface="Calibri"/>
                <a:cs typeface="Calibri"/>
                <a:sym typeface="Calibri"/>
              </a:rPr>
              <a:t>				</a:t>
            </a:r>
            <a:endParaRPr sz="900" dirty="0">
              <a:solidFill>
                <a:schemeClr val="dk1"/>
              </a:solidFill>
              <a:latin typeface="Calibri"/>
              <a:ea typeface="Calibri"/>
              <a:cs typeface="Calibri"/>
              <a:sym typeface="Calibri"/>
            </a:endParaRPr>
          </a:p>
          <a:p>
            <a:pPr marL="0" lvl="0" indent="0" algn="l" rtl="0">
              <a:spcBef>
                <a:spcPts val="0"/>
              </a:spcBef>
              <a:spcAft>
                <a:spcPts val="0"/>
              </a:spcAft>
              <a:buClr>
                <a:schemeClr val="dk1"/>
              </a:buClr>
              <a:buSzPts val="1100"/>
              <a:buFont typeface="Arial"/>
              <a:buNone/>
            </a:pPr>
            <a:r>
              <a:rPr lang="en-US" sz="900" dirty="0">
                <a:solidFill>
                  <a:schemeClr val="dk1"/>
                </a:solidFill>
                <a:latin typeface="Calibri"/>
                <a:ea typeface="Calibri"/>
                <a:cs typeface="Calibri"/>
                <a:sym typeface="Calibri"/>
              </a:rPr>
              <a:t>			</a:t>
            </a:r>
            <a:endParaRPr sz="900" dirty="0">
              <a:solidFill>
                <a:schemeClr val="dk1"/>
              </a:solidFill>
              <a:latin typeface="Calibri"/>
              <a:ea typeface="Calibri"/>
              <a:cs typeface="Calibri"/>
              <a:sym typeface="Calibri"/>
            </a:endParaRPr>
          </a:p>
          <a:p>
            <a:pPr marL="0" lvl="0" indent="0" algn="l" rtl="0">
              <a:spcBef>
                <a:spcPts val="0"/>
              </a:spcBef>
              <a:spcAft>
                <a:spcPts val="0"/>
              </a:spcAft>
              <a:buClr>
                <a:schemeClr val="dk1"/>
              </a:buClr>
              <a:buSzPts val="1100"/>
              <a:buFont typeface="Arial"/>
              <a:buNone/>
            </a:pPr>
            <a:r>
              <a:rPr lang="en-US" sz="900" dirty="0">
                <a:solidFill>
                  <a:schemeClr val="dk1"/>
                </a:solidFill>
                <a:latin typeface="Calibri"/>
                <a:ea typeface="Calibri"/>
                <a:cs typeface="Calibri"/>
                <a:sym typeface="Calibri"/>
              </a:rPr>
              <a:t>		</a:t>
            </a:r>
            <a:endParaRPr sz="900" dirty="0">
              <a:solidFill>
                <a:schemeClr val="dk1"/>
              </a:solidFill>
              <a:latin typeface="Calibri"/>
              <a:ea typeface="Calibri"/>
              <a:cs typeface="Calibri"/>
              <a:sym typeface="Calibri"/>
            </a:endParaRPr>
          </a:p>
          <a:p>
            <a:pPr marL="0" lvl="0" indent="0" algn="l" rtl="0">
              <a:spcBef>
                <a:spcPts val="0"/>
              </a:spcBef>
              <a:spcAft>
                <a:spcPts val="0"/>
              </a:spcAft>
              <a:buNone/>
            </a:pPr>
            <a:endParaRPr sz="900" dirty="0">
              <a:latin typeface="Calibri"/>
              <a:ea typeface="Calibri"/>
              <a:cs typeface="Calibri"/>
              <a:sym typeface="Calibri"/>
            </a:endParaRPr>
          </a:p>
        </p:txBody>
      </p:sp>
      <p:sp>
        <p:nvSpPr>
          <p:cNvPr id="593" name="Google Shape;593;p70"/>
          <p:cNvSpPr txBox="1"/>
          <p:nvPr/>
        </p:nvSpPr>
        <p:spPr>
          <a:xfrm>
            <a:off x="2939500" y="5435326"/>
            <a:ext cx="5891700" cy="1203000"/>
          </a:xfrm>
          <a:prstGeom prst="rect">
            <a:avLst/>
          </a:prstGeom>
          <a:noFill/>
          <a:ln>
            <a:noFill/>
          </a:ln>
        </p:spPr>
        <p:txBody>
          <a:bodyPr spcFirstLastPara="1" wrap="square" lIns="91425" tIns="91425" rIns="91425" bIns="91425" anchor="t" anchorCtr="0">
            <a:noAutofit/>
          </a:bodyPr>
          <a:lstStyle/>
          <a:p>
            <a:pPr marL="457200" lvl="0" indent="-342900" algn="l" rtl="0">
              <a:spcBef>
                <a:spcPts val="0"/>
              </a:spcBef>
              <a:spcAft>
                <a:spcPts val="0"/>
              </a:spcAft>
              <a:buClr>
                <a:schemeClr val="dk1"/>
              </a:buClr>
              <a:buSzPts val="1800"/>
              <a:buFont typeface="Calibri"/>
              <a:buChar char="●"/>
            </a:pPr>
            <a:r>
              <a:rPr lang="en-US" sz="1800">
                <a:solidFill>
                  <a:schemeClr val="dk1"/>
                </a:solidFill>
                <a:latin typeface="Calibri"/>
                <a:ea typeface="Calibri"/>
                <a:cs typeface="Calibri"/>
                <a:sym typeface="Calibri"/>
              </a:rPr>
              <a:t>Artificial exposure to radon and measure the activities in copper, NaI(Tl) crystal, and Teflon reflector. Exposure to radon and air has been shown to increase Po-210 counts. </a:t>
            </a:r>
            <a:endParaRPr sz="1800">
              <a:solidFill>
                <a:schemeClr val="dk1"/>
              </a:solidFill>
              <a:latin typeface="Calibri"/>
              <a:ea typeface="Calibri"/>
              <a:cs typeface="Calibri"/>
              <a:sym typeface="Calibri"/>
            </a:endParaRPr>
          </a:p>
          <a:p>
            <a:pPr marL="0" lvl="0" indent="0" algn="l" rtl="0">
              <a:spcBef>
                <a:spcPts val="0"/>
              </a:spcBef>
              <a:spcAft>
                <a:spcPts val="0"/>
              </a:spcAft>
              <a:buNone/>
            </a:pPr>
            <a:endParaRPr>
              <a:latin typeface="Calibri"/>
              <a:ea typeface="Calibri"/>
              <a:cs typeface="Calibri"/>
              <a:sym typeface="Calibri"/>
            </a:endParaRPr>
          </a:p>
        </p:txBody>
      </p:sp>
    </p:spTree>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597"/>
        <p:cNvGrpSpPr/>
        <p:nvPr/>
      </p:nvGrpSpPr>
      <p:grpSpPr>
        <a:xfrm>
          <a:off x="0" y="0"/>
          <a:ext cx="0" cy="0"/>
          <a:chOff x="0" y="0"/>
          <a:chExt cx="0" cy="0"/>
        </a:xfrm>
      </p:grpSpPr>
      <p:sp>
        <p:nvSpPr>
          <p:cNvPr id="598" name="Google Shape;598;p71"/>
          <p:cNvSpPr txBox="1">
            <a:spLocks noGrp="1"/>
          </p:cNvSpPr>
          <p:nvPr>
            <p:ph type="sldNum" idx="12"/>
          </p:nvPr>
        </p:nvSpPr>
        <p:spPr>
          <a:xfrm>
            <a:off x="6553200" y="6638437"/>
            <a:ext cx="2133600" cy="231600"/>
          </a:xfrm>
          <a:prstGeom prst="rect">
            <a:avLst/>
          </a:prstGeom>
          <a:noFill/>
          <a:ln>
            <a:noFill/>
          </a:ln>
        </p:spPr>
        <p:txBody>
          <a:bodyPr spcFirstLastPara="1" wrap="square" lIns="91425" tIns="45700" rIns="91425" bIns="45700" anchor="ctr" anchorCtr="0">
            <a:noAutofit/>
          </a:bodyPr>
          <a:lstStyle/>
          <a:p>
            <a:pPr marL="0" marR="0" lvl="0" indent="0" algn="r" rtl="0">
              <a:spcBef>
                <a:spcPts val="0"/>
              </a:spcBef>
              <a:spcAft>
                <a:spcPts val="0"/>
              </a:spcAft>
              <a:buNone/>
            </a:pPr>
            <a:fld id="{00000000-1234-1234-1234-123412341234}" type="slidenum">
              <a:rPr lang="en-US" sz="1200" b="0" i="0" u="none" strike="noStrike" cap="none">
                <a:solidFill>
                  <a:srgbClr val="898989"/>
                </a:solidFill>
                <a:latin typeface="Calibri"/>
                <a:ea typeface="Calibri"/>
                <a:cs typeface="Calibri"/>
                <a:sym typeface="Calibri"/>
              </a:rPr>
              <a:t>17</a:t>
            </a:fld>
            <a:endParaRPr sz="1200" b="0" i="0" u="none" strike="noStrike" cap="none">
              <a:solidFill>
                <a:srgbClr val="898989"/>
              </a:solidFill>
              <a:latin typeface="Calibri"/>
              <a:ea typeface="Calibri"/>
              <a:cs typeface="Calibri"/>
              <a:sym typeface="Calibri"/>
            </a:endParaRPr>
          </a:p>
        </p:txBody>
      </p:sp>
      <p:sp>
        <p:nvSpPr>
          <p:cNvPr id="599" name="Google Shape;599;p71"/>
          <p:cNvSpPr txBox="1"/>
          <p:nvPr/>
        </p:nvSpPr>
        <p:spPr>
          <a:xfrm>
            <a:off x="228600" y="1001825"/>
            <a:ext cx="8544000" cy="549300"/>
          </a:xfrm>
          <a:prstGeom prst="rect">
            <a:avLst/>
          </a:prstGeom>
          <a:noFill/>
          <a:ln>
            <a:noFill/>
          </a:ln>
        </p:spPr>
        <p:txBody>
          <a:bodyPr spcFirstLastPara="1" wrap="square" lIns="91425" tIns="45700" rIns="91425" bIns="45700" anchor="ctr" anchorCtr="0">
            <a:noAutofit/>
          </a:bodyPr>
          <a:lstStyle/>
          <a:p>
            <a:pPr marL="0" lvl="0" indent="0" algn="ctr" rtl="0">
              <a:lnSpc>
                <a:spcPct val="90000"/>
              </a:lnSpc>
              <a:spcBef>
                <a:spcPts val="0"/>
              </a:spcBef>
              <a:spcAft>
                <a:spcPts val="0"/>
              </a:spcAft>
              <a:buNone/>
            </a:pPr>
            <a:r>
              <a:rPr lang="en-US" sz="3900" b="1">
                <a:solidFill>
                  <a:srgbClr val="604A7B"/>
                </a:solidFill>
                <a:latin typeface="Calibri"/>
                <a:ea typeface="Calibri"/>
                <a:cs typeface="Calibri"/>
                <a:sym typeface="Calibri"/>
              </a:rPr>
              <a:t>New XIA Facility - Boulby</a:t>
            </a:r>
            <a:endParaRPr sz="3900" b="1">
              <a:solidFill>
                <a:srgbClr val="604A7B"/>
              </a:solidFill>
              <a:latin typeface="Calibri"/>
              <a:ea typeface="Calibri"/>
              <a:cs typeface="Calibri"/>
              <a:sym typeface="Calibri"/>
            </a:endParaRPr>
          </a:p>
        </p:txBody>
      </p:sp>
      <p:pic>
        <p:nvPicPr>
          <p:cNvPr id="600" name="Google Shape;600;p71"/>
          <p:cNvPicPr preferRelativeResize="0"/>
          <p:nvPr/>
        </p:nvPicPr>
        <p:blipFill>
          <a:blip r:embed="rId3">
            <a:alphaModFix/>
          </a:blip>
          <a:stretch>
            <a:fillRect/>
          </a:stretch>
        </p:blipFill>
        <p:spPr>
          <a:xfrm>
            <a:off x="124650" y="1779725"/>
            <a:ext cx="3322626" cy="2778876"/>
          </a:xfrm>
          <a:prstGeom prst="rect">
            <a:avLst/>
          </a:prstGeom>
          <a:noFill/>
          <a:ln>
            <a:noFill/>
          </a:ln>
        </p:spPr>
      </p:pic>
      <p:sp>
        <p:nvSpPr>
          <p:cNvPr id="601" name="Google Shape;601;p71"/>
          <p:cNvSpPr txBox="1"/>
          <p:nvPr/>
        </p:nvSpPr>
        <p:spPr>
          <a:xfrm>
            <a:off x="3447275" y="1797150"/>
            <a:ext cx="5571300" cy="2778900"/>
          </a:xfrm>
          <a:prstGeom prst="rect">
            <a:avLst/>
          </a:prstGeom>
          <a:noFill/>
          <a:ln>
            <a:noFill/>
          </a:ln>
        </p:spPr>
        <p:txBody>
          <a:bodyPr spcFirstLastPara="1" wrap="square" lIns="91425" tIns="91425" rIns="91425" bIns="91425" anchor="t" anchorCtr="0">
            <a:noAutofit/>
          </a:bodyPr>
          <a:lstStyle/>
          <a:p>
            <a:pPr marL="457200" lvl="0" indent="-342900" algn="l" rtl="0">
              <a:spcBef>
                <a:spcPts val="0"/>
              </a:spcBef>
              <a:spcAft>
                <a:spcPts val="0"/>
              </a:spcAft>
              <a:buClr>
                <a:schemeClr val="dk1"/>
              </a:buClr>
              <a:buSzPts val="1800"/>
              <a:buChar char="❖"/>
            </a:pPr>
            <a:r>
              <a:rPr lang="en-US" sz="1800">
                <a:solidFill>
                  <a:schemeClr val="dk1"/>
                </a:solidFill>
              </a:rPr>
              <a:t>A UltraLo has been installed at Boulby Underground Laboratory within the “BUGS” cleanroom (Class 1000). </a:t>
            </a:r>
            <a:endParaRPr sz="1800">
              <a:solidFill>
                <a:schemeClr val="dk1"/>
              </a:solidFill>
            </a:endParaRPr>
          </a:p>
          <a:p>
            <a:pPr marL="0" lvl="0" indent="0" algn="l" rtl="0">
              <a:spcBef>
                <a:spcPts val="0"/>
              </a:spcBef>
              <a:spcAft>
                <a:spcPts val="0"/>
              </a:spcAft>
              <a:buClr>
                <a:schemeClr val="dk1"/>
              </a:buClr>
              <a:buSzPts val="1100"/>
              <a:buFont typeface="Arial"/>
              <a:buNone/>
            </a:pPr>
            <a:endParaRPr sz="1000">
              <a:solidFill>
                <a:schemeClr val="dk1"/>
              </a:solidFill>
            </a:endParaRPr>
          </a:p>
          <a:p>
            <a:pPr marL="457200" lvl="0" indent="-342900" algn="l" rtl="0">
              <a:spcBef>
                <a:spcPts val="0"/>
              </a:spcBef>
              <a:spcAft>
                <a:spcPts val="0"/>
              </a:spcAft>
              <a:buClr>
                <a:schemeClr val="dk1"/>
              </a:buClr>
              <a:buSzPts val="1800"/>
              <a:buChar char="❖"/>
            </a:pPr>
            <a:r>
              <a:rPr lang="en-US" sz="1800">
                <a:solidFill>
                  <a:schemeClr val="dk1"/>
                </a:solidFill>
              </a:rPr>
              <a:t>Dedicated argon gas is supplied to the counter via boil off from the 240l dewar. Typical flowrate is 3 lpm during measurement and 15 lpm during purging. The detector is kept under constant gas flow. </a:t>
            </a:r>
            <a:endParaRPr sz="1800">
              <a:solidFill>
                <a:schemeClr val="dk1"/>
              </a:solidFill>
            </a:endParaRPr>
          </a:p>
          <a:p>
            <a:pPr marL="0" lvl="0" indent="0" algn="l" rtl="0">
              <a:spcBef>
                <a:spcPts val="0"/>
              </a:spcBef>
              <a:spcAft>
                <a:spcPts val="0"/>
              </a:spcAft>
              <a:buNone/>
            </a:pPr>
            <a:endParaRPr sz="1800"/>
          </a:p>
        </p:txBody>
      </p:sp>
      <p:sp>
        <p:nvSpPr>
          <p:cNvPr id="602" name="Google Shape;602;p71"/>
          <p:cNvSpPr txBox="1">
            <a:spLocks noGrp="1"/>
          </p:cNvSpPr>
          <p:nvPr>
            <p:ph type="dt" idx="10"/>
          </p:nvPr>
        </p:nvSpPr>
        <p:spPr>
          <a:xfrm>
            <a:off x="457200" y="6638437"/>
            <a:ext cx="2133600" cy="231600"/>
          </a:xfrm>
          <a:prstGeom prst="rect">
            <a:avLst/>
          </a:prstGeom>
          <a:noFill/>
          <a:ln>
            <a:noFill/>
          </a:ln>
        </p:spPr>
        <p:txBody>
          <a:bodyPr spcFirstLastPara="1" wrap="square" lIns="91425" tIns="45700" rIns="91425" bIns="45700" anchor="ctr" anchorCtr="0">
            <a:noAutofit/>
          </a:bodyPr>
          <a:lstStyle/>
          <a:p>
            <a:pPr marL="0" lvl="0" indent="0" algn="l" rtl="0">
              <a:lnSpc>
                <a:spcPct val="100000"/>
              </a:lnSpc>
              <a:spcBef>
                <a:spcPts val="0"/>
              </a:spcBef>
              <a:spcAft>
                <a:spcPts val="0"/>
              </a:spcAft>
              <a:buSzPts val="1400"/>
              <a:buNone/>
            </a:pPr>
            <a:r>
              <a:rPr lang="en-US"/>
              <a:t>21/05/19</a:t>
            </a:r>
            <a:endParaRPr/>
          </a:p>
        </p:txBody>
      </p:sp>
      <p:sp>
        <p:nvSpPr>
          <p:cNvPr id="603" name="Google Shape;603;p71"/>
          <p:cNvSpPr txBox="1">
            <a:spLocks noGrp="1"/>
          </p:cNvSpPr>
          <p:nvPr>
            <p:ph type="ftr" idx="11"/>
          </p:nvPr>
        </p:nvSpPr>
        <p:spPr>
          <a:xfrm>
            <a:off x="3124200" y="6638437"/>
            <a:ext cx="2895600" cy="231600"/>
          </a:xfrm>
          <a:prstGeom prst="rect">
            <a:avLst/>
          </a:prstGeom>
          <a:noFill/>
          <a:ln>
            <a:noFill/>
          </a:ln>
        </p:spPr>
        <p:txBody>
          <a:bodyPr spcFirstLastPara="1" wrap="square" lIns="91425" tIns="45700" rIns="91425" bIns="45700" anchor="ctr" anchorCtr="0">
            <a:noAutofit/>
          </a:bodyPr>
          <a:lstStyle/>
          <a:p>
            <a:pPr marL="0" lvl="0" indent="0" algn="ctr" rtl="0">
              <a:lnSpc>
                <a:spcPct val="100000"/>
              </a:lnSpc>
              <a:spcBef>
                <a:spcPts val="0"/>
              </a:spcBef>
              <a:spcAft>
                <a:spcPts val="0"/>
              </a:spcAft>
              <a:buSzPts val="1100"/>
              <a:buNone/>
            </a:pPr>
            <a:r>
              <a:rPr lang="en-US"/>
              <a:t>LRT2019</a:t>
            </a:r>
            <a:endParaRPr/>
          </a:p>
        </p:txBody>
      </p:sp>
      <p:sp>
        <p:nvSpPr>
          <p:cNvPr id="604" name="Google Shape;604;p71"/>
          <p:cNvSpPr txBox="1"/>
          <p:nvPr/>
        </p:nvSpPr>
        <p:spPr>
          <a:xfrm>
            <a:off x="125100" y="4689775"/>
            <a:ext cx="8893800" cy="1849200"/>
          </a:xfrm>
          <a:prstGeom prst="rect">
            <a:avLst/>
          </a:prstGeom>
          <a:noFill/>
          <a:ln>
            <a:noFill/>
          </a:ln>
        </p:spPr>
        <p:txBody>
          <a:bodyPr spcFirstLastPara="1" wrap="square" lIns="91425" tIns="91425" rIns="91425" bIns="91425" anchor="t" anchorCtr="0">
            <a:noAutofit/>
          </a:bodyPr>
          <a:lstStyle/>
          <a:p>
            <a:pPr marL="457200" lvl="0" indent="-342900" algn="l" rtl="0">
              <a:spcBef>
                <a:spcPts val="0"/>
              </a:spcBef>
              <a:spcAft>
                <a:spcPts val="0"/>
              </a:spcAft>
              <a:buClr>
                <a:schemeClr val="dk1"/>
              </a:buClr>
              <a:buSzPts val="1800"/>
              <a:buChar char="❖"/>
            </a:pPr>
            <a:r>
              <a:rPr lang="en-US" sz="1800">
                <a:solidFill>
                  <a:schemeClr val="dk1"/>
                </a:solidFill>
              </a:rPr>
              <a:t>Developing material cleaning techniques to complement surface assay capabilities. </a:t>
            </a:r>
            <a:endParaRPr sz="1800">
              <a:solidFill>
                <a:schemeClr val="dk1"/>
              </a:solidFill>
            </a:endParaRPr>
          </a:p>
          <a:p>
            <a:pPr marL="457200" lvl="0" indent="0" algn="l" rtl="0">
              <a:spcBef>
                <a:spcPts val="0"/>
              </a:spcBef>
              <a:spcAft>
                <a:spcPts val="0"/>
              </a:spcAft>
              <a:buNone/>
            </a:pPr>
            <a:endParaRPr sz="1800">
              <a:solidFill>
                <a:schemeClr val="dk1"/>
              </a:solidFill>
            </a:endParaRPr>
          </a:p>
          <a:p>
            <a:pPr marL="457200" lvl="0" indent="-342900" algn="l" rtl="0">
              <a:spcBef>
                <a:spcPts val="0"/>
              </a:spcBef>
              <a:spcAft>
                <a:spcPts val="0"/>
              </a:spcAft>
              <a:buClr>
                <a:schemeClr val="dk1"/>
              </a:buClr>
              <a:buSzPts val="1800"/>
              <a:buChar char="❖"/>
            </a:pPr>
            <a:r>
              <a:rPr lang="en-US" sz="1800">
                <a:solidFill>
                  <a:schemeClr val="dk1"/>
                </a:solidFill>
              </a:rPr>
              <a:t>Surface measurements of LZ detector components and ultra-pure PNNL copper.</a:t>
            </a:r>
            <a:endParaRPr sz="1800">
              <a:solidFill>
                <a:schemeClr val="dk1"/>
              </a:solidFill>
            </a:endParaRPr>
          </a:p>
          <a:p>
            <a:pPr marL="457200" lvl="0" indent="0" algn="l" rtl="0">
              <a:spcBef>
                <a:spcPts val="0"/>
              </a:spcBef>
              <a:spcAft>
                <a:spcPts val="0"/>
              </a:spcAft>
              <a:buNone/>
            </a:pPr>
            <a:endParaRPr sz="1800">
              <a:solidFill>
                <a:schemeClr val="dk1"/>
              </a:solidFill>
            </a:endParaRPr>
          </a:p>
          <a:p>
            <a:pPr marL="457200" lvl="0" indent="-342900" algn="l" rtl="0">
              <a:spcBef>
                <a:spcPts val="0"/>
              </a:spcBef>
              <a:spcAft>
                <a:spcPts val="0"/>
              </a:spcAft>
              <a:buClr>
                <a:schemeClr val="dk1"/>
              </a:buClr>
              <a:buSzPts val="1800"/>
              <a:buChar char="❖"/>
            </a:pPr>
            <a:r>
              <a:rPr lang="en-US" sz="1800">
                <a:solidFill>
                  <a:schemeClr val="dk1"/>
                </a:solidFill>
              </a:rPr>
              <a:t>Installed surface linear to reduce detector backgrounds.  </a:t>
            </a:r>
            <a:endParaRPr sz="1800">
              <a:solidFill>
                <a:schemeClr val="dk1"/>
              </a:solidFill>
            </a:endParaRPr>
          </a:p>
        </p:txBody>
      </p:sp>
    </p:spTree>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608"/>
        <p:cNvGrpSpPr/>
        <p:nvPr/>
      </p:nvGrpSpPr>
      <p:grpSpPr>
        <a:xfrm>
          <a:off x="0" y="0"/>
          <a:ext cx="0" cy="0"/>
          <a:chOff x="0" y="0"/>
          <a:chExt cx="0" cy="0"/>
        </a:xfrm>
      </p:grpSpPr>
      <p:sp>
        <p:nvSpPr>
          <p:cNvPr id="609" name="Google Shape;609;p72"/>
          <p:cNvSpPr txBox="1">
            <a:spLocks noGrp="1"/>
          </p:cNvSpPr>
          <p:nvPr>
            <p:ph type="sldNum" idx="12"/>
          </p:nvPr>
        </p:nvSpPr>
        <p:spPr>
          <a:xfrm>
            <a:off x="6553200" y="6638437"/>
            <a:ext cx="2133600" cy="231600"/>
          </a:xfrm>
          <a:prstGeom prst="rect">
            <a:avLst/>
          </a:prstGeom>
          <a:noFill/>
          <a:ln>
            <a:noFill/>
          </a:ln>
        </p:spPr>
        <p:txBody>
          <a:bodyPr spcFirstLastPara="1" wrap="square" lIns="91425" tIns="45700" rIns="91425" bIns="45700" anchor="ctr" anchorCtr="0">
            <a:noAutofit/>
          </a:bodyPr>
          <a:lstStyle/>
          <a:p>
            <a:pPr marL="0" marR="0" lvl="0" indent="0" algn="r" rtl="0">
              <a:spcBef>
                <a:spcPts val="0"/>
              </a:spcBef>
              <a:spcAft>
                <a:spcPts val="0"/>
              </a:spcAft>
              <a:buNone/>
            </a:pPr>
            <a:fld id="{00000000-1234-1234-1234-123412341234}" type="slidenum">
              <a:rPr lang="en-US" sz="1200" b="0" i="0" u="none" strike="noStrike" cap="none">
                <a:solidFill>
                  <a:srgbClr val="898989"/>
                </a:solidFill>
                <a:latin typeface="Calibri"/>
                <a:ea typeface="Calibri"/>
                <a:cs typeface="Calibri"/>
                <a:sym typeface="Calibri"/>
              </a:rPr>
              <a:t>18</a:t>
            </a:fld>
            <a:endParaRPr sz="1200" b="0" i="0" u="none" strike="noStrike" cap="none">
              <a:solidFill>
                <a:srgbClr val="898989"/>
              </a:solidFill>
              <a:latin typeface="Calibri"/>
              <a:ea typeface="Calibri"/>
              <a:cs typeface="Calibri"/>
              <a:sym typeface="Calibri"/>
            </a:endParaRPr>
          </a:p>
        </p:txBody>
      </p:sp>
      <p:sp>
        <p:nvSpPr>
          <p:cNvPr id="610" name="Google Shape;610;p72"/>
          <p:cNvSpPr txBox="1"/>
          <p:nvPr/>
        </p:nvSpPr>
        <p:spPr>
          <a:xfrm>
            <a:off x="228600" y="1001825"/>
            <a:ext cx="8544000" cy="549300"/>
          </a:xfrm>
          <a:prstGeom prst="rect">
            <a:avLst/>
          </a:prstGeom>
          <a:noFill/>
          <a:ln>
            <a:noFill/>
          </a:ln>
        </p:spPr>
        <p:txBody>
          <a:bodyPr spcFirstLastPara="1" wrap="square" lIns="91425" tIns="45700" rIns="91425" bIns="45700" anchor="ctr" anchorCtr="0">
            <a:noAutofit/>
          </a:bodyPr>
          <a:lstStyle/>
          <a:p>
            <a:pPr marL="0" lvl="0" indent="0" algn="ctr" rtl="0">
              <a:lnSpc>
                <a:spcPct val="90000"/>
              </a:lnSpc>
              <a:spcBef>
                <a:spcPts val="0"/>
              </a:spcBef>
              <a:spcAft>
                <a:spcPts val="0"/>
              </a:spcAft>
              <a:buNone/>
            </a:pPr>
            <a:r>
              <a:rPr lang="en-US" sz="3900" b="1">
                <a:solidFill>
                  <a:srgbClr val="604A7B"/>
                </a:solidFill>
                <a:latin typeface="Calibri"/>
                <a:ea typeface="Calibri"/>
                <a:cs typeface="Calibri"/>
                <a:sym typeface="Calibri"/>
              </a:rPr>
              <a:t>Background Run - Clean Sample Plate</a:t>
            </a:r>
            <a:endParaRPr sz="3900" b="1">
              <a:solidFill>
                <a:srgbClr val="604A7B"/>
              </a:solidFill>
              <a:latin typeface="Calibri"/>
              <a:ea typeface="Calibri"/>
              <a:cs typeface="Calibri"/>
              <a:sym typeface="Calibri"/>
            </a:endParaRPr>
          </a:p>
        </p:txBody>
      </p:sp>
      <p:pic>
        <p:nvPicPr>
          <p:cNvPr id="611" name="Google Shape;611;p72"/>
          <p:cNvPicPr preferRelativeResize="0"/>
          <p:nvPr/>
        </p:nvPicPr>
        <p:blipFill>
          <a:blip r:embed="rId3">
            <a:alphaModFix/>
          </a:blip>
          <a:stretch>
            <a:fillRect/>
          </a:stretch>
        </p:blipFill>
        <p:spPr>
          <a:xfrm>
            <a:off x="2787000" y="1599726"/>
            <a:ext cx="6298375" cy="5038700"/>
          </a:xfrm>
          <a:prstGeom prst="rect">
            <a:avLst/>
          </a:prstGeom>
          <a:noFill/>
          <a:ln>
            <a:noFill/>
          </a:ln>
        </p:spPr>
      </p:pic>
      <p:sp>
        <p:nvSpPr>
          <p:cNvPr id="612" name="Google Shape;612;p72"/>
          <p:cNvSpPr/>
          <p:nvPr/>
        </p:nvSpPr>
        <p:spPr>
          <a:xfrm>
            <a:off x="3412025" y="3026400"/>
            <a:ext cx="490500" cy="1064100"/>
          </a:xfrm>
          <a:prstGeom prst="ellipse">
            <a:avLst/>
          </a:prstGeom>
          <a:noFill/>
          <a:ln w="19050" cap="flat" cmpd="sng">
            <a:solidFill>
              <a:srgbClr val="FF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3" name="Google Shape;613;p72"/>
          <p:cNvSpPr txBox="1"/>
          <p:nvPr/>
        </p:nvSpPr>
        <p:spPr>
          <a:xfrm>
            <a:off x="4123700" y="3467150"/>
            <a:ext cx="2260800" cy="12669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US" sz="1800">
                <a:solidFill>
                  <a:srgbClr val="FF0000"/>
                </a:solidFill>
              </a:rPr>
              <a:t>Moisture related transients at the start of data acquisition. </a:t>
            </a:r>
            <a:endParaRPr sz="1800">
              <a:solidFill>
                <a:srgbClr val="FF0000"/>
              </a:solidFill>
            </a:endParaRPr>
          </a:p>
        </p:txBody>
      </p:sp>
      <p:sp>
        <p:nvSpPr>
          <p:cNvPr id="614" name="Google Shape;614;p72"/>
          <p:cNvSpPr txBox="1"/>
          <p:nvPr/>
        </p:nvSpPr>
        <p:spPr>
          <a:xfrm>
            <a:off x="109700" y="1697863"/>
            <a:ext cx="3038100" cy="1611600"/>
          </a:xfrm>
          <a:prstGeom prst="rect">
            <a:avLst/>
          </a:prstGeom>
          <a:noFill/>
          <a:ln>
            <a:noFill/>
          </a:ln>
        </p:spPr>
        <p:txBody>
          <a:bodyPr spcFirstLastPara="1" wrap="square" lIns="91425" tIns="91425" rIns="91425" bIns="91425" anchor="t" anchorCtr="0">
            <a:noAutofit/>
          </a:bodyPr>
          <a:lstStyle/>
          <a:p>
            <a:pPr marL="457200" lvl="0" indent="-342900" algn="l" rtl="0">
              <a:spcBef>
                <a:spcPts val="0"/>
              </a:spcBef>
              <a:spcAft>
                <a:spcPts val="0"/>
              </a:spcAft>
              <a:buSzPts val="1800"/>
              <a:buChar char="❖"/>
            </a:pPr>
            <a:r>
              <a:rPr lang="en-US" sz="1800"/>
              <a:t>When the XIA is open/closed for sample swap, moisture is introduced into the detector volume. </a:t>
            </a:r>
            <a:endParaRPr sz="1800"/>
          </a:p>
        </p:txBody>
      </p:sp>
      <p:sp>
        <p:nvSpPr>
          <p:cNvPr id="615" name="Google Shape;615;p72"/>
          <p:cNvSpPr txBox="1"/>
          <p:nvPr/>
        </p:nvSpPr>
        <p:spPr>
          <a:xfrm>
            <a:off x="66650" y="3309475"/>
            <a:ext cx="3124200" cy="3015300"/>
          </a:xfrm>
          <a:prstGeom prst="rect">
            <a:avLst/>
          </a:prstGeom>
          <a:noFill/>
          <a:ln>
            <a:noFill/>
          </a:ln>
        </p:spPr>
        <p:txBody>
          <a:bodyPr spcFirstLastPara="1" wrap="square" lIns="91425" tIns="91425" rIns="91425" bIns="91425" anchor="t" anchorCtr="0">
            <a:noAutofit/>
          </a:bodyPr>
          <a:lstStyle/>
          <a:p>
            <a:pPr marL="457200" lvl="0" indent="-342900" algn="l" rtl="0">
              <a:spcBef>
                <a:spcPts val="0"/>
              </a:spcBef>
              <a:spcAft>
                <a:spcPts val="0"/>
              </a:spcAft>
              <a:buSzPts val="1800"/>
              <a:buChar char="❖"/>
            </a:pPr>
            <a:r>
              <a:rPr lang="en-US" sz="1800"/>
              <a:t>Typically discard the data from the first 24 hours after sample insertion. </a:t>
            </a:r>
            <a:endParaRPr sz="1800"/>
          </a:p>
          <a:p>
            <a:pPr marL="0" lvl="0" indent="0" algn="l" rtl="0">
              <a:spcBef>
                <a:spcPts val="0"/>
              </a:spcBef>
              <a:spcAft>
                <a:spcPts val="0"/>
              </a:spcAft>
              <a:buNone/>
            </a:pPr>
            <a:endParaRPr/>
          </a:p>
          <a:p>
            <a:pPr marL="457200" lvl="0" indent="-342900" algn="l" rtl="0">
              <a:spcBef>
                <a:spcPts val="0"/>
              </a:spcBef>
              <a:spcAft>
                <a:spcPts val="0"/>
              </a:spcAft>
              <a:buSzPts val="1800"/>
              <a:buChar char="❖"/>
            </a:pPr>
            <a:r>
              <a:rPr lang="en-US" sz="1800"/>
              <a:t>Record the data in two seperate files 24 hours then full sample run. </a:t>
            </a:r>
            <a:endParaRPr sz="1800"/>
          </a:p>
        </p:txBody>
      </p:sp>
      <p:sp>
        <p:nvSpPr>
          <p:cNvPr id="616" name="Google Shape;616;p72"/>
          <p:cNvSpPr txBox="1">
            <a:spLocks noGrp="1"/>
          </p:cNvSpPr>
          <p:nvPr>
            <p:ph type="dt" idx="10"/>
          </p:nvPr>
        </p:nvSpPr>
        <p:spPr>
          <a:xfrm>
            <a:off x="457200" y="6638437"/>
            <a:ext cx="2133600" cy="231600"/>
          </a:xfrm>
          <a:prstGeom prst="rect">
            <a:avLst/>
          </a:prstGeom>
          <a:noFill/>
          <a:ln>
            <a:noFill/>
          </a:ln>
        </p:spPr>
        <p:txBody>
          <a:bodyPr spcFirstLastPara="1" wrap="square" lIns="91425" tIns="45700" rIns="91425" bIns="45700" anchor="ctr" anchorCtr="0">
            <a:noAutofit/>
          </a:bodyPr>
          <a:lstStyle/>
          <a:p>
            <a:pPr marL="0" lvl="0" indent="0" algn="l" rtl="0">
              <a:lnSpc>
                <a:spcPct val="100000"/>
              </a:lnSpc>
              <a:spcBef>
                <a:spcPts val="0"/>
              </a:spcBef>
              <a:spcAft>
                <a:spcPts val="0"/>
              </a:spcAft>
              <a:buSzPts val="1400"/>
              <a:buNone/>
            </a:pPr>
            <a:r>
              <a:rPr lang="en-US"/>
              <a:t>21/05/19</a:t>
            </a:r>
            <a:endParaRPr/>
          </a:p>
        </p:txBody>
      </p:sp>
      <p:sp>
        <p:nvSpPr>
          <p:cNvPr id="617" name="Google Shape;617;p72"/>
          <p:cNvSpPr txBox="1">
            <a:spLocks noGrp="1"/>
          </p:cNvSpPr>
          <p:nvPr>
            <p:ph type="ftr" idx="11"/>
          </p:nvPr>
        </p:nvSpPr>
        <p:spPr>
          <a:xfrm>
            <a:off x="3124200" y="6638437"/>
            <a:ext cx="2895600" cy="231600"/>
          </a:xfrm>
          <a:prstGeom prst="rect">
            <a:avLst/>
          </a:prstGeom>
          <a:noFill/>
          <a:ln>
            <a:noFill/>
          </a:ln>
        </p:spPr>
        <p:txBody>
          <a:bodyPr spcFirstLastPara="1" wrap="square" lIns="91425" tIns="45700" rIns="91425" bIns="45700" anchor="ctr" anchorCtr="0">
            <a:noAutofit/>
          </a:bodyPr>
          <a:lstStyle/>
          <a:p>
            <a:pPr marL="0" lvl="0" indent="0" algn="ctr" rtl="0">
              <a:lnSpc>
                <a:spcPct val="100000"/>
              </a:lnSpc>
              <a:spcBef>
                <a:spcPts val="0"/>
              </a:spcBef>
              <a:spcAft>
                <a:spcPts val="0"/>
              </a:spcAft>
              <a:buSzPts val="1100"/>
              <a:buNone/>
            </a:pPr>
            <a:r>
              <a:rPr lang="en-US"/>
              <a:t>LRT2019</a:t>
            </a:r>
            <a:endParaRPr/>
          </a:p>
        </p:txBody>
      </p:sp>
    </p:spTree>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621"/>
        <p:cNvGrpSpPr/>
        <p:nvPr/>
      </p:nvGrpSpPr>
      <p:grpSpPr>
        <a:xfrm>
          <a:off x="0" y="0"/>
          <a:ext cx="0" cy="0"/>
          <a:chOff x="0" y="0"/>
          <a:chExt cx="0" cy="0"/>
        </a:xfrm>
      </p:grpSpPr>
      <p:sp>
        <p:nvSpPr>
          <p:cNvPr id="622" name="Google Shape;622;p73"/>
          <p:cNvSpPr txBox="1">
            <a:spLocks noGrp="1"/>
          </p:cNvSpPr>
          <p:nvPr>
            <p:ph type="sldNum" idx="12"/>
          </p:nvPr>
        </p:nvSpPr>
        <p:spPr>
          <a:xfrm>
            <a:off x="6553200" y="6638437"/>
            <a:ext cx="2133600" cy="231600"/>
          </a:xfrm>
          <a:prstGeom prst="rect">
            <a:avLst/>
          </a:prstGeom>
          <a:noFill/>
          <a:ln>
            <a:noFill/>
          </a:ln>
        </p:spPr>
        <p:txBody>
          <a:bodyPr spcFirstLastPara="1" wrap="square" lIns="91425" tIns="45700" rIns="91425" bIns="45700" anchor="ctr" anchorCtr="0">
            <a:noAutofit/>
          </a:bodyPr>
          <a:lstStyle/>
          <a:p>
            <a:pPr marL="0" marR="0" lvl="0" indent="0" algn="r" rtl="0">
              <a:spcBef>
                <a:spcPts val="0"/>
              </a:spcBef>
              <a:spcAft>
                <a:spcPts val="0"/>
              </a:spcAft>
              <a:buNone/>
            </a:pPr>
            <a:fld id="{00000000-1234-1234-1234-123412341234}" type="slidenum">
              <a:rPr lang="en-US" sz="1200" b="0" i="0" u="none" strike="noStrike" cap="none">
                <a:solidFill>
                  <a:srgbClr val="898989"/>
                </a:solidFill>
                <a:latin typeface="Calibri"/>
                <a:ea typeface="Calibri"/>
                <a:cs typeface="Calibri"/>
                <a:sym typeface="Calibri"/>
              </a:rPr>
              <a:t>19</a:t>
            </a:fld>
            <a:endParaRPr sz="1200" b="0" i="0" u="none" strike="noStrike" cap="none">
              <a:solidFill>
                <a:srgbClr val="898989"/>
              </a:solidFill>
              <a:latin typeface="Calibri"/>
              <a:ea typeface="Calibri"/>
              <a:cs typeface="Calibri"/>
              <a:sym typeface="Calibri"/>
            </a:endParaRPr>
          </a:p>
        </p:txBody>
      </p:sp>
      <p:sp>
        <p:nvSpPr>
          <p:cNvPr id="623" name="Google Shape;623;p73"/>
          <p:cNvSpPr txBox="1"/>
          <p:nvPr/>
        </p:nvSpPr>
        <p:spPr>
          <a:xfrm>
            <a:off x="228600" y="1001825"/>
            <a:ext cx="8544000" cy="549300"/>
          </a:xfrm>
          <a:prstGeom prst="rect">
            <a:avLst/>
          </a:prstGeom>
          <a:noFill/>
          <a:ln>
            <a:noFill/>
          </a:ln>
        </p:spPr>
        <p:txBody>
          <a:bodyPr spcFirstLastPara="1" wrap="square" lIns="91425" tIns="45700" rIns="91425" bIns="45700" anchor="ctr" anchorCtr="0">
            <a:noAutofit/>
          </a:bodyPr>
          <a:lstStyle/>
          <a:p>
            <a:pPr marL="0" lvl="0" indent="0" algn="ctr" rtl="0">
              <a:lnSpc>
                <a:spcPct val="90000"/>
              </a:lnSpc>
              <a:spcBef>
                <a:spcPts val="0"/>
              </a:spcBef>
              <a:spcAft>
                <a:spcPts val="0"/>
              </a:spcAft>
              <a:buNone/>
            </a:pPr>
            <a:r>
              <a:rPr lang="en-US" sz="3900" b="1">
                <a:solidFill>
                  <a:srgbClr val="604A7B"/>
                </a:solidFill>
                <a:latin typeface="Calibri"/>
                <a:ea typeface="Calibri"/>
                <a:cs typeface="Calibri"/>
                <a:sym typeface="Calibri"/>
              </a:rPr>
              <a:t>Background Run - Clean Sample Plate</a:t>
            </a:r>
            <a:endParaRPr sz="3900" b="1">
              <a:solidFill>
                <a:srgbClr val="604A7B"/>
              </a:solidFill>
              <a:latin typeface="Calibri"/>
              <a:ea typeface="Calibri"/>
              <a:cs typeface="Calibri"/>
              <a:sym typeface="Calibri"/>
            </a:endParaRPr>
          </a:p>
        </p:txBody>
      </p:sp>
      <p:pic>
        <p:nvPicPr>
          <p:cNvPr id="624" name="Google Shape;624;p73"/>
          <p:cNvPicPr preferRelativeResize="0"/>
          <p:nvPr/>
        </p:nvPicPr>
        <p:blipFill>
          <a:blip r:embed="rId3">
            <a:alphaModFix/>
          </a:blip>
          <a:stretch>
            <a:fillRect/>
          </a:stretch>
        </p:blipFill>
        <p:spPr>
          <a:xfrm>
            <a:off x="37650" y="1607126"/>
            <a:ext cx="6289126" cy="5031300"/>
          </a:xfrm>
          <a:prstGeom prst="rect">
            <a:avLst/>
          </a:prstGeom>
          <a:noFill/>
          <a:ln>
            <a:noFill/>
          </a:ln>
        </p:spPr>
      </p:pic>
      <p:cxnSp>
        <p:nvCxnSpPr>
          <p:cNvPr id="625" name="Google Shape;625;p73"/>
          <p:cNvCxnSpPr/>
          <p:nvPr/>
        </p:nvCxnSpPr>
        <p:spPr>
          <a:xfrm>
            <a:off x="884775" y="1991975"/>
            <a:ext cx="4932900" cy="0"/>
          </a:xfrm>
          <a:prstGeom prst="straightConnector1">
            <a:avLst/>
          </a:prstGeom>
          <a:noFill/>
          <a:ln w="19050" cap="flat" cmpd="sng">
            <a:solidFill>
              <a:srgbClr val="FF0000"/>
            </a:solidFill>
            <a:prstDash val="solid"/>
            <a:round/>
            <a:headEnd type="none" w="med" len="med"/>
            <a:tailEnd type="none" w="med" len="med"/>
          </a:ln>
        </p:spPr>
      </p:cxnSp>
      <p:cxnSp>
        <p:nvCxnSpPr>
          <p:cNvPr id="626" name="Google Shape;626;p73"/>
          <p:cNvCxnSpPr/>
          <p:nvPr/>
        </p:nvCxnSpPr>
        <p:spPr>
          <a:xfrm>
            <a:off x="884775" y="2810750"/>
            <a:ext cx="4932900" cy="0"/>
          </a:xfrm>
          <a:prstGeom prst="straightConnector1">
            <a:avLst/>
          </a:prstGeom>
          <a:noFill/>
          <a:ln w="19050" cap="flat" cmpd="sng">
            <a:solidFill>
              <a:srgbClr val="FF0000"/>
            </a:solidFill>
            <a:prstDash val="solid"/>
            <a:round/>
            <a:headEnd type="none" w="med" len="med"/>
            <a:tailEnd type="none" w="med" len="med"/>
          </a:ln>
        </p:spPr>
      </p:cxnSp>
      <p:sp>
        <p:nvSpPr>
          <p:cNvPr id="627" name="Google Shape;627;p73"/>
          <p:cNvSpPr txBox="1"/>
          <p:nvPr/>
        </p:nvSpPr>
        <p:spPr>
          <a:xfrm>
            <a:off x="5905075" y="2904575"/>
            <a:ext cx="3238800" cy="3639900"/>
          </a:xfrm>
          <a:prstGeom prst="rect">
            <a:avLst/>
          </a:prstGeom>
          <a:noFill/>
          <a:ln>
            <a:noFill/>
          </a:ln>
        </p:spPr>
        <p:txBody>
          <a:bodyPr spcFirstLastPara="1" wrap="square" lIns="91425" tIns="91425" rIns="91425" bIns="91425" anchor="t" anchorCtr="0">
            <a:noAutofit/>
          </a:bodyPr>
          <a:lstStyle/>
          <a:p>
            <a:pPr marL="457200" lvl="0" indent="-323850" algn="l" rtl="0">
              <a:spcBef>
                <a:spcPts val="0"/>
              </a:spcBef>
              <a:spcAft>
                <a:spcPts val="0"/>
              </a:spcAft>
              <a:buSzPts val="1500"/>
              <a:buChar char="❖"/>
            </a:pPr>
            <a:r>
              <a:rPr lang="en-US" sz="1500"/>
              <a:t>When the XIA is open/closed for sample swap, radon is introduced into the detector volume. </a:t>
            </a:r>
            <a:endParaRPr sz="1500"/>
          </a:p>
          <a:p>
            <a:pPr marL="0" lvl="0" indent="0" algn="l" rtl="0">
              <a:spcBef>
                <a:spcPts val="0"/>
              </a:spcBef>
              <a:spcAft>
                <a:spcPts val="0"/>
              </a:spcAft>
              <a:buNone/>
            </a:pPr>
            <a:endParaRPr sz="1000"/>
          </a:p>
          <a:p>
            <a:pPr marL="457200" lvl="0" indent="-323850" algn="l" rtl="0">
              <a:spcBef>
                <a:spcPts val="0"/>
              </a:spcBef>
              <a:spcAft>
                <a:spcPts val="0"/>
              </a:spcAft>
              <a:buSzPts val="1500"/>
              <a:buChar char="❖"/>
            </a:pPr>
            <a:r>
              <a:rPr lang="en-US" sz="1500"/>
              <a:t>These are decays from radon daughters, </a:t>
            </a:r>
            <a:r>
              <a:rPr lang="en-US" sz="1500" baseline="30000"/>
              <a:t>214</a:t>
            </a:r>
            <a:r>
              <a:rPr lang="en-US" sz="1500"/>
              <a:t>Po (7.69 MeV) and </a:t>
            </a:r>
            <a:r>
              <a:rPr lang="en-US" sz="1500" baseline="30000"/>
              <a:t>212</a:t>
            </a:r>
            <a:r>
              <a:rPr lang="en-US" sz="1500"/>
              <a:t>Po (8.78 MeV), from Radon and Thoron respectively. </a:t>
            </a:r>
            <a:endParaRPr sz="1500"/>
          </a:p>
          <a:p>
            <a:pPr marL="0" lvl="0" indent="0" algn="l" rtl="0">
              <a:spcBef>
                <a:spcPts val="0"/>
              </a:spcBef>
              <a:spcAft>
                <a:spcPts val="0"/>
              </a:spcAft>
              <a:buNone/>
            </a:pPr>
            <a:endParaRPr sz="1000"/>
          </a:p>
          <a:p>
            <a:pPr marL="457200" lvl="0" indent="-323850" algn="l" rtl="0">
              <a:spcBef>
                <a:spcPts val="0"/>
              </a:spcBef>
              <a:spcAft>
                <a:spcPts val="0"/>
              </a:spcAft>
              <a:buSzPts val="1500"/>
              <a:buChar char="❖"/>
            </a:pPr>
            <a:r>
              <a:rPr lang="en-US" sz="1500"/>
              <a:t>Surprised to see the constant radon level. Decided to check plumbing and discovered a leak in the gas line feeding the argon to the XIA. </a:t>
            </a:r>
            <a:endParaRPr sz="1500"/>
          </a:p>
        </p:txBody>
      </p:sp>
      <p:sp>
        <p:nvSpPr>
          <p:cNvPr id="628" name="Google Shape;628;p73"/>
          <p:cNvSpPr/>
          <p:nvPr/>
        </p:nvSpPr>
        <p:spPr>
          <a:xfrm>
            <a:off x="5905075" y="1990726"/>
            <a:ext cx="210900" cy="819900"/>
          </a:xfrm>
          <a:prstGeom prst="rightBrace">
            <a:avLst>
              <a:gd name="adj1" fmla="val 8333"/>
              <a:gd name="adj2" fmla="val 50000"/>
            </a:avLst>
          </a:prstGeom>
          <a:noFill/>
          <a:ln w="28575" cap="flat" cmpd="sng">
            <a:solidFill>
              <a:srgbClr val="FF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9" name="Google Shape;629;p73"/>
          <p:cNvSpPr txBox="1"/>
          <p:nvPr/>
        </p:nvSpPr>
        <p:spPr>
          <a:xfrm>
            <a:off x="6203375" y="1930038"/>
            <a:ext cx="2895600" cy="7251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US" sz="1500">
                <a:solidFill>
                  <a:srgbClr val="FF0000"/>
                </a:solidFill>
              </a:rPr>
              <a:t>Events falling between 4000-5000 ADC corresponds to alphas with energies 7 - 8 MeV. </a:t>
            </a:r>
            <a:endParaRPr sz="1500">
              <a:solidFill>
                <a:srgbClr val="FF0000"/>
              </a:solidFill>
            </a:endParaRPr>
          </a:p>
        </p:txBody>
      </p:sp>
      <p:sp>
        <p:nvSpPr>
          <p:cNvPr id="630" name="Google Shape;630;p73"/>
          <p:cNvSpPr txBox="1">
            <a:spLocks noGrp="1"/>
          </p:cNvSpPr>
          <p:nvPr>
            <p:ph type="dt" idx="10"/>
          </p:nvPr>
        </p:nvSpPr>
        <p:spPr>
          <a:xfrm>
            <a:off x="457200" y="6638437"/>
            <a:ext cx="2133600" cy="231600"/>
          </a:xfrm>
          <a:prstGeom prst="rect">
            <a:avLst/>
          </a:prstGeom>
          <a:noFill/>
          <a:ln>
            <a:noFill/>
          </a:ln>
        </p:spPr>
        <p:txBody>
          <a:bodyPr spcFirstLastPara="1" wrap="square" lIns="91425" tIns="45700" rIns="91425" bIns="45700" anchor="ctr" anchorCtr="0">
            <a:noAutofit/>
          </a:bodyPr>
          <a:lstStyle/>
          <a:p>
            <a:pPr marL="0" lvl="0" indent="0" algn="l" rtl="0">
              <a:lnSpc>
                <a:spcPct val="100000"/>
              </a:lnSpc>
              <a:spcBef>
                <a:spcPts val="0"/>
              </a:spcBef>
              <a:spcAft>
                <a:spcPts val="0"/>
              </a:spcAft>
              <a:buSzPts val="1400"/>
              <a:buNone/>
            </a:pPr>
            <a:r>
              <a:rPr lang="en-US"/>
              <a:t>21/05/19</a:t>
            </a:r>
            <a:endParaRPr/>
          </a:p>
        </p:txBody>
      </p:sp>
      <p:sp>
        <p:nvSpPr>
          <p:cNvPr id="631" name="Google Shape;631;p73"/>
          <p:cNvSpPr txBox="1">
            <a:spLocks noGrp="1"/>
          </p:cNvSpPr>
          <p:nvPr>
            <p:ph type="ftr" idx="11"/>
          </p:nvPr>
        </p:nvSpPr>
        <p:spPr>
          <a:xfrm>
            <a:off x="3124200" y="6638437"/>
            <a:ext cx="2895600" cy="231600"/>
          </a:xfrm>
          <a:prstGeom prst="rect">
            <a:avLst/>
          </a:prstGeom>
          <a:noFill/>
          <a:ln>
            <a:noFill/>
          </a:ln>
        </p:spPr>
        <p:txBody>
          <a:bodyPr spcFirstLastPara="1" wrap="square" lIns="91425" tIns="45700" rIns="91425" bIns="45700" anchor="ctr" anchorCtr="0">
            <a:noAutofit/>
          </a:bodyPr>
          <a:lstStyle/>
          <a:p>
            <a:pPr marL="0" lvl="0" indent="0" algn="ctr" rtl="0">
              <a:lnSpc>
                <a:spcPct val="100000"/>
              </a:lnSpc>
              <a:spcBef>
                <a:spcPts val="0"/>
              </a:spcBef>
              <a:spcAft>
                <a:spcPts val="0"/>
              </a:spcAft>
              <a:buSzPts val="1100"/>
              <a:buNone/>
            </a:pPr>
            <a:r>
              <a:rPr lang="en-US"/>
              <a:t>LRT2019</a:t>
            </a:r>
            <a:endParaRPr/>
          </a:p>
        </p:txBody>
      </p:sp>
    </p:spTree>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351"/>
        <p:cNvGrpSpPr/>
        <p:nvPr/>
      </p:nvGrpSpPr>
      <p:grpSpPr>
        <a:xfrm>
          <a:off x="0" y="0"/>
          <a:ext cx="0" cy="0"/>
          <a:chOff x="0" y="0"/>
          <a:chExt cx="0" cy="0"/>
        </a:xfrm>
      </p:grpSpPr>
      <p:sp>
        <p:nvSpPr>
          <p:cNvPr id="352" name="Google Shape;352;p56"/>
          <p:cNvSpPr txBox="1">
            <a:spLocks noGrp="1"/>
          </p:cNvSpPr>
          <p:nvPr>
            <p:ph type="sldNum" idx="12"/>
          </p:nvPr>
        </p:nvSpPr>
        <p:spPr>
          <a:xfrm>
            <a:off x="6553200" y="6638437"/>
            <a:ext cx="2133600" cy="231600"/>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rgbClr val="898989"/>
                </a:solidFill>
                <a:latin typeface="Calibri"/>
                <a:ea typeface="Calibri"/>
                <a:cs typeface="Calibri"/>
                <a:sym typeface="Calibri"/>
              </a:rPr>
              <a:t>2</a:t>
            </a:fld>
            <a:endParaRPr sz="1200" b="0" i="0" u="none" strike="noStrike" cap="none">
              <a:solidFill>
                <a:srgbClr val="898989"/>
              </a:solidFill>
              <a:latin typeface="Calibri"/>
              <a:ea typeface="Calibri"/>
              <a:cs typeface="Calibri"/>
              <a:sym typeface="Calibri"/>
            </a:endParaRPr>
          </a:p>
        </p:txBody>
      </p:sp>
      <p:sp>
        <p:nvSpPr>
          <p:cNvPr id="353" name="Google Shape;353;p56"/>
          <p:cNvSpPr txBox="1"/>
          <p:nvPr/>
        </p:nvSpPr>
        <p:spPr>
          <a:xfrm>
            <a:off x="0" y="977850"/>
            <a:ext cx="9144000" cy="561600"/>
          </a:xfrm>
          <a:prstGeom prst="rect">
            <a:avLst/>
          </a:prstGeom>
          <a:no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3600"/>
              <a:buFont typeface="Arial"/>
              <a:buNone/>
            </a:pPr>
            <a:r>
              <a:rPr lang="en-US" sz="3600" b="1">
                <a:solidFill>
                  <a:srgbClr val="604A7B"/>
                </a:solidFill>
                <a:latin typeface="Calibri"/>
                <a:ea typeface="Calibri"/>
                <a:cs typeface="Calibri"/>
                <a:sym typeface="Calibri"/>
              </a:rPr>
              <a:t>Congratulations</a:t>
            </a:r>
            <a:endParaRPr sz="3600" b="1" i="0" u="none" strike="noStrike" cap="none">
              <a:solidFill>
                <a:srgbClr val="000000"/>
              </a:solidFill>
              <a:latin typeface="Calibri"/>
              <a:ea typeface="Calibri"/>
              <a:cs typeface="Calibri"/>
              <a:sym typeface="Calibri"/>
            </a:endParaRPr>
          </a:p>
        </p:txBody>
      </p:sp>
      <p:sp>
        <p:nvSpPr>
          <p:cNvPr id="354" name="Google Shape;354;p56"/>
          <p:cNvSpPr txBox="1">
            <a:spLocks noGrp="1"/>
          </p:cNvSpPr>
          <p:nvPr>
            <p:ph type="dt" idx="10"/>
          </p:nvPr>
        </p:nvSpPr>
        <p:spPr>
          <a:xfrm>
            <a:off x="457200" y="6638437"/>
            <a:ext cx="2133600" cy="231600"/>
          </a:xfrm>
          <a:prstGeom prst="rect">
            <a:avLst/>
          </a:prstGeom>
          <a:noFill/>
          <a:ln>
            <a:noFill/>
          </a:ln>
        </p:spPr>
        <p:txBody>
          <a:bodyPr spcFirstLastPara="1" wrap="square" lIns="91425" tIns="45700" rIns="91425" bIns="45700" anchor="ctr" anchorCtr="0">
            <a:noAutofit/>
          </a:bodyPr>
          <a:lstStyle/>
          <a:p>
            <a:pPr marL="0" lvl="0" indent="0" algn="l" rtl="0">
              <a:lnSpc>
                <a:spcPct val="100000"/>
              </a:lnSpc>
              <a:spcBef>
                <a:spcPts val="0"/>
              </a:spcBef>
              <a:spcAft>
                <a:spcPts val="0"/>
              </a:spcAft>
              <a:buSzPts val="1400"/>
              <a:buNone/>
            </a:pPr>
            <a:r>
              <a:rPr lang="en-US"/>
              <a:t>21/05/19</a:t>
            </a:r>
            <a:endParaRPr/>
          </a:p>
        </p:txBody>
      </p:sp>
      <p:sp>
        <p:nvSpPr>
          <p:cNvPr id="355" name="Google Shape;355;p56"/>
          <p:cNvSpPr txBox="1">
            <a:spLocks noGrp="1"/>
          </p:cNvSpPr>
          <p:nvPr>
            <p:ph type="ftr" idx="11"/>
          </p:nvPr>
        </p:nvSpPr>
        <p:spPr>
          <a:xfrm>
            <a:off x="3124200" y="6638437"/>
            <a:ext cx="2895600" cy="231600"/>
          </a:xfrm>
          <a:prstGeom prst="rect">
            <a:avLst/>
          </a:prstGeom>
          <a:noFill/>
          <a:ln>
            <a:noFill/>
          </a:ln>
        </p:spPr>
        <p:txBody>
          <a:bodyPr spcFirstLastPara="1" wrap="square" lIns="91425" tIns="45700" rIns="91425" bIns="45700" anchor="ctr" anchorCtr="0">
            <a:noAutofit/>
          </a:bodyPr>
          <a:lstStyle/>
          <a:p>
            <a:pPr marL="0" lvl="0" indent="0" algn="ctr" rtl="0">
              <a:lnSpc>
                <a:spcPct val="100000"/>
              </a:lnSpc>
              <a:spcBef>
                <a:spcPts val="0"/>
              </a:spcBef>
              <a:spcAft>
                <a:spcPts val="0"/>
              </a:spcAft>
              <a:buSzPts val="1100"/>
              <a:buNone/>
            </a:pPr>
            <a:r>
              <a:rPr lang="en-US"/>
              <a:t>LRT2019</a:t>
            </a:r>
            <a:endParaRPr/>
          </a:p>
        </p:txBody>
      </p:sp>
      <p:pic>
        <p:nvPicPr>
          <p:cNvPr id="357" name="Google Shape;357;p56"/>
          <p:cNvPicPr preferRelativeResize="0"/>
          <p:nvPr/>
        </p:nvPicPr>
        <p:blipFill>
          <a:blip r:embed="rId3">
            <a:alphaModFix/>
          </a:blip>
          <a:stretch>
            <a:fillRect/>
          </a:stretch>
        </p:blipFill>
        <p:spPr>
          <a:xfrm>
            <a:off x="103573" y="1539450"/>
            <a:ext cx="4799849" cy="4415550"/>
          </a:xfrm>
          <a:prstGeom prst="rect">
            <a:avLst/>
          </a:prstGeom>
          <a:noFill/>
          <a:ln>
            <a:noFill/>
          </a:ln>
        </p:spPr>
      </p:pic>
      <p:sp>
        <p:nvSpPr>
          <p:cNvPr id="358" name="Google Shape;358;p56"/>
          <p:cNvSpPr txBox="1"/>
          <p:nvPr/>
        </p:nvSpPr>
        <p:spPr>
          <a:xfrm>
            <a:off x="5100800" y="1539450"/>
            <a:ext cx="3941700" cy="28239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US" sz="2100">
                <a:latin typeface="Calibri"/>
                <a:ea typeface="Calibri"/>
                <a:cs typeface="Calibri"/>
                <a:sym typeface="Calibri"/>
              </a:rPr>
              <a:t>To XENON1T for observing the ‘</a:t>
            </a:r>
            <a:r>
              <a:rPr lang="en-US" sz="2100" b="1">
                <a:solidFill>
                  <a:srgbClr val="FF0000"/>
                </a:solidFill>
                <a:latin typeface="Calibri"/>
                <a:ea typeface="Calibri"/>
                <a:cs typeface="Calibri"/>
                <a:sym typeface="Calibri"/>
              </a:rPr>
              <a:t>Rarest Event Ever</a:t>
            </a:r>
            <a:r>
              <a:rPr lang="en-US" sz="2100">
                <a:latin typeface="Calibri"/>
                <a:ea typeface="Calibri"/>
                <a:cs typeface="Calibri"/>
                <a:sym typeface="Calibri"/>
              </a:rPr>
              <a:t>’!</a:t>
            </a:r>
            <a:endParaRPr sz="2100">
              <a:latin typeface="Calibri"/>
              <a:ea typeface="Calibri"/>
              <a:cs typeface="Calibri"/>
              <a:sym typeface="Calibri"/>
            </a:endParaRPr>
          </a:p>
          <a:p>
            <a:pPr marL="0" lvl="0" indent="0" algn="l" rtl="0">
              <a:spcBef>
                <a:spcPts val="0"/>
              </a:spcBef>
              <a:spcAft>
                <a:spcPts val="0"/>
              </a:spcAft>
              <a:buNone/>
            </a:pPr>
            <a:endParaRPr sz="2100">
              <a:latin typeface="Calibri"/>
              <a:ea typeface="Calibri"/>
              <a:cs typeface="Calibri"/>
              <a:sym typeface="Calibri"/>
            </a:endParaRPr>
          </a:p>
          <a:p>
            <a:pPr marL="0" lvl="0" indent="0" algn="l" rtl="0">
              <a:spcBef>
                <a:spcPts val="0"/>
              </a:spcBef>
              <a:spcAft>
                <a:spcPts val="0"/>
              </a:spcAft>
              <a:buNone/>
            </a:pPr>
            <a:r>
              <a:rPr lang="en-US" sz="2100">
                <a:solidFill>
                  <a:srgbClr val="222222"/>
                </a:solidFill>
                <a:highlight>
                  <a:srgbClr val="FFFFFF"/>
                </a:highlight>
                <a:latin typeface="Calibri"/>
                <a:ea typeface="Calibri"/>
                <a:cs typeface="Calibri"/>
                <a:sym typeface="Calibri"/>
              </a:rPr>
              <a:t>Two-neutrino double electron capture (2</a:t>
            </a:r>
            <a:r>
              <a:rPr lang="en-US" sz="2100" i="1">
                <a:solidFill>
                  <a:srgbClr val="222222"/>
                </a:solidFill>
                <a:highlight>
                  <a:srgbClr val="FFFFFF"/>
                </a:highlight>
                <a:latin typeface="Calibri"/>
                <a:ea typeface="Calibri"/>
                <a:cs typeface="Calibri"/>
                <a:sym typeface="Calibri"/>
              </a:rPr>
              <a:t>ν</a:t>
            </a:r>
            <a:r>
              <a:rPr lang="en-US" sz="2100">
                <a:solidFill>
                  <a:srgbClr val="222222"/>
                </a:solidFill>
                <a:highlight>
                  <a:srgbClr val="FFFFFF"/>
                </a:highlight>
                <a:latin typeface="Calibri"/>
                <a:ea typeface="Calibri"/>
                <a:cs typeface="Calibri"/>
                <a:sym typeface="Calibri"/>
              </a:rPr>
              <a:t>ECEC) is a second-order weak-interaction process with </a:t>
            </a:r>
            <a:r>
              <a:rPr lang="en-US" sz="2100" u="sng">
                <a:solidFill>
                  <a:srgbClr val="222222"/>
                </a:solidFill>
                <a:highlight>
                  <a:srgbClr val="FFFFFF"/>
                </a:highlight>
                <a:latin typeface="Calibri"/>
                <a:ea typeface="Calibri"/>
                <a:cs typeface="Calibri"/>
                <a:sym typeface="Calibri"/>
              </a:rPr>
              <a:t>now a measured</a:t>
            </a:r>
            <a:r>
              <a:rPr lang="en-US" sz="2100">
                <a:solidFill>
                  <a:srgbClr val="222222"/>
                </a:solidFill>
                <a:highlight>
                  <a:srgbClr val="FFFFFF"/>
                </a:highlight>
                <a:latin typeface="Calibri"/>
                <a:ea typeface="Calibri"/>
                <a:cs typeface="Calibri"/>
                <a:sym typeface="Calibri"/>
              </a:rPr>
              <a:t> half-life of 1.8 × 10</a:t>
            </a:r>
            <a:r>
              <a:rPr lang="en-US" sz="2100" baseline="30000">
                <a:solidFill>
                  <a:srgbClr val="222222"/>
                </a:solidFill>
                <a:highlight>
                  <a:srgbClr val="FFFFFF"/>
                </a:highlight>
                <a:latin typeface="Calibri"/>
                <a:ea typeface="Calibri"/>
                <a:cs typeface="Calibri"/>
                <a:sym typeface="Calibri"/>
              </a:rPr>
              <a:t>22</a:t>
            </a:r>
            <a:r>
              <a:rPr lang="en-US" sz="2100">
                <a:solidFill>
                  <a:srgbClr val="222222"/>
                </a:solidFill>
                <a:highlight>
                  <a:srgbClr val="FFFFFF"/>
                </a:highlight>
                <a:latin typeface="Calibri"/>
                <a:ea typeface="Calibri"/>
                <a:cs typeface="Calibri"/>
                <a:sym typeface="Calibri"/>
              </a:rPr>
              <a:t> years. </a:t>
            </a:r>
            <a:endParaRPr sz="2100">
              <a:latin typeface="Calibri"/>
              <a:ea typeface="Calibri"/>
              <a:cs typeface="Calibri"/>
              <a:sym typeface="Calibri"/>
            </a:endParaRPr>
          </a:p>
          <a:p>
            <a:pPr marL="0" lvl="0" indent="0" algn="l" rtl="0">
              <a:spcBef>
                <a:spcPts val="0"/>
              </a:spcBef>
              <a:spcAft>
                <a:spcPts val="0"/>
              </a:spcAft>
              <a:buNone/>
            </a:pPr>
            <a:endParaRPr sz="2100">
              <a:latin typeface="Calibri"/>
              <a:ea typeface="Calibri"/>
              <a:cs typeface="Calibri"/>
              <a:sym typeface="Calibri"/>
            </a:endParaRPr>
          </a:p>
          <a:p>
            <a:pPr marL="0" lvl="0" indent="0" algn="l" rtl="0">
              <a:spcBef>
                <a:spcPts val="0"/>
              </a:spcBef>
              <a:spcAft>
                <a:spcPts val="0"/>
              </a:spcAft>
              <a:buNone/>
            </a:pPr>
            <a:endParaRPr sz="2100">
              <a:latin typeface="Calibri"/>
              <a:ea typeface="Calibri"/>
              <a:cs typeface="Calibri"/>
              <a:sym typeface="Calibri"/>
            </a:endParaRPr>
          </a:p>
        </p:txBody>
      </p:sp>
      <p:pic>
        <p:nvPicPr>
          <p:cNvPr id="359" name="Google Shape;359;p56"/>
          <p:cNvPicPr preferRelativeResize="0"/>
          <p:nvPr/>
        </p:nvPicPr>
        <p:blipFill>
          <a:blip r:embed="rId4">
            <a:alphaModFix/>
          </a:blip>
          <a:stretch>
            <a:fillRect/>
          </a:stretch>
        </p:blipFill>
        <p:spPr>
          <a:xfrm>
            <a:off x="5119633" y="4515750"/>
            <a:ext cx="3846488" cy="1970287"/>
          </a:xfrm>
          <a:prstGeom prst="rect">
            <a:avLst/>
          </a:prstGeom>
          <a:noFill/>
          <a:ln>
            <a:noFill/>
          </a:ln>
        </p:spPr>
      </p:pic>
      <p:pic>
        <p:nvPicPr>
          <p:cNvPr id="356" name="Google Shape;356;p56"/>
          <p:cNvPicPr preferRelativeResize="0"/>
          <p:nvPr/>
        </p:nvPicPr>
        <p:blipFill>
          <a:blip r:embed="rId5">
            <a:alphaModFix/>
          </a:blip>
          <a:stretch>
            <a:fillRect/>
          </a:stretch>
        </p:blipFill>
        <p:spPr>
          <a:xfrm>
            <a:off x="103575" y="1539450"/>
            <a:ext cx="4863658" cy="5098974"/>
          </a:xfrm>
          <a:prstGeom prst="rect">
            <a:avLst/>
          </a:prstGeom>
          <a:noFill/>
          <a:ln>
            <a:noFill/>
          </a:ln>
        </p:spPr>
      </p:pic>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nodeType="clickEffect">
                                  <p:stCondLst>
                                    <p:cond delay="0"/>
                                  </p:stCondLst>
                                  <p:childTnLst>
                                    <p:set>
                                      <p:cBhvr>
                                        <p:cTn id="6" dur="1" fill="hold">
                                          <p:stCondLst>
                                            <p:cond delay="0"/>
                                          </p:stCondLst>
                                        </p:cTn>
                                        <p:tgtEl>
                                          <p:spTgt spid="356"/>
                                        </p:tgtEl>
                                        <p:attrNameLst>
                                          <p:attrName>style.visibility</p:attrName>
                                        </p:attrNameLst>
                                      </p:cBhvr>
                                      <p:to>
                                        <p:strVal val="visible"/>
                                      </p:to>
                                    </p:set>
                                    <p:anim calcmode="lin" valueType="num">
                                      <p:cBhvr additive="base">
                                        <p:cTn id="7" dur="500"/>
                                        <p:tgtEl>
                                          <p:spTgt spid="356"/>
                                        </p:tgtEl>
                                        <p:attrNameLst>
                                          <p:attrName>ppt_y</p:attrName>
                                        </p:attrNameLst>
                                      </p:cBhvr>
                                      <p:tavLst>
                                        <p:tav tm="0">
                                          <p:val>
                                            <p:strVal val="#ppt_y+#ppt_h*1.125000"/>
                                          </p:val>
                                        </p:tav>
                                        <p:tav tm="100000">
                                          <p:val>
                                            <p:strVal val="#ppt_y"/>
                                          </p:val>
                                        </p:tav>
                                      </p:tavLst>
                                    </p:anim>
                                    <p:animEffect transition="in" filter="wipe(up)">
                                      <p:cBhvr>
                                        <p:cTn id="8" dur="500"/>
                                        <p:tgtEl>
                                          <p:spTgt spid="35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635"/>
        <p:cNvGrpSpPr/>
        <p:nvPr/>
      </p:nvGrpSpPr>
      <p:grpSpPr>
        <a:xfrm>
          <a:off x="0" y="0"/>
          <a:ext cx="0" cy="0"/>
          <a:chOff x="0" y="0"/>
          <a:chExt cx="0" cy="0"/>
        </a:xfrm>
      </p:grpSpPr>
      <p:sp>
        <p:nvSpPr>
          <p:cNvPr id="636" name="Google Shape;636;p74"/>
          <p:cNvSpPr txBox="1">
            <a:spLocks noGrp="1"/>
          </p:cNvSpPr>
          <p:nvPr>
            <p:ph type="sldNum" idx="12"/>
          </p:nvPr>
        </p:nvSpPr>
        <p:spPr>
          <a:xfrm>
            <a:off x="6553200" y="6638437"/>
            <a:ext cx="2133600" cy="231600"/>
          </a:xfrm>
          <a:prstGeom prst="rect">
            <a:avLst/>
          </a:prstGeom>
          <a:noFill/>
          <a:ln>
            <a:noFill/>
          </a:ln>
        </p:spPr>
        <p:txBody>
          <a:bodyPr spcFirstLastPara="1" wrap="square" lIns="91425" tIns="45700" rIns="91425" bIns="45700" anchor="ctr" anchorCtr="0">
            <a:noAutofit/>
          </a:bodyPr>
          <a:lstStyle/>
          <a:p>
            <a:pPr marL="0" marR="0" lvl="0" indent="0" algn="r" rtl="0">
              <a:spcBef>
                <a:spcPts val="0"/>
              </a:spcBef>
              <a:spcAft>
                <a:spcPts val="0"/>
              </a:spcAft>
              <a:buNone/>
            </a:pPr>
            <a:fld id="{00000000-1234-1234-1234-123412341234}" type="slidenum">
              <a:rPr lang="en-US" sz="1200" b="0" i="0" u="none" strike="noStrike" cap="none">
                <a:solidFill>
                  <a:srgbClr val="898989"/>
                </a:solidFill>
                <a:latin typeface="Calibri"/>
                <a:ea typeface="Calibri"/>
                <a:cs typeface="Calibri"/>
                <a:sym typeface="Calibri"/>
              </a:rPr>
              <a:t>20</a:t>
            </a:fld>
            <a:endParaRPr sz="1200" b="0" i="0" u="none" strike="noStrike" cap="none">
              <a:solidFill>
                <a:srgbClr val="898989"/>
              </a:solidFill>
              <a:latin typeface="Calibri"/>
              <a:ea typeface="Calibri"/>
              <a:cs typeface="Calibri"/>
              <a:sym typeface="Calibri"/>
            </a:endParaRPr>
          </a:p>
        </p:txBody>
      </p:sp>
      <p:sp>
        <p:nvSpPr>
          <p:cNvPr id="637" name="Google Shape;637;p74"/>
          <p:cNvSpPr txBox="1"/>
          <p:nvPr/>
        </p:nvSpPr>
        <p:spPr>
          <a:xfrm>
            <a:off x="228600" y="1001825"/>
            <a:ext cx="8544000" cy="549300"/>
          </a:xfrm>
          <a:prstGeom prst="rect">
            <a:avLst/>
          </a:prstGeom>
          <a:noFill/>
          <a:ln>
            <a:noFill/>
          </a:ln>
        </p:spPr>
        <p:txBody>
          <a:bodyPr spcFirstLastPara="1" wrap="square" lIns="91425" tIns="45700" rIns="91425" bIns="45700" anchor="ctr" anchorCtr="0">
            <a:noAutofit/>
          </a:bodyPr>
          <a:lstStyle/>
          <a:p>
            <a:pPr marL="0" lvl="0" indent="0" algn="ctr" rtl="0">
              <a:lnSpc>
                <a:spcPct val="90000"/>
              </a:lnSpc>
              <a:spcBef>
                <a:spcPts val="0"/>
              </a:spcBef>
              <a:spcAft>
                <a:spcPts val="0"/>
              </a:spcAft>
              <a:buNone/>
            </a:pPr>
            <a:r>
              <a:rPr lang="en-US" sz="3900" b="1">
                <a:solidFill>
                  <a:srgbClr val="604A7B"/>
                </a:solidFill>
                <a:latin typeface="Calibri"/>
                <a:ea typeface="Calibri"/>
                <a:cs typeface="Calibri"/>
                <a:sym typeface="Calibri"/>
              </a:rPr>
              <a:t>Results - PTFE Liner Background</a:t>
            </a:r>
            <a:endParaRPr sz="3900" b="1">
              <a:solidFill>
                <a:srgbClr val="604A7B"/>
              </a:solidFill>
              <a:latin typeface="Calibri"/>
              <a:ea typeface="Calibri"/>
              <a:cs typeface="Calibri"/>
              <a:sym typeface="Calibri"/>
            </a:endParaRPr>
          </a:p>
        </p:txBody>
      </p:sp>
      <p:pic>
        <p:nvPicPr>
          <p:cNvPr id="638" name="Google Shape;638;p74"/>
          <p:cNvPicPr preferRelativeResize="0"/>
          <p:nvPr/>
        </p:nvPicPr>
        <p:blipFill>
          <a:blip r:embed="rId3">
            <a:alphaModFix/>
          </a:blip>
          <a:stretch>
            <a:fillRect/>
          </a:stretch>
        </p:blipFill>
        <p:spPr>
          <a:xfrm>
            <a:off x="0" y="1563250"/>
            <a:ext cx="9144002" cy="3860173"/>
          </a:xfrm>
          <a:prstGeom prst="rect">
            <a:avLst/>
          </a:prstGeom>
          <a:noFill/>
          <a:ln>
            <a:noFill/>
          </a:ln>
        </p:spPr>
      </p:pic>
      <p:sp>
        <p:nvSpPr>
          <p:cNvPr id="639" name="Google Shape;639;p74"/>
          <p:cNvSpPr txBox="1">
            <a:spLocks noGrp="1"/>
          </p:cNvSpPr>
          <p:nvPr>
            <p:ph type="dt" idx="10"/>
          </p:nvPr>
        </p:nvSpPr>
        <p:spPr>
          <a:xfrm>
            <a:off x="457200" y="6638437"/>
            <a:ext cx="2133600" cy="231600"/>
          </a:xfrm>
          <a:prstGeom prst="rect">
            <a:avLst/>
          </a:prstGeom>
          <a:noFill/>
          <a:ln>
            <a:noFill/>
          </a:ln>
        </p:spPr>
        <p:txBody>
          <a:bodyPr spcFirstLastPara="1" wrap="square" lIns="91425" tIns="45700" rIns="91425" bIns="45700" anchor="ctr" anchorCtr="0">
            <a:noAutofit/>
          </a:bodyPr>
          <a:lstStyle/>
          <a:p>
            <a:pPr marL="0" lvl="0" indent="0" algn="l" rtl="0">
              <a:lnSpc>
                <a:spcPct val="100000"/>
              </a:lnSpc>
              <a:spcBef>
                <a:spcPts val="0"/>
              </a:spcBef>
              <a:spcAft>
                <a:spcPts val="0"/>
              </a:spcAft>
              <a:buSzPts val="1400"/>
              <a:buNone/>
            </a:pPr>
            <a:r>
              <a:rPr lang="en-US"/>
              <a:t>21/05/19</a:t>
            </a:r>
            <a:endParaRPr/>
          </a:p>
        </p:txBody>
      </p:sp>
      <p:sp>
        <p:nvSpPr>
          <p:cNvPr id="640" name="Google Shape;640;p74"/>
          <p:cNvSpPr txBox="1">
            <a:spLocks noGrp="1"/>
          </p:cNvSpPr>
          <p:nvPr>
            <p:ph type="ftr" idx="11"/>
          </p:nvPr>
        </p:nvSpPr>
        <p:spPr>
          <a:xfrm>
            <a:off x="3124200" y="6638437"/>
            <a:ext cx="2895600" cy="231600"/>
          </a:xfrm>
          <a:prstGeom prst="rect">
            <a:avLst/>
          </a:prstGeom>
          <a:noFill/>
          <a:ln>
            <a:noFill/>
          </a:ln>
        </p:spPr>
        <p:txBody>
          <a:bodyPr spcFirstLastPara="1" wrap="square" lIns="91425" tIns="45700" rIns="91425" bIns="45700" anchor="ctr" anchorCtr="0">
            <a:noAutofit/>
          </a:bodyPr>
          <a:lstStyle/>
          <a:p>
            <a:pPr marL="0" lvl="0" indent="0" algn="ctr" rtl="0">
              <a:lnSpc>
                <a:spcPct val="100000"/>
              </a:lnSpc>
              <a:spcBef>
                <a:spcPts val="0"/>
              </a:spcBef>
              <a:spcAft>
                <a:spcPts val="0"/>
              </a:spcAft>
              <a:buSzPts val="1100"/>
              <a:buNone/>
            </a:pPr>
            <a:r>
              <a:rPr lang="en-US"/>
              <a:t>LRT2019</a:t>
            </a:r>
            <a:endParaRPr/>
          </a:p>
        </p:txBody>
      </p:sp>
    </p:spTree>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644"/>
        <p:cNvGrpSpPr/>
        <p:nvPr/>
      </p:nvGrpSpPr>
      <p:grpSpPr>
        <a:xfrm>
          <a:off x="0" y="0"/>
          <a:ext cx="0" cy="0"/>
          <a:chOff x="0" y="0"/>
          <a:chExt cx="0" cy="0"/>
        </a:xfrm>
      </p:grpSpPr>
      <p:sp>
        <p:nvSpPr>
          <p:cNvPr id="645" name="Google Shape;645;p75"/>
          <p:cNvSpPr txBox="1">
            <a:spLocks noGrp="1"/>
          </p:cNvSpPr>
          <p:nvPr>
            <p:ph type="sldNum" idx="12"/>
          </p:nvPr>
        </p:nvSpPr>
        <p:spPr>
          <a:xfrm>
            <a:off x="6553200" y="6638437"/>
            <a:ext cx="2133600" cy="231600"/>
          </a:xfrm>
          <a:prstGeom prst="rect">
            <a:avLst/>
          </a:prstGeom>
          <a:noFill/>
          <a:ln>
            <a:noFill/>
          </a:ln>
        </p:spPr>
        <p:txBody>
          <a:bodyPr spcFirstLastPara="1" wrap="square" lIns="91425" tIns="45700" rIns="91425" bIns="45700" anchor="ctr" anchorCtr="0">
            <a:noAutofit/>
          </a:bodyPr>
          <a:lstStyle/>
          <a:p>
            <a:pPr marL="0" marR="0" lvl="0" indent="0" algn="r" rtl="0">
              <a:spcBef>
                <a:spcPts val="0"/>
              </a:spcBef>
              <a:spcAft>
                <a:spcPts val="0"/>
              </a:spcAft>
              <a:buNone/>
            </a:pPr>
            <a:fld id="{00000000-1234-1234-1234-123412341234}" type="slidenum">
              <a:rPr lang="en-US" sz="1200" b="0" i="0" u="none" strike="noStrike" cap="none">
                <a:solidFill>
                  <a:srgbClr val="898989"/>
                </a:solidFill>
                <a:latin typeface="Calibri"/>
                <a:ea typeface="Calibri"/>
                <a:cs typeface="Calibri"/>
                <a:sym typeface="Calibri"/>
              </a:rPr>
              <a:t>21</a:t>
            </a:fld>
            <a:endParaRPr sz="1200" b="0" i="0" u="none" strike="noStrike" cap="none">
              <a:solidFill>
                <a:srgbClr val="898989"/>
              </a:solidFill>
              <a:latin typeface="Calibri"/>
              <a:ea typeface="Calibri"/>
              <a:cs typeface="Calibri"/>
              <a:sym typeface="Calibri"/>
            </a:endParaRPr>
          </a:p>
        </p:txBody>
      </p:sp>
      <p:sp>
        <p:nvSpPr>
          <p:cNvPr id="646" name="Google Shape;646;p75"/>
          <p:cNvSpPr txBox="1"/>
          <p:nvPr/>
        </p:nvSpPr>
        <p:spPr>
          <a:xfrm>
            <a:off x="228600" y="1001825"/>
            <a:ext cx="8544000" cy="549300"/>
          </a:xfrm>
          <a:prstGeom prst="rect">
            <a:avLst/>
          </a:prstGeom>
          <a:noFill/>
          <a:ln>
            <a:noFill/>
          </a:ln>
        </p:spPr>
        <p:txBody>
          <a:bodyPr spcFirstLastPara="1" wrap="square" lIns="91425" tIns="45700" rIns="91425" bIns="45700" anchor="ctr" anchorCtr="0">
            <a:noAutofit/>
          </a:bodyPr>
          <a:lstStyle/>
          <a:p>
            <a:pPr marL="0" lvl="0" indent="0" algn="ctr" rtl="0">
              <a:lnSpc>
                <a:spcPct val="90000"/>
              </a:lnSpc>
              <a:spcBef>
                <a:spcPts val="0"/>
              </a:spcBef>
              <a:spcAft>
                <a:spcPts val="0"/>
              </a:spcAft>
              <a:buNone/>
            </a:pPr>
            <a:r>
              <a:rPr lang="en-US" sz="3900" b="1">
                <a:solidFill>
                  <a:srgbClr val="604A7B"/>
                </a:solidFill>
                <a:latin typeface="Calibri"/>
                <a:ea typeface="Calibri"/>
                <a:cs typeface="Calibri"/>
                <a:sym typeface="Calibri"/>
              </a:rPr>
              <a:t>Results - PNNL Copper</a:t>
            </a:r>
            <a:endParaRPr sz="3900" b="1">
              <a:solidFill>
                <a:srgbClr val="604A7B"/>
              </a:solidFill>
              <a:latin typeface="Calibri"/>
              <a:ea typeface="Calibri"/>
              <a:cs typeface="Calibri"/>
              <a:sym typeface="Calibri"/>
            </a:endParaRPr>
          </a:p>
        </p:txBody>
      </p:sp>
      <p:pic>
        <p:nvPicPr>
          <p:cNvPr id="647" name="Google Shape;647;p75"/>
          <p:cNvPicPr preferRelativeResize="0"/>
          <p:nvPr/>
        </p:nvPicPr>
        <p:blipFill rotWithShape="1">
          <a:blip r:embed="rId3">
            <a:alphaModFix/>
          </a:blip>
          <a:srcRect/>
          <a:stretch/>
        </p:blipFill>
        <p:spPr>
          <a:xfrm>
            <a:off x="0" y="1637775"/>
            <a:ext cx="9144002" cy="3867030"/>
          </a:xfrm>
          <a:prstGeom prst="rect">
            <a:avLst/>
          </a:prstGeom>
          <a:noFill/>
          <a:ln>
            <a:noFill/>
          </a:ln>
        </p:spPr>
      </p:pic>
      <p:sp>
        <p:nvSpPr>
          <p:cNvPr id="648" name="Google Shape;648;p75"/>
          <p:cNvSpPr txBox="1"/>
          <p:nvPr/>
        </p:nvSpPr>
        <p:spPr>
          <a:xfrm>
            <a:off x="0" y="5683474"/>
            <a:ext cx="9144000" cy="874800"/>
          </a:xfrm>
          <a:prstGeom prst="rect">
            <a:avLst/>
          </a:prstGeom>
          <a:noFill/>
          <a:ln>
            <a:noFill/>
          </a:ln>
        </p:spPr>
        <p:txBody>
          <a:bodyPr spcFirstLastPara="1" wrap="square" lIns="91425" tIns="91425" rIns="91425" bIns="91425" anchor="t" anchorCtr="0">
            <a:noAutofit/>
          </a:bodyPr>
          <a:lstStyle/>
          <a:p>
            <a:pPr marL="457200" lvl="0" indent="-342900" algn="l" rtl="0">
              <a:spcBef>
                <a:spcPts val="0"/>
              </a:spcBef>
              <a:spcAft>
                <a:spcPts val="0"/>
              </a:spcAft>
              <a:buSzPts val="1800"/>
              <a:buChar char="●"/>
            </a:pPr>
            <a:r>
              <a:rPr lang="en-US" sz="1800"/>
              <a:t>Equivalent to </a:t>
            </a:r>
            <a:r>
              <a:rPr lang="en-US" sz="1800">
                <a:solidFill>
                  <a:schemeClr val="dk1"/>
                </a:solidFill>
              </a:rPr>
              <a:t>0.72 ± 0.22 mBq/m</a:t>
            </a:r>
            <a:r>
              <a:rPr lang="en-US" sz="1800" baseline="30000">
                <a:solidFill>
                  <a:schemeClr val="dk1"/>
                </a:solidFill>
              </a:rPr>
              <a:t>2</a:t>
            </a:r>
            <a:r>
              <a:rPr lang="en-US" sz="1800">
                <a:solidFill>
                  <a:schemeClr val="dk1"/>
                </a:solidFill>
              </a:rPr>
              <a:t>.</a:t>
            </a:r>
            <a:endParaRPr sz="1800"/>
          </a:p>
        </p:txBody>
      </p:sp>
      <p:sp>
        <p:nvSpPr>
          <p:cNvPr id="649" name="Google Shape;649;p75"/>
          <p:cNvSpPr txBox="1">
            <a:spLocks noGrp="1"/>
          </p:cNvSpPr>
          <p:nvPr>
            <p:ph type="dt" idx="10"/>
          </p:nvPr>
        </p:nvSpPr>
        <p:spPr>
          <a:xfrm>
            <a:off x="457200" y="6638437"/>
            <a:ext cx="2133600" cy="231600"/>
          </a:xfrm>
          <a:prstGeom prst="rect">
            <a:avLst/>
          </a:prstGeom>
          <a:noFill/>
          <a:ln>
            <a:noFill/>
          </a:ln>
        </p:spPr>
        <p:txBody>
          <a:bodyPr spcFirstLastPara="1" wrap="square" lIns="91425" tIns="45700" rIns="91425" bIns="45700" anchor="ctr" anchorCtr="0">
            <a:noAutofit/>
          </a:bodyPr>
          <a:lstStyle/>
          <a:p>
            <a:pPr marL="0" lvl="0" indent="0" algn="l" rtl="0">
              <a:lnSpc>
                <a:spcPct val="100000"/>
              </a:lnSpc>
              <a:spcBef>
                <a:spcPts val="0"/>
              </a:spcBef>
              <a:spcAft>
                <a:spcPts val="0"/>
              </a:spcAft>
              <a:buSzPts val="1400"/>
              <a:buNone/>
            </a:pPr>
            <a:r>
              <a:rPr lang="en-US"/>
              <a:t>21/05/19</a:t>
            </a:r>
            <a:endParaRPr/>
          </a:p>
        </p:txBody>
      </p:sp>
      <p:sp>
        <p:nvSpPr>
          <p:cNvPr id="650" name="Google Shape;650;p75"/>
          <p:cNvSpPr txBox="1">
            <a:spLocks noGrp="1"/>
          </p:cNvSpPr>
          <p:nvPr>
            <p:ph type="ftr" idx="11"/>
          </p:nvPr>
        </p:nvSpPr>
        <p:spPr>
          <a:xfrm>
            <a:off x="3124200" y="6638437"/>
            <a:ext cx="2895600" cy="231600"/>
          </a:xfrm>
          <a:prstGeom prst="rect">
            <a:avLst/>
          </a:prstGeom>
          <a:noFill/>
          <a:ln>
            <a:noFill/>
          </a:ln>
        </p:spPr>
        <p:txBody>
          <a:bodyPr spcFirstLastPara="1" wrap="square" lIns="91425" tIns="45700" rIns="91425" bIns="45700" anchor="ctr" anchorCtr="0">
            <a:noAutofit/>
          </a:bodyPr>
          <a:lstStyle/>
          <a:p>
            <a:pPr marL="0" lvl="0" indent="0" algn="ctr" rtl="0">
              <a:lnSpc>
                <a:spcPct val="100000"/>
              </a:lnSpc>
              <a:spcBef>
                <a:spcPts val="0"/>
              </a:spcBef>
              <a:spcAft>
                <a:spcPts val="0"/>
              </a:spcAft>
              <a:buSzPts val="1100"/>
              <a:buNone/>
            </a:pPr>
            <a:r>
              <a:rPr lang="en-US"/>
              <a:t>LRT2019</a:t>
            </a:r>
            <a:endParaRPr/>
          </a:p>
        </p:txBody>
      </p:sp>
    </p:spTree>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654"/>
        <p:cNvGrpSpPr/>
        <p:nvPr/>
      </p:nvGrpSpPr>
      <p:grpSpPr>
        <a:xfrm>
          <a:off x="0" y="0"/>
          <a:ext cx="0" cy="0"/>
          <a:chOff x="0" y="0"/>
          <a:chExt cx="0" cy="0"/>
        </a:xfrm>
      </p:grpSpPr>
      <p:sp>
        <p:nvSpPr>
          <p:cNvPr id="655" name="Google Shape;655;p76"/>
          <p:cNvSpPr txBox="1">
            <a:spLocks noGrp="1"/>
          </p:cNvSpPr>
          <p:nvPr>
            <p:ph type="sldNum" idx="12"/>
          </p:nvPr>
        </p:nvSpPr>
        <p:spPr>
          <a:xfrm>
            <a:off x="6553200" y="6638437"/>
            <a:ext cx="2133600" cy="231600"/>
          </a:xfrm>
          <a:prstGeom prst="rect">
            <a:avLst/>
          </a:prstGeom>
          <a:noFill/>
          <a:ln>
            <a:noFill/>
          </a:ln>
        </p:spPr>
        <p:txBody>
          <a:bodyPr spcFirstLastPara="1" wrap="square" lIns="91425" tIns="45700" rIns="91425" bIns="45700" anchor="ctr" anchorCtr="0">
            <a:noAutofit/>
          </a:bodyPr>
          <a:lstStyle/>
          <a:p>
            <a:pPr marL="0" marR="0" lvl="0" indent="0" algn="r" rtl="0">
              <a:spcBef>
                <a:spcPts val="0"/>
              </a:spcBef>
              <a:spcAft>
                <a:spcPts val="0"/>
              </a:spcAft>
              <a:buNone/>
            </a:pPr>
            <a:fld id="{00000000-1234-1234-1234-123412341234}" type="slidenum">
              <a:rPr lang="en-US" sz="1200" b="0" i="0" u="none" strike="noStrike" cap="none">
                <a:solidFill>
                  <a:srgbClr val="898989"/>
                </a:solidFill>
                <a:latin typeface="Calibri"/>
                <a:ea typeface="Calibri"/>
                <a:cs typeface="Calibri"/>
                <a:sym typeface="Calibri"/>
              </a:rPr>
              <a:t>22</a:t>
            </a:fld>
            <a:endParaRPr sz="1200" b="0" i="0" u="none" strike="noStrike" cap="none">
              <a:solidFill>
                <a:srgbClr val="898989"/>
              </a:solidFill>
              <a:latin typeface="Calibri"/>
              <a:ea typeface="Calibri"/>
              <a:cs typeface="Calibri"/>
              <a:sym typeface="Calibri"/>
            </a:endParaRPr>
          </a:p>
        </p:txBody>
      </p:sp>
      <p:sp>
        <p:nvSpPr>
          <p:cNvPr id="656" name="Google Shape;656;p76"/>
          <p:cNvSpPr txBox="1"/>
          <p:nvPr/>
        </p:nvSpPr>
        <p:spPr>
          <a:xfrm>
            <a:off x="228600" y="1001825"/>
            <a:ext cx="8544000" cy="549300"/>
          </a:xfrm>
          <a:prstGeom prst="rect">
            <a:avLst/>
          </a:prstGeom>
          <a:noFill/>
          <a:ln>
            <a:noFill/>
          </a:ln>
        </p:spPr>
        <p:txBody>
          <a:bodyPr spcFirstLastPara="1" wrap="square" lIns="91425" tIns="45700" rIns="91425" bIns="45700" anchor="ctr" anchorCtr="0">
            <a:noAutofit/>
          </a:bodyPr>
          <a:lstStyle/>
          <a:p>
            <a:pPr marL="0" lvl="0" indent="0" algn="ctr" rtl="0">
              <a:lnSpc>
                <a:spcPct val="90000"/>
              </a:lnSpc>
              <a:spcBef>
                <a:spcPts val="0"/>
              </a:spcBef>
              <a:spcAft>
                <a:spcPts val="0"/>
              </a:spcAft>
              <a:buNone/>
            </a:pPr>
            <a:r>
              <a:rPr lang="en-US" sz="3900" b="1">
                <a:solidFill>
                  <a:srgbClr val="604A7B"/>
                </a:solidFill>
                <a:latin typeface="Calibri"/>
                <a:ea typeface="Calibri"/>
                <a:cs typeface="Calibri"/>
                <a:sym typeface="Calibri"/>
              </a:rPr>
              <a:t>Results</a:t>
            </a:r>
            <a:endParaRPr sz="3900" b="1">
              <a:solidFill>
                <a:srgbClr val="604A7B"/>
              </a:solidFill>
              <a:latin typeface="Calibri"/>
              <a:ea typeface="Calibri"/>
              <a:cs typeface="Calibri"/>
              <a:sym typeface="Calibri"/>
            </a:endParaRPr>
          </a:p>
        </p:txBody>
      </p:sp>
      <p:sp>
        <p:nvSpPr>
          <p:cNvPr id="657" name="Google Shape;657;p76"/>
          <p:cNvSpPr txBox="1"/>
          <p:nvPr/>
        </p:nvSpPr>
        <p:spPr>
          <a:xfrm>
            <a:off x="134250" y="1580450"/>
            <a:ext cx="8875500" cy="5058000"/>
          </a:xfrm>
          <a:prstGeom prst="rect">
            <a:avLst/>
          </a:prstGeom>
          <a:noFill/>
          <a:ln>
            <a:noFill/>
          </a:ln>
        </p:spPr>
        <p:txBody>
          <a:bodyPr spcFirstLastPara="1" wrap="square" lIns="91425" tIns="91425" rIns="91425" bIns="91425" anchor="t" anchorCtr="0">
            <a:noAutofit/>
          </a:bodyPr>
          <a:lstStyle/>
          <a:p>
            <a:pPr marL="457200" lvl="0" indent="-342900" algn="l" rtl="0">
              <a:spcBef>
                <a:spcPts val="0"/>
              </a:spcBef>
              <a:spcAft>
                <a:spcPts val="0"/>
              </a:spcAft>
              <a:buClr>
                <a:schemeClr val="dk1"/>
              </a:buClr>
              <a:buSzPts val="1800"/>
              <a:buChar char="❖"/>
            </a:pPr>
            <a:r>
              <a:rPr lang="en-US" sz="1800" dirty="0" smtClean="0">
                <a:solidFill>
                  <a:schemeClr val="dk1"/>
                </a:solidFill>
              </a:rPr>
              <a:t>The lowest published </a:t>
            </a:r>
            <a:r>
              <a:rPr lang="en-US" sz="1800" dirty="0" smtClean="0">
                <a:solidFill>
                  <a:schemeClr val="dk1"/>
                </a:solidFill>
              </a:rPr>
              <a:t>measurement </a:t>
            </a:r>
            <a:r>
              <a:rPr lang="en-US" sz="1800" dirty="0">
                <a:solidFill>
                  <a:schemeClr val="dk1"/>
                </a:solidFill>
              </a:rPr>
              <a:t>so far with XIA is XMASS at LRT2015 where they got </a:t>
            </a:r>
            <a:r>
              <a:rPr lang="en-US" sz="1800" dirty="0" smtClean="0">
                <a:solidFill>
                  <a:schemeClr val="dk1"/>
                </a:solidFill>
              </a:rPr>
              <a:t>0.14 </a:t>
            </a:r>
            <a:r>
              <a:rPr lang="en-US" sz="1800" dirty="0">
                <a:solidFill>
                  <a:schemeClr val="dk1"/>
                </a:solidFill>
              </a:rPr>
              <a:t>± 0.03 ⍺/</a:t>
            </a:r>
            <a:r>
              <a:rPr lang="en-US" sz="1800" dirty="0" err="1">
                <a:solidFill>
                  <a:schemeClr val="dk1"/>
                </a:solidFill>
              </a:rPr>
              <a:t>khr</a:t>
            </a:r>
            <a:r>
              <a:rPr lang="en-US" sz="1800" dirty="0">
                <a:solidFill>
                  <a:schemeClr val="dk1"/>
                </a:solidFill>
              </a:rPr>
              <a:t>/cm</a:t>
            </a:r>
            <a:r>
              <a:rPr lang="en-US" sz="1800" baseline="30000" dirty="0">
                <a:solidFill>
                  <a:schemeClr val="dk1"/>
                </a:solidFill>
              </a:rPr>
              <a:t>2</a:t>
            </a:r>
            <a:r>
              <a:rPr lang="en-US" sz="1800" dirty="0">
                <a:solidFill>
                  <a:schemeClr val="dk1"/>
                </a:solidFill>
              </a:rPr>
              <a:t>. This is from their low background </a:t>
            </a:r>
            <a:r>
              <a:rPr lang="en-US" sz="1800" dirty="0" smtClean="0">
                <a:solidFill>
                  <a:schemeClr val="dk1"/>
                </a:solidFill>
              </a:rPr>
              <a:t>copper which is comparable to the copper measured at Boulby. </a:t>
            </a:r>
            <a:endParaRPr sz="1800" dirty="0">
              <a:solidFill>
                <a:schemeClr val="dk1"/>
              </a:solidFill>
            </a:endParaRPr>
          </a:p>
          <a:p>
            <a:pPr marL="457200" lvl="0" indent="0" algn="l" rtl="0">
              <a:spcBef>
                <a:spcPts val="0"/>
              </a:spcBef>
              <a:spcAft>
                <a:spcPts val="0"/>
              </a:spcAft>
              <a:buNone/>
            </a:pPr>
            <a:endParaRPr sz="1000" dirty="0">
              <a:solidFill>
                <a:schemeClr val="dk1"/>
              </a:solidFill>
            </a:endParaRPr>
          </a:p>
          <a:p>
            <a:pPr marL="457200" lvl="0" indent="-342900" algn="l" rtl="0">
              <a:spcBef>
                <a:spcPts val="0"/>
              </a:spcBef>
              <a:spcAft>
                <a:spcPts val="0"/>
              </a:spcAft>
              <a:buClr>
                <a:schemeClr val="dk1"/>
              </a:buClr>
              <a:buSzPts val="1800"/>
              <a:buChar char="❖"/>
            </a:pPr>
            <a:r>
              <a:rPr lang="en-US" sz="1800" dirty="0" smtClean="0">
                <a:solidFill>
                  <a:schemeClr val="dk1"/>
                </a:solidFill>
              </a:rPr>
              <a:t>Factor 3 improvement compared to surface </a:t>
            </a:r>
            <a:r>
              <a:rPr lang="en-US" sz="1800" dirty="0">
                <a:solidFill>
                  <a:schemeClr val="dk1"/>
                </a:solidFill>
              </a:rPr>
              <a:t>lab </a:t>
            </a:r>
            <a:r>
              <a:rPr lang="en-US" sz="1800" dirty="0" smtClean="0">
                <a:solidFill>
                  <a:schemeClr val="dk1"/>
                </a:solidFill>
              </a:rPr>
              <a:t>due to </a:t>
            </a:r>
            <a:r>
              <a:rPr lang="en-US" sz="1800" dirty="0">
                <a:solidFill>
                  <a:schemeClr val="dk1"/>
                </a:solidFill>
              </a:rPr>
              <a:t>more </a:t>
            </a:r>
            <a:r>
              <a:rPr lang="en-US" sz="1800" dirty="0" err="1">
                <a:solidFill>
                  <a:schemeClr val="dk1"/>
                </a:solidFill>
              </a:rPr>
              <a:t>cosmics</a:t>
            </a:r>
            <a:r>
              <a:rPr lang="en-US" sz="1800" dirty="0">
                <a:solidFill>
                  <a:schemeClr val="dk1"/>
                </a:solidFill>
              </a:rPr>
              <a:t> which can mimic a background </a:t>
            </a:r>
            <a:r>
              <a:rPr lang="en-US" sz="1800" dirty="0" smtClean="0">
                <a:solidFill>
                  <a:schemeClr val="dk1"/>
                </a:solidFill>
              </a:rPr>
              <a:t>events. Underground detectors are </a:t>
            </a:r>
            <a:r>
              <a:rPr lang="en-US" sz="1800" dirty="0">
                <a:solidFill>
                  <a:schemeClr val="dk1"/>
                </a:solidFill>
              </a:rPr>
              <a:t>limited by </a:t>
            </a:r>
            <a:r>
              <a:rPr lang="en-US" sz="1800" dirty="0" smtClean="0">
                <a:solidFill>
                  <a:schemeClr val="dk1"/>
                </a:solidFill>
              </a:rPr>
              <a:t>radon </a:t>
            </a:r>
            <a:r>
              <a:rPr lang="en-US" sz="1800" dirty="0">
                <a:solidFill>
                  <a:schemeClr val="dk1"/>
                </a:solidFill>
              </a:rPr>
              <a:t>in gas decaying very close to the surface of the sample. </a:t>
            </a:r>
            <a:endParaRPr sz="1800" dirty="0">
              <a:solidFill>
                <a:schemeClr val="dk1"/>
              </a:solidFill>
            </a:endParaRPr>
          </a:p>
        </p:txBody>
      </p:sp>
      <p:graphicFrame>
        <p:nvGraphicFramePr>
          <p:cNvPr id="658" name="Google Shape;658;p76"/>
          <p:cNvGraphicFramePr/>
          <p:nvPr/>
        </p:nvGraphicFramePr>
        <p:xfrm>
          <a:off x="136725" y="3621975"/>
          <a:ext cx="8727750" cy="2975150"/>
        </p:xfrm>
        <a:graphic>
          <a:graphicData uri="http://schemas.openxmlformats.org/drawingml/2006/table">
            <a:tbl>
              <a:tblPr>
                <a:noFill/>
                <a:tableStyleId>{7B0905CC-EF7C-44C5-942E-E4CA8289E472}</a:tableStyleId>
              </a:tblPr>
              <a:tblGrid>
                <a:gridCol w="1454625"/>
                <a:gridCol w="1263350"/>
                <a:gridCol w="802175"/>
                <a:gridCol w="1606050"/>
                <a:gridCol w="1865675"/>
                <a:gridCol w="1735875"/>
              </a:tblGrid>
              <a:tr h="372375">
                <a:tc>
                  <a:txBody>
                    <a:bodyPr/>
                    <a:lstStyle/>
                    <a:p>
                      <a:pPr marL="0" lvl="0" indent="0" algn="ctr" rtl="0">
                        <a:spcBef>
                          <a:spcPts val="0"/>
                        </a:spcBef>
                        <a:spcAft>
                          <a:spcPts val="0"/>
                        </a:spcAft>
                        <a:buNone/>
                      </a:pPr>
                      <a:r>
                        <a:rPr lang="en-US" sz="1200" b="1"/>
                        <a:t>Sample</a:t>
                      </a:r>
                      <a:endParaRPr sz="1200" b="1"/>
                    </a:p>
                  </a:txBody>
                  <a:tcPr marL="91425" marR="91425" marT="91425" marB="91425">
                    <a:lnL w="19050" cap="flat" cmpd="sng">
                      <a:solidFill>
                        <a:srgbClr val="9E9E9E"/>
                      </a:solidFill>
                      <a:prstDash val="solid"/>
                      <a:round/>
                      <a:headEnd type="none" w="sm" len="sm"/>
                      <a:tailEnd type="none" w="sm" len="sm"/>
                    </a:lnL>
                    <a:lnR w="19050" cap="flat" cmpd="sng">
                      <a:solidFill>
                        <a:srgbClr val="9E9E9E"/>
                      </a:solidFill>
                      <a:prstDash val="solid"/>
                      <a:round/>
                      <a:headEnd type="none" w="sm" len="sm"/>
                      <a:tailEnd type="none" w="sm" len="sm"/>
                    </a:lnR>
                    <a:lnT w="19050" cap="flat" cmpd="sng">
                      <a:solidFill>
                        <a:srgbClr val="9E9E9E"/>
                      </a:solidFill>
                      <a:prstDash val="solid"/>
                      <a:round/>
                      <a:headEnd type="none" w="sm" len="sm"/>
                      <a:tailEnd type="none" w="sm" len="sm"/>
                    </a:lnT>
                    <a:lnB w="19050" cap="flat" cmpd="sng">
                      <a:solidFill>
                        <a:srgbClr val="9E9E9E"/>
                      </a:solidFill>
                      <a:prstDash val="solid"/>
                      <a:round/>
                      <a:headEnd type="none" w="sm" len="sm"/>
                      <a:tailEnd type="none" w="sm" len="sm"/>
                    </a:lnB>
                    <a:solidFill>
                      <a:srgbClr val="F3B021"/>
                    </a:solidFill>
                  </a:tcPr>
                </a:tc>
                <a:tc>
                  <a:txBody>
                    <a:bodyPr/>
                    <a:lstStyle/>
                    <a:p>
                      <a:pPr marL="0" lvl="0" indent="0" algn="ctr" rtl="0">
                        <a:spcBef>
                          <a:spcPts val="0"/>
                        </a:spcBef>
                        <a:spcAft>
                          <a:spcPts val="0"/>
                        </a:spcAft>
                        <a:buNone/>
                      </a:pPr>
                      <a:r>
                        <a:rPr lang="en-US" sz="1200" b="1"/>
                        <a:t>Duration (hrs)</a:t>
                      </a:r>
                      <a:endParaRPr sz="1200" b="1"/>
                    </a:p>
                  </a:txBody>
                  <a:tcPr marL="91425" marR="91425" marT="91425" marB="91425">
                    <a:lnL w="19050" cap="flat" cmpd="sng">
                      <a:solidFill>
                        <a:srgbClr val="9E9E9E"/>
                      </a:solidFill>
                      <a:prstDash val="solid"/>
                      <a:round/>
                      <a:headEnd type="none" w="sm" len="sm"/>
                      <a:tailEnd type="none" w="sm" len="sm"/>
                    </a:lnL>
                    <a:lnR w="19050" cap="flat" cmpd="sng">
                      <a:solidFill>
                        <a:srgbClr val="9E9E9E"/>
                      </a:solidFill>
                      <a:prstDash val="solid"/>
                      <a:round/>
                      <a:headEnd type="none" w="sm" len="sm"/>
                      <a:tailEnd type="none" w="sm" len="sm"/>
                    </a:lnR>
                    <a:lnT w="19050" cap="flat" cmpd="sng">
                      <a:solidFill>
                        <a:srgbClr val="9E9E9E"/>
                      </a:solidFill>
                      <a:prstDash val="solid"/>
                      <a:round/>
                      <a:headEnd type="none" w="sm" len="sm"/>
                      <a:tailEnd type="none" w="sm" len="sm"/>
                    </a:lnT>
                    <a:lnB w="19050" cap="flat" cmpd="sng">
                      <a:solidFill>
                        <a:srgbClr val="9E9E9E"/>
                      </a:solidFill>
                      <a:prstDash val="solid"/>
                      <a:round/>
                      <a:headEnd type="none" w="sm" len="sm"/>
                      <a:tailEnd type="none" w="sm" len="sm"/>
                    </a:lnB>
                    <a:solidFill>
                      <a:srgbClr val="F3B021"/>
                    </a:solidFill>
                  </a:tcPr>
                </a:tc>
                <a:tc>
                  <a:txBody>
                    <a:bodyPr/>
                    <a:lstStyle/>
                    <a:p>
                      <a:pPr marL="0" lvl="0" indent="0" algn="ctr" rtl="0">
                        <a:spcBef>
                          <a:spcPts val="0"/>
                        </a:spcBef>
                        <a:spcAft>
                          <a:spcPts val="0"/>
                        </a:spcAft>
                        <a:buNone/>
                      </a:pPr>
                      <a:r>
                        <a:rPr lang="en-US" sz="1200" b="1"/>
                        <a:t>Alphas</a:t>
                      </a:r>
                      <a:endParaRPr sz="1200" b="1"/>
                    </a:p>
                  </a:txBody>
                  <a:tcPr marL="91425" marR="91425" marT="91425" marB="91425">
                    <a:lnL w="19050" cap="flat" cmpd="sng">
                      <a:solidFill>
                        <a:srgbClr val="9E9E9E"/>
                      </a:solidFill>
                      <a:prstDash val="solid"/>
                      <a:round/>
                      <a:headEnd type="none" w="sm" len="sm"/>
                      <a:tailEnd type="none" w="sm" len="sm"/>
                    </a:lnL>
                    <a:lnR w="19050" cap="flat" cmpd="sng">
                      <a:solidFill>
                        <a:srgbClr val="9E9E9E"/>
                      </a:solidFill>
                      <a:prstDash val="solid"/>
                      <a:round/>
                      <a:headEnd type="none" w="sm" len="sm"/>
                      <a:tailEnd type="none" w="sm" len="sm"/>
                    </a:lnR>
                    <a:lnT w="19050" cap="flat" cmpd="sng">
                      <a:solidFill>
                        <a:srgbClr val="9E9E9E"/>
                      </a:solidFill>
                      <a:prstDash val="solid"/>
                      <a:round/>
                      <a:headEnd type="none" w="sm" len="sm"/>
                      <a:tailEnd type="none" w="sm" len="sm"/>
                    </a:lnT>
                    <a:lnB w="19050" cap="flat" cmpd="sng">
                      <a:solidFill>
                        <a:srgbClr val="9E9E9E"/>
                      </a:solidFill>
                      <a:prstDash val="solid"/>
                      <a:round/>
                      <a:headEnd type="none" w="sm" len="sm"/>
                      <a:tailEnd type="none" w="sm" len="sm"/>
                    </a:lnB>
                    <a:solidFill>
                      <a:srgbClr val="F3B021"/>
                    </a:solidFill>
                  </a:tcPr>
                </a:tc>
                <a:tc>
                  <a:txBody>
                    <a:bodyPr/>
                    <a:lstStyle/>
                    <a:p>
                      <a:pPr marL="0" lvl="0" indent="0" algn="ctr" rtl="0">
                        <a:spcBef>
                          <a:spcPts val="0"/>
                        </a:spcBef>
                        <a:spcAft>
                          <a:spcPts val="0"/>
                        </a:spcAft>
                        <a:buNone/>
                      </a:pPr>
                      <a:r>
                        <a:rPr lang="en-US" sz="1200" b="1"/>
                        <a:t>Surface Area (</a:t>
                      </a:r>
                      <a:r>
                        <a:rPr lang="en-US" sz="1200" b="1">
                          <a:solidFill>
                            <a:schemeClr val="dk1"/>
                          </a:solidFill>
                        </a:rPr>
                        <a:t>cm</a:t>
                      </a:r>
                      <a:r>
                        <a:rPr lang="en-US" sz="1200" b="1" baseline="30000">
                          <a:solidFill>
                            <a:schemeClr val="dk1"/>
                          </a:solidFill>
                        </a:rPr>
                        <a:t>2</a:t>
                      </a:r>
                      <a:r>
                        <a:rPr lang="en-US" sz="1200" b="1">
                          <a:solidFill>
                            <a:schemeClr val="dk1"/>
                          </a:solidFill>
                        </a:rPr>
                        <a:t>)</a:t>
                      </a:r>
                      <a:endParaRPr sz="1200" b="1"/>
                    </a:p>
                  </a:txBody>
                  <a:tcPr marL="91425" marR="91425" marT="91425" marB="91425">
                    <a:lnL w="19050" cap="flat" cmpd="sng">
                      <a:solidFill>
                        <a:srgbClr val="9E9E9E"/>
                      </a:solidFill>
                      <a:prstDash val="solid"/>
                      <a:round/>
                      <a:headEnd type="none" w="sm" len="sm"/>
                      <a:tailEnd type="none" w="sm" len="sm"/>
                    </a:lnL>
                    <a:lnR w="19050" cap="flat" cmpd="sng">
                      <a:solidFill>
                        <a:srgbClr val="9E9E9E"/>
                      </a:solidFill>
                      <a:prstDash val="solid"/>
                      <a:round/>
                      <a:headEnd type="none" w="sm" len="sm"/>
                      <a:tailEnd type="none" w="sm" len="sm"/>
                    </a:lnR>
                    <a:lnT w="19050" cap="flat" cmpd="sng">
                      <a:solidFill>
                        <a:srgbClr val="9E9E9E"/>
                      </a:solidFill>
                      <a:prstDash val="solid"/>
                      <a:round/>
                      <a:headEnd type="none" w="sm" len="sm"/>
                      <a:tailEnd type="none" w="sm" len="sm"/>
                    </a:lnT>
                    <a:lnB w="19050" cap="flat" cmpd="sng">
                      <a:solidFill>
                        <a:srgbClr val="9E9E9E"/>
                      </a:solidFill>
                      <a:prstDash val="solid"/>
                      <a:round/>
                      <a:headEnd type="none" w="sm" len="sm"/>
                      <a:tailEnd type="none" w="sm" len="sm"/>
                    </a:lnB>
                    <a:solidFill>
                      <a:srgbClr val="F3B021"/>
                    </a:solidFill>
                  </a:tcPr>
                </a:tc>
                <a:tc>
                  <a:txBody>
                    <a:bodyPr/>
                    <a:lstStyle/>
                    <a:p>
                      <a:pPr marL="0" lvl="0" indent="0" algn="ctr" rtl="0">
                        <a:spcBef>
                          <a:spcPts val="0"/>
                        </a:spcBef>
                        <a:spcAft>
                          <a:spcPts val="0"/>
                        </a:spcAft>
                        <a:buNone/>
                      </a:pPr>
                      <a:r>
                        <a:rPr lang="en-US" sz="1200" b="1"/>
                        <a:t>Emissivity  (⍺/khr/cm</a:t>
                      </a:r>
                      <a:r>
                        <a:rPr lang="en-US" sz="1200" b="1" baseline="30000"/>
                        <a:t>2</a:t>
                      </a:r>
                      <a:r>
                        <a:rPr lang="en-US" sz="1200" b="1"/>
                        <a:t>)</a:t>
                      </a:r>
                      <a:endParaRPr sz="1200" b="1"/>
                    </a:p>
                  </a:txBody>
                  <a:tcPr marL="91425" marR="91425" marT="91425" marB="91425">
                    <a:lnL w="19050" cap="flat" cmpd="sng">
                      <a:solidFill>
                        <a:srgbClr val="9E9E9E"/>
                      </a:solidFill>
                      <a:prstDash val="solid"/>
                      <a:round/>
                      <a:headEnd type="none" w="sm" len="sm"/>
                      <a:tailEnd type="none" w="sm" len="sm"/>
                    </a:lnL>
                    <a:lnR w="19050" cap="flat" cmpd="sng">
                      <a:solidFill>
                        <a:srgbClr val="9E9E9E"/>
                      </a:solidFill>
                      <a:prstDash val="solid"/>
                      <a:round/>
                      <a:headEnd type="none" w="sm" len="sm"/>
                      <a:tailEnd type="none" w="sm" len="sm"/>
                    </a:lnR>
                    <a:lnT w="19050" cap="flat" cmpd="sng">
                      <a:solidFill>
                        <a:srgbClr val="9E9E9E"/>
                      </a:solidFill>
                      <a:prstDash val="solid"/>
                      <a:round/>
                      <a:headEnd type="none" w="sm" len="sm"/>
                      <a:tailEnd type="none" w="sm" len="sm"/>
                    </a:lnT>
                    <a:lnB w="19050" cap="flat" cmpd="sng">
                      <a:solidFill>
                        <a:srgbClr val="9E9E9E"/>
                      </a:solidFill>
                      <a:prstDash val="solid"/>
                      <a:round/>
                      <a:headEnd type="none" w="sm" len="sm"/>
                      <a:tailEnd type="none" w="sm" len="sm"/>
                    </a:lnB>
                    <a:solidFill>
                      <a:srgbClr val="F3B021"/>
                    </a:solidFill>
                  </a:tcPr>
                </a:tc>
                <a:tc>
                  <a:txBody>
                    <a:bodyPr/>
                    <a:lstStyle/>
                    <a:p>
                      <a:pPr marL="0" lvl="0" indent="0" algn="ctr" rtl="0">
                        <a:spcBef>
                          <a:spcPts val="0"/>
                        </a:spcBef>
                        <a:spcAft>
                          <a:spcPts val="0"/>
                        </a:spcAft>
                        <a:buNone/>
                      </a:pPr>
                      <a:r>
                        <a:rPr lang="en-US" sz="1200" b="1"/>
                        <a:t>Activity (mBq/m</a:t>
                      </a:r>
                      <a:r>
                        <a:rPr lang="en-US" sz="1200" b="1" baseline="30000"/>
                        <a:t>2</a:t>
                      </a:r>
                      <a:r>
                        <a:rPr lang="en-US" sz="1200" b="1"/>
                        <a:t>)</a:t>
                      </a:r>
                      <a:endParaRPr sz="1200" b="1"/>
                    </a:p>
                  </a:txBody>
                  <a:tcPr marL="91425" marR="91425" marT="91425" marB="91425">
                    <a:lnL w="19050" cap="flat" cmpd="sng">
                      <a:solidFill>
                        <a:srgbClr val="9E9E9E"/>
                      </a:solidFill>
                      <a:prstDash val="solid"/>
                      <a:round/>
                      <a:headEnd type="none" w="sm" len="sm"/>
                      <a:tailEnd type="none" w="sm" len="sm"/>
                    </a:lnL>
                    <a:lnR w="19050" cap="flat" cmpd="sng">
                      <a:solidFill>
                        <a:srgbClr val="9E9E9E"/>
                      </a:solidFill>
                      <a:prstDash val="solid"/>
                      <a:round/>
                      <a:headEnd type="none" w="sm" len="sm"/>
                      <a:tailEnd type="none" w="sm" len="sm"/>
                    </a:lnR>
                    <a:lnT w="19050" cap="flat" cmpd="sng">
                      <a:solidFill>
                        <a:srgbClr val="9E9E9E"/>
                      </a:solidFill>
                      <a:prstDash val="solid"/>
                      <a:round/>
                      <a:headEnd type="none" w="sm" len="sm"/>
                      <a:tailEnd type="none" w="sm" len="sm"/>
                    </a:lnT>
                    <a:lnB w="19050" cap="flat" cmpd="sng">
                      <a:solidFill>
                        <a:srgbClr val="9E9E9E"/>
                      </a:solidFill>
                      <a:prstDash val="solid"/>
                      <a:round/>
                      <a:headEnd type="none" w="sm" len="sm"/>
                      <a:tailEnd type="none" w="sm" len="sm"/>
                    </a:lnB>
                    <a:solidFill>
                      <a:srgbClr val="F3B021"/>
                    </a:solidFill>
                  </a:tcPr>
                </a:tc>
              </a:tr>
              <a:tr h="557600">
                <a:tc>
                  <a:txBody>
                    <a:bodyPr/>
                    <a:lstStyle/>
                    <a:p>
                      <a:pPr marL="0" lvl="0" indent="0" algn="ctr" rtl="0">
                        <a:spcBef>
                          <a:spcPts val="0"/>
                        </a:spcBef>
                        <a:spcAft>
                          <a:spcPts val="0"/>
                        </a:spcAft>
                        <a:buNone/>
                      </a:pPr>
                      <a:r>
                        <a:rPr lang="en-US" sz="1200" b="1"/>
                        <a:t>Background</a:t>
                      </a:r>
                      <a:endParaRPr sz="1200" b="1"/>
                    </a:p>
                    <a:p>
                      <a:pPr marL="0" lvl="0" indent="0" algn="ctr" rtl="0">
                        <a:spcBef>
                          <a:spcPts val="0"/>
                        </a:spcBef>
                        <a:spcAft>
                          <a:spcPts val="0"/>
                        </a:spcAft>
                        <a:buNone/>
                      </a:pPr>
                      <a:r>
                        <a:rPr lang="en-US" sz="1200" b="1"/>
                        <a:t>(SS Tray)</a:t>
                      </a:r>
                      <a:endParaRPr sz="1200" b="1"/>
                    </a:p>
                  </a:txBody>
                  <a:tcPr marL="91425" marR="91425" marT="91425" marB="91425" anchor="ctr">
                    <a:lnL w="19050" cap="flat" cmpd="sng">
                      <a:solidFill>
                        <a:srgbClr val="9E9E9E"/>
                      </a:solidFill>
                      <a:prstDash val="solid"/>
                      <a:round/>
                      <a:headEnd type="none" w="sm" len="sm"/>
                      <a:tailEnd type="none" w="sm" len="sm"/>
                    </a:lnL>
                    <a:lnR w="19050" cap="flat" cmpd="sng">
                      <a:solidFill>
                        <a:srgbClr val="9E9E9E"/>
                      </a:solidFill>
                      <a:prstDash val="solid"/>
                      <a:round/>
                      <a:headEnd type="none" w="sm" len="sm"/>
                      <a:tailEnd type="none" w="sm" len="sm"/>
                    </a:lnR>
                    <a:lnT w="19050" cap="flat" cmpd="sng">
                      <a:solidFill>
                        <a:srgbClr val="9E9E9E"/>
                      </a:solidFill>
                      <a:prstDash val="solid"/>
                      <a:round/>
                      <a:headEnd type="none" w="sm" len="sm"/>
                      <a:tailEnd type="none" w="sm" len="sm"/>
                    </a:lnT>
                    <a:lnB w="19050" cap="flat" cmpd="sng">
                      <a:solidFill>
                        <a:srgbClr val="9E9E9E"/>
                      </a:solidFill>
                      <a:prstDash val="solid"/>
                      <a:round/>
                      <a:headEnd type="none" w="sm" len="sm"/>
                      <a:tailEnd type="none" w="sm" len="sm"/>
                    </a:lnB>
                  </a:tcPr>
                </a:tc>
                <a:tc>
                  <a:txBody>
                    <a:bodyPr/>
                    <a:lstStyle/>
                    <a:p>
                      <a:pPr marL="0" lvl="0" indent="0" algn="ctr" rtl="0">
                        <a:spcBef>
                          <a:spcPts val="0"/>
                        </a:spcBef>
                        <a:spcAft>
                          <a:spcPts val="0"/>
                        </a:spcAft>
                        <a:buNone/>
                      </a:pPr>
                      <a:r>
                        <a:rPr lang="en-US" sz="1200"/>
                        <a:t>168</a:t>
                      </a:r>
                      <a:endParaRPr sz="1200"/>
                    </a:p>
                  </a:txBody>
                  <a:tcPr marL="91425" marR="91425" marT="91425" marB="91425" anchor="ctr">
                    <a:lnL w="19050" cap="flat" cmpd="sng">
                      <a:solidFill>
                        <a:srgbClr val="9E9E9E"/>
                      </a:solidFill>
                      <a:prstDash val="solid"/>
                      <a:round/>
                      <a:headEnd type="none" w="sm" len="sm"/>
                      <a:tailEnd type="none" w="sm" len="sm"/>
                    </a:lnL>
                    <a:lnR w="19050" cap="flat" cmpd="sng">
                      <a:solidFill>
                        <a:srgbClr val="9E9E9E"/>
                      </a:solidFill>
                      <a:prstDash val="solid"/>
                      <a:round/>
                      <a:headEnd type="none" w="sm" len="sm"/>
                      <a:tailEnd type="none" w="sm" len="sm"/>
                    </a:lnR>
                    <a:lnT w="19050" cap="flat" cmpd="sng">
                      <a:solidFill>
                        <a:srgbClr val="9E9E9E"/>
                      </a:solidFill>
                      <a:prstDash val="solid"/>
                      <a:round/>
                      <a:headEnd type="none" w="sm" len="sm"/>
                      <a:tailEnd type="none" w="sm" len="sm"/>
                    </a:lnT>
                    <a:lnB w="19050" cap="flat" cmpd="sng">
                      <a:solidFill>
                        <a:srgbClr val="9E9E9E"/>
                      </a:solidFill>
                      <a:prstDash val="solid"/>
                      <a:round/>
                      <a:headEnd type="none" w="sm" len="sm"/>
                      <a:tailEnd type="none" w="sm" len="sm"/>
                    </a:lnB>
                  </a:tcPr>
                </a:tc>
                <a:tc>
                  <a:txBody>
                    <a:bodyPr/>
                    <a:lstStyle/>
                    <a:p>
                      <a:pPr marL="0" lvl="0" indent="0" algn="ctr" rtl="0">
                        <a:spcBef>
                          <a:spcPts val="0"/>
                        </a:spcBef>
                        <a:spcAft>
                          <a:spcPts val="0"/>
                        </a:spcAft>
                        <a:buNone/>
                      </a:pPr>
                      <a:r>
                        <a:rPr lang="en-US" sz="1200"/>
                        <a:t>342</a:t>
                      </a:r>
                      <a:endParaRPr sz="1200"/>
                    </a:p>
                  </a:txBody>
                  <a:tcPr marL="91425" marR="91425" marT="91425" marB="91425" anchor="ctr">
                    <a:lnL w="19050" cap="flat" cmpd="sng">
                      <a:solidFill>
                        <a:srgbClr val="9E9E9E"/>
                      </a:solidFill>
                      <a:prstDash val="solid"/>
                      <a:round/>
                      <a:headEnd type="none" w="sm" len="sm"/>
                      <a:tailEnd type="none" w="sm" len="sm"/>
                    </a:lnL>
                    <a:lnR w="19050" cap="flat" cmpd="sng">
                      <a:solidFill>
                        <a:srgbClr val="9E9E9E"/>
                      </a:solidFill>
                      <a:prstDash val="solid"/>
                      <a:round/>
                      <a:headEnd type="none" w="sm" len="sm"/>
                      <a:tailEnd type="none" w="sm" len="sm"/>
                    </a:lnR>
                    <a:lnT w="19050" cap="flat" cmpd="sng">
                      <a:solidFill>
                        <a:srgbClr val="9E9E9E"/>
                      </a:solidFill>
                      <a:prstDash val="solid"/>
                      <a:round/>
                      <a:headEnd type="none" w="sm" len="sm"/>
                      <a:tailEnd type="none" w="sm" len="sm"/>
                    </a:lnT>
                    <a:lnB w="19050" cap="flat" cmpd="sng">
                      <a:solidFill>
                        <a:srgbClr val="9E9E9E"/>
                      </a:solidFill>
                      <a:prstDash val="solid"/>
                      <a:round/>
                      <a:headEnd type="none" w="sm" len="sm"/>
                      <a:tailEnd type="none" w="sm" len="sm"/>
                    </a:lnB>
                  </a:tcPr>
                </a:tc>
                <a:tc>
                  <a:txBody>
                    <a:bodyPr/>
                    <a:lstStyle/>
                    <a:p>
                      <a:pPr marL="0" lvl="0" indent="0" algn="ctr" rtl="0">
                        <a:spcBef>
                          <a:spcPts val="0"/>
                        </a:spcBef>
                        <a:spcAft>
                          <a:spcPts val="0"/>
                        </a:spcAft>
                        <a:buNone/>
                      </a:pPr>
                      <a:r>
                        <a:rPr lang="en-US" sz="1200">
                          <a:solidFill>
                            <a:schemeClr val="dk1"/>
                          </a:solidFill>
                        </a:rPr>
                        <a:t>1800</a:t>
                      </a:r>
                      <a:endParaRPr sz="1200">
                        <a:solidFill>
                          <a:schemeClr val="dk1"/>
                        </a:solidFill>
                      </a:endParaRPr>
                    </a:p>
                  </a:txBody>
                  <a:tcPr marL="91425" marR="91425" marT="91425" marB="91425" anchor="ctr">
                    <a:lnL w="19050" cap="flat" cmpd="sng">
                      <a:solidFill>
                        <a:srgbClr val="9E9E9E"/>
                      </a:solidFill>
                      <a:prstDash val="solid"/>
                      <a:round/>
                      <a:headEnd type="none" w="sm" len="sm"/>
                      <a:tailEnd type="none" w="sm" len="sm"/>
                    </a:lnL>
                    <a:lnR w="19050" cap="flat" cmpd="sng">
                      <a:solidFill>
                        <a:srgbClr val="9E9E9E"/>
                      </a:solidFill>
                      <a:prstDash val="solid"/>
                      <a:round/>
                      <a:headEnd type="none" w="sm" len="sm"/>
                      <a:tailEnd type="none" w="sm" len="sm"/>
                    </a:lnR>
                    <a:lnT w="19050" cap="flat" cmpd="sng">
                      <a:solidFill>
                        <a:srgbClr val="9E9E9E"/>
                      </a:solidFill>
                      <a:prstDash val="solid"/>
                      <a:round/>
                      <a:headEnd type="none" w="sm" len="sm"/>
                      <a:tailEnd type="none" w="sm" len="sm"/>
                    </a:lnT>
                    <a:lnB w="19050" cap="flat" cmpd="sng">
                      <a:solidFill>
                        <a:srgbClr val="9E9E9E"/>
                      </a:solidFill>
                      <a:prstDash val="solid"/>
                      <a:round/>
                      <a:headEnd type="none" w="sm" len="sm"/>
                      <a:tailEnd type="none" w="sm" len="sm"/>
                    </a:lnB>
                  </a:tcPr>
                </a:tc>
                <a:tc>
                  <a:txBody>
                    <a:bodyPr/>
                    <a:lstStyle/>
                    <a:p>
                      <a:pPr marL="0" lvl="0" indent="0" algn="ctr" rtl="0">
                        <a:spcBef>
                          <a:spcPts val="0"/>
                        </a:spcBef>
                        <a:spcAft>
                          <a:spcPts val="0"/>
                        </a:spcAft>
                        <a:buNone/>
                      </a:pPr>
                      <a:r>
                        <a:rPr lang="en-US" sz="1200">
                          <a:solidFill>
                            <a:schemeClr val="dk1"/>
                          </a:solidFill>
                        </a:rPr>
                        <a:t>1.24 ± 0.07</a:t>
                      </a:r>
                      <a:endParaRPr sz="1200"/>
                    </a:p>
                  </a:txBody>
                  <a:tcPr marL="91425" marR="91425" marT="91425" marB="91425" anchor="ctr">
                    <a:lnL w="19050" cap="flat" cmpd="sng">
                      <a:solidFill>
                        <a:srgbClr val="9E9E9E"/>
                      </a:solidFill>
                      <a:prstDash val="solid"/>
                      <a:round/>
                      <a:headEnd type="none" w="sm" len="sm"/>
                      <a:tailEnd type="none" w="sm" len="sm"/>
                    </a:lnL>
                    <a:lnR w="19050" cap="flat" cmpd="sng">
                      <a:solidFill>
                        <a:srgbClr val="9E9E9E"/>
                      </a:solidFill>
                      <a:prstDash val="solid"/>
                      <a:round/>
                      <a:headEnd type="none" w="sm" len="sm"/>
                      <a:tailEnd type="none" w="sm" len="sm"/>
                    </a:lnR>
                    <a:lnT w="19050" cap="flat" cmpd="sng">
                      <a:solidFill>
                        <a:srgbClr val="9E9E9E"/>
                      </a:solidFill>
                      <a:prstDash val="solid"/>
                      <a:round/>
                      <a:headEnd type="none" w="sm" len="sm"/>
                      <a:tailEnd type="none" w="sm" len="sm"/>
                    </a:lnT>
                    <a:lnB w="19050" cap="flat" cmpd="sng">
                      <a:solidFill>
                        <a:srgbClr val="9E9E9E"/>
                      </a:solidFill>
                      <a:prstDash val="solid"/>
                      <a:round/>
                      <a:headEnd type="none" w="sm" len="sm"/>
                      <a:tailEnd type="none" w="sm" len="sm"/>
                    </a:lnB>
                  </a:tcPr>
                </a:tc>
                <a:tc>
                  <a:txBody>
                    <a:bodyPr/>
                    <a:lstStyle/>
                    <a:p>
                      <a:pPr marL="0" lvl="0" indent="0" algn="ctr" rtl="0">
                        <a:spcBef>
                          <a:spcPts val="0"/>
                        </a:spcBef>
                        <a:spcAft>
                          <a:spcPts val="0"/>
                        </a:spcAft>
                        <a:buNone/>
                      </a:pPr>
                      <a:r>
                        <a:rPr lang="en-US" sz="1200">
                          <a:solidFill>
                            <a:schemeClr val="dk1"/>
                          </a:solidFill>
                        </a:rPr>
                        <a:t>6.88 ± 0.38</a:t>
                      </a:r>
                      <a:endParaRPr sz="1200">
                        <a:solidFill>
                          <a:schemeClr val="dk1"/>
                        </a:solidFill>
                      </a:endParaRPr>
                    </a:p>
                  </a:txBody>
                  <a:tcPr marL="91425" marR="91425" marT="91425" marB="91425" anchor="ctr">
                    <a:lnL w="19050" cap="flat" cmpd="sng">
                      <a:solidFill>
                        <a:srgbClr val="9E9E9E"/>
                      </a:solidFill>
                      <a:prstDash val="solid"/>
                      <a:round/>
                      <a:headEnd type="none" w="sm" len="sm"/>
                      <a:tailEnd type="none" w="sm" len="sm"/>
                    </a:lnL>
                    <a:lnR w="19050" cap="flat" cmpd="sng">
                      <a:solidFill>
                        <a:srgbClr val="9E9E9E"/>
                      </a:solidFill>
                      <a:prstDash val="solid"/>
                      <a:round/>
                      <a:headEnd type="none" w="sm" len="sm"/>
                      <a:tailEnd type="none" w="sm" len="sm"/>
                    </a:lnR>
                    <a:lnT w="19050" cap="flat" cmpd="sng">
                      <a:solidFill>
                        <a:srgbClr val="9E9E9E"/>
                      </a:solidFill>
                      <a:prstDash val="solid"/>
                      <a:round/>
                      <a:headEnd type="none" w="sm" len="sm"/>
                      <a:tailEnd type="none" w="sm" len="sm"/>
                    </a:lnT>
                    <a:lnB w="19050" cap="flat" cmpd="sng">
                      <a:solidFill>
                        <a:srgbClr val="9E9E9E"/>
                      </a:solidFill>
                      <a:prstDash val="solid"/>
                      <a:round/>
                      <a:headEnd type="none" w="sm" len="sm"/>
                      <a:tailEnd type="none" w="sm" len="sm"/>
                    </a:lnB>
                  </a:tcPr>
                </a:tc>
              </a:tr>
              <a:tr h="557600">
                <a:tc>
                  <a:txBody>
                    <a:bodyPr/>
                    <a:lstStyle/>
                    <a:p>
                      <a:pPr marL="0" lvl="0" indent="0" algn="ctr" rtl="0">
                        <a:spcBef>
                          <a:spcPts val="0"/>
                        </a:spcBef>
                        <a:spcAft>
                          <a:spcPts val="0"/>
                        </a:spcAft>
                        <a:buNone/>
                      </a:pPr>
                      <a:r>
                        <a:rPr lang="en-US" sz="1200" b="1"/>
                        <a:t>Background</a:t>
                      </a:r>
                      <a:endParaRPr sz="1200" b="1"/>
                    </a:p>
                    <a:p>
                      <a:pPr marL="0" lvl="0" indent="0" algn="ctr" rtl="0">
                        <a:spcBef>
                          <a:spcPts val="0"/>
                        </a:spcBef>
                        <a:spcAft>
                          <a:spcPts val="0"/>
                        </a:spcAft>
                        <a:buNone/>
                      </a:pPr>
                      <a:r>
                        <a:rPr lang="en-US" sz="1200" b="1"/>
                        <a:t>(PTFE Liner)</a:t>
                      </a:r>
                      <a:endParaRPr sz="1200" b="1"/>
                    </a:p>
                  </a:txBody>
                  <a:tcPr marL="91425" marR="91425" marT="91425" marB="91425" anchor="ctr">
                    <a:lnL w="19050" cap="flat" cmpd="sng">
                      <a:solidFill>
                        <a:srgbClr val="9E9E9E"/>
                      </a:solidFill>
                      <a:prstDash val="solid"/>
                      <a:round/>
                      <a:headEnd type="none" w="sm" len="sm"/>
                      <a:tailEnd type="none" w="sm" len="sm"/>
                    </a:lnL>
                    <a:lnR w="19050" cap="flat" cmpd="sng">
                      <a:solidFill>
                        <a:srgbClr val="9E9E9E"/>
                      </a:solidFill>
                      <a:prstDash val="solid"/>
                      <a:round/>
                      <a:headEnd type="none" w="sm" len="sm"/>
                      <a:tailEnd type="none" w="sm" len="sm"/>
                    </a:lnR>
                    <a:lnT w="19050" cap="flat" cmpd="sng">
                      <a:solidFill>
                        <a:srgbClr val="9E9E9E"/>
                      </a:solidFill>
                      <a:prstDash val="solid"/>
                      <a:round/>
                      <a:headEnd type="none" w="sm" len="sm"/>
                      <a:tailEnd type="none" w="sm" len="sm"/>
                    </a:lnT>
                    <a:lnB w="19050" cap="flat" cmpd="sng">
                      <a:solidFill>
                        <a:srgbClr val="9E9E9E"/>
                      </a:solidFill>
                      <a:prstDash val="solid"/>
                      <a:round/>
                      <a:headEnd type="none" w="sm" len="sm"/>
                      <a:tailEnd type="none" w="sm" len="sm"/>
                    </a:lnB>
                  </a:tcPr>
                </a:tc>
                <a:tc>
                  <a:txBody>
                    <a:bodyPr/>
                    <a:lstStyle/>
                    <a:p>
                      <a:pPr marL="0" lvl="0" indent="0" algn="ctr" rtl="0">
                        <a:spcBef>
                          <a:spcPts val="0"/>
                        </a:spcBef>
                        <a:spcAft>
                          <a:spcPts val="0"/>
                        </a:spcAft>
                        <a:buNone/>
                      </a:pPr>
                      <a:r>
                        <a:rPr lang="en-US" sz="1200"/>
                        <a:t>168</a:t>
                      </a:r>
                      <a:endParaRPr sz="1200"/>
                    </a:p>
                  </a:txBody>
                  <a:tcPr marL="91425" marR="91425" marT="91425" marB="91425" anchor="ctr">
                    <a:lnL w="19050" cap="flat" cmpd="sng">
                      <a:solidFill>
                        <a:srgbClr val="9E9E9E"/>
                      </a:solidFill>
                      <a:prstDash val="solid"/>
                      <a:round/>
                      <a:headEnd type="none" w="sm" len="sm"/>
                      <a:tailEnd type="none" w="sm" len="sm"/>
                    </a:lnL>
                    <a:lnR w="19050" cap="flat" cmpd="sng">
                      <a:solidFill>
                        <a:srgbClr val="9E9E9E"/>
                      </a:solidFill>
                      <a:prstDash val="solid"/>
                      <a:round/>
                      <a:headEnd type="none" w="sm" len="sm"/>
                      <a:tailEnd type="none" w="sm" len="sm"/>
                    </a:lnR>
                    <a:lnT w="19050" cap="flat" cmpd="sng">
                      <a:solidFill>
                        <a:srgbClr val="9E9E9E"/>
                      </a:solidFill>
                      <a:prstDash val="solid"/>
                      <a:round/>
                      <a:headEnd type="none" w="sm" len="sm"/>
                      <a:tailEnd type="none" w="sm" len="sm"/>
                    </a:lnT>
                    <a:lnB w="19050" cap="flat" cmpd="sng">
                      <a:solidFill>
                        <a:srgbClr val="9E9E9E"/>
                      </a:solidFill>
                      <a:prstDash val="solid"/>
                      <a:round/>
                      <a:headEnd type="none" w="sm" len="sm"/>
                      <a:tailEnd type="none" w="sm" len="sm"/>
                    </a:lnB>
                  </a:tcPr>
                </a:tc>
                <a:tc>
                  <a:txBody>
                    <a:bodyPr/>
                    <a:lstStyle/>
                    <a:p>
                      <a:pPr marL="0" lvl="0" indent="0" algn="ctr" rtl="0">
                        <a:spcBef>
                          <a:spcPts val="0"/>
                        </a:spcBef>
                        <a:spcAft>
                          <a:spcPts val="0"/>
                        </a:spcAft>
                        <a:buNone/>
                      </a:pPr>
                      <a:r>
                        <a:rPr lang="en-US" sz="1200"/>
                        <a:t>103</a:t>
                      </a:r>
                      <a:endParaRPr sz="1200"/>
                    </a:p>
                  </a:txBody>
                  <a:tcPr marL="91425" marR="91425" marT="91425" marB="91425" anchor="ctr">
                    <a:lnL w="19050" cap="flat" cmpd="sng">
                      <a:solidFill>
                        <a:srgbClr val="9E9E9E"/>
                      </a:solidFill>
                      <a:prstDash val="solid"/>
                      <a:round/>
                      <a:headEnd type="none" w="sm" len="sm"/>
                      <a:tailEnd type="none" w="sm" len="sm"/>
                    </a:lnL>
                    <a:lnR w="19050" cap="flat" cmpd="sng">
                      <a:solidFill>
                        <a:srgbClr val="9E9E9E"/>
                      </a:solidFill>
                      <a:prstDash val="solid"/>
                      <a:round/>
                      <a:headEnd type="none" w="sm" len="sm"/>
                      <a:tailEnd type="none" w="sm" len="sm"/>
                    </a:lnR>
                    <a:lnT w="19050" cap="flat" cmpd="sng">
                      <a:solidFill>
                        <a:srgbClr val="9E9E9E"/>
                      </a:solidFill>
                      <a:prstDash val="solid"/>
                      <a:round/>
                      <a:headEnd type="none" w="sm" len="sm"/>
                      <a:tailEnd type="none" w="sm" len="sm"/>
                    </a:lnT>
                    <a:lnB w="19050" cap="flat" cmpd="sng">
                      <a:solidFill>
                        <a:srgbClr val="9E9E9E"/>
                      </a:solidFill>
                      <a:prstDash val="solid"/>
                      <a:round/>
                      <a:headEnd type="none" w="sm" len="sm"/>
                      <a:tailEnd type="none" w="sm" len="sm"/>
                    </a:lnB>
                  </a:tcPr>
                </a:tc>
                <a:tc>
                  <a:txBody>
                    <a:bodyPr/>
                    <a:lstStyle/>
                    <a:p>
                      <a:pPr marL="0" lvl="0" indent="0" algn="ctr" rtl="0">
                        <a:spcBef>
                          <a:spcPts val="0"/>
                        </a:spcBef>
                        <a:spcAft>
                          <a:spcPts val="0"/>
                        </a:spcAft>
                        <a:buNone/>
                      </a:pPr>
                      <a:r>
                        <a:rPr lang="en-US" sz="1200"/>
                        <a:t>1800</a:t>
                      </a:r>
                      <a:endParaRPr sz="1200"/>
                    </a:p>
                  </a:txBody>
                  <a:tcPr marL="91425" marR="91425" marT="91425" marB="91425" anchor="ctr">
                    <a:lnL w="19050" cap="flat" cmpd="sng">
                      <a:solidFill>
                        <a:srgbClr val="9E9E9E"/>
                      </a:solidFill>
                      <a:prstDash val="solid"/>
                      <a:round/>
                      <a:headEnd type="none" w="sm" len="sm"/>
                      <a:tailEnd type="none" w="sm" len="sm"/>
                    </a:lnL>
                    <a:lnR w="19050" cap="flat" cmpd="sng">
                      <a:solidFill>
                        <a:srgbClr val="9E9E9E"/>
                      </a:solidFill>
                      <a:prstDash val="solid"/>
                      <a:round/>
                      <a:headEnd type="none" w="sm" len="sm"/>
                      <a:tailEnd type="none" w="sm" len="sm"/>
                    </a:lnR>
                    <a:lnT w="19050" cap="flat" cmpd="sng">
                      <a:solidFill>
                        <a:srgbClr val="9E9E9E"/>
                      </a:solidFill>
                      <a:prstDash val="solid"/>
                      <a:round/>
                      <a:headEnd type="none" w="sm" len="sm"/>
                      <a:tailEnd type="none" w="sm" len="sm"/>
                    </a:lnT>
                    <a:lnB w="19050" cap="flat" cmpd="sng">
                      <a:solidFill>
                        <a:srgbClr val="9E9E9E"/>
                      </a:solidFill>
                      <a:prstDash val="solid"/>
                      <a:round/>
                      <a:headEnd type="none" w="sm" len="sm"/>
                      <a:tailEnd type="none" w="sm" len="sm"/>
                    </a:lnB>
                  </a:tcPr>
                </a:tc>
                <a:tc>
                  <a:txBody>
                    <a:bodyPr/>
                    <a:lstStyle/>
                    <a:p>
                      <a:pPr marL="0" lvl="0" indent="0" algn="ctr" rtl="0">
                        <a:spcBef>
                          <a:spcPts val="0"/>
                        </a:spcBef>
                        <a:spcAft>
                          <a:spcPts val="0"/>
                        </a:spcAft>
                        <a:buNone/>
                      </a:pPr>
                      <a:r>
                        <a:rPr lang="en-US" sz="1200"/>
                        <a:t>0.38 ± 0.04</a:t>
                      </a:r>
                      <a:endParaRPr sz="1200"/>
                    </a:p>
                  </a:txBody>
                  <a:tcPr marL="91425" marR="91425" marT="91425" marB="91425" anchor="ctr">
                    <a:lnL w="19050" cap="flat" cmpd="sng">
                      <a:solidFill>
                        <a:srgbClr val="9E9E9E"/>
                      </a:solidFill>
                      <a:prstDash val="solid"/>
                      <a:round/>
                      <a:headEnd type="none" w="sm" len="sm"/>
                      <a:tailEnd type="none" w="sm" len="sm"/>
                    </a:lnL>
                    <a:lnR w="19050" cap="flat" cmpd="sng">
                      <a:solidFill>
                        <a:srgbClr val="9E9E9E"/>
                      </a:solidFill>
                      <a:prstDash val="solid"/>
                      <a:round/>
                      <a:headEnd type="none" w="sm" len="sm"/>
                      <a:tailEnd type="none" w="sm" len="sm"/>
                    </a:lnR>
                    <a:lnT w="19050" cap="flat" cmpd="sng">
                      <a:solidFill>
                        <a:srgbClr val="9E9E9E"/>
                      </a:solidFill>
                      <a:prstDash val="solid"/>
                      <a:round/>
                      <a:headEnd type="none" w="sm" len="sm"/>
                      <a:tailEnd type="none" w="sm" len="sm"/>
                    </a:lnT>
                    <a:lnB w="19050" cap="flat" cmpd="sng">
                      <a:solidFill>
                        <a:srgbClr val="9E9E9E"/>
                      </a:solidFill>
                      <a:prstDash val="solid"/>
                      <a:round/>
                      <a:headEnd type="none" w="sm" len="sm"/>
                      <a:tailEnd type="none" w="sm" len="sm"/>
                    </a:lnB>
                  </a:tcPr>
                </a:tc>
                <a:tc>
                  <a:txBody>
                    <a:bodyPr/>
                    <a:lstStyle/>
                    <a:p>
                      <a:pPr marL="0" lvl="0" indent="0" algn="ctr" rtl="0">
                        <a:spcBef>
                          <a:spcPts val="0"/>
                        </a:spcBef>
                        <a:spcAft>
                          <a:spcPts val="0"/>
                        </a:spcAft>
                        <a:buNone/>
                      </a:pPr>
                      <a:r>
                        <a:rPr lang="en-US" sz="1200"/>
                        <a:t>2.12 ± 0.22</a:t>
                      </a:r>
                      <a:endParaRPr sz="1200"/>
                    </a:p>
                  </a:txBody>
                  <a:tcPr marL="91425" marR="91425" marT="91425" marB="91425" anchor="ctr">
                    <a:lnL w="19050" cap="flat" cmpd="sng">
                      <a:solidFill>
                        <a:srgbClr val="9E9E9E"/>
                      </a:solidFill>
                      <a:prstDash val="solid"/>
                      <a:round/>
                      <a:headEnd type="none" w="sm" len="sm"/>
                      <a:tailEnd type="none" w="sm" len="sm"/>
                    </a:lnL>
                    <a:lnR w="19050" cap="flat" cmpd="sng">
                      <a:solidFill>
                        <a:srgbClr val="9E9E9E"/>
                      </a:solidFill>
                      <a:prstDash val="solid"/>
                      <a:round/>
                      <a:headEnd type="none" w="sm" len="sm"/>
                      <a:tailEnd type="none" w="sm" len="sm"/>
                    </a:lnR>
                    <a:lnT w="19050" cap="flat" cmpd="sng">
                      <a:solidFill>
                        <a:srgbClr val="9E9E9E"/>
                      </a:solidFill>
                      <a:prstDash val="solid"/>
                      <a:round/>
                      <a:headEnd type="none" w="sm" len="sm"/>
                      <a:tailEnd type="none" w="sm" len="sm"/>
                    </a:lnT>
                    <a:lnB w="19050" cap="flat" cmpd="sng">
                      <a:solidFill>
                        <a:srgbClr val="9E9E9E"/>
                      </a:solidFill>
                      <a:prstDash val="solid"/>
                      <a:round/>
                      <a:headEnd type="none" w="sm" len="sm"/>
                      <a:tailEnd type="none" w="sm" len="sm"/>
                    </a:lnB>
                  </a:tcPr>
                </a:tc>
              </a:tr>
              <a:tr h="557600">
                <a:tc>
                  <a:txBody>
                    <a:bodyPr/>
                    <a:lstStyle/>
                    <a:p>
                      <a:pPr marL="0" lvl="0" indent="0" algn="ctr" rtl="0">
                        <a:spcBef>
                          <a:spcPts val="0"/>
                        </a:spcBef>
                        <a:spcAft>
                          <a:spcPts val="0"/>
                        </a:spcAft>
                        <a:buNone/>
                      </a:pPr>
                      <a:r>
                        <a:rPr lang="en-US" sz="1200" b="1"/>
                        <a:t>LZ Titanium </a:t>
                      </a:r>
                      <a:endParaRPr sz="1200" b="1"/>
                    </a:p>
                    <a:p>
                      <a:pPr marL="0" lvl="0" indent="0" algn="ctr" rtl="0">
                        <a:spcBef>
                          <a:spcPts val="0"/>
                        </a:spcBef>
                        <a:spcAft>
                          <a:spcPts val="0"/>
                        </a:spcAft>
                        <a:buNone/>
                      </a:pPr>
                      <a:r>
                        <a:rPr lang="en-US" sz="1200" b="1"/>
                        <a:t>(IPA)</a:t>
                      </a:r>
                      <a:endParaRPr sz="1200" b="1"/>
                    </a:p>
                  </a:txBody>
                  <a:tcPr marL="91425" marR="91425" marT="91425" marB="91425" anchor="ctr">
                    <a:lnL w="19050" cap="flat" cmpd="sng">
                      <a:solidFill>
                        <a:srgbClr val="9E9E9E"/>
                      </a:solidFill>
                      <a:prstDash val="solid"/>
                      <a:round/>
                      <a:headEnd type="none" w="sm" len="sm"/>
                      <a:tailEnd type="none" w="sm" len="sm"/>
                    </a:lnL>
                    <a:lnR w="19050" cap="flat" cmpd="sng">
                      <a:solidFill>
                        <a:srgbClr val="9E9E9E"/>
                      </a:solidFill>
                      <a:prstDash val="solid"/>
                      <a:round/>
                      <a:headEnd type="none" w="sm" len="sm"/>
                      <a:tailEnd type="none" w="sm" len="sm"/>
                    </a:lnR>
                    <a:lnT w="19050" cap="flat" cmpd="sng">
                      <a:solidFill>
                        <a:srgbClr val="9E9E9E"/>
                      </a:solidFill>
                      <a:prstDash val="solid"/>
                      <a:round/>
                      <a:headEnd type="none" w="sm" len="sm"/>
                      <a:tailEnd type="none" w="sm" len="sm"/>
                    </a:lnT>
                    <a:lnB w="19050" cap="flat" cmpd="sng">
                      <a:solidFill>
                        <a:srgbClr val="9E9E9E"/>
                      </a:solidFill>
                      <a:prstDash val="solid"/>
                      <a:round/>
                      <a:headEnd type="none" w="sm" len="sm"/>
                      <a:tailEnd type="none" w="sm" len="sm"/>
                    </a:lnB>
                  </a:tcPr>
                </a:tc>
                <a:tc>
                  <a:txBody>
                    <a:bodyPr/>
                    <a:lstStyle/>
                    <a:p>
                      <a:pPr marL="0" lvl="0" indent="0" algn="ctr" rtl="0">
                        <a:spcBef>
                          <a:spcPts val="0"/>
                        </a:spcBef>
                        <a:spcAft>
                          <a:spcPts val="0"/>
                        </a:spcAft>
                        <a:buNone/>
                      </a:pPr>
                      <a:r>
                        <a:rPr lang="en-US" sz="1200"/>
                        <a:t>168</a:t>
                      </a:r>
                      <a:endParaRPr sz="1200"/>
                    </a:p>
                  </a:txBody>
                  <a:tcPr marL="91425" marR="91425" marT="91425" marB="91425" anchor="ctr">
                    <a:lnL w="19050" cap="flat" cmpd="sng">
                      <a:solidFill>
                        <a:srgbClr val="9E9E9E"/>
                      </a:solidFill>
                      <a:prstDash val="solid"/>
                      <a:round/>
                      <a:headEnd type="none" w="sm" len="sm"/>
                      <a:tailEnd type="none" w="sm" len="sm"/>
                    </a:lnL>
                    <a:lnR w="19050" cap="flat" cmpd="sng">
                      <a:solidFill>
                        <a:srgbClr val="9E9E9E"/>
                      </a:solidFill>
                      <a:prstDash val="solid"/>
                      <a:round/>
                      <a:headEnd type="none" w="sm" len="sm"/>
                      <a:tailEnd type="none" w="sm" len="sm"/>
                    </a:lnR>
                    <a:lnT w="19050" cap="flat" cmpd="sng">
                      <a:solidFill>
                        <a:srgbClr val="9E9E9E"/>
                      </a:solidFill>
                      <a:prstDash val="solid"/>
                      <a:round/>
                      <a:headEnd type="none" w="sm" len="sm"/>
                      <a:tailEnd type="none" w="sm" len="sm"/>
                    </a:lnT>
                    <a:lnB w="19050" cap="flat" cmpd="sng">
                      <a:solidFill>
                        <a:srgbClr val="9E9E9E"/>
                      </a:solidFill>
                      <a:prstDash val="solid"/>
                      <a:round/>
                      <a:headEnd type="none" w="sm" len="sm"/>
                      <a:tailEnd type="none" w="sm" len="sm"/>
                    </a:lnB>
                  </a:tcPr>
                </a:tc>
                <a:tc>
                  <a:txBody>
                    <a:bodyPr/>
                    <a:lstStyle/>
                    <a:p>
                      <a:pPr marL="0" lvl="0" indent="0" algn="ctr" rtl="0">
                        <a:spcBef>
                          <a:spcPts val="0"/>
                        </a:spcBef>
                        <a:spcAft>
                          <a:spcPts val="0"/>
                        </a:spcAft>
                        <a:buNone/>
                      </a:pPr>
                      <a:r>
                        <a:rPr lang="en-US" sz="1200"/>
                        <a:t>4779</a:t>
                      </a:r>
                      <a:endParaRPr sz="1200"/>
                    </a:p>
                  </a:txBody>
                  <a:tcPr marL="91425" marR="91425" marT="91425" marB="91425" anchor="ctr">
                    <a:lnL w="19050" cap="flat" cmpd="sng">
                      <a:solidFill>
                        <a:srgbClr val="9E9E9E"/>
                      </a:solidFill>
                      <a:prstDash val="solid"/>
                      <a:round/>
                      <a:headEnd type="none" w="sm" len="sm"/>
                      <a:tailEnd type="none" w="sm" len="sm"/>
                    </a:lnL>
                    <a:lnR w="19050" cap="flat" cmpd="sng">
                      <a:solidFill>
                        <a:srgbClr val="9E9E9E"/>
                      </a:solidFill>
                      <a:prstDash val="solid"/>
                      <a:round/>
                      <a:headEnd type="none" w="sm" len="sm"/>
                      <a:tailEnd type="none" w="sm" len="sm"/>
                    </a:lnR>
                    <a:lnT w="19050" cap="flat" cmpd="sng">
                      <a:solidFill>
                        <a:srgbClr val="9E9E9E"/>
                      </a:solidFill>
                      <a:prstDash val="solid"/>
                      <a:round/>
                      <a:headEnd type="none" w="sm" len="sm"/>
                      <a:tailEnd type="none" w="sm" len="sm"/>
                    </a:lnT>
                    <a:lnB w="19050" cap="flat" cmpd="sng">
                      <a:solidFill>
                        <a:srgbClr val="9E9E9E"/>
                      </a:solidFill>
                      <a:prstDash val="solid"/>
                      <a:round/>
                      <a:headEnd type="none" w="sm" len="sm"/>
                      <a:tailEnd type="none" w="sm" len="sm"/>
                    </a:lnB>
                  </a:tcPr>
                </a:tc>
                <a:tc>
                  <a:txBody>
                    <a:bodyPr/>
                    <a:lstStyle/>
                    <a:p>
                      <a:pPr marL="0" lvl="0" indent="0" algn="ctr" rtl="0">
                        <a:spcBef>
                          <a:spcPts val="0"/>
                        </a:spcBef>
                        <a:spcAft>
                          <a:spcPts val="0"/>
                        </a:spcAft>
                        <a:buNone/>
                      </a:pPr>
                      <a:r>
                        <a:rPr lang="en-US" sz="1200">
                          <a:solidFill>
                            <a:schemeClr val="dk1"/>
                          </a:solidFill>
                        </a:rPr>
                        <a:t>707</a:t>
                      </a:r>
                      <a:endParaRPr sz="1200">
                        <a:solidFill>
                          <a:schemeClr val="dk1"/>
                        </a:solidFill>
                      </a:endParaRPr>
                    </a:p>
                  </a:txBody>
                  <a:tcPr marL="91425" marR="91425" marT="91425" marB="91425" anchor="ctr">
                    <a:lnL w="19050" cap="flat" cmpd="sng">
                      <a:solidFill>
                        <a:srgbClr val="9E9E9E"/>
                      </a:solidFill>
                      <a:prstDash val="solid"/>
                      <a:round/>
                      <a:headEnd type="none" w="sm" len="sm"/>
                      <a:tailEnd type="none" w="sm" len="sm"/>
                    </a:lnL>
                    <a:lnR w="19050" cap="flat" cmpd="sng">
                      <a:solidFill>
                        <a:srgbClr val="9E9E9E"/>
                      </a:solidFill>
                      <a:prstDash val="solid"/>
                      <a:round/>
                      <a:headEnd type="none" w="sm" len="sm"/>
                      <a:tailEnd type="none" w="sm" len="sm"/>
                    </a:lnR>
                    <a:lnT w="19050" cap="flat" cmpd="sng">
                      <a:solidFill>
                        <a:srgbClr val="9E9E9E"/>
                      </a:solidFill>
                      <a:prstDash val="solid"/>
                      <a:round/>
                      <a:headEnd type="none" w="sm" len="sm"/>
                      <a:tailEnd type="none" w="sm" len="sm"/>
                    </a:lnT>
                    <a:lnB w="19050" cap="flat" cmpd="sng">
                      <a:solidFill>
                        <a:srgbClr val="9E9E9E"/>
                      </a:solidFill>
                      <a:prstDash val="solid"/>
                      <a:round/>
                      <a:headEnd type="none" w="sm" len="sm"/>
                      <a:tailEnd type="none" w="sm" len="sm"/>
                    </a:lnB>
                  </a:tcPr>
                </a:tc>
                <a:tc>
                  <a:txBody>
                    <a:bodyPr/>
                    <a:lstStyle/>
                    <a:p>
                      <a:pPr marL="0" lvl="0" indent="0" algn="ctr" rtl="0">
                        <a:spcBef>
                          <a:spcPts val="0"/>
                        </a:spcBef>
                        <a:spcAft>
                          <a:spcPts val="0"/>
                        </a:spcAft>
                        <a:buNone/>
                      </a:pPr>
                      <a:r>
                        <a:rPr lang="en-US" sz="1200">
                          <a:solidFill>
                            <a:schemeClr val="dk1"/>
                          </a:solidFill>
                        </a:rPr>
                        <a:t>46.65 ± 0.67</a:t>
                      </a:r>
                      <a:endParaRPr sz="1200"/>
                    </a:p>
                  </a:txBody>
                  <a:tcPr marL="91425" marR="91425" marT="91425" marB="91425" anchor="ctr">
                    <a:lnL w="19050" cap="flat" cmpd="sng">
                      <a:solidFill>
                        <a:srgbClr val="9E9E9E"/>
                      </a:solidFill>
                      <a:prstDash val="solid"/>
                      <a:round/>
                      <a:headEnd type="none" w="sm" len="sm"/>
                      <a:tailEnd type="none" w="sm" len="sm"/>
                    </a:lnL>
                    <a:lnR w="19050" cap="flat" cmpd="sng">
                      <a:solidFill>
                        <a:srgbClr val="9E9E9E"/>
                      </a:solidFill>
                      <a:prstDash val="solid"/>
                      <a:round/>
                      <a:headEnd type="none" w="sm" len="sm"/>
                      <a:tailEnd type="none" w="sm" len="sm"/>
                    </a:lnR>
                    <a:lnT w="19050" cap="flat" cmpd="sng">
                      <a:solidFill>
                        <a:srgbClr val="9E9E9E"/>
                      </a:solidFill>
                      <a:prstDash val="solid"/>
                      <a:round/>
                      <a:headEnd type="none" w="sm" len="sm"/>
                      <a:tailEnd type="none" w="sm" len="sm"/>
                    </a:lnT>
                    <a:lnB w="19050" cap="flat" cmpd="sng">
                      <a:solidFill>
                        <a:srgbClr val="9E9E9E"/>
                      </a:solidFill>
                      <a:prstDash val="solid"/>
                      <a:round/>
                      <a:headEnd type="none" w="sm" len="sm"/>
                      <a:tailEnd type="none" w="sm" len="sm"/>
                    </a:lnB>
                  </a:tcPr>
                </a:tc>
                <a:tc>
                  <a:txBody>
                    <a:bodyPr/>
                    <a:lstStyle/>
                    <a:p>
                      <a:pPr marL="0" lvl="0" indent="0" algn="ctr" rtl="0">
                        <a:spcBef>
                          <a:spcPts val="0"/>
                        </a:spcBef>
                        <a:spcAft>
                          <a:spcPts val="0"/>
                        </a:spcAft>
                        <a:buNone/>
                      </a:pPr>
                      <a:r>
                        <a:rPr lang="en-US" sz="1200">
                          <a:solidFill>
                            <a:schemeClr val="dk1"/>
                          </a:solidFill>
                        </a:rPr>
                        <a:t>259.16 ± 3.72</a:t>
                      </a:r>
                      <a:endParaRPr sz="1200">
                        <a:solidFill>
                          <a:schemeClr val="dk1"/>
                        </a:solidFill>
                      </a:endParaRPr>
                    </a:p>
                  </a:txBody>
                  <a:tcPr marL="91425" marR="91425" marT="91425" marB="91425" anchor="ctr">
                    <a:lnL w="19050" cap="flat" cmpd="sng">
                      <a:solidFill>
                        <a:srgbClr val="9E9E9E"/>
                      </a:solidFill>
                      <a:prstDash val="solid"/>
                      <a:round/>
                      <a:headEnd type="none" w="sm" len="sm"/>
                      <a:tailEnd type="none" w="sm" len="sm"/>
                    </a:lnL>
                    <a:lnR w="19050" cap="flat" cmpd="sng">
                      <a:solidFill>
                        <a:srgbClr val="9E9E9E"/>
                      </a:solidFill>
                      <a:prstDash val="solid"/>
                      <a:round/>
                      <a:headEnd type="none" w="sm" len="sm"/>
                      <a:tailEnd type="none" w="sm" len="sm"/>
                    </a:lnR>
                    <a:lnT w="19050" cap="flat" cmpd="sng">
                      <a:solidFill>
                        <a:srgbClr val="9E9E9E"/>
                      </a:solidFill>
                      <a:prstDash val="solid"/>
                      <a:round/>
                      <a:headEnd type="none" w="sm" len="sm"/>
                      <a:tailEnd type="none" w="sm" len="sm"/>
                    </a:lnT>
                    <a:lnB w="19050" cap="flat" cmpd="sng">
                      <a:solidFill>
                        <a:srgbClr val="9E9E9E"/>
                      </a:solidFill>
                      <a:prstDash val="solid"/>
                      <a:round/>
                      <a:headEnd type="none" w="sm" len="sm"/>
                      <a:tailEnd type="none" w="sm" len="sm"/>
                    </a:lnB>
                  </a:tcPr>
                </a:tc>
              </a:tr>
              <a:tr h="557600">
                <a:tc>
                  <a:txBody>
                    <a:bodyPr/>
                    <a:lstStyle/>
                    <a:p>
                      <a:pPr marL="0" lvl="0" indent="0" algn="ctr" rtl="0">
                        <a:spcBef>
                          <a:spcPts val="0"/>
                        </a:spcBef>
                        <a:spcAft>
                          <a:spcPts val="0"/>
                        </a:spcAft>
                        <a:buNone/>
                      </a:pPr>
                      <a:r>
                        <a:rPr lang="en-US" sz="1200" b="1"/>
                        <a:t>LZ Titanium</a:t>
                      </a:r>
                      <a:endParaRPr sz="1200" b="1"/>
                    </a:p>
                    <a:p>
                      <a:pPr marL="0" lvl="0" indent="0" algn="ctr" rtl="0">
                        <a:spcBef>
                          <a:spcPts val="0"/>
                        </a:spcBef>
                        <a:spcAft>
                          <a:spcPts val="0"/>
                        </a:spcAft>
                        <a:buNone/>
                      </a:pPr>
                      <a:r>
                        <a:rPr lang="en-US" sz="1200" b="1"/>
                        <a:t>(Citranox) </a:t>
                      </a:r>
                      <a:endParaRPr sz="1200" b="1"/>
                    </a:p>
                  </a:txBody>
                  <a:tcPr marL="91425" marR="91425" marT="91425" marB="91425" anchor="ctr">
                    <a:lnL w="19050" cap="flat" cmpd="sng">
                      <a:solidFill>
                        <a:srgbClr val="9E9E9E"/>
                      </a:solidFill>
                      <a:prstDash val="solid"/>
                      <a:round/>
                      <a:headEnd type="none" w="sm" len="sm"/>
                      <a:tailEnd type="none" w="sm" len="sm"/>
                    </a:lnL>
                    <a:lnR w="19050" cap="flat" cmpd="sng">
                      <a:solidFill>
                        <a:srgbClr val="9E9E9E"/>
                      </a:solidFill>
                      <a:prstDash val="solid"/>
                      <a:round/>
                      <a:headEnd type="none" w="sm" len="sm"/>
                      <a:tailEnd type="none" w="sm" len="sm"/>
                    </a:lnR>
                    <a:lnT w="19050" cap="flat" cmpd="sng">
                      <a:solidFill>
                        <a:srgbClr val="9E9E9E"/>
                      </a:solidFill>
                      <a:prstDash val="solid"/>
                      <a:round/>
                      <a:headEnd type="none" w="sm" len="sm"/>
                      <a:tailEnd type="none" w="sm" len="sm"/>
                    </a:lnT>
                    <a:lnB w="19050" cap="flat" cmpd="sng">
                      <a:solidFill>
                        <a:srgbClr val="9E9E9E"/>
                      </a:solidFill>
                      <a:prstDash val="solid"/>
                      <a:round/>
                      <a:headEnd type="none" w="sm" len="sm"/>
                      <a:tailEnd type="none" w="sm" len="sm"/>
                    </a:lnB>
                  </a:tcPr>
                </a:tc>
                <a:tc>
                  <a:txBody>
                    <a:bodyPr/>
                    <a:lstStyle/>
                    <a:p>
                      <a:pPr marL="0" lvl="0" indent="0" algn="ctr" rtl="0">
                        <a:spcBef>
                          <a:spcPts val="0"/>
                        </a:spcBef>
                        <a:spcAft>
                          <a:spcPts val="0"/>
                        </a:spcAft>
                        <a:buNone/>
                      </a:pPr>
                      <a:r>
                        <a:rPr lang="en-US" sz="1200"/>
                        <a:t>168</a:t>
                      </a:r>
                      <a:endParaRPr sz="1200"/>
                    </a:p>
                  </a:txBody>
                  <a:tcPr marL="91425" marR="91425" marT="91425" marB="91425" anchor="ctr">
                    <a:lnL w="19050" cap="flat" cmpd="sng">
                      <a:solidFill>
                        <a:srgbClr val="9E9E9E"/>
                      </a:solidFill>
                      <a:prstDash val="solid"/>
                      <a:round/>
                      <a:headEnd type="none" w="sm" len="sm"/>
                      <a:tailEnd type="none" w="sm" len="sm"/>
                    </a:lnL>
                    <a:lnR w="19050" cap="flat" cmpd="sng">
                      <a:solidFill>
                        <a:srgbClr val="9E9E9E"/>
                      </a:solidFill>
                      <a:prstDash val="solid"/>
                      <a:round/>
                      <a:headEnd type="none" w="sm" len="sm"/>
                      <a:tailEnd type="none" w="sm" len="sm"/>
                    </a:lnR>
                    <a:lnT w="19050" cap="flat" cmpd="sng">
                      <a:solidFill>
                        <a:srgbClr val="9E9E9E"/>
                      </a:solidFill>
                      <a:prstDash val="solid"/>
                      <a:round/>
                      <a:headEnd type="none" w="sm" len="sm"/>
                      <a:tailEnd type="none" w="sm" len="sm"/>
                    </a:lnT>
                    <a:lnB w="19050" cap="flat" cmpd="sng">
                      <a:solidFill>
                        <a:srgbClr val="9E9E9E"/>
                      </a:solidFill>
                      <a:prstDash val="solid"/>
                      <a:round/>
                      <a:headEnd type="none" w="sm" len="sm"/>
                      <a:tailEnd type="none" w="sm" len="sm"/>
                    </a:lnB>
                  </a:tcPr>
                </a:tc>
                <a:tc>
                  <a:txBody>
                    <a:bodyPr/>
                    <a:lstStyle/>
                    <a:p>
                      <a:pPr marL="0" lvl="0" indent="0" algn="ctr" rtl="0">
                        <a:spcBef>
                          <a:spcPts val="0"/>
                        </a:spcBef>
                        <a:spcAft>
                          <a:spcPts val="0"/>
                        </a:spcAft>
                        <a:buNone/>
                      </a:pPr>
                      <a:r>
                        <a:rPr lang="en-US" sz="1200"/>
                        <a:t>2302</a:t>
                      </a:r>
                      <a:endParaRPr sz="1200"/>
                    </a:p>
                  </a:txBody>
                  <a:tcPr marL="91425" marR="91425" marT="91425" marB="91425" anchor="ctr">
                    <a:lnL w="19050" cap="flat" cmpd="sng">
                      <a:solidFill>
                        <a:srgbClr val="9E9E9E"/>
                      </a:solidFill>
                      <a:prstDash val="solid"/>
                      <a:round/>
                      <a:headEnd type="none" w="sm" len="sm"/>
                      <a:tailEnd type="none" w="sm" len="sm"/>
                    </a:lnL>
                    <a:lnR w="19050" cap="flat" cmpd="sng">
                      <a:solidFill>
                        <a:srgbClr val="9E9E9E"/>
                      </a:solidFill>
                      <a:prstDash val="solid"/>
                      <a:round/>
                      <a:headEnd type="none" w="sm" len="sm"/>
                      <a:tailEnd type="none" w="sm" len="sm"/>
                    </a:lnR>
                    <a:lnT w="19050" cap="flat" cmpd="sng">
                      <a:solidFill>
                        <a:srgbClr val="9E9E9E"/>
                      </a:solidFill>
                      <a:prstDash val="solid"/>
                      <a:round/>
                      <a:headEnd type="none" w="sm" len="sm"/>
                      <a:tailEnd type="none" w="sm" len="sm"/>
                    </a:lnT>
                    <a:lnB w="19050" cap="flat" cmpd="sng">
                      <a:solidFill>
                        <a:srgbClr val="9E9E9E"/>
                      </a:solidFill>
                      <a:prstDash val="solid"/>
                      <a:round/>
                      <a:headEnd type="none" w="sm" len="sm"/>
                      <a:tailEnd type="none" w="sm" len="sm"/>
                    </a:lnB>
                  </a:tcPr>
                </a:tc>
                <a:tc>
                  <a:txBody>
                    <a:bodyPr/>
                    <a:lstStyle/>
                    <a:p>
                      <a:pPr marL="0" lvl="0" indent="0" algn="ctr" rtl="0">
                        <a:spcBef>
                          <a:spcPts val="0"/>
                        </a:spcBef>
                        <a:spcAft>
                          <a:spcPts val="0"/>
                        </a:spcAft>
                        <a:buNone/>
                      </a:pPr>
                      <a:r>
                        <a:rPr lang="en-US" sz="1200">
                          <a:solidFill>
                            <a:schemeClr val="dk1"/>
                          </a:solidFill>
                        </a:rPr>
                        <a:t>707</a:t>
                      </a:r>
                      <a:endParaRPr sz="1200">
                        <a:solidFill>
                          <a:schemeClr val="dk1"/>
                        </a:solidFill>
                      </a:endParaRPr>
                    </a:p>
                  </a:txBody>
                  <a:tcPr marL="91425" marR="91425" marT="91425" marB="91425" anchor="ctr">
                    <a:lnL w="19050" cap="flat" cmpd="sng">
                      <a:solidFill>
                        <a:srgbClr val="9E9E9E"/>
                      </a:solidFill>
                      <a:prstDash val="solid"/>
                      <a:round/>
                      <a:headEnd type="none" w="sm" len="sm"/>
                      <a:tailEnd type="none" w="sm" len="sm"/>
                    </a:lnL>
                    <a:lnR w="19050" cap="flat" cmpd="sng">
                      <a:solidFill>
                        <a:srgbClr val="9E9E9E"/>
                      </a:solidFill>
                      <a:prstDash val="solid"/>
                      <a:round/>
                      <a:headEnd type="none" w="sm" len="sm"/>
                      <a:tailEnd type="none" w="sm" len="sm"/>
                    </a:lnR>
                    <a:lnT w="19050" cap="flat" cmpd="sng">
                      <a:solidFill>
                        <a:srgbClr val="9E9E9E"/>
                      </a:solidFill>
                      <a:prstDash val="solid"/>
                      <a:round/>
                      <a:headEnd type="none" w="sm" len="sm"/>
                      <a:tailEnd type="none" w="sm" len="sm"/>
                    </a:lnT>
                    <a:lnB w="19050" cap="flat" cmpd="sng">
                      <a:solidFill>
                        <a:srgbClr val="9E9E9E"/>
                      </a:solidFill>
                      <a:prstDash val="solid"/>
                      <a:round/>
                      <a:headEnd type="none" w="sm" len="sm"/>
                      <a:tailEnd type="none" w="sm" len="sm"/>
                    </a:lnB>
                  </a:tcPr>
                </a:tc>
                <a:tc>
                  <a:txBody>
                    <a:bodyPr/>
                    <a:lstStyle/>
                    <a:p>
                      <a:pPr marL="0" lvl="0" indent="0" algn="ctr" rtl="0">
                        <a:spcBef>
                          <a:spcPts val="0"/>
                        </a:spcBef>
                        <a:spcAft>
                          <a:spcPts val="0"/>
                        </a:spcAft>
                        <a:buNone/>
                      </a:pPr>
                      <a:r>
                        <a:rPr lang="en-US" sz="1200">
                          <a:solidFill>
                            <a:schemeClr val="dk1"/>
                          </a:solidFill>
                        </a:rPr>
                        <a:t>22.07 ± 0.46</a:t>
                      </a:r>
                      <a:endParaRPr sz="1200"/>
                    </a:p>
                  </a:txBody>
                  <a:tcPr marL="91425" marR="91425" marT="91425" marB="91425" anchor="ctr">
                    <a:lnL w="19050" cap="flat" cmpd="sng">
                      <a:solidFill>
                        <a:srgbClr val="9E9E9E"/>
                      </a:solidFill>
                      <a:prstDash val="solid"/>
                      <a:round/>
                      <a:headEnd type="none" w="sm" len="sm"/>
                      <a:tailEnd type="none" w="sm" len="sm"/>
                    </a:lnL>
                    <a:lnR w="19050" cap="flat" cmpd="sng">
                      <a:solidFill>
                        <a:srgbClr val="9E9E9E"/>
                      </a:solidFill>
                      <a:prstDash val="solid"/>
                      <a:round/>
                      <a:headEnd type="none" w="sm" len="sm"/>
                      <a:tailEnd type="none" w="sm" len="sm"/>
                    </a:lnR>
                    <a:lnT w="19050" cap="flat" cmpd="sng">
                      <a:solidFill>
                        <a:srgbClr val="9E9E9E"/>
                      </a:solidFill>
                      <a:prstDash val="solid"/>
                      <a:round/>
                      <a:headEnd type="none" w="sm" len="sm"/>
                      <a:tailEnd type="none" w="sm" len="sm"/>
                    </a:lnT>
                    <a:lnB w="19050" cap="flat" cmpd="sng">
                      <a:solidFill>
                        <a:srgbClr val="9E9E9E"/>
                      </a:solidFill>
                      <a:prstDash val="solid"/>
                      <a:round/>
                      <a:headEnd type="none" w="sm" len="sm"/>
                      <a:tailEnd type="none" w="sm" len="sm"/>
                    </a:lnB>
                  </a:tcPr>
                </a:tc>
                <a:tc>
                  <a:txBody>
                    <a:bodyPr/>
                    <a:lstStyle/>
                    <a:p>
                      <a:pPr marL="0" lvl="0" indent="0" algn="ctr" rtl="0">
                        <a:spcBef>
                          <a:spcPts val="0"/>
                        </a:spcBef>
                        <a:spcAft>
                          <a:spcPts val="0"/>
                        </a:spcAft>
                        <a:buNone/>
                      </a:pPr>
                      <a:r>
                        <a:rPr lang="en-US" sz="1200">
                          <a:solidFill>
                            <a:schemeClr val="dk1"/>
                          </a:solidFill>
                        </a:rPr>
                        <a:t>122.62 ± 2.56</a:t>
                      </a:r>
                      <a:endParaRPr sz="1200">
                        <a:solidFill>
                          <a:schemeClr val="dk1"/>
                        </a:solidFill>
                      </a:endParaRPr>
                    </a:p>
                  </a:txBody>
                  <a:tcPr marL="91425" marR="91425" marT="91425" marB="91425" anchor="ctr">
                    <a:lnL w="19050" cap="flat" cmpd="sng">
                      <a:solidFill>
                        <a:srgbClr val="9E9E9E"/>
                      </a:solidFill>
                      <a:prstDash val="solid"/>
                      <a:round/>
                      <a:headEnd type="none" w="sm" len="sm"/>
                      <a:tailEnd type="none" w="sm" len="sm"/>
                    </a:lnL>
                    <a:lnR w="19050" cap="flat" cmpd="sng">
                      <a:solidFill>
                        <a:srgbClr val="9E9E9E"/>
                      </a:solidFill>
                      <a:prstDash val="solid"/>
                      <a:round/>
                      <a:headEnd type="none" w="sm" len="sm"/>
                      <a:tailEnd type="none" w="sm" len="sm"/>
                    </a:lnR>
                    <a:lnT w="19050" cap="flat" cmpd="sng">
                      <a:solidFill>
                        <a:srgbClr val="9E9E9E"/>
                      </a:solidFill>
                      <a:prstDash val="solid"/>
                      <a:round/>
                      <a:headEnd type="none" w="sm" len="sm"/>
                      <a:tailEnd type="none" w="sm" len="sm"/>
                    </a:lnT>
                    <a:lnB w="19050" cap="flat" cmpd="sng">
                      <a:solidFill>
                        <a:srgbClr val="9E9E9E"/>
                      </a:solidFill>
                      <a:prstDash val="solid"/>
                      <a:round/>
                      <a:headEnd type="none" w="sm" len="sm"/>
                      <a:tailEnd type="none" w="sm" len="sm"/>
                    </a:lnB>
                  </a:tcPr>
                </a:tc>
              </a:tr>
              <a:tr h="372375">
                <a:tc>
                  <a:txBody>
                    <a:bodyPr/>
                    <a:lstStyle/>
                    <a:p>
                      <a:pPr marL="0" lvl="0" indent="0" algn="ctr" rtl="0">
                        <a:spcBef>
                          <a:spcPts val="0"/>
                        </a:spcBef>
                        <a:spcAft>
                          <a:spcPts val="0"/>
                        </a:spcAft>
                        <a:buNone/>
                      </a:pPr>
                      <a:r>
                        <a:rPr lang="en-US" sz="1200" b="1"/>
                        <a:t>PNNL Copper</a:t>
                      </a:r>
                      <a:endParaRPr sz="1200" b="1"/>
                    </a:p>
                  </a:txBody>
                  <a:tcPr marL="91425" marR="91425" marT="91425" marB="91425" anchor="ctr">
                    <a:lnL w="19050" cap="flat" cmpd="sng">
                      <a:solidFill>
                        <a:srgbClr val="9E9E9E"/>
                      </a:solidFill>
                      <a:prstDash val="solid"/>
                      <a:round/>
                      <a:headEnd type="none" w="sm" len="sm"/>
                      <a:tailEnd type="none" w="sm" len="sm"/>
                    </a:lnL>
                    <a:lnR w="19050" cap="flat" cmpd="sng">
                      <a:solidFill>
                        <a:srgbClr val="9E9E9E"/>
                      </a:solidFill>
                      <a:prstDash val="solid"/>
                      <a:round/>
                      <a:headEnd type="none" w="sm" len="sm"/>
                      <a:tailEnd type="none" w="sm" len="sm"/>
                    </a:lnR>
                    <a:lnT w="19050" cap="flat" cmpd="sng">
                      <a:solidFill>
                        <a:srgbClr val="9E9E9E"/>
                      </a:solidFill>
                      <a:prstDash val="solid"/>
                      <a:round/>
                      <a:headEnd type="none" w="sm" len="sm"/>
                      <a:tailEnd type="none" w="sm" len="sm"/>
                    </a:lnT>
                    <a:lnB w="19050" cap="flat" cmpd="sng">
                      <a:solidFill>
                        <a:srgbClr val="9E9E9E"/>
                      </a:solidFill>
                      <a:prstDash val="solid"/>
                      <a:round/>
                      <a:headEnd type="none" w="sm" len="sm"/>
                      <a:tailEnd type="none" w="sm" len="sm"/>
                    </a:lnB>
                  </a:tcPr>
                </a:tc>
                <a:tc>
                  <a:txBody>
                    <a:bodyPr/>
                    <a:lstStyle/>
                    <a:p>
                      <a:pPr marL="0" lvl="0" indent="0" algn="ctr" rtl="0">
                        <a:spcBef>
                          <a:spcPts val="0"/>
                        </a:spcBef>
                        <a:spcAft>
                          <a:spcPts val="0"/>
                        </a:spcAft>
                        <a:buNone/>
                      </a:pPr>
                      <a:r>
                        <a:rPr lang="en-US" sz="1200"/>
                        <a:t>168</a:t>
                      </a:r>
                      <a:endParaRPr sz="1200"/>
                    </a:p>
                  </a:txBody>
                  <a:tcPr marL="91425" marR="91425" marT="91425" marB="91425" anchor="ctr">
                    <a:lnL w="19050" cap="flat" cmpd="sng">
                      <a:solidFill>
                        <a:srgbClr val="9E9E9E"/>
                      </a:solidFill>
                      <a:prstDash val="solid"/>
                      <a:round/>
                      <a:headEnd type="none" w="sm" len="sm"/>
                      <a:tailEnd type="none" w="sm" len="sm"/>
                    </a:lnL>
                    <a:lnR w="19050" cap="flat" cmpd="sng">
                      <a:solidFill>
                        <a:srgbClr val="9E9E9E"/>
                      </a:solidFill>
                      <a:prstDash val="solid"/>
                      <a:round/>
                      <a:headEnd type="none" w="sm" len="sm"/>
                      <a:tailEnd type="none" w="sm" len="sm"/>
                    </a:lnR>
                    <a:lnT w="19050" cap="flat" cmpd="sng">
                      <a:solidFill>
                        <a:srgbClr val="9E9E9E"/>
                      </a:solidFill>
                      <a:prstDash val="solid"/>
                      <a:round/>
                      <a:headEnd type="none" w="sm" len="sm"/>
                      <a:tailEnd type="none" w="sm" len="sm"/>
                    </a:lnT>
                    <a:lnB w="19050" cap="flat" cmpd="sng">
                      <a:solidFill>
                        <a:srgbClr val="9E9E9E"/>
                      </a:solidFill>
                      <a:prstDash val="solid"/>
                      <a:round/>
                      <a:headEnd type="none" w="sm" len="sm"/>
                      <a:tailEnd type="none" w="sm" len="sm"/>
                    </a:lnB>
                  </a:tcPr>
                </a:tc>
                <a:tc>
                  <a:txBody>
                    <a:bodyPr/>
                    <a:lstStyle/>
                    <a:p>
                      <a:pPr marL="0" lvl="0" indent="0" algn="ctr" rtl="0">
                        <a:spcBef>
                          <a:spcPts val="0"/>
                        </a:spcBef>
                        <a:spcAft>
                          <a:spcPts val="0"/>
                        </a:spcAft>
                        <a:buNone/>
                      </a:pPr>
                      <a:r>
                        <a:rPr lang="en-US" sz="1200"/>
                        <a:t>13</a:t>
                      </a:r>
                      <a:endParaRPr sz="1200"/>
                    </a:p>
                  </a:txBody>
                  <a:tcPr marL="91425" marR="91425" marT="91425" marB="91425" anchor="ctr">
                    <a:lnL w="19050" cap="flat" cmpd="sng">
                      <a:solidFill>
                        <a:srgbClr val="9E9E9E"/>
                      </a:solidFill>
                      <a:prstDash val="solid"/>
                      <a:round/>
                      <a:headEnd type="none" w="sm" len="sm"/>
                      <a:tailEnd type="none" w="sm" len="sm"/>
                    </a:lnL>
                    <a:lnR w="19050" cap="flat" cmpd="sng">
                      <a:solidFill>
                        <a:srgbClr val="9E9E9E"/>
                      </a:solidFill>
                      <a:prstDash val="solid"/>
                      <a:round/>
                      <a:headEnd type="none" w="sm" len="sm"/>
                      <a:tailEnd type="none" w="sm" len="sm"/>
                    </a:lnR>
                    <a:lnT w="19050" cap="flat" cmpd="sng">
                      <a:solidFill>
                        <a:srgbClr val="9E9E9E"/>
                      </a:solidFill>
                      <a:prstDash val="solid"/>
                      <a:round/>
                      <a:headEnd type="none" w="sm" len="sm"/>
                      <a:tailEnd type="none" w="sm" len="sm"/>
                    </a:lnT>
                    <a:lnB w="19050" cap="flat" cmpd="sng">
                      <a:solidFill>
                        <a:srgbClr val="9E9E9E"/>
                      </a:solidFill>
                      <a:prstDash val="solid"/>
                      <a:round/>
                      <a:headEnd type="none" w="sm" len="sm"/>
                      <a:tailEnd type="none" w="sm" len="sm"/>
                    </a:lnB>
                  </a:tcPr>
                </a:tc>
                <a:tc>
                  <a:txBody>
                    <a:bodyPr/>
                    <a:lstStyle/>
                    <a:p>
                      <a:pPr marL="0" lvl="0" indent="0" algn="ctr" rtl="0">
                        <a:spcBef>
                          <a:spcPts val="0"/>
                        </a:spcBef>
                        <a:spcAft>
                          <a:spcPts val="0"/>
                        </a:spcAft>
                        <a:buNone/>
                      </a:pPr>
                      <a:r>
                        <a:rPr lang="en-US" sz="1200">
                          <a:solidFill>
                            <a:schemeClr val="dk1"/>
                          </a:solidFill>
                        </a:rPr>
                        <a:t>707</a:t>
                      </a:r>
                      <a:endParaRPr sz="1200">
                        <a:solidFill>
                          <a:schemeClr val="dk1"/>
                        </a:solidFill>
                      </a:endParaRPr>
                    </a:p>
                  </a:txBody>
                  <a:tcPr marL="91425" marR="91425" marT="91425" marB="91425" anchor="ctr">
                    <a:lnL w="19050" cap="flat" cmpd="sng">
                      <a:solidFill>
                        <a:srgbClr val="9E9E9E"/>
                      </a:solidFill>
                      <a:prstDash val="solid"/>
                      <a:round/>
                      <a:headEnd type="none" w="sm" len="sm"/>
                      <a:tailEnd type="none" w="sm" len="sm"/>
                    </a:lnL>
                    <a:lnR w="19050" cap="flat" cmpd="sng">
                      <a:solidFill>
                        <a:srgbClr val="9E9E9E"/>
                      </a:solidFill>
                      <a:prstDash val="solid"/>
                      <a:round/>
                      <a:headEnd type="none" w="sm" len="sm"/>
                      <a:tailEnd type="none" w="sm" len="sm"/>
                    </a:lnR>
                    <a:lnT w="19050" cap="flat" cmpd="sng">
                      <a:solidFill>
                        <a:srgbClr val="9E9E9E"/>
                      </a:solidFill>
                      <a:prstDash val="solid"/>
                      <a:round/>
                      <a:headEnd type="none" w="sm" len="sm"/>
                      <a:tailEnd type="none" w="sm" len="sm"/>
                    </a:lnT>
                    <a:lnB w="19050" cap="flat" cmpd="sng">
                      <a:solidFill>
                        <a:srgbClr val="9E9E9E"/>
                      </a:solidFill>
                      <a:prstDash val="solid"/>
                      <a:round/>
                      <a:headEnd type="none" w="sm" len="sm"/>
                      <a:tailEnd type="none" w="sm" len="sm"/>
                    </a:lnB>
                  </a:tcPr>
                </a:tc>
                <a:tc>
                  <a:txBody>
                    <a:bodyPr/>
                    <a:lstStyle/>
                    <a:p>
                      <a:pPr marL="0" lvl="0" indent="0" algn="ctr" rtl="0">
                        <a:spcBef>
                          <a:spcPts val="0"/>
                        </a:spcBef>
                        <a:spcAft>
                          <a:spcPts val="0"/>
                        </a:spcAft>
                        <a:buNone/>
                      </a:pPr>
                      <a:r>
                        <a:rPr lang="en-US" sz="1200">
                          <a:solidFill>
                            <a:schemeClr val="dk1"/>
                          </a:solidFill>
                        </a:rPr>
                        <a:t>0.13 ± 0.04</a:t>
                      </a:r>
                      <a:endParaRPr sz="1200">
                        <a:solidFill>
                          <a:schemeClr val="dk1"/>
                        </a:solidFill>
                      </a:endParaRPr>
                    </a:p>
                  </a:txBody>
                  <a:tcPr marL="91425" marR="91425" marT="91425" marB="91425" anchor="ctr">
                    <a:lnL w="19050" cap="flat" cmpd="sng">
                      <a:solidFill>
                        <a:srgbClr val="9E9E9E"/>
                      </a:solidFill>
                      <a:prstDash val="solid"/>
                      <a:round/>
                      <a:headEnd type="none" w="sm" len="sm"/>
                      <a:tailEnd type="none" w="sm" len="sm"/>
                    </a:lnL>
                    <a:lnR w="19050" cap="flat" cmpd="sng">
                      <a:solidFill>
                        <a:srgbClr val="9E9E9E"/>
                      </a:solidFill>
                      <a:prstDash val="solid"/>
                      <a:round/>
                      <a:headEnd type="none" w="sm" len="sm"/>
                      <a:tailEnd type="none" w="sm" len="sm"/>
                    </a:lnR>
                    <a:lnT w="19050" cap="flat" cmpd="sng">
                      <a:solidFill>
                        <a:srgbClr val="9E9E9E"/>
                      </a:solidFill>
                      <a:prstDash val="solid"/>
                      <a:round/>
                      <a:headEnd type="none" w="sm" len="sm"/>
                      <a:tailEnd type="none" w="sm" len="sm"/>
                    </a:lnT>
                    <a:lnB w="19050" cap="flat" cmpd="sng">
                      <a:solidFill>
                        <a:srgbClr val="9E9E9E"/>
                      </a:solidFill>
                      <a:prstDash val="solid"/>
                      <a:round/>
                      <a:headEnd type="none" w="sm" len="sm"/>
                      <a:tailEnd type="none" w="sm" len="sm"/>
                    </a:lnB>
                  </a:tcPr>
                </a:tc>
                <a:tc>
                  <a:txBody>
                    <a:bodyPr/>
                    <a:lstStyle/>
                    <a:p>
                      <a:pPr marL="0" lvl="0" indent="0" algn="ctr" rtl="0">
                        <a:spcBef>
                          <a:spcPts val="0"/>
                        </a:spcBef>
                        <a:spcAft>
                          <a:spcPts val="0"/>
                        </a:spcAft>
                        <a:buNone/>
                      </a:pPr>
                      <a:r>
                        <a:rPr lang="en-US" sz="1200">
                          <a:solidFill>
                            <a:schemeClr val="dk1"/>
                          </a:solidFill>
                        </a:rPr>
                        <a:t>0.72 ± 0.22</a:t>
                      </a:r>
                      <a:endParaRPr sz="1200">
                        <a:solidFill>
                          <a:schemeClr val="dk1"/>
                        </a:solidFill>
                      </a:endParaRPr>
                    </a:p>
                  </a:txBody>
                  <a:tcPr marL="91425" marR="91425" marT="91425" marB="91425" anchor="ctr">
                    <a:lnL w="19050" cap="flat" cmpd="sng">
                      <a:solidFill>
                        <a:srgbClr val="9E9E9E"/>
                      </a:solidFill>
                      <a:prstDash val="solid"/>
                      <a:round/>
                      <a:headEnd type="none" w="sm" len="sm"/>
                      <a:tailEnd type="none" w="sm" len="sm"/>
                    </a:lnL>
                    <a:lnR w="19050" cap="flat" cmpd="sng">
                      <a:solidFill>
                        <a:srgbClr val="9E9E9E"/>
                      </a:solidFill>
                      <a:prstDash val="solid"/>
                      <a:round/>
                      <a:headEnd type="none" w="sm" len="sm"/>
                      <a:tailEnd type="none" w="sm" len="sm"/>
                    </a:lnR>
                    <a:lnT w="19050" cap="flat" cmpd="sng">
                      <a:solidFill>
                        <a:srgbClr val="9E9E9E"/>
                      </a:solidFill>
                      <a:prstDash val="solid"/>
                      <a:round/>
                      <a:headEnd type="none" w="sm" len="sm"/>
                      <a:tailEnd type="none" w="sm" len="sm"/>
                    </a:lnT>
                    <a:lnB w="19050" cap="flat" cmpd="sng">
                      <a:solidFill>
                        <a:srgbClr val="9E9E9E"/>
                      </a:solidFill>
                      <a:prstDash val="solid"/>
                      <a:round/>
                      <a:headEnd type="none" w="sm" len="sm"/>
                      <a:tailEnd type="none" w="sm" len="sm"/>
                    </a:lnB>
                  </a:tcPr>
                </a:tc>
              </a:tr>
            </a:tbl>
          </a:graphicData>
        </a:graphic>
      </p:graphicFrame>
      <p:sp>
        <p:nvSpPr>
          <p:cNvPr id="659" name="Google Shape;659;p76"/>
          <p:cNvSpPr txBox="1">
            <a:spLocks noGrp="1"/>
          </p:cNvSpPr>
          <p:nvPr>
            <p:ph type="dt" idx="10"/>
          </p:nvPr>
        </p:nvSpPr>
        <p:spPr>
          <a:xfrm>
            <a:off x="457200" y="6638437"/>
            <a:ext cx="2133600" cy="231600"/>
          </a:xfrm>
          <a:prstGeom prst="rect">
            <a:avLst/>
          </a:prstGeom>
          <a:noFill/>
          <a:ln>
            <a:noFill/>
          </a:ln>
        </p:spPr>
        <p:txBody>
          <a:bodyPr spcFirstLastPara="1" wrap="square" lIns="91425" tIns="45700" rIns="91425" bIns="45700" anchor="ctr" anchorCtr="0">
            <a:noAutofit/>
          </a:bodyPr>
          <a:lstStyle/>
          <a:p>
            <a:pPr marL="0" lvl="0" indent="0" algn="l" rtl="0">
              <a:lnSpc>
                <a:spcPct val="100000"/>
              </a:lnSpc>
              <a:spcBef>
                <a:spcPts val="0"/>
              </a:spcBef>
              <a:spcAft>
                <a:spcPts val="0"/>
              </a:spcAft>
              <a:buSzPts val="1400"/>
              <a:buNone/>
            </a:pPr>
            <a:r>
              <a:rPr lang="en-US"/>
              <a:t>21/05/19</a:t>
            </a:r>
            <a:endParaRPr/>
          </a:p>
        </p:txBody>
      </p:sp>
      <p:sp>
        <p:nvSpPr>
          <p:cNvPr id="660" name="Google Shape;660;p76"/>
          <p:cNvSpPr txBox="1">
            <a:spLocks noGrp="1"/>
          </p:cNvSpPr>
          <p:nvPr>
            <p:ph type="ftr" idx="11"/>
          </p:nvPr>
        </p:nvSpPr>
        <p:spPr>
          <a:xfrm>
            <a:off x="3124200" y="6638437"/>
            <a:ext cx="2895600" cy="231600"/>
          </a:xfrm>
          <a:prstGeom prst="rect">
            <a:avLst/>
          </a:prstGeom>
          <a:noFill/>
          <a:ln>
            <a:noFill/>
          </a:ln>
        </p:spPr>
        <p:txBody>
          <a:bodyPr spcFirstLastPara="1" wrap="square" lIns="91425" tIns="45700" rIns="91425" bIns="45700" anchor="ctr" anchorCtr="0">
            <a:noAutofit/>
          </a:bodyPr>
          <a:lstStyle/>
          <a:p>
            <a:pPr marL="0" lvl="0" indent="0" algn="ctr" rtl="0">
              <a:lnSpc>
                <a:spcPct val="100000"/>
              </a:lnSpc>
              <a:spcBef>
                <a:spcPts val="0"/>
              </a:spcBef>
              <a:spcAft>
                <a:spcPts val="0"/>
              </a:spcAft>
              <a:buSzPts val="1100"/>
              <a:buNone/>
            </a:pPr>
            <a:r>
              <a:rPr lang="en-US"/>
              <a:t>LRT2019</a:t>
            </a:r>
            <a:endParaRPr/>
          </a:p>
        </p:txBody>
      </p:sp>
    </p:spTree>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664"/>
        <p:cNvGrpSpPr/>
        <p:nvPr/>
      </p:nvGrpSpPr>
      <p:grpSpPr>
        <a:xfrm>
          <a:off x="0" y="0"/>
          <a:ext cx="0" cy="0"/>
          <a:chOff x="0" y="0"/>
          <a:chExt cx="0" cy="0"/>
        </a:xfrm>
      </p:grpSpPr>
      <p:sp>
        <p:nvSpPr>
          <p:cNvPr id="665" name="Google Shape;665;p77"/>
          <p:cNvSpPr txBox="1">
            <a:spLocks noGrp="1"/>
          </p:cNvSpPr>
          <p:nvPr>
            <p:ph type="sldNum" idx="12"/>
          </p:nvPr>
        </p:nvSpPr>
        <p:spPr>
          <a:xfrm>
            <a:off x="6553200" y="6638437"/>
            <a:ext cx="2133600" cy="231600"/>
          </a:xfrm>
          <a:prstGeom prst="rect">
            <a:avLst/>
          </a:prstGeom>
          <a:noFill/>
          <a:ln>
            <a:noFill/>
          </a:ln>
        </p:spPr>
        <p:txBody>
          <a:bodyPr spcFirstLastPara="1" wrap="square" lIns="91425" tIns="45700" rIns="91425" bIns="45700" anchor="ctr" anchorCtr="0">
            <a:noAutofit/>
          </a:bodyPr>
          <a:lstStyle/>
          <a:p>
            <a:pPr marL="0" marR="0" lvl="0" indent="0" algn="r" rtl="0">
              <a:spcBef>
                <a:spcPts val="0"/>
              </a:spcBef>
              <a:spcAft>
                <a:spcPts val="0"/>
              </a:spcAft>
              <a:buNone/>
            </a:pPr>
            <a:fld id="{00000000-1234-1234-1234-123412341234}" type="slidenum">
              <a:rPr lang="en-US" sz="1200" b="0" i="0" u="none" strike="noStrike" cap="none">
                <a:solidFill>
                  <a:srgbClr val="898989"/>
                </a:solidFill>
                <a:latin typeface="Calibri"/>
                <a:ea typeface="Calibri"/>
                <a:cs typeface="Calibri"/>
                <a:sym typeface="Calibri"/>
              </a:rPr>
              <a:t>23</a:t>
            </a:fld>
            <a:endParaRPr sz="1200" b="0" i="0" u="none" strike="noStrike" cap="none">
              <a:solidFill>
                <a:srgbClr val="898989"/>
              </a:solidFill>
              <a:latin typeface="Calibri"/>
              <a:ea typeface="Calibri"/>
              <a:cs typeface="Calibri"/>
              <a:sym typeface="Calibri"/>
            </a:endParaRPr>
          </a:p>
        </p:txBody>
      </p:sp>
      <p:sp>
        <p:nvSpPr>
          <p:cNvPr id="666" name="Google Shape;666;p77"/>
          <p:cNvSpPr txBox="1"/>
          <p:nvPr/>
        </p:nvSpPr>
        <p:spPr>
          <a:xfrm>
            <a:off x="228600" y="1001825"/>
            <a:ext cx="8544000" cy="549300"/>
          </a:xfrm>
          <a:prstGeom prst="rect">
            <a:avLst/>
          </a:prstGeom>
          <a:noFill/>
          <a:ln>
            <a:noFill/>
          </a:ln>
        </p:spPr>
        <p:txBody>
          <a:bodyPr spcFirstLastPara="1" wrap="square" lIns="91425" tIns="45700" rIns="91425" bIns="45700" anchor="ctr" anchorCtr="0">
            <a:noAutofit/>
          </a:bodyPr>
          <a:lstStyle/>
          <a:p>
            <a:pPr marL="0" lvl="0" indent="0" algn="ctr" rtl="0">
              <a:lnSpc>
                <a:spcPct val="90000"/>
              </a:lnSpc>
              <a:spcBef>
                <a:spcPts val="0"/>
              </a:spcBef>
              <a:spcAft>
                <a:spcPts val="0"/>
              </a:spcAft>
              <a:buNone/>
            </a:pPr>
            <a:r>
              <a:rPr lang="en-US" sz="3900" b="1">
                <a:solidFill>
                  <a:srgbClr val="604A7B"/>
                </a:solidFill>
                <a:latin typeface="Calibri"/>
                <a:ea typeface="Calibri"/>
                <a:cs typeface="Calibri"/>
                <a:sym typeface="Calibri"/>
              </a:rPr>
              <a:t>BiPo-3 (SuperNEMO)</a:t>
            </a:r>
            <a:endParaRPr sz="3900" b="1">
              <a:solidFill>
                <a:srgbClr val="604A7B"/>
              </a:solidFill>
              <a:latin typeface="Calibri"/>
              <a:ea typeface="Calibri"/>
              <a:cs typeface="Calibri"/>
              <a:sym typeface="Calibri"/>
            </a:endParaRPr>
          </a:p>
        </p:txBody>
      </p:sp>
      <p:sp>
        <p:nvSpPr>
          <p:cNvPr id="667" name="Google Shape;667;p77"/>
          <p:cNvSpPr txBox="1">
            <a:spLocks noGrp="1"/>
          </p:cNvSpPr>
          <p:nvPr>
            <p:ph type="dt" idx="10"/>
          </p:nvPr>
        </p:nvSpPr>
        <p:spPr>
          <a:xfrm>
            <a:off x="457200" y="6638437"/>
            <a:ext cx="2133600" cy="231600"/>
          </a:xfrm>
          <a:prstGeom prst="rect">
            <a:avLst/>
          </a:prstGeom>
          <a:noFill/>
          <a:ln>
            <a:noFill/>
          </a:ln>
        </p:spPr>
        <p:txBody>
          <a:bodyPr spcFirstLastPara="1" wrap="square" lIns="91425" tIns="45700" rIns="91425" bIns="45700" anchor="ctr" anchorCtr="0">
            <a:noAutofit/>
          </a:bodyPr>
          <a:lstStyle/>
          <a:p>
            <a:pPr marL="0" lvl="0" indent="0" algn="l" rtl="0">
              <a:lnSpc>
                <a:spcPct val="100000"/>
              </a:lnSpc>
              <a:spcBef>
                <a:spcPts val="0"/>
              </a:spcBef>
              <a:spcAft>
                <a:spcPts val="0"/>
              </a:spcAft>
              <a:buSzPts val="1400"/>
              <a:buNone/>
            </a:pPr>
            <a:r>
              <a:rPr lang="en-US"/>
              <a:t>21/05/19</a:t>
            </a:r>
            <a:endParaRPr/>
          </a:p>
        </p:txBody>
      </p:sp>
      <p:sp>
        <p:nvSpPr>
          <p:cNvPr id="668" name="Google Shape;668;p77"/>
          <p:cNvSpPr txBox="1">
            <a:spLocks noGrp="1"/>
          </p:cNvSpPr>
          <p:nvPr>
            <p:ph type="ftr" idx="11"/>
          </p:nvPr>
        </p:nvSpPr>
        <p:spPr>
          <a:xfrm>
            <a:off x="3124200" y="6638437"/>
            <a:ext cx="2895600" cy="231600"/>
          </a:xfrm>
          <a:prstGeom prst="rect">
            <a:avLst/>
          </a:prstGeom>
          <a:noFill/>
          <a:ln>
            <a:noFill/>
          </a:ln>
        </p:spPr>
        <p:txBody>
          <a:bodyPr spcFirstLastPara="1" wrap="square" lIns="91425" tIns="45700" rIns="91425" bIns="45700" anchor="ctr" anchorCtr="0">
            <a:noAutofit/>
          </a:bodyPr>
          <a:lstStyle/>
          <a:p>
            <a:pPr marL="0" lvl="0" indent="0" algn="ctr" rtl="0">
              <a:lnSpc>
                <a:spcPct val="100000"/>
              </a:lnSpc>
              <a:spcBef>
                <a:spcPts val="0"/>
              </a:spcBef>
              <a:spcAft>
                <a:spcPts val="0"/>
              </a:spcAft>
              <a:buSzPts val="1100"/>
              <a:buNone/>
            </a:pPr>
            <a:r>
              <a:rPr lang="en-US"/>
              <a:t>LRT2019</a:t>
            </a:r>
            <a:endParaRPr/>
          </a:p>
        </p:txBody>
      </p:sp>
      <p:pic>
        <p:nvPicPr>
          <p:cNvPr id="669" name="Google Shape;669;p77"/>
          <p:cNvPicPr preferRelativeResize="0"/>
          <p:nvPr/>
        </p:nvPicPr>
        <p:blipFill>
          <a:blip r:embed="rId3">
            <a:alphaModFix/>
          </a:blip>
          <a:stretch>
            <a:fillRect/>
          </a:stretch>
        </p:blipFill>
        <p:spPr>
          <a:xfrm>
            <a:off x="71950" y="1551125"/>
            <a:ext cx="1492775" cy="2646475"/>
          </a:xfrm>
          <a:prstGeom prst="rect">
            <a:avLst/>
          </a:prstGeom>
          <a:noFill/>
          <a:ln>
            <a:noFill/>
          </a:ln>
        </p:spPr>
      </p:pic>
      <p:pic>
        <p:nvPicPr>
          <p:cNvPr id="670" name="Google Shape;670;p77"/>
          <p:cNvPicPr preferRelativeResize="0"/>
          <p:nvPr/>
        </p:nvPicPr>
        <p:blipFill>
          <a:blip r:embed="rId4">
            <a:alphaModFix/>
          </a:blip>
          <a:stretch>
            <a:fillRect/>
          </a:stretch>
        </p:blipFill>
        <p:spPr>
          <a:xfrm>
            <a:off x="5970600" y="4164800"/>
            <a:ext cx="3060255" cy="2498401"/>
          </a:xfrm>
          <a:prstGeom prst="rect">
            <a:avLst/>
          </a:prstGeom>
          <a:noFill/>
          <a:ln>
            <a:noFill/>
          </a:ln>
        </p:spPr>
      </p:pic>
      <p:pic>
        <p:nvPicPr>
          <p:cNvPr id="671" name="Google Shape;671;p77"/>
          <p:cNvPicPr preferRelativeResize="0"/>
          <p:nvPr/>
        </p:nvPicPr>
        <p:blipFill>
          <a:blip r:embed="rId5">
            <a:alphaModFix/>
          </a:blip>
          <a:stretch>
            <a:fillRect/>
          </a:stretch>
        </p:blipFill>
        <p:spPr>
          <a:xfrm>
            <a:off x="2985300" y="4167473"/>
            <a:ext cx="2846399" cy="2493065"/>
          </a:xfrm>
          <a:prstGeom prst="rect">
            <a:avLst/>
          </a:prstGeom>
          <a:noFill/>
          <a:ln>
            <a:noFill/>
          </a:ln>
        </p:spPr>
      </p:pic>
      <p:pic>
        <p:nvPicPr>
          <p:cNvPr id="672" name="Google Shape;672;p77"/>
          <p:cNvPicPr preferRelativeResize="0"/>
          <p:nvPr/>
        </p:nvPicPr>
        <p:blipFill>
          <a:blip r:embed="rId6">
            <a:alphaModFix/>
          </a:blip>
          <a:stretch>
            <a:fillRect/>
          </a:stretch>
        </p:blipFill>
        <p:spPr>
          <a:xfrm>
            <a:off x="0" y="4164800"/>
            <a:ext cx="2846400" cy="2498396"/>
          </a:xfrm>
          <a:prstGeom prst="rect">
            <a:avLst/>
          </a:prstGeom>
          <a:noFill/>
          <a:ln>
            <a:noFill/>
          </a:ln>
        </p:spPr>
      </p:pic>
      <p:sp>
        <p:nvSpPr>
          <p:cNvPr id="673" name="Google Shape;673;p77"/>
          <p:cNvSpPr txBox="1"/>
          <p:nvPr/>
        </p:nvSpPr>
        <p:spPr>
          <a:xfrm>
            <a:off x="1564725" y="1551125"/>
            <a:ext cx="7466100" cy="2406600"/>
          </a:xfrm>
          <a:prstGeom prst="rect">
            <a:avLst/>
          </a:prstGeom>
          <a:noFill/>
          <a:ln>
            <a:noFill/>
          </a:ln>
        </p:spPr>
        <p:txBody>
          <a:bodyPr spcFirstLastPara="1" wrap="square" lIns="91425" tIns="91425" rIns="91425" bIns="91425" anchor="t" anchorCtr="0">
            <a:noAutofit/>
          </a:bodyPr>
          <a:lstStyle/>
          <a:p>
            <a:pPr marL="457200" lvl="0" indent="-342900" algn="l" rtl="0">
              <a:spcBef>
                <a:spcPts val="0"/>
              </a:spcBef>
              <a:spcAft>
                <a:spcPts val="0"/>
              </a:spcAft>
              <a:buClr>
                <a:schemeClr val="dk1"/>
              </a:buClr>
              <a:buSzPts val="1800"/>
              <a:buChar char="●"/>
            </a:pPr>
            <a:r>
              <a:rPr lang="en-US" sz="1800">
                <a:solidFill>
                  <a:schemeClr val="dk1"/>
                </a:solidFill>
              </a:rPr>
              <a:t>Composed of 2 modules</a:t>
            </a:r>
            <a:endParaRPr sz="1800">
              <a:solidFill>
                <a:schemeClr val="dk1"/>
              </a:solidFill>
            </a:endParaRPr>
          </a:p>
          <a:p>
            <a:pPr marL="457200" lvl="0" indent="0" algn="l" rtl="0">
              <a:spcBef>
                <a:spcPts val="0"/>
              </a:spcBef>
              <a:spcAft>
                <a:spcPts val="0"/>
              </a:spcAft>
              <a:buNone/>
            </a:pPr>
            <a:endParaRPr sz="1000">
              <a:solidFill>
                <a:schemeClr val="dk1"/>
              </a:solidFill>
            </a:endParaRPr>
          </a:p>
          <a:p>
            <a:pPr marL="457200" lvl="0" indent="-342900" algn="l" rtl="0">
              <a:spcBef>
                <a:spcPts val="0"/>
              </a:spcBef>
              <a:spcAft>
                <a:spcPts val="0"/>
              </a:spcAft>
              <a:buClr>
                <a:schemeClr val="dk1"/>
              </a:buClr>
              <a:buSzPts val="1800"/>
              <a:buChar char="●"/>
            </a:pPr>
            <a:r>
              <a:rPr lang="en-US" sz="1800">
                <a:solidFill>
                  <a:schemeClr val="dk1"/>
                </a:solidFill>
              </a:rPr>
              <a:t>Each module consists of 20 pairs of optical sub-modules</a:t>
            </a:r>
            <a:endParaRPr sz="1800">
              <a:solidFill>
                <a:schemeClr val="dk1"/>
              </a:solidFill>
            </a:endParaRPr>
          </a:p>
          <a:p>
            <a:pPr marL="457200" lvl="0" indent="0" algn="l" rtl="0">
              <a:spcBef>
                <a:spcPts val="0"/>
              </a:spcBef>
              <a:spcAft>
                <a:spcPts val="0"/>
              </a:spcAft>
              <a:buNone/>
            </a:pPr>
            <a:endParaRPr sz="1000">
              <a:solidFill>
                <a:schemeClr val="dk1"/>
              </a:solidFill>
            </a:endParaRPr>
          </a:p>
          <a:p>
            <a:pPr marL="457200" lvl="0" indent="-342900" algn="l" rtl="0">
              <a:spcBef>
                <a:spcPts val="0"/>
              </a:spcBef>
              <a:spcAft>
                <a:spcPts val="0"/>
              </a:spcAft>
              <a:buClr>
                <a:schemeClr val="dk1"/>
              </a:buClr>
              <a:buSzPts val="1800"/>
              <a:buChar char="●"/>
            </a:pPr>
            <a:r>
              <a:rPr lang="en-US" sz="1800">
                <a:solidFill>
                  <a:schemeClr val="dk1"/>
                </a:solidFill>
              </a:rPr>
              <a:t>Each optical sub-module consists of a polystyrene-based scintillator plate coupled with a PMMA optical guide to a 5 inches low radioactive PMT.</a:t>
            </a:r>
            <a:endParaRPr sz="1800">
              <a:solidFill>
                <a:schemeClr val="dk1"/>
              </a:solidFill>
            </a:endParaRPr>
          </a:p>
          <a:p>
            <a:pPr marL="0" lvl="0" indent="0" algn="l" rtl="0">
              <a:spcBef>
                <a:spcPts val="0"/>
              </a:spcBef>
              <a:spcAft>
                <a:spcPts val="0"/>
              </a:spcAft>
              <a:buNone/>
            </a:pPr>
            <a:endParaRPr sz="1000">
              <a:solidFill>
                <a:schemeClr val="dk1"/>
              </a:solidFill>
            </a:endParaRPr>
          </a:p>
          <a:p>
            <a:pPr marL="457200" lvl="0" indent="-342900" algn="l" rtl="0">
              <a:spcBef>
                <a:spcPts val="0"/>
              </a:spcBef>
              <a:spcAft>
                <a:spcPts val="0"/>
              </a:spcAft>
              <a:buClr>
                <a:schemeClr val="dk1"/>
              </a:buClr>
              <a:buSzPts val="1800"/>
              <a:buChar char="●"/>
            </a:pPr>
            <a:r>
              <a:rPr lang="en-US" sz="1800">
                <a:solidFill>
                  <a:schemeClr val="dk1"/>
                </a:solidFill>
              </a:rPr>
              <a:t>The total detector surface is 3.6 m2. </a:t>
            </a:r>
            <a:br>
              <a:rPr lang="en-US" sz="1800">
                <a:solidFill>
                  <a:schemeClr val="dk1"/>
                </a:solidFill>
              </a:rPr>
            </a:br>
            <a:r>
              <a:rPr lang="en-US" sz="1000">
                <a:solidFill>
                  <a:schemeClr val="dk1"/>
                </a:solidFill>
              </a:rPr>
              <a:t> 						</a:t>
            </a:r>
            <a:endParaRPr sz="1000">
              <a:solidFill>
                <a:schemeClr val="dk1"/>
              </a:solidFill>
            </a:endParaRPr>
          </a:p>
          <a:p>
            <a:pPr marL="0" lvl="0" indent="0" algn="l" rtl="0">
              <a:lnSpc>
                <a:spcPct val="115000"/>
              </a:lnSpc>
              <a:spcBef>
                <a:spcPts val="0"/>
              </a:spcBef>
              <a:spcAft>
                <a:spcPts val="0"/>
              </a:spcAft>
              <a:buNone/>
            </a:pPr>
            <a:r>
              <a:rPr lang="en-US" sz="1000">
                <a:solidFill>
                  <a:schemeClr val="dk1"/>
                </a:solidFill>
              </a:rPr>
              <a:t>					 				</a:t>
            </a:r>
            <a:endParaRPr sz="1000">
              <a:solidFill>
                <a:schemeClr val="dk1"/>
              </a:solidFill>
            </a:endParaRPr>
          </a:p>
          <a:p>
            <a:pPr marL="0" lvl="0" indent="0" algn="l" rtl="0">
              <a:spcBef>
                <a:spcPts val="0"/>
              </a:spcBef>
              <a:spcAft>
                <a:spcPts val="0"/>
              </a:spcAft>
              <a:buNone/>
            </a:pPr>
            <a:r>
              <a:rPr lang="en-US" sz="1000">
                <a:solidFill>
                  <a:schemeClr val="dk1"/>
                </a:solidFill>
              </a:rPr>
              <a:t>			</a:t>
            </a:r>
            <a:endParaRPr sz="1000">
              <a:solidFill>
                <a:schemeClr val="dk1"/>
              </a:solidFill>
            </a:endParaRPr>
          </a:p>
          <a:p>
            <a:pPr marL="0" lvl="0" indent="0" algn="l" rtl="0">
              <a:spcBef>
                <a:spcPts val="0"/>
              </a:spcBef>
              <a:spcAft>
                <a:spcPts val="0"/>
              </a:spcAft>
              <a:buNone/>
            </a:pPr>
            <a:r>
              <a:rPr lang="en-US" sz="1000">
                <a:solidFill>
                  <a:schemeClr val="dk1"/>
                </a:solidFill>
              </a:rPr>
              <a:t>		</a:t>
            </a:r>
            <a:endParaRPr sz="1000">
              <a:solidFill>
                <a:schemeClr val="dk1"/>
              </a:solidFill>
            </a:endParaRPr>
          </a:p>
          <a:p>
            <a:pPr marL="0" lvl="0" indent="0" algn="l" rtl="0">
              <a:spcBef>
                <a:spcPts val="0"/>
              </a:spcBef>
              <a:spcAft>
                <a:spcPts val="0"/>
              </a:spcAft>
              <a:buNone/>
            </a:pPr>
            <a:endParaRPr sz="1000">
              <a:latin typeface="Calibri"/>
              <a:ea typeface="Calibri"/>
              <a:cs typeface="Calibri"/>
              <a:sym typeface="Calibri"/>
            </a:endParaRPr>
          </a:p>
        </p:txBody>
      </p:sp>
    </p:spTree>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677"/>
        <p:cNvGrpSpPr/>
        <p:nvPr/>
      </p:nvGrpSpPr>
      <p:grpSpPr>
        <a:xfrm>
          <a:off x="0" y="0"/>
          <a:ext cx="0" cy="0"/>
          <a:chOff x="0" y="0"/>
          <a:chExt cx="0" cy="0"/>
        </a:xfrm>
      </p:grpSpPr>
      <p:sp>
        <p:nvSpPr>
          <p:cNvPr id="678" name="Google Shape;678;p78"/>
          <p:cNvSpPr txBox="1">
            <a:spLocks noGrp="1"/>
          </p:cNvSpPr>
          <p:nvPr>
            <p:ph type="sldNum" idx="12"/>
          </p:nvPr>
        </p:nvSpPr>
        <p:spPr>
          <a:xfrm>
            <a:off x="6553200" y="6638437"/>
            <a:ext cx="2133600" cy="231600"/>
          </a:xfrm>
          <a:prstGeom prst="rect">
            <a:avLst/>
          </a:prstGeom>
          <a:noFill/>
          <a:ln>
            <a:noFill/>
          </a:ln>
        </p:spPr>
        <p:txBody>
          <a:bodyPr spcFirstLastPara="1" wrap="square" lIns="91425" tIns="45700" rIns="91425" bIns="45700" anchor="ctr" anchorCtr="0">
            <a:noAutofit/>
          </a:bodyPr>
          <a:lstStyle/>
          <a:p>
            <a:pPr marL="0" marR="0" lvl="0" indent="0" algn="r" rtl="0">
              <a:spcBef>
                <a:spcPts val="0"/>
              </a:spcBef>
              <a:spcAft>
                <a:spcPts val="0"/>
              </a:spcAft>
              <a:buNone/>
            </a:pPr>
            <a:fld id="{00000000-1234-1234-1234-123412341234}" type="slidenum">
              <a:rPr lang="en-US" sz="1200" b="0" i="0" u="none" strike="noStrike" cap="none">
                <a:solidFill>
                  <a:srgbClr val="898989"/>
                </a:solidFill>
                <a:latin typeface="Calibri"/>
                <a:ea typeface="Calibri"/>
                <a:cs typeface="Calibri"/>
                <a:sym typeface="Calibri"/>
              </a:rPr>
              <a:t>24</a:t>
            </a:fld>
            <a:endParaRPr sz="1200" b="0" i="0" u="none" strike="noStrike" cap="none">
              <a:solidFill>
                <a:srgbClr val="898989"/>
              </a:solidFill>
              <a:latin typeface="Calibri"/>
              <a:ea typeface="Calibri"/>
              <a:cs typeface="Calibri"/>
              <a:sym typeface="Calibri"/>
            </a:endParaRPr>
          </a:p>
        </p:txBody>
      </p:sp>
      <p:sp>
        <p:nvSpPr>
          <p:cNvPr id="679" name="Google Shape;679;p78"/>
          <p:cNvSpPr txBox="1"/>
          <p:nvPr/>
        </p:nvSpPr>
        <p:spPr>
          <a:xfrm>
            <a:off x="228600" y="1001825"/>
            <a:ext cx="8544000" cy="549300"/>
          </a:xfrm>
          <a:prstGeom prst="rect">
            <a:avLst/>
          </a:prstGeom>
          <a:noFill/>
          <a:ln>
            <a:noFill/>
          </a:ln>
        </p:spPr>
        <p:txBody>
          <a:bodyPr spcFirstLastPara="1" wrap="square" lIns="91425" tIns="45700" rIns="91425" bIns="45700" anchor="ctr" anchorCtr="0">
            <a:noAutofit/>
          </a:bodyPr>
          <a:lstStyle/>
          <a:p>
            <a:pPr marL="0" lvl="0" indent="0" algn="ctr" rtl="0">
              <a:lnSpc>
                <a:spcPct val="90000"/>
              </a:lnSpc>
              <a:spcBef>
                <a:spcPts val="0"/>
              </a:spcBef>
              <a:spcAft>
                <a:spcPts val="0"/>
              </a:spcAft>
              <a:buNone/>
            </a:pPr>
            <a:r>
              <a:rPr lang="en-US" sz="3900" b="1">
                <a:solidFill>
                  <a:srgbClr val="604A7B"/>
                </a:solidFill>
                <a:latin typeface="Calibri"/>
                <a:ea typeface="Calibri"/>
                <a:cs typeface="Calibri"/>
                <a:sym typeface="Calibri"/>
              </a:rPr>
              <a:t>BiPo-3</a:t>
            </a:r>
            <a:endParaRPr sz="3900" b="1">
              <a:solidFill>
                <a:srgbClr val="604A7B"/>
              </a:solidFill>
              <a:latin typeface="Calibri"/>
              <a:ea typeface="Calibri"/>
              <a:cs typeface="Calibri"/>
              <a:sym typeface="Calibri"/>
            </a:endParaRPr>
          </a:p>
        </p:txBody>
      </p:sp>
      <p:sp>
        <p:nvSpPr>
          <p:cNvPr id="680" name="Google Shape;680;p78"/>
          <p:cNvSpPr txBox="1">
            <a:spLocks noGrp="1"/>
          </p:cNvSpPr>
          <p:nvPr>
            <p:ph type="dt" idx="10"/>
          </p:nvPr>
        </p:nvSpPr>
        <p:spPr>
          <a:xfrm>
            <a:off x="457200" y="6638437"/>
            <a:ext cx="2133600" cy="231600"/>
          </a:xfrm>
          <a:prstGeom prst="rect">
            <a:avLst/>
          </a:prstGeom>
          <a:noFill/>
          <a:ln>
            <a:noFill/>
          </a:ln>
        </p:spPr>
        <p:txBody>
          <a:bodyPr spcFirstLastPara="1" wrap="square" lIns="91425" tIns="45700" rIns="91425" bIns="45700" anchor="ctr" anchorCtr="0">
            <a:noAutofit/>
          </a:bodyPr>
          <a:lstStyle/>
          <a:p>
            <a:pPr marL="0" lvl="0" indent="0" algn="l" rtl="0">
              <a:lnSpc>
                <a:spcPct val="100000"/>
              </a:lnSpc>
              <a:spcBef>
                <a:spcPts val="0"/>
              </a:spcBef>
              <a:spcAft>
                <a:spcPts val="0"/>
              </a:spcAft>
              <a:buSzPts val="1400"/>
              <a:buNone/>
            </a:pPr>
            <a:r>
              <a:rPr lang="en-US"/>
              <a:t>21/05/19</a:t>
            </a:r>
            <a:endParaRPr/>
          </a:p>
        </p:txBody>
      </p:sp>
      <p:sp>
        <p:nvSpPr>
          <p:cNvPr id="681" name="Google Shape;681;p78"/>
          <p:cNvSpPr txBox="1">
            <a:spLocks noGrp="1"/>
          </p:cNvSpPr>
          <p:nvPr>
            <p:ph type="ftr" idx="11"/>
          </p:nvPr>
        </p:nvSpPr>
        <p:spPr>
          <a:xfrm>
            <a:off x="3124200" y="6638437"/>
            <a:ext cx="2895600" cy="231600"/>
          </a:xfrm>
          <a:prstGeom prst="rect">
            <a:avLst/>
          </a:prstGeom>
          <a:noFill/>
          <a:ln>
            <a:noFill/>
          </a:ln>
        </p:spPr>
        <p:txBody>
          <a:bodyPr spcFirstLastPara="1" wrap="square" lIns="91425" tIns="45700" rIns="91425" bIns="45700" anchor="ctr" anchorCtr="0">
            <a:noAutofit/>
          </a:bodyPr>
          <a:lstStyle/>
          <a:p>
            <a:pPr marL="0" lvl="0" indent="0" algn="ctr" rtl="0">
              <a:lnSpc>
                <a:spcPct val="100000"/>
              </a:lnSpc>
              <a:spcBef>
                <a:spcPts val="0"/>
              </a:spcBef>
              <a:spcAft>
                <a:spcPts val="0"/>
              </a:spcAft>
              <a:buSzPts val="1100"/>
              <a:buNone/>
            </a:pPr>
            <a:r>
              <a:rPr lang="en-US"/>
              <a:t>LRT2019</a:t>
            </a:r>
            <a:endParaRPr/>
          </a:p>
        </p:txBody>
      </p:sp>
      <p:sp>
        <p:nvSpPr>
          <p:cNvPr id="682" name="Google Shape;682;p78"/>
          <p:cNvSpPr txBox="1"/>
          <p:nvPr/>
        </p:nvSpPr>
        <p:spPr>
          <a:xfrm>
            <a:off x="141750" y="1551125"/>
            <a:ext cx="3861600" cy="916800"/>
          </a:xfrm>
          <a:prstGeom prst="rect">
            <a:avLst/>
          </a:prstGeom>
          <a:noFill/>
          <a:ln>
            <a:noFill/>
          </a:ln>
        </p:spPr>
        <p:txBody>
          <a:bodyPr spcFirstLastPara="1" wrap="square" lIns="91425" tIns="91425" rIns="91425" bIns="91425" anchor="t" anchorCtr="0">
            <a:noAutofit/>
          </a:bodyPr>
          <a:lstStyle/>
          <a:p>
            <a:pPr marL="457200" lvl="0" indent="-342900" algn="l" rtl="0">
              <a:spcBef>
                <a:spcPts val="0"/>
              </a:spcBef>
              <a:spcAft>
                <a:spcPts val="0"/>
              </a:spcAft>
              <a:buClr>
                <a:schemeClr val="dk1"/>
              </a:buClr>
              <a:buSzPts val="1800"/>
              <a:buChar char="●"/>
            </a:pPr>
            <a:r>
              <a:rPr lang="en-US" sz="1800">
                <a:solidFill>
                  <a:schemeClr val="dk1"/>
                </a:solidFill>
              </a:rPr>
              <a:t>The measurement principle is the detection of an electron followed by a delayed α particle. </a:t>
            </a:r>
            <a:endParaRPr sz="1800">
              <a:solidFill>
                <a:schemeClr val="dk1"/>
              </a:solidFill>
            </a:endParaRPr>
          </a:p>
          <a:p>
            <a:pPr marL="0" lvl="0" indent="0" algn="l" rtl="0">
              <a:spcBef>
                <a:spcPts val="0"/>
              </a:spcBef>
              <a:spcAft>
                <a:spcPts val="0"/>
              </a:spcAft>
              <a:buNone/>
            </a:pPr>
            <a:endParaRPr sz="1000">
              <a:latin typeface="Calibri"/>
              <a:ea typeface="Calibri"/>
              <a:cs typeface="Calibri"/>
              <a:sym typeface="Calibri"/>
            </a:endParaRPr>
          </a:p>
        </p:txBody>
      </p:sp>
      <p:pic>
        <p:nvPicPr>
          <p:cNvPr id="683" name="Google Shape;683;p78"/>
          <p:cNvPicPr preferRelativeResize="0"/>
          <p:nvPr/>
        </p:nvPicPr>
        <p:blipFill>
          <a:blip r:embed="rId3">
            <a:alphaModFix/>
          </a:blip>
          <a:stretch>
            <a:fillRect/>
          </a:stretch>
        </p:blipFill>
        <p:spPr>
          <a:xfrm>
            <a:off x="984725" y="3017001"/>
            <a:ext cx="7375850" cy="2004250"/>
          </a:xfrm>
          <a:prstGeom prst="rect">
            <a:avLst/>
          </a:prstGeom>
          <a:noFill/>
          <a:ln>
            <a:noFill/>
          </a:ln>
        </p:spPr>
      </p:pic>
      <p:sp>
        <p:nvSpPr>
          <p:cNvPr id="684" name="Google Shape;684;p78"/>
          <p:cNvSpPr txBox="1"/>
          <p:nvPr/>
        </p:nvSpPr>
        <p:spPr>
          <a:xfrm>
            <a:off x="141750" y="5204350"/>
            <a:ext cx="8717700" cy="1434000"/>
          </a:xfrm>
          <a:prstGeom prst="rect">
            <a:avLst/>
          </a:prstGeom>
          <a:noFill/>
          <a:ln>
            <a:noFill/>
          </a:ln>
        </p:spPr>
        <p:txBody>
          <a:bodyPr spcFirstLastPara="1" wrap="square" lIns="91425" tIns="91425" rIns="91425" bIns="91425" anchor="t" anchorCtr="0">
            <a:noAutofit/>
          </a:bodyPr>
          <a:lstStyle/>
          <a:p>
            <a:pPr marL="457200" lvl="0" indent="-342900" algn="l" rtl="0">
              <a:spcBef>
                <a:spcPts val="0"/>
              </a:spcBef>
              <a:spcAft>
                <a:spcPts val="0"/>
              </a:spcAft>
              <a:buClr>
                <a:schemeClr val="dk1"/>
              </a:buClr>
              <a:buSzPts val="1800"/>
              <a:buChar char="●"/>
            </a:pPr>
            <a:r>
              <a:rPr lang="en-US" sz="1800">
                <a:solidFill>
                  <a:schemeClr val="dk1"/>
                </a:solidFill>
              </a:rPr>
              <a:t>The BiPo-3 detector reached sensitivities </a:t>
            </a:r>
            <a:endParaRPr sz="1800">
              <a:solidFill>
                <a:schemeClr val="dk1"/>
              </a:solidFill>
            </a:endParaRPr>
          </a:p>
          <a:p>
            <a:pPr marL="0" lvl="0" indent="0" algn="l" rtl="0">
              <a:spcBef>
                <a:spcPts val="0"/>
              </a:spcBef>
              <a:spcAft>
                <a:spcPts val="0"/>
              </a:spcAft>
              <a:buNone/>
            </a:pPr>
            <a:endParaRPr sz="1000">
              <a:solidFill>
                <a:schemeClr val="dk1"/>
              </a:solidFill>
            </a:endParaRPr>
          </a:p>
          <a:p>
            <a:pPr marL="457200" lvl="0" indent="0" algn="l" rtl="0">
              <a:spcBef>
                <a:spcPts val="0"/>
              </a:spcBef>
              <a:spcAft>
                <a:spcPts val="0"/>
              </a:spcAft>
              <a:buNone/>
            </a:pPr>
            <a:endParaRPr sz="1000">
              <a:solidFill>
                <a:schemeClr val="dk1"/>
              </a:solidFill>
            </a:endParaRPr>
          </a:p>
          <a:p>
            <a:pPr marL="0" lvl="0" indent="0" algn="ctr" rtl="0">
              <a:spcBef>
                <a:spcPts val="0"/>
              </a:spcBef>
              <a:spcAft>
                <a:spcPts val="0"/>
              </a:spcAft>
              <a:buNone/>
            </a:pPr>
            <a:r>
              <a:rPr lang="en-US" sz="1800">
                <a:solidFill>
                  <a:srgbClr val="FF0000"/>
                </a:solidFill>
              </a:rPr>
              <a:t>A(</a:t>
            </a:r>
            <a:r>
              <a:rPr lang="en-US" sz="1800" baseline="30000">
                <a:solidFill>
                  <a:srgbClr val="FF0000"/>
                </a:solidFill>
              </a:rPr>
              <a:t>208</a:t>
            </a:r>
            <a:r>
              <a:rPr lang="en-US" sz="1800">
                <a:solidFill>
                  <a:srgbClr val="FF0000"/>
                </a:solidFill>
              </a:rPr>
              <a:t>Tl) = 0.9 ± 0.2 μBq/m</a:t>
            </a:r>
            <a:r>
              <a:rPr lang="en-US" sz="1800" baseline="30000">
                <a:solidFill>
                  <a:srgbClr val="FF0000"/>
                </a:solidFill>
              </a:rPr>
              <a:t>2</a:t>
            </a:r>
            <a:endParaRPr sz="1800" baseline="30000">
              <a:solidFill>
                <a:srgbClr val="FF0000"/>
              </a:solidFill>
            </a:endParaRPr>
          </a:p>
          <a:p>
            <a:pPr marL="0" lvl="0" indent="0" algn="ctr" rtl="0">
              <a:spcBef>
                <a:spcPts val="0"/>
              </a:spcBef>
              <a:spcAft>
                <a:spcPts val="0"/>
              </a:spcAft>
              <a:buNone/>
            </a:pPr>
            <a:endParaRPr sz="1200" baseline="30000">
              <a:solidFill>
                <a:srgbClr val="FF0000"/>
              </a:solidFill>
            </a:endParaRPr>
          </a:p>
          <a:p>
            <a:pPr marL="0" lvl="0" indent="0" algn="ctr" rtl="0">
              <a:spcBef>
                <a:spcPts val="0"/>
              </a:spcBef>
              <a:spcAft>
                <a:spcPts val="0"/>
              </a:spcAft>
              <a:buNone/>
            </a:pPr>
            <a:r>
              <a:rPr lang="en-US" sz="1800">
                <a:solidFill>
                  <a:srgbClr val="FF0000"/>
                </a:solidFill>
              </a:rPr>
              <a:t>A(</a:t>
            </a:r>
            <a:r>
              <a:rPr lang="en-US" sz="1800" baseline="30000">
                <a:solidFill>
                  <a:srgbClr val="FF0000"/>
                </a:solidFill>
              </a:rPr>
              <a:t>214</a:t>
            </a:r>
            <a:r>
              <a:rPr lang="en-US" sz="1800">
                <a:solidFill>
                  <a:srgbClr val="FF0000"/>
                </a:solidFill>
              </a:rPr>
              <a:t>Bi) = 1.0 ± 0.4 μBq/m</a:t>
            </a:r>
            <a:r>
              <a:rPr lang="en-US" sz="1800" baseline="30000">
                <a:solidFill>
                  <a:srgbClr val="FF0000"/>
                </a:solidFill>
              </a:rPr>
              <a:t>2</a:t>
            </a:r>
            <a:endParaRPr sz="1000">
              <a:solidFill>
                <a:srgbClr val="FF0000"/>
              </a:solidFill>
            </a:endParaRPr>
          </a:p>
          <a:p>
            <a:pPr marL="0" lvl="0" indent="0" algn="l" rtl="0">
              <a:spcBef>
                <a:spcPts val="0"/>
              </a:spcBef>
              <a:spcAft>
                <a:spcPts val="0"/>
              </a:spcAft>
              <a:buNone/>
            </a:pPr>
            <a:r>
              <a:rPr lang="en-US" sz="1000">
                <a:solidFill>
                  <a:schemeClr val="dk1"/>
                </a:solidFill>
              </a:rPr>
              <a:t>			</a:t>
            </a:r>
            <a:endParaRPr sz="1000">
              <a:solidFill>
                <a:schemeClr val="dk1"/>
              </a:solidFill>
            </a:endParaRPr>
          </a:p>
          <a:p>
            <a:pPr marL="0" lvl="0" indent="0" algn="l" rtl="0">
              <a:spcBef>
                <a:spcPts val="0"/>
              </a:spcBef>
              <a:spcAft>
                <a:spcPts val="0"/>
              </a:spcAft>
              <a:buNone/>
            </a:pPr>
            <a:r>
              <a:rPr lang="en-US" sz="1000">
                <a:solidFill>
                  <a:schemeClr val="dk1"/>
                </a:solidFill>
              </a:rPr>
              <a:t>		</a:t>
            </a:r>
            <a:endParaRPr sz="1000">
              <a:solidFill>
                <a:schemeClr val="dk1"/>
              </a:solidFill>
            </a:endParaRPr>
          </a:p>
          <a:p>
            <a:pPr marL="0" lvl="0" indent="0" algn="l" rtl="0">
              <a:spcBef>
                <a:spcPts val="0"/>
              </a:spcBef>
              <a:spcAft>
                <a:spcPts val="0"/>
              </a:spcAft>
              <a:buNone/>
            </a:pPr>
            <a:endParaRPr sz="1000">
              <a:latin typeface="Calibri"/>
              <a:ea typeface="Calibri"/>
              <a:cs typeface="Calibri"/>
              <a:sym typeface="Calibri"/>
            </a:endParaRPr>
          </a:p>
        </p:txBody>
      </p:sp>
      <p:pic>
        <p:nvPicPr>
          <p:cNvPr id="685" name="Google Shape;685;p78"/>
          <p:cNvPicPr preferRelativeResize="0"/>
          <p:nvPr/>
        </p:nvPicPr>
        <p:blipFill>
          <a:blip r:embed="rId4">
            <a:alphaModFix/>
          </a:blip>
          <a:stretch>
            <a:fillRect/>
          </a:stretch>
        </p:blipFill>
        <p:spPr>
          <a:xfrm>
            <a:off x="4003375" y="1551125"/>
            <a:ext cx="5140624" cy="854500"/>
          </a:xfrm>
          <a:prstGeom prst="rect">
            <a:avLst/>
          </a:prstGeom>
          <a:noFill/>
          <a:ln>
            <a:noFill/>
          </a:ln>
        </p:spPr>
      </p:pic>
    </p:spTree>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689"/>
        <p:cNvGrpSpPr/>
        <p:nvPr/>
      </p:nvGrpSpPr>
      <p:grpSpPr>
        <a:xfrm>
          <a:off x="0" y="0"/>
          <a:ext cx="0" cy="0"/>
          <a:chOff x="0" y="0"/>
          <a:chExt cx="0" cy="0"/>
        </a:xfrm>
      </p:grpSpPr>
      <p:sp>
        <p:nvSpPr>
          <p:cNvPr id="690" name="Google Shape;690;p79"/>
          <p:cNvSpPr txBox="1">
            <a:spLocks noGrp="1"/>
          </p:cNvSpPr>
          <p:nvPr>
            <p:ph type="sldNum" idx="12"/>
          </p:nvPr>
        </p:nvSpPr>
        <p:spPr>
          <a:xfrm>
            <a:off x="6553200" y="6638437"/>
            <a:ext cx="2133600" cy="231600"/>
          </a:xfrm>
          <a:prstGeom prst="rect">
            <a:avLst/>
          </a:prstGeom>
          <a:noFill/>
          <a:ln>
            <a:noFill/>
          </a:ln>
        </p:spPr>
        <p:txBody>
          <a:bodyPr spcFirstLastPara="1" wrap="square" lIns="91425" tIns="45700" rIns="91425" bIns="45700" anchor="ctr" anchorCtr="0">
            <a:noAutofit/>
          </a:bodyPr>
          <a:lstStyle/>
          <a:p>
            <a:pPr marL="0" marR="0" lvl="0" indent="0" algn="r" rtl="0">
              <a:spcBef>
                <a:spcPts val="0"/>
              </a:spcBef>
              <a:spcAft>
                <a:spcPts val="0"/>
              </a:spcAft>
              <a:buNone/>
            </a:pPr>
            <a:fld id="{00000000-1234-1234-1234-123412341234}" type="slidenum">
              <a:rPr lang="en-US" sz="1200" b="0" i="0" u="none" strike="noStrike" cap="none">
                <a:solidFill>
                  <a:srgbClr val="898989"/>
                </a:solidFill>
                <a:latin typeface="Calibri"/>
                <a:ea typeface="Calibri"/>
                <a:cs typeface="Calibri"/>
                <a:sym typeface="Calibri"/>
              </a:rPr>
              <a:t>25</a:t>
            </a:fld>
            <a:endParaRPr sz="1200" b="0" i="0" u="none" strike="noStrike" cap="none">
              <a:solidFill>
                <a:srgbClr val="898989"/>
              </a:solidFill>
              <a:latin typeface="Calibri"/>
              <a:ea typeface="Calibri"/>
              <a:cs typeface="Calibri"/>
              <a:sym typeface="Calibri"/>
            </a:endParaRPr>
          </a:p>
        </p:txBody>
      </p:sp>
      <p:sp>
        <p:nvSpPr>
          <p:cNvPr id="691" name="Google Shape;691;p79"/>
          <p:cNvSpPr txBox="1"/>
          <p:nvPr/>
        </p:nvSpPr>
        <p:spPr>
          <a:xfrm>
            <a:off x="228600" y="1001825"/>
            <a:ext cx="8544000" cy="549300"/>
          </a:xfrm>
          <a:prstGeom prst="rect">
            <a:avLst/>
          </a:prstGeom>
          <a:noFill/>
          <a:ln>
            <a:noFill/>
          </a:ln>
        </p:spPr>
        <p:txBody>
          <a:bodyPr spcFirstLastPara="1" wrap="square" lIns="91425" tIns="45700" rIns="91425" bIns="45700" anchor="ctr" anchorCtr="0">
            <a:noAutofit/>
          </a:bodyPr>
          <a:lstStyle/>
          <a:p>
            <a:pPr marL="0" lvl="0" indent="0" algn="ctr" rtl="0">
              <a:lnSpc>
                <a:spcPct val="90000"/>
              </a:lnSpc>
              <a:spcBef>
                <a:spcPts val="0"/>
              </a:spcBef>
              <a:spcAft>
                <a:spcPts val="0"/>
              </a:spcAft>
              <a:buNone/>
            </a:pPr>
            <a:r>
              <a:rPr lang="en-US" sz="3900" b="1">
                <a:solidFill>
                  <a:srgbClr val="604A7B"/>
                </a:solidFill>
                <a:latin typeface="Calibri"/>
                <a:ea typeface="Calibri"/>
                <a:cs typeface="Calibri"/>
                <a:sym typeface="Calibri"/>
              </a:rPr>
              <a:t>Summary</a:t>
            </a:r>
            <a:endParaRPr sz="3900" b="1">
              <a:solidFill>
                <a:srgbClr val="604A7B"/>
              </a:solidFill>
              <a:latin typeface="Calibri"/>
              <a:ea typeface="Calibri"/>
              <a:cs typeface="Calibri"/>
              <a:sym typeface="Calibri"/>
            </a:endParaRPr>
          </a:p>
        </p:txBody>
      </p:sp>
      <p:sp>
        <p:nvSpPr>
          <p:cNvPr id="692" name="Google Shape;692;p79"/>
          <p:cNvSpPr txBox="1">
            <a:spLocks noGrp="1"/>
          </p:cNvSpPr>
          <p:nvPr>
            <p:ph type="dt" idx="10"/>
          </p:nvPr>
        </p:nvSpPr>
        <p:spPr>
          <a:xfrm>
            <a:off x="457200" y="6638437"/>
            <a:ext cx="2133600" cy="231600"/>
          </a:xfrm>
          <a:prstGeom prst="rect">
            <a:avLst/>
          </a:prstGeom>
          <a:noFill/>
          <a:ln>
            <a:noFill/>
          </a:ln>
        </p:spPr>
        <p:txBody>
          <a:bodyPr spcFirstLastPara="1" wrap="square" lIns="91425" tIns="45700" rIns="91425" bIns="45700" anchor="ctr" anchorCtr="0">
            <a:noAutofit/>
          </a:bodyPr>
          <a:lstStyle/>
          <a:p>
            <a:pPr marL="0" lvl="0" indent="0" algn="l" rtl="0">
              <a:lnSpc>
                <a:spcPct val="100000"/>
              </a:lnSpc>
              <a:spcBef>
                <a:spcPts val="0"/>
              </a:spcBef>
              <a:spcAft>
                <a:spcPts val="0"/>
              </a:spcAft>
              <a:buSzPts val="1400"/>
              <a:buNone/>
            </a:pPr>
            <a:r>
              <a:rPr lang="en-US"/>
              <a:t>21/05/19</a:t>
            </a:r>
            <a:endParaRPr/>
          </a:p>
        </p:txBody>
      </p:sp>
      <p:sp>
        <p:nvSpPr>
          <p:cNvPr id="693" name="Google Shape;693;p79"/>
          <p:cNvSpPr txBox="1">
            <a:spLocks noGrp="1"/>
          </p:cNvSpPr>
          <p:nvPr>
            <p:ph type="ftr" idx="11"/>
          </p:nvPr>
        </p:nvSpPr>
        <p:spPr>
          <a:xfrm>
            <a:off x="3124200" y="6638437"/>
            <a:ext cx="2895600" cy="231600"/>
          </a:xfrm>
          <a:prstGeom prst="rect">
            <a:avLst/>
          </a:prstGeom>
          <a:noFill/>
          <a:ln>
            <a:noFill/>
          </a:ln>
        </p:spPr>
        <p:txBody>
          <a:bodyPr spcFirstLastPara="1" wrap="square" lIns="91425" tIns="45700" rIns="91425" bIns="45700" anchor="ctr" anchorCtr="0">
            <a:noAutofit/>
          </a:bodyPr>
          <a:lstStyle/>
          <a:p>
            <a:pPr marL="0" lvl="0" indent="0" algn="ctr" rtl="0">
              <a:lnSpc>
                <a:spcPct val="100000"/>
              </a:lnSpc>
              <a:spcBef>
                <a:spcPts val="0"/>
              </a:spcBef>
              <a:spcAft>
                <a:spcPts val="0"/>
              </a:spcAft>
              <a:buSzPts val="1100"/>
              <a:buNone/>
            </a:pPr>
            <a:r>
              <a:rPr lang="en-US"/>
              <a:t>LRT2019</a:t>
            </a:r>
            <a:endParaRPr/>
          </a:p>
        </p:txBody>
      </p:sp>
      <p:sp>
        <p:nvSpPr>
          <p:cNvPr id="694" name="Google Shape;694;p79"/>
          <p:cNvSpPr txBox="1"/>
          <p:nvPr/>
        </p:nvSpPr>
        <p:spPr>
          <a:xfrm>
            <a:off x="457200" y="1648575"/>
            <a:ext cx="8373600" cy="4989862"/>
          </a:xfrm>
          <a:prstGeom prst="rect">
            <a:avLst/>
          </a:prstGeom>
          <a:noFill/>
          <a:ln>
            <a:noFill/>
          </a:ln>
        </p:spPr>
        <p:txBody>
          <a:bodyPr spcFirstLastPara="1" wrap="square" lIns="91425" tIns="91425" rIns="91425" bIns="91425" anchor="t" anchorCtr="0">
            <a:noAutofit/>
          </a:bodyPr>
          <a:lstStyle/>
          <a:p>
            <a:pPr marL="457200" lvl="0" indent="-361950" algn="l" rtl="0">
              <a:spcBef>
                <a:spcPts val="0"/>
              </a:spcBef>
              <a:spcAft>
                <a:spcPts val="0"/>
              </a:spcAft>
              <a:buClr>
                <a:schemeClr val="dk1"/>
              </a:buClr>
              <a:buSzPts val="2100"/>
              <a:buFont typeface="Wingdings" charset="2"/>
              <a:buChar char="v"/>
            </a:pPr>
            <a:r>
              <a:rPr lang="en-US" sz="2100" dirty="0">
                <a:solidFill>
                  <a:schemeClr val="dk1"/>
                </a:solidFill>
              </a:rPr>
              <a:t>XIA UltraLo-1800 provides a fast, reliable way to determine surface and bulk material contamination of Po210 and Pb210.  </a:t>
            </a:r>
            <a:endParaRPr sz="2100" dirty="0">
              <a:solidFill>
                <a:schemeClr val="dk1"/>
              </a:solidFill>
            </a:endParaRPr>
          </a:p>
          <a:p>
            <a:pPr marL="800100" lvl="0" indent="-342900" algn="l" rtl="0">
              <a:spcBef>
                <a:spcPts val="0"/>
              </a:spcBef>
              <a:spcAft>
                <a:spcPts val="0"/>
              </a:spcAft>
              <a:buFont typeface="Wingdings" charset="2"/>
              <a:buChar char="v"/>
            </a:pPr>
            <a:endParaRPr sz="1000" dirty="0">
              <a:solidFill>
                <a:schemeClr val="dk1"/>
              </a:solidFill>
            </a:endParaRPr>
          </a:p>
          <a:p>
            <a:pPr marL="457200" lvl="0" indent="-361950" algn="l" rtl="0">
              <a:spcBef>
                <a:spcPts val="0"/>
              </a:spcBef>
              <a:spcAft>
                <a:spcPts val="0"/>
              </a:spcAft>
              <a:buClr>
                <a:schemeClr val="dk1"/>
              </a:buClr>
              <a:buSzPts val="2100"/>
              <a:buFont typeface="Wingdings" charset="2"/>
              <a:buChar char="v"/>
            </a:pPr>
            <a:r>
              <a:rPr lang="en-US" sz="2100" dirty="0" smtClean="0">
                <a:solidFill>
                  <a:schemeClr val="dk1"/>
                </a:solidFill>
              </a:rPr>
              <a:t>Complimentary detection technique </a:t>
            </a:r>
            <a:r>
              <a:rPr lang="en-US" sz="2100" dirty="0">
                <a:solidFill>
                  <a:schemeClr val="dk1"/>
                </a:solidFill>
              </a:rPr>
              <a:t>to understanding full decay chain activities. </a:t>
            </a:r>
            <a:endParaRPr sz="2100" dirty="0">
              <a:solidFill>
                <a:schemeClr val="dk1"/>
              </a:solidFill>
            </a:endParaRPr>
          </a:p>
          <a:p>
            <a:pPr marL="800100" lvl="0" indent="-342900" algn="l" rtl="0">
              <a:spcBef>
                <a:spcPts val="0"/>
              </a:spcBef>
              <a:spcAft>
                <a:spcPts val="0"/>
              </a:spcAft>
              <a:buFont typeface="Wingdings" charset="2"/>
              <a:buChar char="v"/>
            </a:pPr>
            <a:endParaRPr sz="1000" dirty="0">
              <a:solidFill>
                <a:schemeClr val="dk1"/>
              </a:solidFill>
            </a:endParaRPr>
          </a:p>
          <a:p>
            <a:pPr marL="457200" lvl="0" indent="-361950" algn="l" rtl="0">
              <a:spcBef>
                <a:spcPts val="0"/>
              </a:spcBef>
              <a:spcAft>
                <a:spcPts val="0"/>
              </a:spcAft>
              <a:buClr>
                <a:schemeClr val="dk1"/>
              </a:buClr>
              <a:buSzPts val="2100"/>
              <a:buFont typeface="Wingdings" charset="2"/>
              <a:buChar char="v"/>
            </a:pPr>
            <a:r>
              <a:rPr lang="en-US" sz="2100" dirty="0">
                <a:solidFill>
                  <a:schemeClr val="dk1"/>
                </a:solidFill>
              </a:rPr>
              <a:t>Current XIAs have a typical surface measurement sensitivity of order </a:t>
            </a:r>
            <a:r>
              <a:rPr lang="en-US" sz="2100" dirty="0" smtClean="0">
                <a:solidFill>
                  <a:schemeClr val="dk1"/>
                </a:solidFill>
              </a:rPr>
              <a:t>1 </a:t>
            </a:r>
            <a:r>
              <a:rPr lang="en-US" sz="2100" dirty="0" err="1" smtClean="0">
                <a:solidFill>
                  <a:schemeClr val="dk1"/>
                </a:solidFill>
              </a:rPr>
              <a:t>mBq</a:t>
            </a:r>
            <a:r>
              <a:rPr lang="en-US" sz="2100" dirty="0">
                <a:solidFill>
                  <a:schemeClr val="dk1"/>
                </a:solidFill>
              </a:rPr>
              <a:t>/m</a:t>
            </a:r>
            <a:r>
              <a:rPr lang="en-US" sz="2100" baseline="30000" dirty="0">
                <a:solidFill>
                  <a:schemeClr val="dk1"/>
                </a:solidFill>
              </a:rPr>
              <a:t>2</a:t>
            </a:r>
            <a:r>
              <a:rPr lang="en-US" sz="2100" dirty="0">
                <a:solidFill>
                  <a:schemeClr val="dk1"/>
                </a:solidFill>
              </a:rPr>
              <a:t> and bulk measurement sensitivity of order </a:t>
            </a:r>
            <a:r>
              <a:rPr lang="en-US" sz="2100" dirty="0" smtClean="0"/>
              <a:t>50 </a:t>
            </a:r>
            <a:r>
              <a:rPr lang="en-US" sz="2100" dirty="0" err="1"/>
              <a:t>mBq</a:t>
            </a:r>
            <a:r>
              <a:rPr lang="en-US" sz="2100" dirty="0"/>
              <a:t>/kg</a:t>
            </a:r>
            <a:r>
              <a:rPr lang="en-US" sz="2100" dirty="0" smtClean="0"/>
              <a:t>. </a:t>
            </a:r>
            <a:endParaRPr sz="2100" dirty="0"/>
          </a:p>
          <a:p>
            <a:pPr marL="800100" lvl="0" indent="-342900" algn="l" rtl="0">
              <a:spcBef>
                <a:spcPts val="0"/>
              </a:spcBef>
              <a:spcAft>
                <a:spcPts val="0"/>
              </a:spcAft>
              <a:buFont typeface="Wingdings" charset="2"/>
              <a:buChar char="v"/>
            </a:pPr>
            <a:endParaRPr sz="1000" dirty="0">
              <a:solidFill>
                <a:schemeClr val="dk1"/>
              </a:solidFill>
            </a:endParaRPr>
          </a:p>
          <a:p>
            <a:pPr marL="457200" lvl="0" indent="-361950" algn="l" rtl="0">
              <a:spcBef>
                <a:spcPts val="0"/>
              </a:spcBef>
              <a:spcAft>
                <a:spcPts val="0"/>
              </a:spcAft>
              <a:buClr>
                <a:schemeClr val="dk1"/>
              </a:buClr>
              <a:buSzPts val="2100"/>
              <a:buFont typeface="Wingdings" charset="2"/>
              <a:buChar char="v"/>
            </a:pPr>
            <a:r>
              <a:rPr lang="en-US" sz="2100" dirty="0">
                <a:solidFill>
                  <a:schemeClr val="dk1"/>
                </a:solidFill>
              </a:rPr>
              <a:t>Working to further improve current detector </a:t>
            </a:r>
            <a:r>
              <a:rPr lang="en-US" sz="2100" dirty="0" smtClean="0">
                <a:solidFill>
                  <a:schemeClr val="dk1"/>
                </a:solidFill>
              </a:rPr>
              <a:t>sensitivity</a:t>
            </a:r>
          </a:p>
          <a:p>
            <a:pPr marL="457200" lvl="3" indent="-361950">
              <a:buClr>
                <a:schemeClr val="dk1"/>
              </a:buClr>
              <a:buSzPts val="2100"/>
              <a:buFont typeface="Wingdings" charset="2"/>
              <a:buChar char="v"/>
            </a:pPr>
            <a:endParaRPr lang="en-US" sz="2100" dirty="0" smtClean="0">
              <a:solidFill>
                <a:schemeClr val="dk1"/>
              </a:solidFill>
            </a:endParaRPr>
          </a:p>
          <a:p>
            <a:pPr marL="95250" lvl="6">
              <a:buClr>
                <a:schemeClr val="dk1"/>
              </a:buClr>
              <a:buSzPts val="2100"/>
            </a:pPr>
            <a:r>
              <a:rPr lang="en-US" sz="2100" dirty="0">
                <a:solidFill>
                  <a:schemeClr val="dk1"/>
                </a:solidFill>
              </a:rPr>
              <a:t>	</a:t>
            </a:r>
            <a:r>
              <a:rPr lang="en-US" sz="2100" dirty="0" smtClean="0">
                <a:solidFill>
                  <a:schemeClr val="dk1"/>
                </a:solidFill>
              </a:rPr>
              <a:t>- Improve energy cuts to further suppress backgrounds.</a:t>
            </a:r>
          </a:p>
          <a:p>
            <a:pPr marL="95250" lvl="1">
              <a:buClr>
                <a:schemeClr val="dk1"/>
              </a:buClr>
              <a:buSzPts val="2100"/>
            </a:pPr>
            <a:r>
              <a:rPr lang="en-US" sz="2100" dirty="0" smtClean="0">
                <a:solidFill>
                  <a:schemeClr val="dk1"/>
                </a:solidFill>
              </a:rPr>
              <a:t>	- Modifying </a:t>
            </a:r>
            <a:r>
              <a:rPr lang="en-US" sz="2100" dirty="0">
                <a:solidFill>
                  <a:schemeClr val="dk1"/>
                </a:solidFill>
              </a:rPr>
              <a:t>the rise time cut </a:t>
            </a:r>
            <a:r>
              <a:rPr lang="en-US" sz="2100" dirty="0" smtClean="0">
                <a:solidFill>
                  <a:schemeClr val="dk1"/>
                </a:solidFill>
              </a:rPr>
              <a:t>to improve radon identification </a:t>
            </a:r>
            <a:r>
              <a:rPr lang="en-US" sz="2100" dirty="0">
                <a:solidFill>
                  <a:schemeClr val="dk1"/>
                </a:solidFill>
              </a:rPr>
              <a:t> </a:t>
            </a:r>
            <a:r>
              <a:rPr lang="en-US" sz="2100" dirty="0" smtClean="0">
                <a:solidFill>
                  <a:schemeClr val="dk1"/>
                </a:solidFill>
              </a:rPr>
              <a:t>           </a:t>
            </a:r>
          </a:p>
          <a:p>
            <a:pPr marL="95250" lvl="1">
              <a:buClr>
                <a:schemeClr val="dk1"/>
              </a:buClr>
              <a:buSzPts val="2100"/>
            </a:pPr>
            <a:r>
              <a:rPr lang="en-US" sz="2100" dirty="0">
                <a:solidFill>
                  <a:schemeClr val="dk1"/>
                </a:solidFill>
              </a:rPr>
              <a:t> </a:t>
            </a:r>
            <a:r>
              <a:rPr lang="en-US" sz="2100" dirty="0" smtClean="0">
                <a:solidFill>
                  <a:schemeClr val="dk1"/>
                </a:solidFill>
              </a:rPr>
              <a:t>            without compromising signal efficiency as much</a:t>
            </a:r>
            <a:r>
              <a:rPr lang="en-US" sz="2100" dirty="0" smtClean="0">
                <a:solidFill>
                  <a:schemeClr val="dk1"/>
                </a:solidFill>
              </a:rPr>
              <a:t>.</a:t>
            </a:r>
          </a:p>
          <a:p>
            <a:pPr marL="95250" lvl="1">
              <a:buClr>
                <a:schemeClr val="dk1"/>
              </a:buClr>
              <a:buSzPts val="2100"/>
            </a:pPr>
            <a:r>
              <a:rPr lang="en-US" sz="2100" dirty="0">
                <a:solidFill>
                  <a:schemeClr val="dk1"/>
                </a:solidFill>
              </a:rPr>
              <a:t>	</a:t>
            </a:r>
            <a:r>
              <a:rPr lang="en-US" sz="2100" dirty="0" smtClean="0">
                <a:solidFill>
                  <a:schemeClr val="dk1"/>
                </a:solidFill>
              </a:rPr>
              <a:t>	</a:t>
            </a:r>
            <a:endParaRPr sz="2100" dirty="0" smtClean="0">
              <a:solidFill>
                <a:schemeClr val="dk1"/>
              </a:solidFill>
            </a:endParaRPr>
          </a:p>
          <a:p>
            <a:pPr marL="0" lvl="0" indent="0" algn="l" rtl="0">
              <a:lnSpc>
                <a:spcPct val="115000"/>
              </a:lnSpc>
              <a:spcBef>
                <a:spcPts val="0"/>
              </a:spcBef>
              <a:spcAft>
                <a:spcPts val="0"/>
              </a:spcAft>
              <a:buNone/>
            </a:pPr>
            <a:r>
              <a:rPr lang="en-US" sz="2100" dirty="0" smtClean="0">
                <a:solidFill>
                  <a:schemeClr val="dk1"/>
                </a:solidFill>
              </a:rPr>
              <a:t>					 				</a:t>
            </a:r>
            <a:endParaRPr sz="2100" dirty="0" smtClean="0">
              <a:solidFill>
                <a:schemeClr val="dk1"/>
              </a:solidFill>
            </a:endParaRPr>
          </a:p>
          <a:p>
            <a:pPr marL="0" lvl="0" indent="0" algn="l" rtl="0">
              <a:spcBef>
                <a:spcPts val="0"/>
              </a:spcBef>
              <a:spcAft>
                <a:spcPts val="0"/>
              </a:spcAft>
              <a:buNone/>
            </a:pPr>
            <a:r>
              <a:rPr lang="en-US" sz="2100" dirty="0">
                <a:solidFill>
                  <a:schemeClr val="dk1"/>
                </a:solidFill>
              </a:rPr>
              <a:t>			</a:t>
            </a:r>
            <a:endParaRPr sz="2100" dirty="0">
              <a:solidFill>
                <a:schemeClr val="dk1"/>
              </a:solidFill>
            </a:endParaRPr>
          </a:p>
          <a:p>
            <a:pPr marL="0" lvl="0" indent="0" algn="l" rtl="0">
              <a:spcBef>
                <a:spcPts val="0"/>
              </a:spcBef>
              <a:spcAft>
                <a:spcPts val="0"/>
              </a:spcAft>
              <a:buNone/>
            </a:pPr>
            <a:r>
              <a:rPr lang="en-US" sz="1800" dirty="0">
                <a:solidFill>
                  <a:schemeClr val="dk1"/>
                </a:solidFill>
              </a:rPr>
              <a:t>		</a:t>
            </a:r>
            <a:endParaRPr sz="1800" dirty="0">
              <a:solidFill>
                <a:schemeClr val="dk1"/>
              </a:solidFill>
            </a:endParaRPr>
          </a:p>
          <a:p>
            <a:pPr marL="0" lvl="0" indent="0" algn="l" rtl="0">
              <a:spcBef>
                <a:spcPts val="0"/>
              </a:spcBef>
              <a:spcAft>
                <a:spcPts val="0"/>
              </a:spcAft>
              <a:buNone/>
            </a:pPr>
            <a:endParaRPr sz="1800" dirty="0"/>
          </a:p>
        </p:txBody>
      </p:sp>
    </p:spTree>
  </p:cSld>
  <p:clrMapOvr>
    <a:masterClrMapping/>
  </p:clrMapOvr>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698"/>
        <p:cNvGrpSpPr/>
        <p:nvPr/>
      </p:nvGrpSpPr>
      <p:grpSpPr>
        <a:xfrm>
          <a:off x="0" y="0"/>
          <a:ext cx="0" cy="0"/>
          <a:chOff x="0" y="0"/>
          <a:chExt cx="0" cy="0"/>
        </a:xfrm>
      </p:grpSpPr>
      <p:pic>
        <p:nvPicPr>
          <p:cNvPr id="699" name="Google Shape;699;p80"/>
          <p:cNvPicPr preferRelativeResize="0"/>
          <p:nvPr/>
        </p:nvPicPr>
        <p:blipFill>
          <a:blip r:embed="rId3">
            <a:alphaModFix/>
          </a:blip>
          <a:stretch>
            <a:fillRect/>
          </a:stretch>
        </p:blipFill>
        <p:spPr>
          <a:xfrm>
            <a:off x="837400" y="978804"/>
            <a:ext cx="7546190" cy="5659628"/>
          </a:xfrm>
          <a:prstGeom prst="rect">
            <a:avLst/>
          </a:prstGeom>
          <a:noFill/>
          <a:ln>
            <a:noFill/>
          </a:ln>
        </p:spPr>
      </p:pic>
      <p:sp>
        <p:nvSpPr>
          <p:cNvPr id="700" name="Google Shape;700;p80"/>
          <p:cNvSpPr txBox="1">
            <a:spLocks noGrp="1"/>
          </p:cNvSpPr>
          <p:nvPr>
            <p:ph type="sldNum" idx="12"/>
          </p:nvPr>
        </p:nvSpPr>
        <p:spPr>
          <a:xfrm>
            <a:off x="6553200" y="6638437"/>
            <a:ext cx="2133600" cy="231600"/>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SzPts val="1200"/>
              <a:buNone/>
            </a:pPr>
            <a:fld id="{00000000-1234-1234-1234-123412341234}" type="slidenum">
              <a:rPr lang="en-US"/>
              <a:t>26</a:t>
            </a:fld>
            <a:endParaRPr/>
          </a:p>
        </p:txBody>
      </p:sp>
      <p:sp>
        <p:nvSpPr>
          <p:cNvPr id="701" name="Google Shape;701;p80"/>
          <p:cNvSpPr txBox="1">
            <a:spLocks noGrp="1"/>
          </p:cNvSpPr>
          <p:nvPr>
            <p:ph type="title"/>
          </p:nvPr>
        </p:nvSpPr>
        <p:spPr>
          <a:xfrm>
            <a:off x="81406" y="978793"/>
            <a:ext cx="9144000" cy="730800"/>
          </a:xfrm>
          <a:prstGeom prst="rect">
            <a:avLst/>
          </a:prstGeom>
          <a:noFill/>
          <a:ln>
            <a:noFill/>
          </a:ln>
        </p:spPr>
        <p:txBody>
          <a:bodyPr spcFirstLastPara="1" wrap="square" lIns="91425" tIns="91425" rIns="91425" bIns="91425" anchor="ctr" anchorCtr="0">
            <a:noAutofit/>
          </a:bodyPr>
          <a:lstStyle/>
          <a:p>
            <a:pPr marL="0" lvl="0" indent="0" algn="ctr" rtl="0">
              <a:lnSpc>
                <a:spcPct val="70000"/>
              </a:lnSpc>
              <a:spcBef>
                <a:spcPts val="0"/>
              </a:spcBef>
              <a:spcAft>
                <a:spcPts val="0"/>
              </a:spcAft>
              <a:buSzPts val="1400"/>
              <a:buNone/>
            </a:pPr>
            <a:r>
              <a:rPr lang="en-US" sz="3900" b="1">
                <a:solidFill>
                  <a:srgbClr val="FFA700"/>
                </a:solidFill>
                <a:latin typeface="Arial"/>
                <a:ea typeface="Arial"/>
                <a:cs typeface="Arial"/>
                <a:sym typeface="Arial"/>
              </a:rPr>
              <a:t>Thank you for listening!</a:t>
            </a:r>
            <a:endParaRPr/>
          </a:p>
        </p:txBody>
      </p:sp>
      <p:sp>
        <p:nvSpPr>
          <p:cNvPr id="702" name="Google Shape;702;p80"/>
          <p:cNvSpPr/>
          <p:nvPr/>
        </p:nvSpPr>
        <p:spPr>
          <a:xfrm>
            <a:off x="0" y="5935119"/>
            <a:ext cx="9144000" cy="692400"/>
          </a:xfrm>
          <a:prstGeom prst="rect">
            <a:avLst/>
          </a:prstGeom>
          <a:noFill/>
          <a:ln>
            <a:noFill/>
          </a:ln>
        </p:spPr>
        <p:txBody>
          <a:bodyPr spcFirstLastPara="1" wrap="square" lIns="91425" tIns="45700" rIns="91425" bIns="45700" anchor="t" anchorCtr="0">
            <a:noAutofit/>
          </a:bodyPr>
          <a:lstStyle/>
          <a:p>
            <a:pPr marL="0" marR="0" lvl="0" indent="0" algn="ctr" rtl="0">
              <a:lnSpc>
                <a:spcPct val="100000"/>
              </a:lnSpc>
              <a:spcBef>
                <a:spcPts val="0"/>
              </a:spcBef>
              <a:spcAft>
                <a:spcPts val="0"/>
              </a:spcAft>
              <a:buNone/>
            </a:pPr>
            <a:r>
              <a:rPr lang="en-US" sz="3900" b="1" i="0" u="none" strike="noStrike" cap="none">
                <a:solidFill>
                  <a:srgbClr val="FFA700"/>
                </a:solidFill>
                <a:latin typeface="Arial"/>
                <a:ea typeface="Arial"/>
                <a:cs typeface="Arial"/>
                <a:sym typeface="Arial"/>
              </a:rPr>
              <a:t>Any Questions?</a:t>
            </a:r>
            <a:endParaRPr sz="3900" b="0" i="0" u="none" strike="noStrike" cap="none">
              <a:solidFill>
                <a:srgbClr val="000000"/>
              </a:solidFill>
              <a:latin typeface="Arial"/>
              <a:ea typeface="Arial"/>
              <a:cs typeface="Arial"/>
              <a:sym typeface="Arial"/>
            </a:endParaRPr>
          </a:p>
        </p:txBody>
      </p:sp>
      <p:sp>
        <p:nvSpPr>
          <p:cNvPr id="703" name="Google Shape;703;p80"/>
          <p:cNvSpPr txBox="1">
            <a:spLocks noGrp="1"/>
          </p:cNvSpPr>
          <p:nvPr>
            <p:ph type="dt" idx="10"/>
          </p:nvPr>
        </p:nvSpPr>
        <p:spPr>
          <a:xfrm>
            <a:off x="457200" y="6638437"/>
            <a:ext cx="2133600" cy="231600"/>
          </a:xfrm>
          <a:prstGeom prst="rect">
            <a:avLst/>
          </a:prstGeom>
          <a:noFill/>
          <a:ln>
            <a:noFill/>
          </a:ln>
        </p:spPr>
        <p:txBody>
          <a:bodyPr spcFirstLastPara="1" wrap="square" lIns="91425" tIns="45700" rIns="91425" bIns="45700" anchor="ctr" anchorCtr="0">
            <a:noAutofit/>
          </a:bodyPr>
          <a:lstStyle/>
          <a:p>
            <a:pPr marL="0" lvl="0" indent="0" algn="l" rtl="0">
              <a:lnSpc>
                <a:spcPct val="100000"/>
              </a:lnSpc>
              <a:spcBef>
                <a:spcPts val="0"/>
              </a:spcBef>
              <a:spcAft>
                <a:spcPts val="0"/>
              </a:spcAft>
              <a:buSzPts val="1400"/>
              <a:buNone/>
            </a:pPr>
            <a:r>
              <a:rPr lang="en-US"/>
              <a:t>21/05/19</a:t>
            </a:r>
            <a:endParaRPr/>
          </a:p>
        </p:txBody>
      </p:sp>
      <p:sp>
        <p:nvSpPr>
          <p:cNvPr id="704" name="Google Shape;704;p80"/>
          <p:cNvSpPr txBox="1">
            <a:spLocks noGrp="1"/>
          </p:cNvSpPr>
          <p:nvPr>
            <p:ph type="ftr" idx="11"/>
          </p:nvPr>
        </p:nvSpPr>
        <p:spPr>
          <a:xfrm>
            <a:off x="3124200" y="6638437"/>
            <a:ext cx="2895600" cy="231600"/>
          </a:xfrm>
          <a:prstGeom prst="rect">
            <a:avLst/>
          </a:prstGeom>
          <a:noFill/>
          <a:ln>
            <a:noFill/>
          </a:ln>
        </p:spPr>
        <p:txBody>
          <a:bodyPr spcFirstLastPara="1" wrap="square" lIns="91425" tIns="45700" rIns="91425" bIns="45700" anchor="ctr" anchorCtr="0">
            <a:noAutofit/>
          </a:bodyPr>
          <a:lstStyle/>
          <a:p>
            <a:pPr marL="0" lvl="0" indent="0" algn="ctr" rtl="0">
              <a:lnSpc>
                <a:spcPct val="100000"/>
              </a:lnSpc>
              <a:spcBef>
                <a:spcPts val="0"/>
              </a:spcBef>
              <a:spcAft>
                <a:spcPts val="0"/>
              </a:spcAft>
              <a:buSzPts val="1100"/>
              <a:buNone/>
            </a:pPr>
            <a:r>
              <a:rPr lang="en-US"/>
              <a:t>LRT2019</a:t>
            </a:r>
            <a:endParaRPr/>
          </a:p>
        </p:txBody>
      </p:sp>
    </p:spTree>
  </p:cSld>
  <p:clrMapOvr>
    <a:masterClrMapping/>
  </p:clrMapOvr>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708"/>
        <p:cNvGrpSpPr/>
        <p:nvPr/>
      </p:nvGrpSpPr>
      <p:grpSpPr>
        <a:xfrm>
          <a:off x="0" y="0"/>
          <a:ext cx="0" cy="0"/>
          <a:chOff x="0" y="0"/>
          <a:chExt cx="0" cy="0"/>
        </a:xfrm>
      </p:grpSpPr>
      <p:sp>
        <p:nvSpPr>
          <p:cNvPr id="709" name="Google Shape;709;p81"/>
          <p:cNvSpPr txBox="1">
            <a:spLocks noGrp="1"/>
          </p:cNvSpPr>
          <p:nvPr>
            <p:ph type="sldNum" idx="12"/>
          </p:nvPr>
        </p:nvSpPr>
        <p:spPr>
          <a:xfrm>
            <a:off x="6553200" y="6638437"/>
            <a:ext cx="2133600" cy="231600"/>
          </a:xfrm>
          <a:prstGeom prst="rect">
            <a:avLst/>
          </a:prstGeom>
          <a:noFill/>
          <a:ln>
            <a:noFill/>
          </a:ln>
        </p:spPr>
        <p:txBody>
          <a:bodyPr spcFirstLastPara="1" wrap="square" lIns="91425" tIns="45700" rIns="91425" bIns="45700" anchor="ctr" anchorCtr="0">
            <a:noAutofit/>
          </a:bodyPr>
          <a:lstStyle/>
          <a:p>
            <a:pPr marL="0" marR="0" lvl="0" indent="0" algn="r" rtl="0">
              <a:spcBef>
                <a:spcPts val="0"/>
              </a:spcBef>
              <a:spcAft>
                <a:spcPts val="0"/>
              </a:spcAft>
              <a:buNone/>
            </a:pPr>
            <a:fld id="{00000000-1234-1234-1234-123412341234}" type="slidenum">
              <a:rPr lang="en-US" sz="1200" b="0" i="0" u="none" strike="noStrike" cap="none">
                <a:solidFill>
                  <a:srgbClr val="898989"/>
                </a:solidFill>
                <a:latin typeface="Calibri"/>
                <a:ea typeface="Calibri"/>
                <a:cs typeface="Calibri"/>
                <a:sym typeface="Calibri"/>
              </a:rPr>
              <a:t>27</a:t>
            </a:fld>
            <a:endParaRPr sz="1200" b="0" i="0" u="none" strike="noStrike" cap="none">
              <a:solidFill>
                <a:srgbClr val="898989"/>
              </a:solidFill>
              <a:latin typeface="Calibri"/>
              <a:ea typeface="Calibri"/>
              <a:cs typeface="Calibri"/>
              <a:sym typeface="Calibri"/>
            </a:endParaRPr>
          </a:p>
        </p:txBody>
      </p:sp>
      <p:sp>
        <p:nvSpPr>
          <p:cNvPr id="710" name="Google Shape;710;p81"/>
          <p:cNvSpPr txBox="1"/>
          <p:nvPr/>
        </p:nvSpPr>
        <p:spPr>
          <a:xfrm>
            <a:off x="228600" y="1001825"/>
            <a:ext cx="8544000" cy="549300"/>
          </a:xfrm>
          <a:prstGeom prst="rect">
            <a:avLst/>
          </a:prstGeom>
          <a:noFill/>
          <a:ln>
            <a:noFill/>
          </a:ln>
        </p:spPr>
        <p:txBody>
          <a:bodyPr spcFirstLastPara="1" wrap="square" lIns="91425" tIns="45700" rIns="91425" bIns="45700" anchor="ctr" anchorCtr="0">
            <a:noAutofit/>
          </a:bodyPr>
          <a:lstStyle/>
          <a:p>
            <a:pPr marL="0" lvl="0" indent="0" algn="ctr" rtl="0">
              <a:lnSpc>
                <a:spcPct val="90000"/>
              </a:lnSpc>
              <a:spcBef>
                <a:spcPts val="0"/>
              </a:spcBef>
              <a:spcAft>
                <a:spcPts val="0"/>
              </a:spcAft>
              <a:buNone/>
            </a:pPr>
            <a:r>
              <a:rPr lang="en-US" sz="3900" b="1">
                <a:solidFill>
                  <a:srgbClr val="604A7B"/>
                </a:solidFill>
                <a:latin typeface="Calibri"/>
                <a:ea typeface="Calibri"/>
                <a:cs typeface="Calibri"/>
                <a:sym typeface="Calibri"/>
              </a:rPr>
              <a:t>BiPo-3 Backgrounds</a:t>
            </a:r>
            <a:endParaRPr sz="3900" b="1">
              <a:solidFill>
                <a:srgbClr val="604A7B"/>
              </a:solidFill>
              <a:latin typeface="Calibri"/>
              <a:ea typeface="Calibri"/>
              <a:cs typeface="Calibri"/>
              <a:sym typeface="Calibri"/>
            </a:endParaRPr>
          </a:p>
        </p:txBody>
      </p:sp>
      <p:sp>
        <p:nvSpPr>
          <p:cNvPr id="711" name="Google Shape;711;p81"/>
          <p:cNvSpPr txBox="1">
            <a:spLocks noGrp="1"/>
          </p:cNvSpPr>
          <p:nvPr>
            <p:ph type="dt" idx="10"/>
          </p:nvPr>
        </p:nvSpPr>
        <p:spPr>
          <a:xfrm>
            <a:off x="457200" y="6638437"/>
            <a:ext cx="2133600" cy="231600"/>
          </a:xfrm>
          <a:prstGeom prst="rect">
            <a:avLst/>
          </a:prstGeom>
          <a:noFill/>
          <a:ln>
            <a:noFill/>
          </a:ln>
        </p:spPr>
        <p:txBody>
          <a:bodyPr spcFirstLastPara="1" wrap="square" lIns="91425" tIns="45700" rIns="91425" bIns="45700" anchor="ctr" anchorCtr="0">
            <a:noAutofit/>
          </a:bodyPr>
          <a:lstStyle/>
          <a:p>
            <a:pPr marL="0" lvl="0" indent="0" algn="l" rtl="0">
              <a:lnSpc>
                <a:spcPct val="100000"/>
              </a:lnSpc>
              <a:spcBef>
                <a:spcPts val="0"/>
              </a:spcBef>
              <a:spcAft>
                <a:spcPts val="0"/>
              </a:spcAft>
              <a:buSzPts val="1400"/>
              <a:buNone/>
            </a:pPr>
            <a:r>
              <a:rPr lang="en-US"/>
              <a:t>21/05/19</a:t>
            </a:r>
            <a:endParaRPr/>
          </a:p>
        </p:txBody>
      </p:sp>
      <p:sp>
        <p:nvSpPr>
          <p:cNvPr id="712" name="Google Shape;712;p81"/>
          <p:cNvSpPr txBox="1">
            <a:spLocks noGrp="1"/>
          </p:cNvSpPr>
          <p:nvPr>
            <p:ph type="ftr" idx="11"/>
          </p:nvPr>
        </p:nvSpPr>
        <p:spPr>
          <a:xfrm>
            <a:off x="3124200" y="6638437"/>
            <a:ext cx="2895600" cy="231600"/>
          </a:xfrm>
          <a:prstGeom prst="rect">
            <a:avLst/>
          </a:prstGeom>
          <a:noFill/>
          <a:ln>
            <a:noFill/>
          </a:ln>
        </p:spPr>
        <p:txBody>
          <a:bodyPr spcFirstLastPara="1" wrap="square" lIns="91425" tIns="45700" rIns="91425" bIns="45700" anchor="ctr" anchorCtr="0">
            <a:noAutofit/>
          </a:bodyPr>
          <a:lstStyle/>
          <a:p>
            <a:pPr marL="0" lvl="0" indent="0" algn="ctr" rtl="0">
              <a:lnSpc>
                <a:spcPct val="100000"/>
              </a:lnSpc>
              <a:spcBef>
                <a:spcPts val="0"/>
              </a:spcBef>
              <a:spcAft>
                <a:spcPts val="0"/>
              </a:spcAft>
              <a:buSzPts val="1100"/>
              <a:buNone/>
            </a:pPr>
            <a:r>
              <a:rPr lang="en-US"/>
              <a:t>LRT2019</a:t>
            </a:r>
            <a:endParaRPr/>
          </a:p>
        </p:txBody>
      </p:sp>
      <p:pic>
        <p:nvPicPr>
          <p:cNvPr id="713" name="Google Shape;713;p81"/>
          <p:cNvPicPr preferRelativeResize="0"/>
          <p:nvPr/>
        </p:nvPicPr>
        <p:blipFill>
          <a:blip r:embed="rId3">
            <a:alphaModFix/>
          </a:blip>
          <a:stretch>
            <a:fillRect/>
          </a:stretch>
        </p:blipFill>
        <p:spPr>
          <a:xfrm>
            <a:off x="85175" y="1779725"/>
            <a:ext cx="5000625" cy="1666875"/>
          </a:xfrm>
          <a:prstGeom prst="rect">
            <a:avLst/>
          </a:prstGeom>
          <a:noFill/>
          <a:ln>
            <a:noFill/>
          </a:ln>
        </p:spPr>
      </p:pic>
      <p:pic>
        <p:nvPicPr>
          <p:cNvPr id="714" name="Google Shape;714;p81"/>
          <p:cNvPicPr preferRelativeResize="0"/>
          <p:nvPr/>
        </p:nvPicPr>
        <p:blipFill>
          <a:blip r:embed="rId4">
            <a:alphaModFix/>
          </a:blip>
          <a:stretch>
            <a:fillRect/>
          </a:stretch>
        </p:blipFill>
        <p:spPr>
          <a:xfrm>
            <a:off x="5085800" y="2007775"/>
            <a:ext cx="4058200" cy="1210775"/>
          </a:xfrm>
          <a:prstGeom prst="rect">
            <a:avLst/>
          </a:prstGeom>
          <a:noFill/>
          <a:ln>
            <a:noFill/>
          </a:ln>
        </p:spPr>
      </p:pic>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718"/>
        <p:cNvGrpSpPr/>
        <p:nvPr/>
      </p:nvGrpSpPr>
      <p:grpSpPr>
        <a:xfrm>
          <a:off x="0" y="0"/>
          <a:ext cx="0" cy="0"/>
          <a:chOff x="0" y="0"/>
          <a:chExt cx="0" cy="0"/>
        </a:xfrm>
      </p:grpSpPr>
      <p:sp>
        <p:nvSpPr>
          <p:cNvPr id="719" name="Google Shape;719;p82"/>
          <p:cNvSpPr txBox="1">
            <a:spLocks noGrp="1"/>
          </p:cNvSpPr>
          <p:nvPr>
            <p:ph type="sldNum" idx="12"/>
          </p:nvPr>
        </p:nvSpPr>
        <p:spPr>
          <a:xfrm>
            <a:off x="6553200" y="6638437"/>
            <a:ext cx="2133600" cy="231600"/>
          </a:xfrm>
          <a:prstGeom prst="rect">
            <a:avLst/>
          </a:prstGeom>
          <a:noFill/>
          <a:ln>
            <a:noFill/>
          </a:ln>
        </p:spPr>
        <p:txBody>
          <a:bodyPr spcFirstLastPara="1" wrap="square" lIns="91425" tIns="45700" rIns="91425" bIns="45700" anchor="ctr" anchorCtr="0">
            <a:noAutofit/>
          </a:bodyPr>
          <a:lstStyle/>
          <a:p>
            <a:pPr marL="0" marR="0" lvl="0" indent="0" algn="r" rtl="0">
              <a:spcBef>
                <a:spcPts val="0"/>
              </a:spcBef>
              <a:spcAft>
                <a:spcPts val="0"/>
              </a:spcAft>
              <a:buNone/>
            </a:pPr>
            <a:fld id="{00000000-1234-1234-1234-123412341234}" type="slidenum">
              <a:rPr lang="en-US" sz="1200" b="0" i="0" u="none" strike="noStrike" cap="none">
                <a:solidFill>
                  <a:srgbClr val="898989"/>
                </a:solidFill>
                <a:latin typeface="Calibri"/>
                <a:ea typeface="Calibri"/>
                <a:cs typeface="Calibri"/>
                <a:sym typeface="Calibri"/>
              </a:rPr>
              <a:t>28</a:t>
            </a:fld>
            <a:endParaRPr sz="1200" b="0" i="0" u="none" strike="noStrike" cap="none">
              <a:solidFill>
                <a:srgbClr val="898989"/>
              </a:solidFill>
              <a:latin typeface="Calibri"/>
              <a:ea typeface="Calibri"/>
              <a:cs typeface="Calibri"/>
              <a:sym typeface="Calibri"/>
            </a:endParaRPr>
          </a:p>
        </p:txBody>
      </p:sp>
      <p:sp>
        <p:nvSpPr>
          <p:cNvPr id="720" name="Google Shape;720;p82"/>
          <p:cNvSpPr txBox="1"/>
          <p:nvPr/>
        </p:nvSpPr>
        <p:spPr>
          <a:xfrm>
            <a:off x="228600" y="1001825"/>
            <a:ext cx="8544000" cy="549300"/>
          </a:xfrm>
          <a:prstGeom prst="rect">
            <a:avLst/>
          </a:prstGeom>
          <a:noFill/>
          <a:ln>
            <a:noFill/>
          </a:ln>
        </p:spPr>
        <p:txBody>
          <a:bodyPr spcFirstLastPara="1" wrap="square" lIns="91425" tIns="45700" rIns="91425" bIns="45700" anchor="ctr" anchorCtr="0">
            <a:noAutofit/>
          </a:bodyPr>
          <a:lstStyle/>
          <a:p>
            <a:pPr marL="0" lvl="0" indent="0" algn="ctr" rtl="0">
              <a:lnSpc>
                <a:spcPct val="90000"/>
              </a:lnSpc>
              <a:spcBef>
                <a:spcPts val="0"/>
              </a:spcBef>
              <a:spcAft>
                <a:spcPts val="0"/>
              </a:spcAft>
              <a:buNone/>
            </a:pPr>
            <a:r>
              <a:rPr lang="en-US" sz="3900" b="1">
                <a:solidFill>
                  <a:srgbClr val="604A7B"/>
                </a:solidFill>
                <a:latin typeface="Calibri"/>
                <a:ea typeface="Calibri"/>
                <a:cs typeface="Calibri"/>
                <a:sym typeface="Calibri"/>
              </a:rPr>
              <a:t>First Background Run</a:t>
            </a:r>
            <a:endParaRPr sz="3900" b="1">
              <a:solidFill>
                <a:srgbClr val="604A7B"/>
              </a:solidFill>
              <a:latin typeface="Calibri"/>
              <a:ea typeface="Calibri"/>
              <a:cs typeface="Calibri"/>
              <a:sym typeface="Calibri"/>
            </a:endParaRPr>
          </a:p>
        </p:txBody>
      </p:sp>
      <p:pic>
        <p:nvPicPr>
          <p:cNvPr id="721" name="Google Shape;721;p82"/>
          <p:cNvPicPr preferRelativeResize="0"/>
          <p:nvPr/>
        </p:nvPicPr>
        <p:blipFill>
          <a:blip r:embed="rId3">
            <a:alphaModFix/>
          </a:blip>
          <a:stretch>
            <a:fillRect/>
          </a:stretch>
        </p:blipFill>
        <p:spPr>
          <a:xfrm>
            <a:off x="152400" y="1703525"/>
            <a:ext cx="8839201" cy="3828444"/>
          </a:xfrm>
          <a:prstGeom prst="rect">
            <a:avLst/>
          </a:prstGeom>
          <a:noFill/>
          <a:ln>
            <a:noFill/>
          </a:ln>
        </p:spPr>
      </p:pic>
      <p:sp>
        <p:nvSpPr>
          <p:cNvPr id="722" name="Google Shape;722;p82"/>
          <p:cNvSpPr txBox="1"/>
          <p:nvPr/>
        </p:nvSpPr>
        <p:spPr>
          <a:xfrm>
            <a:off x="152400" y="5531975"/>
            <a:ext cx="5097000" cy="5946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US" sz="1800"/>
              <a:t>With stainless steel sample tray. </a:t>
            </a:r>
            <a:endParaRPr sz="1800"/>
          </a:p>
        </p:txBody>
      </p:sp>
      <p:sp>
        <p:nvSpPr>
          <p:cNvPr id="723" name="Google Shape;723;p82"/>
          <p:cNvSpPr txBox="1">
            <a:spLocks noGrp="1"/>
          </p:cNvSpPr>
          <p:nvPr>
            <p:ph type="dt" idx="10"/>
          </p:nvPr>
        </p:nvSpPr>
        <p:spPr>
          <a:xfrm>
            <a:off x="457200" y="6638437"/>
            <a:ext cx="2133600" cy="231600"/>
          </a:xfrm>
          <a:prstGeom prst="rect">
            <a:avLst/>
          </a:prstGeom>
          <a:noFill/>
          <a:ln>
            <a:noFill/>
          </a:ln>
        </p:spPr>
        <p:txBody>
          <a:bodyPr spcFirstLastPara="1" wrap="square" lIns="91425" tIns="45700" rIns="91425" bIns="45700" anchor="ctr" anchorCtr="0">
            <a:noAutofit/>
          </a:bodyPr>
          <a:lstStyle/>
          <a:p>
            <a:pPr marL="0" lvl="0" indent="0" algn="l" rtl="0">
              <a:lnSpc>
                <a:spcPct val="100000"/>
              </a:lnSpc>
              <a:spcBef>
                <a:spcPts val="0"/>
              </a:spcBef>
              <a:spcAft>
                <a:spcPts val="0"/>
              </a:spcAft>
              <a:buSzPts val="1400"/>
              <a:buNone/>
            </a:pPr>
            <a:r>
              <a:rPr lang="en-US"/>
              <a:t>21/05/19</a:t>
            </a:r>
            <a:endParaRPr/>
          </a:p>
        </p:txBody>
      </p:sp>
      <p:sp>
        <p:nvSpPr>
          <p:cNvPr id="724" name="Google Shape;724;p82"/>
          <p:cNvSpPr txBox="1">
            <a:spLocks noGrp="1"/>
          </p:cNvSpPr>
          <p:nvPr>
            <p:ph type="ftr" idx="11"/>
          </p:nvPr>
        </p:nvSpPr>
        <p:spPr>
          <a:xfrm>
            <a:off x="3124200" y="6638437"/>
            <a:ext cx="2895600" cy="231600"/>
          </a:xfrm>
          <a:prstGeom prst="rect">
            <a:avLst/>
          </a:prstGeom>
          <a:noFill/>
          <a:ln>
            <a:noFill/>
          </a:ln>
        </p:spPr>
        <p:txBody>
          <a:bodyPr spcFirstLastPara="1" wrap="square" lIns="91425" tIns="45700" rIns="91425" bIns="45700" anchor="ctr" anchorCtr="0">
            <a:noAutofit/>
          </a:bodyPr>
          <a:lstStyle/>
          <a:p>
            <a:pPr marL="0" lvl="0" indent="0" algn="ctr" rtl="0">
              <a:lnSpc>
                <a:spcPct val="100000"/>
              </a:lnSpc>
              <a:spcBef>
                <a:spcPts val="0"/>
              </a:spcBef>
              <a:spcAft>
                <a:spcPts val="0"/>
              </a:spcAft>
              <a:buSzPts val="1100"/>
              <a:buNone/>
            </a:pPr>
            <a:r>
              <a:rPr lang="en-US"/>
              <a:t>LRT2019</a:t>
            </a:r>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728"/>
        <p:cNvGrpSpPr/>
        <p:nvPr/>
      </p:nvGrpSpPr>
      <p:grpSpPr>
        <a:xfrm>
          <a:off x="0" y="0"/>
          <a:ext cx="0" cy="0"/>
          <a:chOff x="0" y="0"/>
          <a:chExt cx="0" cy="0"/>
        </a:xfrm>
      </p:grpSpPr>
      <p:sp>
        <p:nvSpPr>
          <p:cNvPr id="729" name="Google Shape;729;p83"/>
          <p:cNvSpPr txBox="1">
            <a:spLocks noGrp="1"/>
          </p:cNvSpPr>
          <p:nvPr>
            <p:ph type="sldNum" idx="12"/>
          </p:nvPr>
        </p:nvSpPr>
        <p:spPr>
          <a:xfrm>
            <a:off x="6553200" y="6638437"/>
            <a:ext cx="2133600" cy="231600"/>
          </a:xfrm>
          <a:prstGeom prst="rect">
            <a:avLst/>
          </a:prstGeom>
          <a:noFill/>
          <a:ln>
            <a:noFill/>
          </a:ln>
        </p:spPr>
        <p:txBody>
          <a:bodyPr spcFirstLastPara="1" wrap="square" lIns="91425" tIns="45700" rIns="91425" bIns="45700" anchor="ctr" anchorCtr="0">
            <a:noAutofit/>
          </a:bodyPr>
          <a:lstStyle/>
          <a:p>
            <a:pPr marL="0" marR="0" lvl="0" indent="0" algn="r" rtl="0">
              <a:spcBef>
                <a:spcPts val="0"/>
              </a:spcBef>
              <a:spcAft>
                <a:spcPts val="0"/>
              </a:spcAft>
              <a:buNone/>
            </a:pPr>
            <a:fld id="{00000000-1234-1234-1234-123412341234}" type="slidenum">
              <a:rPr lang="en-US" sz="1200" b="0" i="0" u="none" strike="noStrike" cap="none">
                <a:solidFill>
                  <a:srgbClr val="898989"/>
                </a:solidFill>
                <a:latin typeface="Calibri"/>
                <a:ea typeface="Calibri"/>
                <a:cs typeface="Calibri"/>
                <a:sym typeface="Calibri"/>
              </a:rPr>
              <a:t>29</a:t>
            </a:fld>
            <a:endParaRPr sz="1200" b="0" i="0" u="none" strike="noStrike" cap="none">
              <a:solidFill>
                <a:srgbClr val="898989"/>
              </a:solidFill>
              <a:latin typeface="Calibri"/>
              <a:ea typeface="Calibri"/>
              <a:cs typeface="Calibri"/>
              <a:sym typeface="Calibri"/>
            </a:endParaRPr>
          </a:p>
        </p:txBody>
      </p:sp>
      <p:sp>
        <p:nvSpPr>
          <p:cNvPr id="730" name="Google Shape;730;p83"/>
          <p:cNvSpPr txBox="1"/>
          <p:nvPr/>
        </p:nvSpPr>
        <p:spPr>
          <a:xfrm>
            <a:off x="228600" y="1001825"/>
            <a:ext cx="8544000" cy="549300"/>
          </a:xfrm>
          <a:prstGeom prst="rect">
            <a:avLst/>
          </a:prstGeom>
          <a:noFill/>
          <a:ln>
            <a:noFill/>
          </a:ln>
        </p:spPr>
        <p:txBody>
          <a:bodyPr spcFirstLastPara="1" wrap="square" lIns="91425" tIns="45700" rIns="91425" bIns="45700" anchor="ctr" anchorCtr="0">
            <a:noAutofit/>
          </a:bodyPr>
          <a:lstStyle/>
          <a:p>
            <a:pPr marL="0" lvl="0" indent="0" algn="ctr" rtl="0">
              <a:lnSpc>
                <a:spcPct val="90000"/>
              </a:lnSpc>
              <a:spcBef>
                <a:spcPts val="0"/>
              </a:spcBef>
              <a:spcAft>
                <a:spcPts val="0"/>
              </a:spcAft>
              <a:buNone/>
            </a:pPr>
            <a:r>
              <a:rPr lang="en-US" sz="3900" b="1">
                <a:solidFill>
                  <a:srgbClr val="604A7B"/>
                </a:solidFill>
                <a:latin typeface="Calibri"/>
                <a:ea typeface="Calibri"/>
                <a:cs typeface="Calibri"/>
                <a:sym typeface="Calibri"/>
              </a:rPr>
              <a:t>First Background Run</a:t>
            </a:r>
            <a:endParaRPr sz="3900" b="1">
              <a:solidFill>
                <a:srgbClr val="604A7B"/>
              </a:solidFill>
              <a:latin typeface="Calibri"/>
              <a:ea typeface="Calibri"/>
              <a:cs typeface="Calibri"/>
              <a:sym typeface="Calibri"/>
            </a:endParaRPr>
          </a:p>
        </p:txBody>
      </p:sp>
      <p:pic>
        <p:nvPicPr>
          <p:cNvPr id="731" name="Google Shape;731;p83"/>
          <p:cNvPicPr preferRelativeResize="0"/>
          <p:nvPr/>
        </p:nvPicPr>
        <p:blipFill>
          <a:blip r:embed="rId3">
            <a:alphaModFix/>
          </a:blip>
          <a:stretch>
            <a:fillRect/>
          </a:stretch>
        </p:blipFill>
        <p:spPr>
          <a:xfrm>
            <a:off x="152400" y="1626900"/>
            <a:ext cx="7823128" cy="3687124"/>
          </a:xfrm>
          <a:prstGeom prst="rect">
            <a:avLst/>
          </a:prstGeom>
          <a:noFill/>
          <a:ln>
            <a:noFill/>
          </a:ln>
        </p:spPr>
      </p:pic>
      <p:pic>
        <p:nvPicPr>
          <p:cNvPr id="732" name="Google Shape;732;p83"/>
          <p:cNvPicPr preferRelativeResize="0"/>
          <p:nvPr/>
        </p:nvPicPr>
        <p:blipFill>
          <a:blip r:embed="rId4">
            <a:alphaModFix/>
          </a:blip>
          <a:stretch>
            <a:fillRect/>
          </a:stretch>
        </p:blipFill>
        <p:spPr>
          <a:xfrm>
            <a:off x="7920950" y="1680525"/>
            <a:ext cx="1223050" cy="3062600"/>
          </a:xfrm>
          <a:prstGeom prst="rect">
            <a:avLst/>
          </a:prstGeom>
          <a:noFill/>
          <a:ln>
            <a:noFill/>
          </a:ln>
        </p:spPr>
      </p:pic>
      <p:sp>
        <p:nvSpPr>
          <p:cNvPr id="733" name="Google Shape;733;p83"/>
          <p:cNvSpPr txBox="1">
            <a:spLocks noGrp="1"/>
          </p:cNvSpPr>
          <p:nvPr>
            <p:ph type="dt" idx="10"/>
          </p:nvPr>
        </p:nvSpPr>
        <p:spPr>
          <a:xfrm>
            <a:off x="457200" y="6638437"/>
            <a:ext cx="2133600" cy="231600"/>
          </a:xfrm>
          <a:prstGeom prst="rect">
            <a:avLst/>
          </a:prstGeom>
          <a:noFill/>
          <a:ln>
            <a:noFill/>
          </a:ln>
        </p:spPr>
        <p:txBody>
          <a:bodyPr spcFirstLastPara="1" wrap="square" lIns="91425" tIns="45700" rIns="91425" bIns="45700" anchor="ctr" anchorCtr="0">
            <a:noAutofit/>
          </a:bodyPr>
          <a:lstStyle/>
          <a:p>
            <a:pPr marL="0" lvl="0" indent="0" algn="l" rtl="0">
              <a:lnSpc>
                <a:spcPct val="100000"/>
              </a:lnSpc>
              <a:spcBef>
                <a:spcPts val="0"/>
              </a:spcBef>
              <a:spcAft>
                <a:spcPts val="0"/>
              </a:spcAft>
              <a:buSzPts val="1400"/>
              <a:buNone/>
            </a:pPr>
            <a:r>
              <a:rPr lang="en-US"/>
              <a:t>21/05/19</a:t>
            </a:r>
            <a:endParaRPr/>
          </a:p>
        </p:txBody>
      </p:sp>
      <p:sp>
        <p:nvSpPr>
          <p:cNvPr id="734" name="Google Shape;734;p83"/>
          <p:cNvSpPr txBox="1">
            <a:spLocks noGrp="1"/>
          </p:cNvSpPr>
          <p:nvPr>
            <p:ph type="ftr" idx="11"/>
          </p:nvPr>
        </p:nvSpPr>
        <p:spPr>
          <a:xfrm>
            <a:off x="3124200" y="6638437"/>
            <a:ext cx="2895600" cy="231600"/>
          </a:xfrm>
          <a:prstGeom prst="rect">
            <a:avLst/>
          </a:prstGeom>
          <a:noFill/>
          <a:ln>
            <a:noFill/>
          </a:ln>
        </p:spPr>
        <p:txBody>
          <a:bodyPr spcFirstLastPara="1" wrap="square" lIns="91425" tIns="45700" rIns="91425" bIns="45700" anchor="ctr" anchorCtr="0">
            <a:noAutofit/>
          </a:bodyPr>
          <a:lstStyle/>
          <a:p>
            <a:pPr marL="0" lvl="0" indent="0" algn="ctr" rtl="0">
              <a:lnSpc>
                <a:spcPct val="100000"/>
              </a:lnSpc>
              <a:spcBef>
                <a:spcPts val="0"/>
              </a:spcBef>
              <a:spcAft>
                <a:spcPts val="0"/>
              </a:spcAft>
              <a:buSzPts val="1100"/>
              <a:buNone/>
            </a:pPr>
            <a:r>
              <a:rPr lang="en-US"/>
              <a:t>LRT2019</a:t>
            </a:r>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363"/>
        <p:cNvGrpSpPr/>
        <p:nvPr/>
      </p:nvGrpSpPr>
      <p:grpSpPr>
        <a:xfrm>
          <a:off x="0" y="0"/>
          <a:ext cx="0" cy="0"/>
          <a:chOff x="0" y="0"/>
          <a:chExt cx="0" cy="0"/>
        </a:xfrm>
      </p:grpSpPr>
      <p:sp>
        <p:nvSpPr>
          <p:cNvPr id="364" name="Google Shape;364;p57"/>
          <p:cNvSpPr txBox="1">
            <a:spLocks noGrp="1"/>
          </p:cNvSpPr>
          <p:nvPr>
            <p:ph type="sldNum" idx="12"/>
          </p:nvPr>
        </p:nvSpPr>
        <p:spPr>
          <a:xfrm>
            <a:off x="6553200" y="6638437"/>
            <a:ext cx="2133600" cy="231600"/>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rgbClr val="898989"/>
                </a:solidFill>
                <a:latin typeface="Calibri"/>
                <a:ea typeface="Calibri"/>
                <a:cs typeface="Calibri"/>
                <a:sym typeface="Calibri"/>
              </a:rPr>
              <a:t>3</a:t>
            </a:fld>
            <a:endParaRPr sz="1200" b="0" i="0" u="none" strike="noStrike" cap="none">
              <a:solidFill>
                <a:srgbClr val="898989"/>
              </a:solidFill>
              <a:latin typeface="Calibri"/>
              <a:ea typeface="Calibri"/>
              <a:cs typeface="Calibri"/>
              <a:sym typeface="Calibri"/>
            </a:endParaRPr>
          </a:p>
        </p:txBody>
      </p:sp>
      <p:sp>
        <p:nvSpPr>
          <p:cNvPr id="365" name="Google Shape;365;p57"/>
          <p:cNvSpPr txBox="1"/>
          <p:nvPr/>
        </p:nvSpPr>
        <p:spPr>
          <a:xfrm>
            <a:off x="0" y="977850"/>
            <a:ext cx="9144000" cy="561600"/>
          </a:xfrm>
          <a:prstGeom prst="rect">
            <a:avLst/>
          </a:prstGeom>
          <a:no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3600"/>
              <a:buFont typeface="Arial"/>
              <a:buNone/>
            </a:pPr>
            <a:r>
              <a:rPr lang="en-US" sz="3600" b="1" i="0" u="none" strike="noStrike" cap="none">
                <a:solidFill>
                  <a:srgbClr val="604A7B"/>
                </a:solidFill>
                <a:latin typeface="Calibri"/>
                <a:ea typeface="Calibri"/>
                <a:cs typeface="Calibri"/>
                <a:sym typeface="Calibri"/>
              </a:rPr>
              <a:t>Neutrinoless Double Beta Decay</a:t>
            </a:r>
            <a:endParaRPr sz="3600" b="1" i="0" u="none" strike="noStrike" cap="none">
              <a:solidFill>
                <a:srgbClr val="000000"/>
              </a:solidFill>
              <a:latin typeface="Calibri"/>
              <a:ea typeface="Calibri"/>
              <a:cs typeface="Calibri"/>
              <a:sym typeface="Calibri"/>
            </a:endParaRPr>
          </a:p>
        </p:txBody>
      </p:sp>
      <p:sp>
        <p:nvSpPr>
          <p:cNvPr id="366" name="Google Shape;366;p57"/>
          <p:cNvSpPr txBox="1"/>
          <p:nvPr/>
        </p:nvSpPr>
        <p:spPr>
          <a:xfrm>
            <a:off x="123775" y="1618116"/>
            <a:ext cx="2095500" cy="369300"/>
          </a:xfrm>
          <a:prstGeom prst="rect">
            <a:avLst/>
          </a:prstGeom>
          <a:noFill/>
          <a:ln>
            <a:noFill/>
          </a:ln>
        </p:spPr>
        <p:txBody>
          <a:bodyPr spcFirstLastPara="1" wrap="square" lIns="91425" tIns="45700" rIns="91425" bIns="45700" anchor="t" anchorCtr="0">
            <a:noAutofit/>
          </a:bodyPr>
          <a:lstStyle/>
          <a:p>
            <a:pPr marL="285750" marR="0" lvl="0" indent="-285750" algn="l" rtl="0">
              <a:lnSpc>
                <a:spcPct val="100000"/>
              </a:lnSpc>
              <a:spcBef>
                <a:spcPts val="0"/>
              </a:spcBef>
              <a:spcAft>
                <a:spcPts val="0"/>
              </a:spcAft>
              <a:buClr>
                <a:srgbClr val="000000"/>
              </a:buClr>
              <a:buSzPts val="1800"/>
              <a:buFont typeface="Noto Sans Symbols"/>
              <a:buChar char="❖"/>
            </a:pPr>
            <a:r>
              <a:rPr lang="en-US" sz="1800" b="0" i="0" u="none" strike="noStrike" cap="none">
                <a:solidFill>
                  <a:srgbClr val="000000"/>
                </a:solidFill>
                <a:latin typeface="Arial"/>
                <a:ea typeface="Arial"/>
                <a:cs typeface="Arial"/>
                <a:sym typeface="Arial"/>
              </a:rPr>
              <a:t>Detector recipe:</a:t>
            </a:r>
            <a:endParaRPr sz="1800" b="0" i="0" u="none" strike="noStrike" cap="none">
              <a:solidFill>
                <a:srgbClr val="000000"/>
              </a:solidFill>
              <a:latin typeface="Arial"/>
              <a:ea typeface="Arial"/>
              <a:cs typeface="Arial"/>
              <a:sym typeface="Arial"/>
            </a:endParaRPr>
          </a:p>
        </p:txBody>
      </p:sp>
      <p:sp>
        <p:nvSpPr>
          <p:cNvPr id="367" name="Google Shape;367;p57"/>
          <p:cNvSpPr txBox="1"/>
          <p:nvPr/>
        </p:nvSpPr>
        <p:spPr>
          <a:xfrm>
            <a:off x="1902400" y="6034225"/>
            <a:ext cx="5407500" cy="623700"/>
          </a:xfrm>
          <a:prstGeom prst="rect">
            <a:avLst/>
          </a:prstGeom>
          <a:noFill/>
          <a:ln>
            <a:noFill/>
          </a:ln>
        </p:spPr>
        <p:txBody>
          <a:bodyPr spcFirstLastPara="1" wrap="square" lIns="91425" tIns="45700" rIns="91425" bIns="45700" anchor="t" anchorCtr="0">
            <a:noAutofit/>
          </a:bodyPr>
          <a:lstStyle/>
          <a:p>
            <a:pPr marL="0" marR="0" lvl="0" indent="0" algn="ctr" rtl="0">
              <a:lnSpc>
                <a:spcPct val="100000"/>
              </a:lnSpc>
              <a:spcBef>
                <a:spcPts val="0"/>
              </a:spcBef>
              <a:spcAft>
                <a:spcPts val="0"/>
              </a:spcAft>
              <a:buNone/>
            </a:pPr>
            <a:r>
              <a:rPr lang="en-US" sz="1800" b="1" i="0" u="none" strike="noStrike" cap="none">
                <a:solidFill>
                  <a:srgbClr val="FF0000"/>
                </a:solidFill>
                <a:latin typeface="Arial"/>
                <a:ea typeface="Arial"/>
                <a:cs typeface="Arial"/>
                <a:sym typeface="Arial"/>
              </a:rPr>
              <a:t>Golden rule: </a:t>
            </a:r>
            <a:r>
              <a:rPr lang="en-US" sz="1800" b="0" i="0" u="none" strike="noStrike" cap="none">
                <a:solidFill>
                  <a:srgbClr val="FF0000"/>
                </a:solidFill>
                <a:latin typeface="Arial"/>
                <a:ea typeface="Arial"/>
                <a:cs typeface="Arial"/>
                <a:sym typeface="Arial"/>
              </a:rPr>
              <a:t>Everything is radioactive</a:t>
            </a:r>
            <a:r>
              <a:rPr lang="en-US" sz="1800">
                <a:solidFill>
                  <a:srgbClr val="FF0000"/>
                </a:solidFill>
              </a:rPr>
              <a:t>, quantify </a:t>
            </a:r>
            <a:endParaRPr sz="1800">
              <a:solidFill>
                <a:srgbClr val="FF0000"/>
              </a:solidFill>
            </a:endParaRPr>
          </a:p>
          <a:p>
            <a:pPr marL="0" marR="0" lvl="0" indent="0" algn="ctr" rtl="0">
              <a:lnSpc>
                <a:spcPct val="100000"/>
              </a:lnSpc>
              <a:spcBef>
                <a:spcPts val="0"/>
              </a:spcBef>
              <a:spcAft>
                <a:spcPts val="0"/>
              </a:spcAft>
              <a:buNone/>
            </a:pPr>
            <a:r>
              <a:rPr lang="en-US" sz="1800">
                <a:solidFill>
                  <a:srgbClr val="FF0000"/>
                </a:solidFill>
              </a:rPr>
              <a:t>         panic level via</a:t>
            </a:r>
            <a:r>
              <a:rPr lang="en-US" sz="1800" b="0" i="0" u="none" strike="noStrike" cap="none">
                <a:solidFill>
                  <a:srgbClr val="FF0000"/>
                </a:solidFill>
                <a:latin typeface="Arial"/>
                <a:ea typeface="Arial"/>
                <a:cs typeface="Arial"/>
                <a:sym typeface="Arial"/>
              </a:rPr>
              <a:t> screening. </a:t>
            </a:r>
            <a:endParaRPr sz="1800" b="0" i="0" u="none" strike="noStrike" cap="none">
              <a:solidFill>
                <a:srgbClr val="FF0000"/>
              </a:solidFill>
              <a:latin typeface="Arial"/>
              <a:ea typeface="Arial"/>
              <a:cs typeface="Arial"/>
              <a:sym typeface="Arial"/>
            </a:endParaRPr>
          </a:p>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pic>
        <p:nvPicPr>
          <p:cNvPr id="368" name="Google Shape;368;p57" descr="Screen Shot 2018-12-05 at 22.12.31.png"/>
          <p:cNvPicPr preferRelativeResize="0"/>
          <p:nvPr/>
        </p:nvPicPr>
        <p:blipFill rotWithShape="1">
          <a:blip r:embed="rId3">
            <a:alphaModFix/>
          </a:blip>
          <a:srcRect/>
          <a:stretch/>
        </p:blipFill>
        <p:spPr>
          <a:xfrm>
            <a:off x="3117796" y="1465716"/>
            <a:ext cx="3530382" cy="1337481"/>
          </a:xfrm>
          <a:prstGeom prst="rect">
            <a:avLst/>
          </a:prstGeom>
          <a:noFill/>
          <a:ln>
            <a:noFill/>
          </a:ln>
        </p:spPr>
      </p:pic>
      <p:pic>
        <p:nvPicPr>
          <p:cNvPr id="369" name="Google Shape;369;p57" descr="Screen Shot 2018-12-05 at 22.14.33.png"/>
          <p:cNvPicPr preferRelativeResize="0"/>
          <p:nvPr/>
        </p:nvPicPr>
        <p:blipFill rotWithShape="1">
          <a:blip r:embed="rId4">
            <a:alphaModFix/>
          </a:blip>
          <a:srcRect/>
          <a:stretch/>
        </p:blipFill>
        <p:spPr>
          <a:xfrm>
            <a:off x="123775" y="2935175"/>
            <a:ext cx="2514051" cy="2966085"/>
          </a:xfrm>
          <a:prstGeom prst="rect">
            <a:avLst/>
          </a:prstGeom>
          <a:noFill/>
          <a:ln>
            <a:noFill/>
          </a:ln>
        </p:spPr>
      </p:pic>
      <p:pic>
        <p:nvPicPr>
          <p:cNvPr id="370" name="Google Shape;370;p57" descr="Screen Shot 2018-12-05 at 22.17.17.png"/>
          <p:cNvPicPr preferRelativeResize="0"/>
          <p:nvPr/>
        </p:nvPicPr>
        <p:blipFill rotWithShape="1">
          <a:blip r:embed="rId5">
            <a:alphaModFix/>
          </a:blip>
          <a:srcRect/>
          <a:stretch/>
        </p:blipFill>
        <p:spPr>
          <a:xfrm>
            <a:off x="4978259" y="2967468"/>
            <a:ext cx="4083117" cy="2933794"/>
          </a:xfrm>
          <a:prstGeom prst="rect">
            <a:avLst/>
          </a:prstGeom>
          <a:noFill/>
          <a:ln>
            <a:noFill/>
          </a:ln>
        </p:spPr>
      </p:pic>
      <p:pic>
        <p:nvPicPr>
          <p:cNvPr id="371" name="Google Shape;371;p57" descr="Screen Shot 2018-12-05 at 22.18.57.png"/>
          <p:cNvPicPr preferRelativeResize="0"/>
          <p:nvPr/>
        </p:nvPicPr>
        <p:blipFill rotWithShape="1">
          <a:blip r:embed="rId6">
            <a:alphaModFix/>
          </a:blip>
          <a:srcRect/>
          <a:stretch/>
        </p:blipFill>
        <p:spPr>
          <a:xfrm>
            <a:off x="2964468" y="2935176"/>
            <a:ext cx="1800257" cy="2966086"/>
          </a:xfrm>
          <a:prstGeom prst="rect">
            <a:avLst/>
          </a:prstGeom>
          <a:noFill/>
          <a:ln>
            <a:noFill/>
          </a:ln>
        </p:spPr>
      </p:pic>
      <p:cxnSp>
        <p:nvCxnSpPr>
          <p:cNvPr id="372" name="Google Shape;372;p57"/>
          <p:cNvCxnSpPr>
            <a:endCxn id="369" idx="0"/>
          </p:cNvCxnSpPr>
          <p:nvPr/>
        </p:nvCxnSpPr>
        <p:spPr>
          <a:xfrm flipH="1">
            <a:off x="1380801" y="2353775"/>
            <a:ext cx="2822400" cy="581400"/>
          </a:xfrm>
          <a:prstGeom prst="straightConnector1">
            <a:avLst/>
          </a:prstGeom>
          <a:noFill/>
          <a:ln w="25400" cap="flat" cmpd="sng">
            <a:solidFill>
              <a:schemeClr val="dk1"/>
            </a:solidFill>
            <a:prstDash val="solid"/>
            <a:round/>
            <a:headEnd type="none" w="sm" len="sm"/>
            <a:tailEnd type="stealth" w="med" len="med"/>
          </a:ln>
          <a:effectLst>
            <a:outerShdw blurRad="40000" dist="20000" dir="5400000" rotWithShape="0">
              <a:srgbClr val="000000">
                <a:alpha val="37650"/>
              </a:srgbClr>
            </a:outerShdw>
          </a:effectLst>
        </p:spPr>
      </p:cxnSp>
      <p:cxnSp>
        <p:nvCxnSpPr>
          <p:cNvPr id="373" name="Google Shape;373;p57"/>
          <p:cNvCxnSpPr/>
          <p:nvPr/>
        </p:nvCxnSpPr>
        <p:spPr>
          <a:xfrm flipH="1">
            <a:off x="4203307" y="2353678"/>
            <a:ext cx="370800" cy="581400"/>
          </a:xfrm>
          <a:prstGeom prst="straightConnector1">
            <a:avLst/>
          </a:prstGeom>
          <a:noFill/>
          <a:ln w="25400" cap="flat" cmpd="sng">
            <a:solidFill>
              <a:schemeClr val="accent2"/>
            </a:solidFill>
            <a:prstDash val="solid"/>
            <a:round/>
            <a:headEnd type="none" w="sm" len="sm"/>
            <a:tailEnd type="stealth" w="med" len="med"/>
          </a:ln>
          <a:effectLst>
            <a:outerShdw blurRad="40000" dist="20000" dir="5400000" rotWithShape="0">
              <a:srgbClr val="000000">
                <a:alpha val="37650"/>
              </a:srgbClr>
            </a:outerShdw>
          </a:effectLst>
        </p:spPr>
      </p:cxnSp>
      <p:cxnSp>
        <p:nvCxnSpPr>
          <p:cNvPr id="374" name="Google Shape;374;p57"/>
          <p:cNvCxnSpPr/>
          <p:nvPr/>
        </p:nvCxnSpPr>
        <p:spPr>
          <a:xfrm flipH="1">
            <a:off x="2719610" y="2072727"/>
            <a:ext cx="2787300" cy="862500"/>
          </a:xfrm>
          <a:prstGeom prst="straightConnector1">
            <a:avLst/>
          </a:prstGeom>
          <a:noFill/>
          <a:ln w="25400" cap="flat" cmpd="sng">
            <a:solidFill>
              <a:schemeClr val="accent1"/>
            </a:solidFill>
            <a:prstDash val="solid"/>
            <a:round/>
            <a:headEnd type="none" w="sm" len="sm"/>
            <a:tailEnd type="stealth" w="med" len="med"/>
          </a:ln>
          <a:effectLst>
            <a:outerShdw blurRad="40000" dist="20000" dir="5400000" rotWithShape="0">
              <a:srgbClr val="000000">
                <a:alpha val="37650"/>
              </a:srgbClr>
            </a:outerShdw>
          </a:effectLst>
        </p:spPr>
      </p:cxnSp>
      <p:cxnSp>
        <p:nvCxnSpPr>
          <p:cNvPr id="375" name="Google Shape;375;p57"/>
          <p:cNvCxnSpPr>
            <a:endCxn id="371" idx="0"/>
          </p:cNvCxnSpPr>
          <p:nvPr/>
        </p:nvCxnSpPr>
        <p:spPr>
          <a:xfrm flipH="1">
            <a:off x="3864596" y="2072676"/>
            <a:ext cx="1642200" cy="862500"/>
          </a:xfrm>
          <a:prstGeom prst="straightConnector1">
            <a:avLst/>
          </a:prstGeom>
          <a:noFill/>
          <a:ln w="25400" cap="flat" cmpd="sng">
            <a:solidFill>
              <a:schemeClr val="accent1"/>
            </a:solidFill>
            <a:prstDash val="solid"/>
            <a:round/>
            <a:headEnd type="none" w="sm" len="sm"/>
            <a:tailEnd type="stealth" w="med" len="med"/>
          </a:ln>
          <a:effectLst>
            <a:outerShdw blurRad="40000" dist="20000" dir="5400000" rotWithShape="0">
              <a:srgbClr val="000000">
                <a:alpha val="37650"/>
              </a:srgbClr>
            </a:outerShdw>
          </a:effectLst>
        </p:spPr>
      </p:cxnSp>
      <p:cxnSp>
        <p:nvCxnSpPr>
          <p:cNvPr id="376" name="Google Shape;376;p57"/>
          <p:cNvCxnSpPr/>
          <p:nvPr/>
        </p:nvCxnSpPr>
        <p:spPr>
          <a:xfrm>
            <a:off x="5506910" y="2589676"/>
            <a:ext cx="1292400" cy="345600"/>
          </a:xfrm>
          <a:prstGeom prst="straightConnector1">
            <a:avLst/>
          </a:prstGeom>
          <a:noFill/>
          <a:ln w="25400" cap="flat" cmpd="sng">
            <a:solidFill>
              <a:schemeClr val="accent3"/>
            </a:solidFill>
            <a:prstDash val="solid"/>
            <a:round/>
            <a:headEnd type="none" w="sm" len="sm"/>
            <a:tailEnd type="stealth" w="med" len="med"/>
          </a:ln>
          <a:effectLst>
            <a:outerShdw blurRad="40000" dist="20000" dir="5400000" rotWithShape="0">
              <a:srgbClr val="000000">
                <a:alpha val="37650"/>
              </a:srgbClr>
            </a:outerShdw>
          </a:effectLst>
        </p:spPr>
      </p:cxnSp>
      <p:sp>
        <p:nvSpPr>
          <p:cNvPr id="377" name="Google Shape;377;p57"/>
          <p:cNvSpPr txBox="1">
            <a:spLocks noGrp="1"/>
          </p:cNvSpPr>
          <p:nvPr>
            <p:ph type="dt" idx="10"/>
          </p:nvPr>
        </p:nvSpPr>
        <p:spPr>
          <a:xfrm>
            <a:off x="457200" y="6638437"/>
            <a:ext cx="2133600" cy="231600"/>
          </a:xfrm>
          <a:prstGeom prst="rect">
            <a:avLst/>
          </a:prstGeom>
          <a:noFill/>
          <a:ln>
            <a:noFill/>
          </a:ln>
        </p:spPr>
        <p:txBody>
          <a:bodyPr spcFirstLastPara="1" wrap="square" lIns="91425" tIns="45700" rIns="91425" bIns="45700" anchor="ctr" anchorCtr="0">
            <a:noAutofit/>
          </a:bodyPr>
          <a:lstStyle/>
          <a:p>
            <a:pPr marL="0" lvl="0" indent="0" algn="l" rtl="0">
              <a:lnSpc>
                <a:spcPct val="100000"/>
              </a:lnSpc>
              <a:spcBef>
                <a:spcPts val="0"/>
              </a:spcBef>
              <a:spcAft>
                <a:spcPts val="0"/>
              </a:spcAft>
              <a:buSzPts val="1400"/>
              <a:buNone/>
            </a:pPr>
            <a:r>
              <a:rPr lang="en-US"/>
              <a:t>21/05/19</a:t>
            </a:r>
            <a:endParaRPr/>
          </a:p>
        </p:txBody>
      </p:sp>
      <p:sp>
        <p:nvSpPr>
          <p:cNvPr id="378" name="Google Shape;378;p57"/>
          <p:cNvSpPr txBox="1">
            <a:spLocks noGrp="1"/>
          </p:cNvSpPr>
          <p:nvPr>
            <p:ph type="ftr" idx="11"/>
          </p:nvPr>
        </p:nvSpPr>
        <p:spPr>
          <a:xfrm>
            <a:off x="3124200" y="6638437"/>
            <a:ext cx="2895600" cy="231600"/>
          </a:xfrm>
          <a:prstGeom prst="rect">
            <a:avLst/>
          </a:prstGeom>
          <a:noFill/>
          <a:ln>
            <a:noFill/>
          </a:ln>
        </p:spPr>
        <p:txBody>
          <a:bodyPr spcFirstLastPara="1" wrap="square" lIns="91425" tIns="45700" rIns="91425" bIns="45700" anchor="ctr" anchorCtr="0">
            <a:noAutofit/>
          </a:bodyPr>
          <a:lstStyle/>
          <a:p>
            <a:pPr marL="0" lvl="0" indent="0" algn="ctr" rtl="0">
              <a:lnSpc>
                <a:spcPct val="100000"/>
              </a:lnSpc>
              <a:spcBef>
                <a:spcPts val="0"/>
              </a:spcBef>
              <a:spcAft>
                <a:spcPts val="0"/>
              </a:spcAft>
              <a:buSzPts val="1100"/>
              <a:buNone/>
            </a:pPr>
            <a:r>
              <a:rPr lang="en-US"/>
              <a:t>LRT2019</a:t>
            </a:r>
            <a:endParaRPr/>
          </a:p>
        </p:txBody>
      </p:sp>
      <p:pic>
        <p:nvPicPr>
          <p:cNvPr id="379" name="Google Shape;379;p57"/>
          <p:cNvPicPr preferRelativeResize="0"/>
          <p:nvPr/>
        </p:nvPicPr>
        <p:blipFill>
          <a:blip r:embed="rId7">
            <a:alphaModFix/>
          </a:blip>
          <a:stretch>
            <a:fillRect/>
          </a:stretch>
        </p:blipFill>
        <p:spPr>
          <a:xfrm>
            <a:off x="874053" y="5929599"/>
            <a:ext cx="1028346" cy="728325"/>
          </a:xfrm>
          <a:prstGeom prst="rect">
            <a:avLst/>
          </a:prstGeom>
          <a:noFill/>
          <a:ln>
            <a:noFill/>
          </a:ln>
        </p:spPr>
      </p:pic>
      <p:pic>
        <p:nvPicPr>
          <p:cNvPr id="380" name="Google Shape;380;p57"/>
          <p:cNvPicPr preferRelativeResize="0"/>
          <p:nvPr/>
        </p:nvPicPr>
        <p:blipFill>
          <a:blip r:embed="rId8">
            <a:alphaModFix/>
          </a:blip>
          <a:stretch>
            <a:fillRect/>
          </a:stretch>
        </p:blipFill>
        <p:spPr>
          <a:xfrm>
            <a:off x="7309925" y="5929625"/>
            <a:ext cx="1028349" cy="728281"/>
          </a:xfrm>
          <a:prstGeom prst="rect">
            <a:avLst/>
          </a:prstGeom>
          <a:noFill/>
          <a:ln>
            <a:noFill/>
          </a:ln>
        </p:spPr>
      </p:pic>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367"/>
                                        </p:tgtEl>
                                        <p:attrNameLst>
                                          <p:attrName>style.visibility</p:attrName>
                                        </p:attrNameLst>
                                      </p:cBhvr>
                                      <p:to>
                                        <p:strVal val="visible"/>
                                      </p:to>
                                    </p:set>
                                    <p:animEffect transition="in" filter="dissolve">
                                      <p:cBhvr>
                                        <p:cTn id="7" dur="500"/>
                                        <p:tgtEl>
                                          <p:spTgt spid="367"/>
                                        </p:tgtEl>
                                      </p:cBhvr>
                                    </p:animEffect>
                                  </p:childTnLst>
                                </p:cTn>
                              </p:par>
                              <p:par>
                                <p:cTn id="8" presetID="9" presetClass="entr" presetSubtype="0" fill="hold" nodeType="withEffect">
                                  <p:stCondLst>
                                    <p:cond delay="0"/>
                                  </p:stCondLst>
                                  <p:childTnLst>
                                    <p:set>
                                      <p:cBhvr>
                                        <p:cTn id="9" dur="1" fill="hold">
                                          <p:stCondLst>
                                            <p:cond delay="0"/>
                                          </p:stCondLst>
                                        </p:cTn>
                                        <p:tgtEl>
                                          <p:spTgt spid="379"/>
                                        </p:tgtEl>
                                        <p:attrNameLst>
                                          <p:attrName>style.visibility</p:attrName>
                                        </p:attrNameLst>
                                      </p:cBhvr>
                                      <p:to>
                                        <p:strVal val="visible"/>
                                      </p:to>
                                    </p:set>
                                    <p:animEffect transition="in" filter="dissolve">
                                      <p:cBhvr>
                                        <p:cTn id="10" dur="500"/>
                                        <p:tgtEl>
                                          <p:spTgt spid="379"/>
                                        </p:tgtEl>
                                      </p:cBhvr>
                                    </p:animEffect>
                                  </p:childTnLst>
                                </p:cTn>
                              </p:par>
                              <p:par>
                                <p:cTn id="11" presetID="9" presetClass="entr" presetSubtype="0" fill="hold" nodeType="withEffect">
                                  <p:stCondLst>
                                    <p:cond delay="0"/>
                                  </p:stCondLst>
                                  <p:childTnLst>
                                    <p:set>
                                      <p:cBhvr>
                                        <p:cTn id="12" dur="1" fill="hold">
                                          <p:stCondLst>
                                            <p:cond delay="0"/>
                                          </p:stCondLst>
                                        </p:cTn>
                                        <p:tgtEl>
                                          <p:spTgt spid="380"/>
                                        </p:tgtEl>
                                        <p:attrNameLst>
                                          <p:attrName>style.visibility</p:attrName>
                                        </p:attrNameLst>
                                      </p:cBhvr>
                                      <p:to>
                                        <p:strVal val="visible"/>
                                      </p:to>
                                    </p:set>
                                    <p:animEffect transition="in" filter="dissolve">
                                      <p:cBhvr>
                                        <p:cTn id="13" dur="500"/>
                                        <p:tgtEl>
                                          <p:spTgt spid="38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7"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738"/>
        <p:cNvGrpSpPr/>
        <p:nvPr/>
      </p:nvGrpSpPr>
      <p:grpSpPr>
        <a:xfrm>
          <a:off x="0" y="0"/>
          <a:ext cx="0" cy="0"/>
          <a:chOff x="0" y="0"/>
          <a:chExt cx="0" cy="0"/>
        </a:xfrm>
      </p:grpSpPr>
      <p:sp>
        <p:nvSpPr>
          <p:cNvPr id="739" name="Google Shape;739;p84"/>
          <p:cNvSpPr txBox="1">
            <a:spLocks noGrp="1"/>
          </p:cNvSpPr>
          <p:nvPr>
            <p:ph type="sldNum" idx="12"/>
          </p:nvPr>
        </p:nvSpPr>
        <p:spPr>
          <a:xfrm>
            <a:off x="6553200" y="6638437"/>
            <a:ext cx="2133600" cy="231600"/>
          </a:xfrm>
          <a:prstGeom prst="rect">
            <a:avLst/>
          </a:prstGeom>
          <a:noFill/>
          <a:ln>
            <a:noFill/>
          </a:ln>
        </p:spPr>
        <p:txBody>
          <a:bodyPr spcFirstLastPara="1" wrap="square" lIns="91425" tIns="45700" rIns="91425" bIns="45700" anchor="ctr" anchorCtr="0">
            <a:noAutofit/>
          </a:bodyPr>
          <a:lstStyle/>
          <a:p>
            <a:pPr marL="0" marR="0" lvl="0" indent="0" algn="r" rtl="0">
              <a:spcBef>
                <a:spcPts val="0"/>
              </a:spcBef>
              <a:spcAft>
                <a:spcPts val="0"/>
              </a:spcAft>
              <a:buNone/>
            </a:pPr>
            <a:fld id="{00000000-1234-1234-1234-123412341234}" type="slidenum">
              <a:rPr lang="en-US" sz="1200" b="0" i="0" u="none" strike="noStrike" cap="none">
                <a:solidFill>
                  <a:srgbClr val="898989"/>
                </a:solidFill>
                <a:latin typeface="Calibri"/>
                <a:ea typeface="Calibri"/>
                <a:cs typeface="Calibri"/>
                <a:sym typeface="Calibri"/>
              </a:rPr>
              <a:t>30</a:t>
            </a:fld>
            <a:endParaRPr sz="1200" b="0" i="0" u="none" strike="noStrike" cap="none">
              <a:solidFill>
                <a:srgbClr val="898989"/>
              </a:solidFill>
              <a:latin typeface="Calibri"/>
              <a:ea typeface="Calibri"/>
              <a:cs typeface="Calibri"/>
              <a:sym typeface="Calibri"/>
            </a:endParaRPr>
          </a:p>
        </p:txBody>
      </p:sp>
      <p:sp>
        <p:nvSpPr>
          <p:cNvPr id="740" name="Google Shape;740;p84"/>
          <p:cNvSpPr txBox="1"/>
          <p:nvPr/>
        </p:nvSpPr>
        <p:spPr>
          <a:xfrm>
            <a:off x="228600" y="1001825"/>
            <a:ext cx="8544000" cy="549300"/>
          </a:xfrm>
          <a:prstGeom prst="rect">
            <a:avLst/>
          </a:prstGeom>
          <a:noFill/>
          <a:ln>
            <a:noFill/>
          </a:ln>
        </p:spPr>
        <p:txBody>
          <a:bodyPr spcFirstLastPara="1" wrap="square" lIns="91425" tIns="45700" rIns="91425" bIns="45700" anchor="ctr" anchorCtr="0">
            <a:noAutofit/>
          </a:bodyPr>
          <a:lstStyle/>
          <a:p>
            <a:pPr marL="0" lvl="0" indent="0" algn="ctr" rtl="0">
              <a:lnSpc>
                <a:spcPct val="90000"/>
              </a:lnSpc>
              <a:spcBef>
                <a:spcPts val="0"/>
              </a:spcBef>
              <a:spcAft>
                <a:spcPts val="0"/>
              </a:spcAft>
              <a:buNone/>
            </a:pPr>
            <a:r>
              <a:rPr lang="en-US" sz="3900" b="1">
                <a:solidFill>
                  <a:srgbClr val="604A7B"/>
                </a:solidFill>
                <a:latin typeface="Calibri"/>
                <a:ea typeface="Calibri"/>
                <a:cs typeface="Calibri"/>
                <a:sym typeface="Calibri"/>
              </a:rPr>
              <a:t>Results - PNNL Copper</a:t>
            </a:r>
            <a:endParaRPr sz="3900" b="1">
              <a:solidFill>
                <a:srgbClr val="604A7B"/>
              </a:solidFill>
              <a:latin typeface="Calibri"/>
              <a:ea typeface="Calibri"/>
              <a:cs typeface="Calibri"/>
              <a:sym typeface="Calibri"/>
            </a:endParaRPr>
          </a:p>
        </p:txBody>
      </p:sp>
      <p:pic>
        <p:nvPicPr>
          <p:cNvPr id="741" name="Google Shape;741;p84"/>
          <p:cNvPicPr preferRelativeResize="0"/>
          <p:nvPr/>
        </p:nvPicPr>
        <p:blipFill>
          <a:blip r:embed="rId3">
            <a:alphaModFix/>
          </a:blip>
          <a:stretch>
            <a:fillRect/>
          </a:stretch>
        </p:blipFill>
        <p:spPr>
          <a:xfrm>
            <a:off x="0" y="1627325"/>
            <a:ext cx="9144001" cy="4309395"/>
          </a:xfrm>
          <a:prstGeom prst="rect">
            <a:avLst/>
          </a:prstGeom>
          <a:noFill/>
          <a:ln>
            <a:noFill/>
          </a:ln>
        </p:spPr>
      </p:pic>
      <p:sp>
        <p:nvSpPr>
          <p:cNvPr id="742" name="Google Shape;742;p84"/>
          <p:cNvSpPr txBox="1">
            <a:spLocks noGrp="1"/>
          </p:cNvSpPr>
          <p:nvPr>
            <p:ph type="dt" idx="10"/>
          </p:nvPr>
        </p:nvSpPr>
        <p:spPr>
          <a:xfrm>
            <a:off x="457200" y="6638437"/>
            <a:ext cx="2133600" cy="231600"/>
          </a:xfrm>
          <a:prstGeom prst="rect">
            <a:avLst/>
          </a:prstGeom>
          <a:noFill/>
          <a:ln>
            <a:noFill/>
          </a:ln>
        </p:spPr>
        <p:txBody>
          <a:bodyPr spcFirstLastPara="1" wrap="square" lIns="91425" tIns="45700" rIns="91425" bIns="45700" anchor="ctr" anchorCtr="0">
            <a:noAutofit/>
          </a:bodyPr>
          <a:lstStyle/>
          <a:p>
            <a:pPr marL="0" lvl="0" indent="0" algn="l" rtl="0">
              <a:lnSpc>
                <a:spcPct val="100000"/>
              </a:lnSpc>
              <a:spcBef>
                <a:spcPts val="0"/>
              </a:spcBef>
              <a:spcAft>
                <a:spcPts val="0"/>
              </a:spcAft>
              <a:buSzPts val="1400"/>
              <a:buNone/>
            </a:pPr>
            <a:r>
              <a:rPr lang="en-US"/>
              <a:t>21/05/19</a:t>
            </a:r>
            <a:endParaRPr/>
          </a:p>
        </p:txBody>
      </p:sp>
      <p:sp>
        <p:nvSpPr>
          <p:cNvPr id="743" name="Google Shape;743;p84"/>
          <p:cNvSpPr txBox="1">
            <a:spLocks noGrp="1"/>
          </p:cNvSpPr>
          <p:nvPr>
            <p:ph type="ftr" idx="11"/>
          </p:nvPr>
        </p:nvSpPr>
        <p:spPr>
          <a:xfrm>
            <a:off x="3124200" y="6638437"/>
            <a:ext cx="2895600" cy="231600"/>
          </a:xfrm>
          <a:prstGeom prst="rect">
            <a:avLst/>
          </a:prstGeom>
          <a:noFill/>
          <a:ln>
            <a:noFill/>
          </a:ln>
        </p:spPr>
        <p:txBody>
          <a:bodyPr spcFirstLastPara="1" wrap="square" lIns="91425" tIns="45700" rIns="91425" bIns="45700" anchor="ctr" anchorCtr="0">
            <a:noAutofit/>
          </a:bodyPr>
          <a:lstStyle/>
          <a:p>
            <a:pPr marL="0" lvl="0" indent="0" algn="ctr" rtl="0">
              <a:lnSpc>
                <a:spcPct val="100000"/>
              </a:lnSpc>
              <a:spcBef>
                <a:spcPts val="0"/>
              </a:spcBef>
              <a:spcAft>
                <a:spcPts val="0"/>
              </a:spcAft>
              <a:buSzPts val="1100"/>
              <a:buNone/>
            </a:pPr>
            <a:r>
              <a:rPr lang="en-US"/>
              <a:t>LRT2019</a:t>
            </a:r>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738"/>
        <p:cNvGrpSpPr/>
        <p:nvPr/>
      </p:nvGrpSpPr>
      <p:grpSpPr>
        <a:xfrm>
          <a:off x="0" y="0"/>
          <a:ext cx="0" cy="0"/>
          <a:chOff x="0" y="0"/>
          <a:chExt cx="0" cy="0"/>
        </a:xfrm>
      </p:grpSpPr>
      <p:sp>
        <p:nvSpPr>
          <p:cNvPr id="739" name="Google Shape;739;p84"/>
          <p:cNvSpPr txBox="1">
            <a:spLocks noGrp="1"/>
          </p:cNvSpPr>
          <p:nvPr>
            <p:ph type="sldNum" idx="12"/>
          </p:nvPr>
        </p:nvSpPr>
        <p:spPr>
          <a:xfrm>
            <a:off x="6553200" y="6638437"/>
            <a:ext cx="2133600" cy="231600"/>
          </a:xfrm>
          <a:prstGeom prst="rect">
            <a:avLst/>
          </a:prstGeom>
          <a:noFill/>
          <a:ln>
            <a:noFill/>
          </a:ln>
        </p:spPr>
        <p:txBody>
          <a:bodyPr spcFirstLastPara="1" wrap="square" lIns="91425" tIns="45700" rIns="91425" bIns="45700" anchor="ctr" anchorCtr="0">
            <a:noAutofit/>
          </a:bodyPr>
          <a:lstStyle/>
          <a:p>
            <a:pPr marL="0" marR="0" lvl="0" indent="0" algn="r" rtl="0">
              <a:spcBef>
                <a:spcPts val="0"/>
              </a:spcBef>
              <a:spcAft>
                <a:spcPts val="0"/>
              </a:spcAft>
              <a:buNone/>
            </a:pPr>
            <a:fld id="{00000000-1234-1234-1234-123412341234}" type="slidenum">
              <a:rPr lang="en-US" sz="1200" b="0" i="0" u="none" strike="noStrike" cap="none">
                <a:solidFill>
                  <a:srgbClr val="898989"/>
                </a:solidFill>
                <a:latin typeface="Calibri"/>
                <a:ea typeface="Calibri"/>
                <a:cs typeface="Calibri"/>
                <a:sym typeface="Calibri"/>
              </a:rPr>
              <a:t>31</a:t>
            </a:fld>
            <a:endParaRPr sz="1200" b="0" i="0" u="none" strike="noStrike" cap="none">
              <a:solidFill>
                <a:srgbClr val="898989"/>
              </a:solidFill>
              <a:latin typeface="Calibri"/>
              <a:ea typeface="Calibri"/>
              <a:cs typeface="Calibri"/>
              <a:sym typeface="Calibri"/>
            </a:endParaRPr>
          </a:p>
        </p:txBody>
      </p:sp>
      <p:sp>
        <p:nvSpPr>
          <p:cNvPr id="740" name="Google Shape;740;p84"/>
          <p:cNvSpPr txBox="1"/>
          <p:nvPr/>
        </p:nvSpPr>
        <p:spPr>
          <a:xfrm>
            <a:off x="228600" y="1001825"/>
            <a:ext cx="8544000" cy="549300"/>
          </a:xfrm>
          <a:prstGeom prst="rect">
            <a:avLst/>
          </a:prstGeom>
          <a:noFill/>
          <a:ln>
            <a:noFill/>
          </a:ln>
        </p:spPr>
        <p:txBody>
          <a:bodyPr spcFirstLastPara="1" wrap="square" lIns="91425" tIns="45700" rIns="91425" bIns="45700" anchor="ctr" anchorCtr="0">
            <a:noAutofit/>
          </a:bodyPr>
          <a:lstStyle/>
          <a:p>
            <a:pPr marL="0" lvl="0" indent="0" algn="ctr" rtl="0">
              <a:lnSpc>
                <a:spcPct val="90000"/>
              </a:lnSpc>
              <a:spcBef>
                <a:spcPts val="0"/>
              </a:spcBef>
              <a:spcAft>
                <a:spcPts val="0"/>
              </a:spcAft>
              <a:buNone/>
            </a:pPr>
            <a:r>
              <a:rPr lang="en-US" sz="3900" b="1" dirty="0" smtClean="0">
                <a:solidFill>
                  <a:srgbClr val="604A7B"/>
                </a:solidFill>
                <a:latin typeface="Calibri"/>
                <a:ea typeface="Calibri"/>
                <a:cs typeface="Calibri"/>
                <a:sym typeface="Calibri"/>
              </a:rPr>
              <a:t>XIA Improvements</a:t>
            </a:r>
            <a:endParaRPr sz="3900" b="1" dirty="0">
              <a:solidFill>
                <a:srgbClr val="604A7B"/>
              </a:solidFill>
              <a:latin typeface="Calibri"/>
              <a:ea typeface="Calibri"/>
              <a:cs typeface="Calibri"/>
              <a:sym typeface="Calibri"/>
            </a:endParaRPr>
          </a:p>
        </p:txBody>
      </p:sp>
      <p:sp>
        <p:nvSpPr>
          <p:cNvPr id="742" name="Google Shape;742;p84"/>
          <p:cNvSpPr txBox="1">
            <a:spLocks noGrp="1"/>
          </p:cNvSpPr>
          <p:nvPr>
            <p:ph type="dt" idx="10"/>
          </p:nvPr>
        </p:nvSpPr>
        <p:spPr>
          <a:xfrm>
            <a:off x="457200" y="6638437"/>
            <a:ext cx="2133600" cy="231600"/>
          </a:xfrm>
          <a:prstGeom prst="rect">
            <a:avLst/>
          </a:prstGeom>
          <a:noFill/>
          <a:ln>
            <a:noFill/>
          </a:ln>
        </p:spPr>
        <p:txBody>
          <a:bodyPr spcFirstLastPara="1" wrap="square" lIns="91425" tIns="45700" rIns="91425" bIns="45700" anchor="ctr" anchorCtr="0">
            <a:noAutofit/>
          </a:bodyPr>
          <a:lstStyle/>
          <a:p>
            <a:pPr marL="0" lvl="0" indent="0" algn="l" rtl="0">
              <a:lnSpc>
                <a:spcPct val="100000"/>
              </a:lnSpc>
              <a:spcBef>
                <a:spcPts val="0"/>
              </a:spcBef>
              <a:spcAft>
                <a:spcPts val="0"/>
              </a:spcAft>
              <a:buSzPts val="1400"/>
              <a:buNone/>
            </a:pPr>
            <a:r>
              <a:rPr lang="en-US"/>
              <a:t>21/05/19</a:t>
            </a:r>
            <a:endParaRPr/>
          </a:p>
        </p:txBody>
      </p:sp>
      <p:sp>
        <p:nvSpPr>
          <p:cNvPr id="743" name="Google Shape;743;p84"/>
          <p:cNvSpPr txBox="1">
            <a:spLocks noGrp="1"/>
          </p:cNvSpPr>
          <p:nvPr>
            <p:ph type="ftr" idx="11"/>
          </p:nvPr>
        </p:nvSpPr>
        <p:spPr>
          <a:xfrm>
            <a:off x="3124200" y="6638437"/>
            <a:ext cx="2895600" cy="231600"/>
          </a:xfrm>
          <a:prstGeom prst="rect">
            <a:avLst/>
          </a:prstGeom>
          <a:noFill/>
          <a:ln>
            <a:noFill/>
          </a:ln>
        </p:spPr>
        <p:txBody>
          <a:bodyPr spcFirstLastPara="1" wrap="square" lIns="91425" tIns="45700" rIns="91425" bIns="45700" anchor="ctr" anchorCtr="0">
            <a:noAutofit/>
          </a:bodyPr>
          <a:lstStyle/>
          <a:p>
            <a:pPr marL="0" lvl="0" indent="0" algn="ctr" rtl="0">
              <a:lnSpc>
                <a:spcPct val="100000"/>
              </a:lnSpc>
              <a:spcBef>
                <a:spcPts val="0"/>
              </a:spcBef>
              <a:spcAft>
                <a:spcPts val="0"/>
              </a:spcAft>
              <a:buSzPts val="1100"/>
              <a:buNone/>
            </a:pPr>
            <a:r>
              <a:rPr lang="en-US"/>
              <a:t>LRT2019</a:t>
            </a:r>
            <a:endParaRPr/>
          </a:p>
        </p:txBody>
      </p:sp>
      <p:pic>
        <p:nvPicPr>
          <p:cNvPr id="2" name="Picture 1" descr="Screenshot 2019-05-21 at 09.40.49.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21205" y="1578901"/>
            <a:ext cx="7865595" cy="4928833"/>
          </a:xfrm>
          <a:prstGeom prst="rect">
            <a:avLst/>
          </a:prstGeom>
        </p:spPr>
      </p:pic>
    </p:spTree>
    <p:extLst>
      <p:ext uri="{BB962C8B-B14F-4D97-AF65-F5344CB8AC3E}">
        <p14:creationId xmlns:p14="http://schemas.microsoft.com/office/powerpoint/2010/main" val="223257108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384"/>
        <p:cNvGrpSpPr/>
        <p:nvPr/>
      </p:nvGrpSpPr>
      <p:grpSpPr>
        <a:xfrm>
          <a:off x="0" y="0"/>
          <a:ext cx="0" cy="0"/>
          <a:chOff x="0" y="0"/>
          <a:chExt cx="0" cy="0"/>
        </a:xfrm>
      </p:grpSpPr>
      <p:sp>
        <p:nvSpPr>
          <p:cNvPr id="385" name="Google Shape;385;p58"/>
          <p:cNvSpPr txBox="1">
            <a:spLocks noGrp="1"/>
          </p:cNvSpPr>
          <p:nvPr>
            <p:ph type="sldNum" idx="12"/>
          </p:nvPr>
        </p:nvSpPr>
        <p:spPr>
          <a:xfrm>
            <a:off x="6553200" y="6638437"/>
            <a:ext cx="2133600" cy="231600"/>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rgbClr val="898989"/>
                </a:solidFill>
                <a:latin typeface="Calibri"/>
                <a:ea typeface="Calibri"/>
                <a:cs typeface="Calibri"/>
                <a:sym typeface="Calibri"/>
              </a:rPr>
              <a:t>4</a:t>
            </a:fld>
            <a:endParaRPr sz="1200" b="0" i="0" u="none" strike="noStrike" cap="none">
              <a:solidFill>
                <a:srgbClr val="898989"/>
              </a:solidFill>
              <a:latin typeface="Calibri"/>
              <a:ea typeface="Calibri"/>
              <a:cs typeface="Calibri"/>
              <a:sym typeface="Calibri"/>
            </a:endParaRPr>
          </a:p>
        </p:txBody>
      </p:sp>
      <p:sp>
        <p:nvSpPr>
          <p:cNvPr id="386" name="Google Shape;386;p58"/>
          <p:cNvSpPr txBox="1"/>
          <p:nvPr/>
        </p:nvSpPr>
        <p:spPr>
          <a:xfrm>
            <a:off x="0" y="977850"/>
            <a:ext cx="9144000" cy="561600"/>
          </a:xfrm>
          <a:prstGeom prst="rect">
            <a:avLst/>
          </a:prstGeom>
          <a:no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3600"/>
              <a:buFont typeface="Arial"/>
              <a:buNone/>
            </a:pPr>
            <a:r>
              <a:rPr lang="en-US" sz="3600" b="1" i="0" u="none" strike="noStrike" cap="none">
                <a:solidFill>
                  <a:srgbClr val="604A7B"/>
                </a:solidFill>
                <a:latin typeface="Calibri"/>
                <a:ea typeface="Calibri"/>
                <a:cs typeface="Calibri"/>
                <a:sym typeface="Calibri"/>
              </a:rPr>
              <a:t>Liquid Xenon TPCs</a:t>
            </a:r>
            <a:endParaRPr sz="3600" b="1" i="0" u="none" strike="noStrike" cap="none">
              <a:solidFill>
                <a:srgbClr val="000000"/>
              </a:solidFill>
              <a:latin typeface="Calibri"/>
              <a:ea typeface="Calibri"/>
              <a:cs typeface="Calibri"/>
              <a:sym typeface="Calibri"/>
            </a:endParaRPr>
          </a:p>
        </p:txBody>
      </p:sp>
      <p:pic>
        <p:nvPicPr>
          <p:cNvPr id="387" name="Google Shape;387;p58"/>
          <p:cNvPicPr preferRelativeResize="0"/>
          <p:nvPr/>
        </p:nvPicPr>
        <p:blipFill rotWithShape="1">
          <a:blip r:embed="rId3">
            <a:alphaModFix/>
          </a:blip>
          <a:srcRect l="19708" r="14022"/>
          <a:stretch/>
        </p:blipFill>
        <p:spPr>
          <a:xfrm>
            <a:off x="182325" y="1866605"/>
            <a:ext cx="1645925" cy="1649625"/>
          </a:xfrm>
          <a:prstGeom prst="rect">
            <a:avLst/>
          </a:prstGeom>
          <a:noFill/>
          <a:ln>
            <a:noFill/>
          </a:ln>
        </p:spPr>
      </p:pic>
      <p:pic>
        <p:nvPicPr>
          <p:cNvPr id="388" name="Google Shape;388;p58"/>
          <p:cNvPicPr preferRelativeResize="0"/>
          <p:nvPr/>
        </p:nvPicPr>
        <p:blipFill rotWithShape="1">
          <a:blip r:embed="rId4">
            <a:alphaModFix/>
          </a:blip>
          <a:srcRect/>
          <a:stretch/>
        </p:blipFill>
        <p:spPr>
          <a:xfrm>
            <a:off x="3275950" y="1859480"/>
            <a:ext cx="1219849" cy="1637143"/>
          </a:xfrm>
          <a:prstGeom prst="rect">
            <a:avLst/>
          </a:prstGeom>
          <a:noFill/>
          <a:ln>
            <a:noFill/>
          </a:ln>
        </p:spPr>
      </p:pic>
      <p:pic>
        <p:nvPicPr>
          <p:cNvPr id="389" name="Google Shape;389;p58"/>
          <p:cNvPicPr preferRelativeResize="0"/>
          <p:nvPr/>
        </p:nvPicPr>
        <p:blipFill rotWithShape="1">
          <a:blip r:embed="rId5">
            <a:alphaModFix/>
          </a:blip>
          <a:srcRect/>
          <a:stretch/>
        </p:blipFill>
        <p:spPr>
          <a:xfrm>
            <a:off x="1942175" y="1866605"/>
            <a:ext cx="1219845" cy="1649625"/>
          </a:xfrm>
          <a:prstGeom prst="rect">
            <a:avLst/>
          </a:prstGeom>
          <a:noFill/>
          <a:ln>
            <a:noFill/>
          </a:ln>
        </p:spPr>
      </p:pic>
      <p:cxnSp>
        <p:nvCxnSpPr>
          <p:cNvPr id="390" name="Google Shape;390;p58"/>
          <p:cNvCxnSpPr/>
          <p:nvPr/>
        </p:nvCxnSpPr>
        <p:spPr>
          <a:xfrm>
            <a:off x="205650" y="4283480"/>
            <a:ext cx="4344300" cy="11100"/>
          </a:xfrm>
          <a:prstGeom prst="straightConnector1">
            <a:avLst/>
          </a:prstGeom>
          <a:noFill/>
          <a:ln w="38100" cap="flat" cmpd="sng">
            <a:solidFill>
              <a:srgbClr val="1155CC"/>
            </a:solidFill>
            <a:prstDash val="solid"/>
            <a:round/>
            <a:headEnd type="none" w="sm" len="sm"/>
            <a:tailEnd type="triangle" w="med" len="med"/>
          </a:ln>
        </p:spPr>
      </p:cxnSp>
      <p:sp>
        <p:nvSpPr>
          <p:cNvPr id="391" name="Google Shape;391;p58"/>
          <p:cNvSpPr txBox="1"/>
          <p:nvPr/>
        </p:nvSpPr>
        <p:spPr>
          <a:xfrm>
            <a:off x="457787" y="1535030"/>
            <a:ext cx="1095000" cy="329100"/>
          </a:xfrm>
          <a:prstGeom prst="rect">
            <a:avLst/>
          </a:prstGeom>
          <a:noFill/>
          <a:ln>
            <a:noFill/>
          </a:ln>
        </p:spPr>
        <p:txBody>
          <a:bodyPr spcFirstLastPara="1" wrap="square" lIns="91425" tIns="91425" rIns="91425" bIns="91425" anchor="t" anchorCtr="0">
            <a:noAutofit/>
          </a:bodyPr>
          <a:lstStyle/>
          <a:p>
            <a:pPr marL="0" marR="0" lvl="0" indent="0" algn="ctr" rtl="0">
              <a:lnSpc>
                <a:spcPct val="100000"/>
              </a:lnSpc>
              <a:spcBef>
                <a:spcPts val="0"/>
              </a:spcBef>
              <a:spcAft>
                <a:spcPts val="0"/>
              </a:spcAft>
              <a:buClr>
                <a:srgbClr val="000000"/>
              </a:buClr>
              <a:buSzPts val="1200"/>
              <a:buFont typeface="Arial"/>
              <a:buNone/>
            </a:pPr>
            <a:r>
              <a:rPr lang="en-US" sz="1200" b="1" i="0" u="none" strike="noStrike" cap="none">
                <a:solidFill>
                  <a:srgbClr val="E69138"/>
                </a:solidFill>
                <a:latin typeface="Open Sans"/>
                <a:ea typeface="Open Sans"/>
                <a:cs typeface="Open Sans"/>
                <a:sym typeface="Open Sans"/>
              </a:rPr>
              <a:t>LUX</a:t>
            </a:r>
            <a:endParaRPr sz="1200" b="1" i="0" u="none" strike="noStrike" cap="none">
              <a:solidFill>
                <a:srgbClr val="E69138"/>
              </a:solidFill>
              <a:latin typeface="Open Sans"/>
              <a:ea typeface="Open Sans"/>
              <a:cs typeface="Open Sans"/>
              <a:sym typeface="Open Sans"/>
            </a:endParaRPr>
          </a:p>
        </p:txBody>
      </p:sp>
      <p:sp>
        <p:nvSpPr>
          <p:cNvPr id="392" name="Google Shape;392;p58"/>
          <p:cNvSpPr txBox="1"/>
          <p:nvPr/>
        </p:nvSpPr>
        <p:spPr>
          <a:xfrm>
            <a:off x="2004612" y="1535030"/>
            <a:ext cx="1095000" cy="329100"/>
          </a:xfrm>
          <a:prstGeom prst="rect">
            <a:avLst/>
          </a:prstGeom>
          <a:noFill/>
          <a:ln>
            <a:noFill/>
          </a:ln>
        </p:spPr>
        <p:txBody>
          <a:bodyPr spcFirstLastPara="1" wrap="square" lIns="91425" tIns="91425" rIns="91425" bIns="91425" anchor="t" anchorCtr="0">
            <a:noAutofit/>
          </a:bodyPr>
          <a:lstStyle/>
          <a:p>
            <a:pPr marL="0" marR="0" lvl="0" indent="0" algn="ctr" rtl="0">
              <a:lnSpc>
                <a:spcPct val="100000"/>
              </a:lnSpc>
              <a:spcBef>
                <a:spcPts val="0"/>
              </a:spcBef>
              <a:spcAft>
                <a:spcPts val="0"/>
              </a:spcAft>
              <a:buClr>
                <a:srgbClr val="000000"/>
              </a:buClr>
              <a:buSzPts val="1200"/>
              <a:buFont typeface="Arial"/>
              <a:buNone/>
            </a:pPr>
            <a:r>
              <a:rPr lang="en-US" sz="1200" b="1" i="0" u="none" strike="noStrike" cap="none">
                <a:solidFill>
                  <a:srgbClr val="38761D"/>
                </a:solidFill>
                <a:latin typeface="Open Sans"/>
                <a:ea typeface="Open Sans"/>
                <a:cs typeface="Open Sans"/>
                <a:sym typeface="Open Sans"/>
              </a:rPr>
              <a:t>PANDAX-II</a:t>
            </a:r>
            <a:endParaRPr sz="1200" b="1" i="0" u="none" strike="noStrike" cap="none">
              <a:solidFill>
                <a:srgbClr val="38761D"/>
              </a:solidFill>
              <a:latin typeface="Open Sans"/>
              <a:ea typeface="Open Sans"/>
              <a:cs typeface="Open Sans"/>
              <a:sym typeface="Open Sans"/>
            </a:endParaRPr>
          </a:p>
        </p:txBody>
      </p:sp>
      <p:sp>
        <p:nvSpPr>
          <p:cNvPr id="393" name="Google Shape;393;p58"/>
          <p:cNvSpPr txBox="1"/>
          <p:nvPr/>
        </p:nvSpPr>
        <p:spPr>
          <a:xfrm>
            <a:off x="3338387" y="1502230"/>
            <a:ext cx="1095000" cy="329100"/>
          </a:xfrm>
          <a:prstGeom prst="rect">
            <a:avLst/>
          </a:prstGeom>
          <a:noFill/>
          <a:ln>
            <a:noFill/>
          </a:ln>
        </p:spPr>
        <p:txBody>
          <a:bodyPr spcFirstLastPara="1" wrap="square" lIns="91425" tIns="91425" rIns="91425" bIns="91425" anchor="t" anchorCtr="0">
            <a:noAutofit/>
          </a:bodyPr>
          <a:lstStyle/>
          <a:p>
            <a:pPr marL="0" marR="0" lvl="0" indent="0" algn="ctr" rtl="0">
              <a:lnSpc>
                <a:spcPct val="100000"/>
              </a:lnSpc>
              <a:spcBef>
                <a:spcPts val="0"/>
              </a:spcBef>
              <a:spcAft>
                <a:spcPts val="0"/>
              </a:spcAft>
              <a:buClr>
                <a:srgbClr val="000000"/>
              </a:buClr>
              <a:buSzPts val="1200"/>
              <a:buFont typeface="Arial"/>
              <a:buNone/>
            </a:pPr>
            <a:r>
              <a:rPr lang="en-US" sz="1200" b="1" i="0" u="none" strike="noStrike" cap="none">
                <a:solidFill>
                  <a:srgbClr val="38761D"/>
                </a:solidFill>
                <a:latin typeface="Open Sans"/>
                <a:ea typeface="Open Sans"/>
                <a:cs typeface="Open Sans"/>
                <a:sym typeface="Open Sans"/>
              </a:rPr>
              <a:t>XENON1T</a:t>
            </a:r>
            <a:endParaRPr sz="1200" b="1" i="0" u="none" strike="noStrike" cap="none">
              <a:solidFill>
                <a:srgbClr val="38761D"/>
              </a:solidFill>
              <a:latin typeface="Open Sans"/>
              <a:ea typeface="Open Sans"/>
              <a:cs typeface="Open Sans"/>
              <a:sym typeface="Open Sans"/>
            </a:endParaRPr>
          </a:p>
        </p:txBody>
      </p:sp>
      <p:sp>
        <p:nvSpPr>
          <p:cNvPr id="394" name="Google Shape;394;p58"/>
          <p:cNvSpPr txBox="1"/>
          <p:nvPr/>
        </p:nvSpPr>
        <p:spPr>
          <a:xfrm>
            <a:off x="457787" y="3449830"/>
            <a:ext cx="1095000" cy="329100"/>
          </a:xfrm>
          <a:prstGeom prst="rect">
            <a:avLst/>
          </a:prstGeom>
          <a:noFill/>
          <a:ln>
            <a:noFill/>
          </a:ln>
        </p:spPr>
        <p:txBody>
          <a:bodyPr spcFirstLastPara="1" wrap="square" lIns="91425" tIns="91425" rIns="91425" bIns="91425" anchor="t" anchorCtr="0">
            <a:noAutofit/>
          </a:bodyPr>
          <a:lstStyle/>
          <a:p>
            <a:pPr marL="0" marR="0" lvl="0" indent="0" algn="ctr" rtl="0">
              <a:lnSpc>
                <a:spcPct val="100000"/>
              </a:lnSpc>
              <a:spcBef>
                <a:spcPts val="0"/>
              </a:spcBef>
              <a:spcAft>
                <a:spcPts val="0"/>
              </a:spcAft>
              <a:buClr>
                <a:srgbClr val="000000"/>
              </a:buClr>
              <a:buSzPts val="1200"/>
              <a:buFont typeface="Arial"/>
              <a:buNone/>
            </a:pPr>
            <a:r>
              <a:rPr lang="en-US" sz="1200" b="0" i="0" u="none" strike="noStrike" cap="none">
                <a:solidFill>
                  <a:srgbClr val="000000"/>
                </a:solidFill>
                <a:latin typeface="Open Sans"/>
                <a:ea typeface="Open Sans"/>
                <a:cs typeface="Open Sans"/>
                <a:sym typeface="Open Sans"/>
              </a:rPr>
              <a:t>250 kg</a:t>
            </a:r>
            <a:endParaRPr sz="1200" b="0" i="0" u="none" strike="noStrike" cap="none">
              <a:solidFill>
                <a:srgbClr val="000000"/>
              </a:solidFill>
              <a:latin typeface="Open Sans"/>
              <a:ea typeface="Open Sans"/>
              <a:cs typeface="Open Sans"/>
              <a:sym typeface="Open Sans"/>
            </a:endParaRPr>
          </a:p>
          <a:p>
            <a:pPr marL="0" marR="0" lvl="0" indent="0" algn="ctr" rtl="0">
              <a:lnSpc>
                <a:spcPct val="100000"/>
              </a:lnSpc>
              <a:spcBef>
                <a:spcPts val="0"/>
              </a:spcBef>
              <a:spcAft>
                <a:spcPts val="0"/>
              </a:spcAft>
              <a:buClr>
                <a:srgbClr val="000000"/>
              </a:buClr>
              <a:buSzPts val="1200"/>
              <a:buFont typeface="Arial"/>
              <a:buNone/>
            </a:pPr>
            <a:r>
              <a:rPr lang="en-US" sz="1200" b="0" i="0" u="none" strike="noStrike" cap="none">
                <a:solidFill>
                  <a:srgbClr val="000000"/>
                </a:solidFill>
                <a:latin typeface="Open Sans"/>
                <a:ea typeface="Open Sans"/>
                <a:cs typeface="Open Sans"/>
                <a:sym typeface="Open Sans"/>
              </a:rPr>
              <a:t>(100 kg)</a:t>
            </a:r>
            <a:endParaRPr sz="1200" b="0" i="0" u="none" strike="noStrike" cap="none">
              <a:solidFill>
                <a:srgbClr val="000000"/>
              </a:solidFill>
              <a:latin typeface="Open Sans"/>
              <a:ea typeface="Open Sans"/>
              <a:cs typeface="Open Sans"/>
              <a:sym typeface="Open Sans"/>
            </a:endParaRPr>
          </a:p>
        </p:txBody>
      </p:sp>
      <p:sp>
        <p:nvSpPr>
          <p:cNvPr id="395" name="Google Shape;395;p58"/>
          <p:cNvSpPr txBox="1"/>
          <p:nvPr/>
        </p:nvSpPr>
        <p:spPr>
          <a:xfrm>
            <a:off x="2004612" y="3449830"/>
            <a:ext cx="1095000" cy="329100"/>
          </a:xfrm>
          <a:prstGeom prst="rect">
            <a:avLst/>
          </a:prstGeom>
          <a:noFill/>
          <a:ln>
            <a:noFill/>
          </a:ln>
        </p:spPr>
        <p:txBody>
          <a:bodyPr spcFirstLastPara="1" wrap="square" lIns="91425" tIns="91425" rIns="91425" bIns="91425" anchor="t" anchorCtr="0">
            <a:noAutofit/>
          </a:bodyPr>
          <a:lstStyle/>
          <a:p>
            <a:pPr marL="0" marR="0" lvl="0" indent="0" algn="ctr" rtl="0">
              <a:lnSpc>
                <a:spcPct val="100000"/>
              </a:lnSpc>
              <a:spcBef>
                <a:spcPts val="0"/>
              </a:spcBef>
              <a:spcAft>
                <a:spcPts val="0"/>
              </a:spcAft>
              <a:buClr>
                <a:srgbClr val="000000"/>
              </a:buClr>
              <a:buSzPts val="1200"/>
              <a:buFont typeface="Arial"/>
              <a:buNone/>
            </a:pPr>
            <a:r>
              <a:rPr lang="en-US" sz="1200" b="0" i="0" u="none" strike="noStrike" cap="none">
                <a:solidFill>
                  <a:srgbClr val="000000"/>
                </a:solidFill>
                <a:latin typeface="Open Sans"/>
                <a:ea typeface="Open Sans"/>
                <a:cs typeface="Open Sans"/>
                <a:sym typeface="Open Sans"/>
              </a:rPr>
              <a:t>580 kg</a:t>
            </a:r>
            <a:endParaRPr sz="1200" b="0" i="0" u="none" strike="noStrike" cap="none">
              <a:solidFill>
                <a:srgbClr val="000000"/>
              </a:solidFill>
              <a:latin typeface="Open Sans"/>
              <a:ea typeface="Open Sans"/>
              <a:cs typeface="Open Sans"/>
              <a:sym typeface="Open Sans"/>
            </a:endParaRPr>
          </a:p>
          <a:p>
            <a:pPr marL="0" marR="0" lvl="0" indent="0" algn="ctr" rtl="0">
              <a:lnSpc>
                <a:spcPct val="100000"/>
              </a:lnSpc>
              <a:spcBef>
                <a:spcPts val="0"/>
              </a:spcBef>
              <a:spcAft>
                <a:spcPts val="0"/>
              </a:spcAft>
              <a:buClr>
                <a:srgbClr val="000000"/>
              </a:buClr>
              <a:buSzPts val="1200"/>
              <a:buFont typeface="Arial"/>
              <a:buNone/>
            </a:pPr>
            <a:r>
              <a:rPr lang="en-US" sz="1200" b="0" i="0" u="none" strike="noStrike" cap="none">
                <a:solidFill>
                  <a:srgbClr val="000000"/>
                </a:solidFill>
                <a:latin typeface="Open Sans"/>
                <a:ea typeface="Open Sans"/>
                <a:cs typeface="Open Sans"/>
                <a:sym typeface="Open Sans"/>
              </a:rPr>
              <a:t>(362 kg)</a:t>
            </a:r>
            <a:endParaRPr sz="1200" b="0" i="0" u="none" strike="noStrike" cap="none">
              <a:solidFill>
                <a:srgbClr val="000000"/>
              </a:solidFill>
              <a:latin typeface="Open Sans"/>
              <a:ea typeface="Open Sans"/>
              <a:cs typeface="Open Sans"/>
              <a:sym typeface="Open Sans"/>
            </a:endParaRPr>
          </a:p>
        </p:txBody>
      </p:sp>
      <p:sp>
        <p:nvSpPr>
          <p:cNvPr id="396" name="Google Shape;396;p58"/>
          <p:cNvSpPr txBox="1"/>
          <p:nvPr/>
        </p:nvSpPr>
        <p:spPr>
          <a:xfrm>
            <a:off x="3338387" y="3425330"/>
            <a:ext cx="1095000" cy="329100"/>
          </a:xfrm>
          <a:prstGeom prst="rect">
            <a:avLst/>
          </a:prstGeom>
          <a:noFill/>
          <a:ln>
            <a:noFill/>
          </a:ln>
        </p:spPr>
        <p:txBody>
          <a:bodyPr spcFirstLastPara="1" wrap="square" lIns="91425" tIns="91425" rIns="91425" bIns="91425" anchor="t" anchorCtr="0">
            <a:noAutofit/>
          </a:bodyPr>
          <a:lstStyle/>
          <a:p>
            <a:pPr marL="0" marR="0" lvl="0" indent="0" algn="ctr" rtl="0">
              <a:lnSpc>
                <a:spcPct val="100000"/>
              </a:lnSpc>
              <a:spcBef>
                <a:spcPts val="0"/>
              </a:spcBef>
              <a:spcAft>
                <a:spcPts val="0"/>
              </a:spcAft>
              <a:buClr>
                <a:srgbClr val="000000"/>
              </a:buClr>
              <a:buSzPts val="1200"/>
              <a:buFont typeface="Arial"/>
              <a:buNone/>
            </a:pPr>
            <a:r>
              <a:rPr lang="en-US" sz="1200" b="0" i="0" u="none" strike="noStrike" cap="none">
                <a:solidFill>
                  <a:srgbClr val="000000"/>
                </a:solidFill>
                <a:latin typeface="Open Sans"/>
                <a:ea typeface="Open Sans"/>
                <a:cs typeface="Open Sans"/>
                <a:sym typeface="Open Sans"/>
              </a:rPr>
              <a:t>2,000 kg</a:t>
            </a:r>
            <a:endParaRPr sz="1200" b="0" i="0" u="none" strike="noStrike" cap="none">
              <a:solidFill>
                <a:srgbClr val="000000"/>
              </a:solidFill>
              <a:latin typeface="Open Sans"/>
              <a:ea typeface="Open Sans"/>
              <a:cs typeface="Open Sans"/>
              <a:sym typeface="Open Sans"/>
            </a:endParaRPr>
          </a:p>
          <a:p>
            <a:pPr marL="0" marR="0" lvl="0" indent="0" algn="ctr" rtl="0">
              <a:lnSpc>
                <a:spcPct val="100000"/>
              </a:lnSpc>
              <a:spcBef>
                <a:spcPts val="0"/>
              </a:spcBef>
              <a:spcAft>
                <a:spcPts val="0"/>
              </a:spcAft>
              <a:buClr>
                <a:srgbClr val="000000"/>
              </a:buClr>
              <a:buSzPts val="1200"/>
              <a:buFont typeface="Arial"/>
              <a:buNone/>
            </a:pPr>
            <a:r>
              <a:rPr lang="en-US" sz="1200" b="0" i="0" u="none" strike="noStrike" cap="none">
                <a:solidFill>
                  <a:srgbClr val="000000"/>
                </a:solidFill>
                <a:latin typeface="Open Sans"/>
                <a:ea typeface="Open Sans"/>
                <a:cs typeface="Open Sans"/>
                <a:sym typeface="Open Sans"/>
              </a:rPr>
              <a:t>(1,042 kg)</a:t>
            </a:r>
            <a:endParaRPr sz="1200" b="0" i="0" u="none" strike="noStrike" cap="none">
              <a:solidFill>
                <a:srgbClr val="000000"/>
              </a:solidFill>
              <a:latin typeface="Open Sans"/>
              <a:ea typeface="Open Sans"/>
              <a:cs typeface="Open Sans"/>
              <a:sym typeface="Open Sans"/>
            </a:endParaRPr>
          </a:p>
        </p:txBody>
      </p:sp>
      <p:sp>
        <p:nvSpPr>
          <p:cNvPr id="397" name="Google Shape;397;p58"/>
          <p:cNvSpPr txBox="1"/>
          <p:nvPr/>
        </p:nvSpPr>
        <p:spPr>
          <a:xfrm>
            <a:off x="457787" y="4281930"/>
            <a:ext cx="1095000" cy="329100"/>
          </a:xfrm>
          <a:prstGeom prst="rect">
            <a:avLst/>
          </a:prstGeom>
          <a:noFill/>
          <a:ln>
            <a:noFill/>
          </a:ln>
        </p:spPr>
        <p:txBody>
          <a:bodyPr spcFirstLastPara="1" wrap="square" lIns="91425" tIns="91425" rIns="91425" bIns="91425" anchor="t" anchorCtr="0">
            <a:noAutofit/>
          </a:bodyPr>
          <a:lstStyle/>
          <a:p>
            <a:pPr marL="0" marR="0" lvl="0" indent="0" algn="ctr" rtl="0">
              <a:lnSpc>
                <a:spcPct val="100000"/>
              </a:lnSpc>
              <a:spcBef>
                <a:spcPts val="0"/>
              </a:spcBef>
              <a:spcAft>
                <a:spcPts val="0"/>
              </a:spcAft>
              <a:buClr>
                <a:srgbClr val="000000"/>
              </a:buClr>
              <a:buSzPts val="1000"/>
              <a:buFont typeface="Arial"/>
              <a:buNone/>
            </a:pPr>
            <a:r>
              <a:rPr lang="en-US" sz="1000" b="0" i="0" u="none" strike="noStrike" cap="none">
                <a:solidFill>
                  <a:schemeClr val="dk1"/>
                </a:solidFill>
                <a:latin typeface="Open Sans"/>
                <a:ea typeface="Open Sans"/>
                <a:cs typeface="Open Sans"/>
                <a:sym typeface="Open Sans"/>
              </a:rPr>
              <a:t>3.4x10</a:t>
            </a:r>
            <a:r>
              <a:rPr lang="en-US" sz="1000" b="0" i="0" u="none" strike="noStrike" cap="none" baseline="30000">
                <a:solidFill>
                  <a:schemeClr val="dk1"/>
                </a:solidFill>
                <a:latin typeface="Open Sans"/>
                <a:ea typeface="Open Sans"/>
                <a:cs typeface="Open Sans"/>
                <a:sym typeface="Open Sans"/>
              </a:rPr>
              <a:t>-46</a:t>
            </a:r>
            <a:r>
              <a:rPr lang="en-US" sz="1000" b="0" i="0" u="none" strike="noStrike" cap="none">
                <a:solidFill>
                  <a:schemeClr val="dk1"/>
                </a:solidFill>
                <a:latin typeface="Open Sans"/>
                <a:ea typeface="Open Sans"/>
                <a:cs typeface="Open Sans"/>
                <a:sym typeface="Open Sans"/>
              </a:rPr>
              <a:t> cm</a:t>
            </a:r>
            <a:r>
              <a:rPr lang="en-US" sz="1000" b="0" i="0" u="none" strike="noStrike" cap="none" baseline="30000">
                <a:solidFill>
                  <a:schemeClr val="dk1"/>
                </a:solidFill>
                <a:latin typeface="Open Sans"/>
                <a:ea typeface="Open Sans"/>
                <a:cs typeface="Open Sans"/>
                <a:sym typeface="Open Sans"/>
              </a:rPr>
              <a:t>2</a:t>
            </a:r>
            <a:endParaRPr sz="1000" b="0" i="0" u="none" strike="noStrike" cap="none">
              <a:solidFill>
                <a:srgbClr val="000000"/>
              </a:solidFill>
              <a:latin typeface="Open Sans"/>
              <a:ea typeface="Open Sans"/>
              <a:cs typeface="Open Sans"/>
              <a:sym typeface="Open Sans"/>
            </a:endParaRPr>
          </a:p>
        </p:txBody>
      </p:sp>
      <p:sp>
        <p:nvSpPr>
          <p:cNvPr id="398" name="Google Shape;398;p58"/>
          <p:cNvSpPr txBox="1"/>
          <p:nvPr/>
        </p:nvSpPr>
        <p:spPr>
          <a:xfrm>
            <a:off x="2004612" y="4281930"/>
            <a:ext cx="1095000" cy="329100"/>
          </a:xfrm>
          <a:prstGeom prst="rect">
            <a:avLst/>
          </a:prstGeom>
          <a:noFill/>
          <a:ln>
            <a:noFill/>
          </a:ln>
        </p:spPr>
        <p:txBody>
          <a:bodyPr spcFirstLastPara="1" wrap="square" lIns="91425" tIns="91425" rIns="91425" bIns="91425" anchor="t" anchorCtr="0">
            <a:noAutofit/>
          </a:bodyPr>
          <a:lstStyle/>
          <a:p>
            <a:pPr marL="0" marR="0" lvl="0" indent="0" algn="ctr" rtl="0">
              <a:lnSpc>
                <a:spcPct val="100000"/>
              </a:lnSpc>
              <a:spcBef>
                <a:spcPts val="0"/>
              </a:spcBef>
              <a:spcAft>
                <a:spcPts val="0"/>
              </a:spcAft>
              <a:buClr>
                <a:schemeClr val="dk1"/>
              </a:buClr>
              <a:buSzPts val="1100"/>
              <a:buFont typeface="Arial"/>
              <a:buNone/>
            </a:pPr>
            <a:r>
              <a:rPr lang="en-US" sz="1000" b="0" i="0" u="none" strike="noStrike" cap="none">
                <a:solidFill>
                  <a:schemeClr val="dk1"/>
                </a:solidFill>
                <a:latin typeface="Open Sans"/>
                <a:ea typeface="Open Sans"/>
                <a:cs typeface="Open Sans"/>
                <a:sym typeface="Open Sans"/>
              </a:rPr>
              <a:t>2.5x10</a:t>
            </a:r>
            <a:r>
              <a:rPr lang="en-US" sz="1000" b="0" i="0" u="none" strike="noStrike" cap="none" baseline="30000">
                <a:solidFill>
                  <a:schemeClr val="dk1"/>
                </a:solidFill>
                <a:latin typeface="Open Sans"/>
                <a:ea typeface="Open Sans"/>
                <a:cs typeface="Open Sans"/>
                <a:sym typeface="Open Sans"/>
              </a:rPr>
              <a:t>-46</a:t>
            </a:r>
            <a:r>
              <a:rPr lang="en-US" sz="1000" b="0" i="0" u="none" strike="noStrike" cap="none">
                <a:solidFill>
                  <a:schemeClr val="dk1"/>
                </a:solidFill>
                <a:latin typeface="Open Sans"/>
                <a:ea typeface="Open Sans"/>
                <a:cs typeface="Open Sans"/>
                <a:sym typeface="Open Sans"/>
              </a:rPr>
              <a:t> cm</a:t>
            </a:r>
            <a:r>
              <a:rPr lang="en-US" sz="1000" b="0" i="0" u="none" strike="noStrike" cap="none" baseline="30000">
                <a:solidFill>
                  <a:schemeClr val="dk1"/>
                </a:solidFill>
                <a:latin typeface="Open Sans"/>
                <a:ea typeface="Open Sans"/>
                <a:cs typeface="Open Sans"/>
                <a:sym typeface="Open Sans"/>
              </a:rPr>
              <a:t>2</a:t>
            </a:r>
            <a:endParaRPr sz="1000" b="0" i="0" u="none" strike="noStrike" cap="none">
              <a:solidFill>
                <a:schemeClr val="dk1"/>
              </a:solidFill>
              <a:latin typeface="Open Sans"/>
              <a:ea typeface="Open Sans"/>
              <a:cs typeface="Open Sans"/>
              <a:sym typeface="Open Sans"/>
            </a:endParaRPr>
          </a:p>
        </p:txBody>
      </p:sp>
      <p:sp>
        <p:nvSpPr>
          <p:cNvPr id="399" name="Google Shape;399;p58"/>
          <p:cNvSpPr txBox="1"/>
          <p:nvPr/>
        </p:nvSpPr>
        <p:spPr>
          <a:xfrm>
            <a:off x="3338387" y="4281930"/>
            <a:ext cx="1095000" cy="329100"/>
          </a:xfrm>
          <a:prstGeom prst="rect">
            <a:avLst/>
          </a:prstGeom>
          <a:noFill/>
          <a:ln>
            <a:noFill/>
          </a:ln>
        </p:spPr>
        <p:txBody>
          <a:bodyPr spcFirstLastPara="1" wrap="square" lIns="91425" tIns="91425" rIns="91425" bIns="91425" anchor="t" anchorCtr="0">
            <a:noAutofit/>
          </a:bodyPr>
          <a:lstStyle/>
          <a:p>
            <a:pPr marL="0" marR="0" lvl="0" indent="0" algn="ctr" rtl="0">
              <a:lnSpc>
                <a:spcPct val="100000"/>
              </a:lnSpc>
              <a:spcBef>
                <a:spcPts val="0"/>
              </a:spcBef>
              <a:spcAft>
                <a:spcPts val="0"/>
              </a:spcAft>
              <a:buClr>
                <a:schemeClr val="dk1"/>
              </a:buClr>
              <a:buSzPts val="1100"/>
              <a:buFont typeface="Arial"/>
              <a:buNone/>
            </a:pPr>
            <a:r>
              <a:rPr lang="en-US" sz="1000" b="0" i="0" u="none" strike="noStrike" cap="none">
                <a:solidFill>
                  <a:schemeClr val="dk1"/>
                </a:solidFill>
                <a:latin typeface="Open Sans"/>
                <a:ea typeface="Open Sans"/>
                <a:cs typeface="Open Sans"/>
                <a:sym typeface="Open Sans"/>
              </a:rPr>
              <a:t>7.7x10</a:t>
            </a:r>
            <a:r>
              <a:rPr lang="en-US" sz="1000" b="0" i="0" u="none" strike="noStrike" cap="none" baseline="30000">
                <a:solidFill>
                  <a:schemeClr val="dk1"/>
                </a:solidFill>
                <a:latin typeface="Open Sans"/>
                <a:ea typeface="Open Sans"/>
                <a:cs typeface="Open Sans"/>
                <a:sym typeface="Open Sans"/>
              </a:rPr>
              <a:t>-47</a:t>
            </a:r>
            <a:r>
              <a:rPr lang="en-US" sz="1000" b="0" i="0" u="none" strike="noStrike" cap="none">
                <a:solidFill>
                  <a:schemeClr val="dk1"/>
                </a:solidFill>
                <a:latin typeface="Open Sans"/>
                <a:ea typeface="Open Sans"/>
                <a:cs typeface="Open Sans"/>
                <a:sym typeface="Open Sans"/>
              </a:rPr>
              <a:t> cm</a:t>
            </a:r>
            <a:r>
              <a:rPr lang="en-US" sz="1000" b="0" i="0" u="none" strike="noStrike" cap="none" baseline="30000">
                <a:solidFill>
                  <a:schemeClr val="dk1"/>
                </a:solidFill>
                <a:latin typeface="Open Sans"/>
                <a:ea typeface="Open Sans"/>
                <a:cs typeface="Open Sans"/>
                <a:sym typeface="Open Sans"/>
              </a:rPr>
              <a:t>2</a:t>
            </a:r>
            <a:endParaRPr sz="1000" b="0" i="0" u="none" strike="noStrike" cap="none">
              <a:solidFill>
                <a:schemeClr val="dk1"/>
              </a:solidFill>
              <a:latin typeface="Open Sans"/>
              <a:ea typeface="Open Sans"/>
              <a:cs typeface="Open Sans"/>
              <a:sym typeface="Open Sans"/>
            </a:endParaRPr>
          </a:p>
          <a:p>
            <a:pPr marL="0" marR="0" lvl="0" indent="0" algn="ctr" rtl="0">
              <a:lnSpc>
                <a:spcPct val="100000"/>
              </a:lnSpc>
              <a:spcBef>
                <a:spcPts val="0"/>
              </a:spcBef>
              <a:spcAft>
                <a:spcPts val="0"/>
              </a:spcAft>
              <a:buClr>
                <a:srgbClr val="000000"/>
              </a:buClr>
              <a:buSzPts val="1000"/>
              <a:buFont typeface="Arial"/>
              <a:buNone/>
            </a:pPr>
            <a:endParaRPr sz="1000" b="0" i="0" u="none" strike="noStrike" cap="none">
              <a:solidFill>
                <a:srgbClr val="000000"/>
              </a:solidFill>
              <a:latin typeface="Open Sans"/>
              <a:ea typeface="Open Sans"/>
              <a:cs typeface="Open Sans"/>
              <a:sym typeface="Open Sans"/>
            </a:endParaRPr>
          </a:p>
        </p:txBody>
      </p:sp>
      <p:sp>
        <p:nvSpPr>
          <p:cNvPr id="400" name="Google Shape;400;p58"/>
          <p:cNvSpPr txBox="1"/>
          <p:nvPr/>
        </p:nvSpPr>
        <p:spPr>
          <a:xfrm>
            <a:off x="457787" y="3934130"/>
            <a:ext cx="1095000" cy="329100"/>
          </a:xfrm>
          <a:prstGeom prst="rect">
            <a:avLst/>
          </a:prstGeom>
          <a:noFill/>
          <a:ln>
            <a:noFill/>
          </a:ln>
        </p:spPr>
        <p:txBody>
          <a:bodyPr spcFirstLastPara="1" wrap="square" lIns="91425" tIns="91425" rIns="91425" bIns="91425" anchor="t" anchorCtr="0">
            <a:noAutofit/>
          </a:bodyPr>
          <a:lstStyle/>
          <a:p>
            <a:pPr marL="0" marR="0" lvl="0" indent="0" algn="ctr" rtl="0">
              <a:lnSpc>
                <a:spcPct val="100000"/>
              </a:lnSpc>
              <a:spcBef>
                <a:spcPts val="0"/>
              </a:spcBef>
              <a:spcAft>
                <a:spcPts val="0"/>
              </a:spcAft>
              <a:buClr>
                <a:srgbClr val="000000"/>
              </a:buClr>
              <a:buSzPts val="1200"/>
              <a:buFont typeface="Arial"/>
              <a:buNone/>
            </a:pPr>
            <a:r>
              <a:rPr lang="en-US" sz="1200" b="0" i="0" u="none" strike="noStrike" cap="none">
                <a:solidFill>
                  <a:srgbClr val="000000"/>
                </a:solidFill>
                <a:latin typeface="Open Sans"/>
                <a:ea typeface="Open Sans"/>
                <a:cs typeface="Open Sans"/>
                <a:sym typeface="Open Sans"/>
              </a:rPr>
              <a:t>2013</a:t>
            </a:r>
            <a:endParaRPr sz="1200" b="0" i="0" u="none" strike="noStrike" cap="none">
              <a:solidFill>
                <a:srgbClr val="000000"/>
              </a:solidFill>
              <a:latin typeface="Open Sans"/>
              <a:ea typeface="Open Sans"/>
              <a:cs typeface="Open Sans"/>
              <a:sym typeface="Open Sans"/>
            </a:endParaRPr>
          </a:p>
        </p:txBody>
      </p:sp>
      <p:sp>
        <p:nvSpPr>
          <p:cNvPr id="401" name="Google Shape;401;p58"/>
          <p:cNvSpPr txBox="1"/>
          <p:nvPr/>
        </p:nvSpPr>
        <p:spPr>
          <a:xfrm>
            <a:off x="2004612" y="3934130"/>
            <a:ext cx="1095000" cy="329100"/>
          </a:xfrm>
          <a:prstGeom prst="rect">
            <a:avLst/>
          </a:prstGeom>
          <a:noFill/>
          <a:ln>
            <a:noFill/>
          </a:ln>
        </p:spPr>
        <p:txBody>
          <a:bodyPr spcFirstLastPara="1" wrap="square" lIns="91425" tIns="91425" rIns="91425" bIns="91425" anchor="t" anchorCtr="0">
            <a:noAutofit/>
          </a:bodyPr>
          <a:lstStyle/>
          <a:p>
            <a:pPr marL="0" marR="0" lvl="0" indent="0" algn="ctr" rtl="0">
              <a:lnSpc>
                <a:spcPct val="100000"/>
              </a:lnSpc>
              <a:spcBef>
                <a:spcPts val="0"/>
              </a:spcBef>
              <a:spcAft>
                <a:spcPts val="0"/>
              </a:spcAft>
              <a:buClr>
                <a:srgbClr val="000000"/>
              </a:buClr>
              <a:buSzPts val="1200"/>
              <a:buFont typeface="Arial"/>
              <a:buNone/>
            </a:pPr>
            <a:r>
              <a:rPr lang="en-US" sz="1200" b="0" i="0" u="none" strike="noStrike" cap="none">
                <a:solidFill>
                  <a:srgbClr val="000000"/>
                </a:solidFill>
                <a:latin typeface="Open Sans"/>
                <a:ea typeface="Open Sans"/>
                <a:cs typeface="Open Sans"/>
                <a:sym typeface="Open Sans"/>
              </a:rPr>
              <a:t>2016</a:t>
            </a:r>
            <a:endParaRPr sz="1200" b="0" i="0" u="none" strike="noStrike" cap="none">
              <a:solidFill>
                <a:srgbClr val="000000"/>
              </a:solidFill>
              <a:latin typeface="Open Sans"/>
              <a:ea typeface="Open Sans"/>
              <a:cs typeface="Open Sans"/>
              <a:sym typeface="Open Sans"/>
            </a:endParaRPr>
          </a:p>
        </p:txBody>
      </p:sp>
      <p:sp>
        <p:nvSpPr>
          <p:cNvPr id="402" name="Google Shape;402;p58"/>
          <p:cNvSpPr txBox="1"/>
          <p:nvPr/>
        </p:nvSpPr>
        <p:spPr>
          <a:xfrm>
            <a:off x="3338387" y="3909830"/>
            <a:ext cx="1095000" cy="329100"/>
          </a:xfrm>
          <a:prstGeom prst="rect">
            <a:avLst/>
          </a:prstGeom>
          <a:noFill/>
          <a:ln>
            <a:noFill/>
          </a:ln>
        </p:spPr>
        <p:txBody>
          <a:bodyPr spcFirstLastPara="1" wrap="square" lIns="91425" tIns="91425" rIns="91425" bIns="91425" anchor="t" anchorCtr="0">
            <a:noAutofit/>
          </a:bodyPr>
          <a:lstStyle/>
          <a:p>
            <a:pPr marL="0" marR="0" lvl="0" indent="0" algn="ctr" rtl="0">
              <a:lnSpc>
                <a:spcPct val="100000"/>
              </a:lnSpc>
              <a:spcBef>
                <a:spcPts val="0"/>
              </a:spcBef>
              <a:spcAft>
                <a:spcPts val="0"/>
              </a:spcAft>
              <a:buClr>
                <a:srgbClr val="000000"/>
              </a:buClr>
              <a:buSzPts val="1200"/>
              <a:buFont typeface="Arial"/>
              <a:buNone/>
            </a:pPr>
            <a:r>
              <a:rPr lang="en-US" sz="1200" b="0" i="0" u="none" strike="noStrike" cap="none">
                <a:solidFill>
                  <a:srgbClr val="000000"/>
                </a:solidFill>
                <a:latin typeface="Open Sans"/>
                <a:ea typeface="Open Sans"/>
                <a:cs typeface="Open Sans"/>
                <a:sym typeface="Open Sans"/>
              </a:rPr>
              <a:t>2017</a:t>
            </a:r>
            <a:endParaRPr sz="1200" b="0" i="0" u="none" strike="noStrike" cap="none">
              <a:solidFill>
                <a:srgbClr val="000000"/>
              </a:solidFill>
              <a:latin typeface="Open Sans"/>
              <a:ea typeface="Open Sans"/>
              <a:cs typeface="Open Sans"/>
              <a:sym typeface="Open Sans"/>
            </a:endParaRPr>
          </a:p>
        </p:txBody>
      </p:sp>
      <p:pic>
        <p:nvPicPr>
          <p:cNvPr id="403" name="Google Shape;403;p58"/>
          <p:cNvPicPr preferRelativeResize="0"/>
          <p:nvPr/>
        </p:nvPicPr>
        <p:blipFill rotWithShape="1">
          <a:blip r:embed="rId6">
            <a:alphaModFix/>
          </a:blip>
          <a:srcRect/>
          <a:stretch/>
        </p:blipFill>
        <p:spPr>
          <a:xfrm>
            <a:off x="5177700" y="1813531"/>
            <a:ext cx="1463236" cy="1649625"/>
          </a:xfrm>
          <a:prstGeom prst="rect">
            <a:avLst/>
          </a:prstGeom>
          <a:noFill/>
          <a:ln>
            <a:noFill/>
          </a:ln>
        </p:spPr>
      </p:pic>
      <p:pic>
        <p:nvPicPr>
          <p:cNvPr id="404" name="Google Shape;404;p58"/>
          <p:cNvPicPr preferRelativeResize="0"/>
          <p:nvPr/>
        </p:nvPicPr>
        <p:blipFill rotWithShape="1">
          <a:blip r:embed="rId7">
            <a:alphaModFix/>
          </a:blip>
          <a:srcRect/>
          <a:stretch/>
        </p:blipFill>
        <p:spPr>
          <a:xfrm>
            <a:off x="6954424" y="1825016"/>
            <a:ext cx="1692324" cy="1649624"/>
          </a:xfrm>
          <a:prstGeom prst="rect">
            <a:avLst/>
          </a:prstGeom>
          <a:noFill/>
          <a:ln>
            <a:noFill/>
          </a:ln>
        </p:spPr>
      </p:pic>
      <p:cxnSp>
        <p:nvCxnSpPr>
          <p:cNvPr id="405" name="Google Shape;405;p58"/>
          <p:cNvCxnSpPr/>
          <p:nvPr/>
        </p:nvCxnSpPr>
        <p:spPr>
          <a:xfrm>
            <a:off x="5066425" y="4274730"/>
            <a:ext cx="3903000" cy="19800"/>
          </a:xfrm>
          <a:prstGeom prst="straightConnector1">
            <a:avLst/>
          </a:prstGeom>
          <a:noFill/>
          <a:ln w="38100" cap="flat" cmpd="sng">
            <a:solidFill>
              <a:srgbClr val="274E13"/>
            </a:solidFill>
            <a:prstDash val="solid"/>
            <a:round/>
            <a:headEnd type="none" w="sm" len="sm"/>
            <a:tailEnd type="triangle" w="med" len="med"/>
          </a:ln>
        </p:spPr>
      </p:cxnSp>
      <p:sp>
        <p:nvSpPr>
          <p:cNvPr id="406" name="Google Shape;406;p58"/>
          <p:cNvSpPr txBox="1"/>
          <p:nvPr/>
        </p:nvSpPr>
        <p:spPr>
          <a:xfrm>
            <a:off x="5334587" y="4281930"/>
            <a:ext cx="1095000" cy="329100"/>
          </a:xfrm>
          <a:prstGeom prst="rect">
            <a:avLst/>
          </a:prstGeom>
          <a:noFill/>
          <a:ln>
            <a:noFill/>
          </a:ln>
        </p:spPr>
        <p:txBody>
          <a:bodyPr spcFirstLastPara="1" wrap="square" lIns="91425" tIns="91425" rIns="91425" bIns="91425" anchor="t" anchorCtr="0">
            <a:noAutofit/>
          </a:bodyPr>
          <a:lstStyle/>
          <a:p>
            <a:pPr marL="0" marR="0" lvl="0" indent="0" algn="ctr" rtl="0">
              <a:lnSpc>
                <a:spcPct val="100000"/>
              </a:lnSpc>
              <a:spcBef>
                <a:spcPts val="0"/>
              </a:spcBef>
              <a:spcAft>
                <a:spcPts val="0"/>
              </a:spcAft>
              <a:buClr>
                <a:srgbClr val="000000"/>
              </a:buClr>
              <a:buSzPts val="1000"/>
              <a:buFont typeface="Arial"/>
              <a:buNone/>
            </a:pPr>
            <a:r>
              <a:rPr lang="en-US" sz="1000" b="0" i="0" u="none" strike="noStrike" cap="none">
                <a:solidFill>
                  <a:schemeClr val="dk1"/>
                </a:solidFill>
                <a:latin typeface="Open Sans"/>
                <a:ea typeface="Open Sans"/>
                <a:cs typeface="Open Sans"/>
                <a:sym typeface="Open Sans"/>
              </a:rPr>
              <a:t>1.6x10</a:t>
            </a:r>
            <a:r>
              <a:rPr lang="en-US" sz="1000" b="0" i="0" u="none" strike="noStrike" cap="none" baseline="30000">
                <a:solidFill>
                  <a:schemeClr val="dk1"/>
                </a:solidFill>
                <a:latin typeface="Open Sans"/>
                <a:ea typeface="Open Sans"/>
                <a:cs typeface="Open Sans"/>
                <a:sym typeface="Open Sans"/>
              </a:rPr>
              <a:t>-48</a:t>
            </a:r>
            <a:r>
              <a:rPr lang="en-US" sz="1000" b="0" i="0" u="none" strike="noStrike" cap="none">
                <a:solidFill>
                  <a:schemeClr val="dk1"/>
                </a:solidFill>
                <a:latin typeface="Open Sans"/>
                <a:ea typeface="Open Sans"/>
                <a:cs typeface="Open Sans"/>
                <a:sym typeface="Open Sans"/>
              </a:rPr>
              <a:t> cm</a:t>
            </a:r>
            <a:r>
              <a:rPr lang="en-US" sz="1000" b="0" i="0" u="none" strike="noStrike" cap="none" baseline="30000">
                <a:solidFill>
                  <a:schemeClr val="dk1"/>
                </a:solidFill>
                <a:latin typeface="Open Sans"/>
                <a:ea typeface="Open Sans"/>
                <a:cs typeface="Open Sans"/>
                <a:sym typeface="Open Sans"/>
              </a:rPr>
              <a:t>2</a:t>
            </a:r>
            <a:endParaRPr sz="1000" b="0" i="0" u="none" strike="noStrike" cap="none">
              <a:solidFill>
                <a:srgbClr val="000000"/>
              </a:solidFill>
              <a:latin typeface="Open Sans"/>
              <a:ea typeface="Open Sans"/>
              <a:cs typeface="Open Sans"/>
              <a:sym typeface="Open Sans"/>
            </a:endParaRPr>
          </a:p>
        </p:txBody>
      </p:sp>
      <p:sp>
        <p:nvSpPr>
          <p:cNvPr id="407" name="Google Shape;407;p58"/>
          <p:cNvSpPr txBox="1"/>
          <p:nvPr/>
        </p:nvSpPr>
        <p:spPr>
          <a:xfrm>
            <a:off x="7376987" y="4281930"/>
            <a:ext cx="1095000" cy="329100"/>
          </a:xfrm>
          <a:prstGeom prst="rect">
            <a:avLst/>
          </a:prstGeom>
          <a:noFill/>
          <a:ln>
            <a:noFill/>
          </a:ln>
        </p:spPr>
        <p:txBody>
          <a:bodyPr spcFirstLastPara="1" wrap="square" lIns="91425" tIns="91425" rIns="91425" bIns="91425" anchor="t" anchorCtr="0">
            <a:noAutofit/>
          </a:bodyPr>
          <a:lstStyle/>
          <a:p>
            <a:pPr marL="0" marR="0" lvl="0" indent="0" algn="ctr" rtl="0">
              <a:lnSpc>
                <a:spcPct val="100000"/>
              </a:lnSpc>
              <a:spcBef>
                <a:spcPts val="0"/>
              </a:spcBef>
              <a:spcAft>
                <a:spcPts val="0"/>
              </a:spcAft>
              <a:buClr>
                <a:schemeClr val="dk1"/>
              </a:buClr>
              <a:buSzPts val="1100"/>
              <a:buFont typeface="Arial"/>
              <a:buNone/>
            </a:pPr>
            <a:r>
              <a:rPr lang="en-US" sz="1000" b="0" i="0" u="none" strike="noStrike" cap="none">
                <a:solidFill>
                  <a:schemeClr val="dk1"/>
                </a:solidFill>
                <a:latin typeface="Open Sans"/>
                <a:ea typeface="Open Sans"/>
                <a:cs typeface="Open Sans"/>
                <a:sym typeface="Open Sans"/>
              </a:rPr>
              <a:t>1.6x10</a:t>
            </a:r>
            <a:r>
              <a:rPr lang="en-US" sz="1000" b="0" i="0" u="none" strike="noStrike" cap="none" baseline="30000">
                <a:solidFill>
                  <a:schemeClr val="dk1"/>
                </a:solidFill>
                <a:latin typeface="Open Sans"/>
                <a:ea typeface="Open Sans"/>
                <a:cs typeface="Open Sans"/>
                <a:sym typeface="Open Sans"/>
              </a:rPr>
              <a:t>-48</a:t>
            </a:r>
            <a:r>
              <a:rPr lang="en-US" sz="1000" b="0" i="0" u="none" strike="noStrike" cap="none">
                <a:solidFill>
                  <a:schemeClr val="dk1"/>
                </a:solidFill>
                <a:latin typeface="Open Sans"/>
                <a:ea typeface="Open Sans"/>
                <a:cs typeface="Open Sans"/>
                <a:sym typeface="Open Sans"/>
              </a:rPr>
              <a:t> cm</a:t>
            </a:r>
            <a:r>
              <a:rPr lang="en-US" sz="1000" b="0" i="0" u="none" strike="noStrike" cap="none" baseline="30000">
                <a:solidFill>
                  <a:schemeClr val="dk1"/>
                </a:solidFill>
                <a:latin typeface="Open Sans"/>
                <a:ea typeface="Open Sans"/>
                <a:cs typeface="Open Sans"/>
                <a:sym typeface="Open Sans"/>
              </a:rPr>
              <a:t>2</a:t>
            </a:r>
            <a:endParaRPr sz="1000" b="0" i="0" u="none" strike="noStrike" cap="none">
              <a:solidFill>
                <a:schemeClr val="dk1"/>
              </a:solidFill>
              <a:latin typeface="Open Sans"/>
              <a:ea typeface="Open Sans"/>
              <a:cs typeface="Open Sans"/>
              <a:sym typeface="Open Sans"/>
            </a:endParaRPr>
          </a:p>
          <a:p>
            <a:pPr marL="0" marR="0" lvl="0" indent="0" algn="ctr" rtl="0">
              <a:lnSpc>
                <a:spcPct val="100000"/>
              </a:lnSpc>
              <a:spcBef>
                <a:spcPts val="0"/>
              </a:spcBef>
              <a:spcAft>
                <a:spcPts val="0"/>
              </a:spcAft>
              <a:buClr>
                <a:srgbClr val="000000"/>
              </a:buClr>
              <a:buSzPts val="1000"/>
              <a:buFont typeface="Arial"/>
              <a:buNone/>
            </a:pPr>
            <a:endParaRPr sz="1000" b="0" i="0" u="none" strike="noStrike" cap="none">
              <a:solidFill>
                <a:srgbClr val="000000"/>
              </a:solidFill>
              <a:latin typeface="Open Sans"/>
              <a:ea typeface="Open Sans"/>
              <a:cs typeface="Open Sans"/>
              <a:sym typeface="Open Sans"/>
            </a:endParaRPr>
          </a:p>
        </p:txBody>
      </p:sp>
      <p:sp>
        <p:nvSpPr>
          <p:cNvPr id="408" name="Google Shape;408;p58"/>
          <p:cNvSpPr txBox="1"/>
          <p:nvPr/>
        </p:nvSpPr>
        <p:spPr>
          <a:xfrm>
            <a:off x="7187395" y="3919518"/>
            <a:ext cx="1499400" cy="329100"/>
          </a:xfrm>
          <a:prstGeom prst="rect">
            <a:avLst/>
          </a:prstGeom>
          <a:noFill/>
          <a:ln>
            <a:noFill/>
          </a:ln>
        </p:spPr>
        <p:txBody>
          <a:bodyPr spcFirstLastPara="1" wrap="square" lIns="91425" tIns="91425" rIns="91425" bIns="91425" anchor="t" anchorCtr="0">
            <a:noAutofit/>
          </a:bodyPr>
          <a:lstStyle/>
          <a:p>
            <a:pPr marL="0" marR="0" lvl="0" indent="0" algn="ctr" rtl="0">
              <a:lnSpc>
                <a:spcPct val="100000"/>
              </a:lnSpc>
              <a:spcBef>
                <a:spcPts val="0"/>
              </a:spcBef>
              <a:spcAft>
                <a:spcPts val="0"/>
              </a:spcAft>
              <a:buClr>
                <a:srgbClr val="000000"/>
              </a:buClr>
              <a:buSzPts val="1200"/>
              <a:buFont typeface="Arial"/>
              <a:buNone/>
            </a:pPr>
            <a:r>
              <a:rPr lang="en-US" sz="1200" b="0" i="0" u="none" strike="noStrike" cap="none">
                <a:solidFill>
                  <a:srgbClr val="000000"/>
                </a:solidFill>
                <a:latin typeface="Open Sans"/>
                <a:ea typeface="Open Sans"/>
                <a:cs typeface="Open Sans"/>
                <a:sym typeface="Open Sans"/>
              </a:rPr>
              <a:t>2020 + 3 live years</a:t>
            </a:r>
            <a:endParaRPr sz="1200" b="0" i="0" u="none" strike="noStrike" cap="none">
              <a:solidFill>
                <a:srgbClr val="000000"/>
              </a:solidFill>
              <a:latin typeface="Open Sans"/>
              <a:ea typeface="Open Sans"/>
              <a:cs typeface="Open Sans"/>
              <a:sym typeface="Open Sans"/>
            </a:endParaRPr>
          </a:p>
        </p:txBody>
      </p:sp>
      <p:sp>
        <p:nvSpPr>
          <p:cNvPr id="409" name="Google Shape;409;p58"/>
          <p:cNvSpPr txBox="1"/>
          <p:nvPr/>
        </p:nvSpPr>
        <p:spPr>
          <a:xfrm>
            <a:off x="5141300" y="3919530"/>
            <a:ext cx="1499400" cy="329100"/>
          </a:xfrm>
          <a:prstGeom prst="rect">
            <a:avLst/>
          </a:prstGeom>
          <a:noFill/>
          <a:ln>
            <a:noFill/>
          </a:ln>
        </p:spPr>
        <p:txBody>
          <a:bodyPr spcFirstLastPara="1" wrap="square" lIns="91425" tIns="91425" rIns="91425" bIns="91425" anchor="t" anchorCtr="0">
            <a:noAutofit/>
          </a:bodyPr>
          <a:lstStyle/>
          <a:p>
            <a:pPr marL="0" marR="0" lvl="0" indent="0" algn="ctr" rtl="0">
              <a:lnSpc>
                <a:spcPct val="100000"/>
              </a:lnSpc>
              <a:spcBef>
                <a:spcPts val="0"/>
              </a:spcBef>
              <a:spcAft>
                <a:spcPts val="0"/>
              </a:spcAft>
              <a:buClr>
                <a:srgbClr val="000000"/>
              </a:buClr>
              <a:buSzPts val="1200"/>
              <a:buFont typeface="Arial"/>
              <a:buNone/>
            </a:pPr>
            <a:r>
              <a:rPr lang="en-US" sz="1200" b="0" i="0" u="none" strike="noStrike" cap="none">
                <a:solidFill>
                  <a:srgbClr val="000000"/>
                </a:solidFill>
                <a:latin typeface="Open Sans"/>
                <a:ea typeface="Open Sans"/>
                <a:cs typeface="Open Sans"/>
                <a:sym typeface="Open Sans"/>
              </a:rPr>
              <a:t>2020 + 5 live years</a:t>
            </a:r>
            <a:endParaRPr sz="1200" b="0" i="0" u="none" strike="noStrike" cap="none">
              <a:solidFill>
                <a:srgbClr val="000000"/>
              </a:solidFill>
              <a:latin typeface="Open Sans"/>
              <a:ea typeface="Open Sans"/>
              <a:cs typeface="Open Sans"/>
              <a:sym typeface="Open Sans"/>
            </a:endParaRPr>
          </a:p>
        </p:txBody>
      </p:sp>
      <p:sp>
        <p:nvSpPr>
          <p:cNvPr id="410" name="Google Shape;410;p58"/>
          <p:cNvSpPr txBox="1"/>
          <p:nvPr/>
        </p:nvSpPr>
        <p:spPr>
          <a:xfrm>
            <a:off x="7286437" y="1520417"/>
            <a:ext cx="1095000" cy="329100"/>
          </a:xfrm>
          <a:prstGeom prst="rect">
            <a:avLst/>
          </a:prstGeom>
          <a:noFill/>
          <a:ln>
            <a:noFill/>
          </a:ln>
        </p:spPr>
        <p:txBody>
          <a:bodyPr spcFirstLastPara="1" wrap="square" lIns="91425" tIns="91425" rIns="91425" bIns="91425" anchor="t" anchorCtr="0">
            <a:noAutofit/>
          </a:bodyPr>
          <a:lstStyle/>
          <a:p>
            <a:pPr marL="0" marR="0" lvl="0" indent="0" algn="ctr" rtl="0">
              <a:lnSpc>
                <a:spcPct val="100000"/>
              </a:lnSpc>
              <a:spcBef>
                <a:spcPts val="0"/>
              </a:spcBef>
              <a:spcAft>
                <a:spcPts val="0"/>
              </a:spcAft>
              <a:buClr>
                <a:schemeClr val="dk1"/>
              </a:buClr>
              <a:buSzPts val="1100"/>
              <a:buFont typeface="Arial"/>
              <a:buNone/>
            </a:pPr>
            <a:r>
              <a:rPr lang="en-US" sz="1200" b="1" i="0" u="none" strike="noStrike" cap="none">
                <a:solidFill>
                  <a:srgbClr val="1155CC"/>
                </a:solidFill>
                <a:latin typeface="Open Sans"/>
                <a:ea typeface="Open Sans"/>
                <a:cs typeface="Open Sans"/>
                <a:sym typeface="Open Sans"/>
              </a:rPr>
              <a:t>LZ</a:t>
            </a:r>
            <a:endParaRPr sz="1200" b="1" i="0" u="none" strike="noStrike" cap="none">
              <a:solidFill>
                <a:srgbClr val="1155CC"/>
              </a:solidFill>
              <a:latin typeface="Open Sans"/>
              <a:ea typeface="Open Sans"/>
              <a:cs typeface="Open Sans"/>
              <a:sym typeface="Open Sans"/>
            </a:endParaRPr>
          </a:p>
          <a:p>
            <a:pPr marL="0" marR="0" lvl="0" indent="0" algn="l" rtl="0">
              <a:lnSpc>
                <a:spcPct val="100000"/>
              </a:lnSpc>
              <a:spcBef>
                <a:spcPts val="0"/>
              </a:spcBef>
              <a:spcAft>
                <a:spcPts val="0"/>
              </a:spcAft>
              <a:buClr>
                <a:srgbClr val="000000"/>
              </a:buClr>
              <a:buSzPts val="1200"/>
              <a:buFont typeface="Arial"/>
              <a:buNone/>
            </a:pPr>
            <a:endParaRPr sz="1200" b="1" i="0" u="none" strike="noStrike" cap="none">
              <a:solidFill>
                <a:srgbClr val="1155CC"/>
              </a:solidFill>
              <a:latin typeface="Open Sans"/>
              <a:ea typeface="Open Sans"/>
              <a:cs typeface="Open Sans"/>
              <a:sym typeface="Open Sans"/>
            </a:endParaRPr>
          </a:p>
        </p:txBody>
      </p:sp>
      <p:sp>
        <p:nvSpPr>
          <p:cNvPr id="411" name="Google Shape;411;p58"/>
          <p:cNvSpPr txBox="1"/>
          <p:nvPr/>
        </p:nvSpPr>
        <p:spPr>
          <a:xfrm>
            <a:off x="5358962" y="1544730"/>
            <a:ext cx="1095000" cy="329100"/>
          </a:xfrm>
          <a:prstGeom prst="rect">
            <a:avLst/>
          </a:prstGeom>
          <a:noFill/>
          <a:ln>
            <a:noFill/>
          </a:ln>
        </p:spPr>
        <p:txBody>
          <a:bodyPr spcFirstLastPara="1" wrap="square" lIns="91425" tIns="91425" rIns="91425" bIns="91425" anchor="t" anchorCtr="0">
            <a:noAutofit/>
          </a:bodyPr>
          <a:lstStyle/>
          <a:p>
            <a:pPr marL="0" marR="0" lvl="0" indent="0" algn="ctr" rtl="0">
              <a:lnSpc>
                <a:spcPct val="100000"/>
              </a:lnSpc>
              <a:spcBef>
                <a:spcPts val="0"/>
              </a:spcBef>
              <a:spcAft>
                <a:spcPts val="0"/>
              </a:spcAft>
              <a:buClr>
                <a:srgbClr val="000000"/>
              </a:buClr>
              <a:buSzPts val="1200"/>
              <a:buFont typeface="Arial"/>
              <a:buNone/>
            </a:pPr>
            <a:r>
              <a:rPr lang="en-US" sz="1200" b="1" i="0" u="none" strike="noStrike" cap="none">
                <a:solidFill>
                  <a:srgbClr val="1155CC"/>
                </a:solidFill>
                <a:latin typeface="Open Sans"/>
                <a:ea typeface="Open Sans"/>
                <a:cs typeface="Open Sans"/>
                <a:sym typeface="Open Sans"/>
              </a:rPr>
              <a:t>XENONnT</a:t>
            </a:r>
            <a:endParaRPr sz="1200" b="1" i="0" u="none" strike="noStrike" cap="none">
              <a:solidFill>
                <a:srgbClr val="1155CC"/>
              </a:solidFill>
              <a:latin typeface="Open Sans"/>
              <a:ea typeface="Open Sans"/>
              <a:cs typeface="Open Sans"/>
              <a:sym typeface="Open Sans"/>
            </a:endParaRPr>
          </a:p>
          <a:p>
            <a:pPr marL="0" marR="0" lvl="0" indent="0" algn="l" rtl="0">
              <a:lnSpc>
                <a:spcPct val="100000"/>
              </a:lnSpc>
              <a:spcBef>
                <a:spcPts val="0"/>
              </a:spcBef>
              <a:spcAft>
                <a:spcPts val="0"/>
              </a:spcAft>
              <a:buClr>
                <a:srgbClr val="000000"/>
              </a:buClr>
              <a:buSzPts val="1200"/>
              <a:buFont typeface="Arial"/>
              <a:buNone/>
            </a:pPr>
            <a:endParaRPr sz="1200" b="1" i="0" u="none" strike="noStrike" cap="none">
              <a:solidFill>
                <a:srgbClr val="1155CC"/>
              </a:solidFill>
              <a:latin typeface="Open Sans"/>
              <a:ea typeface="Open Sans"/>
              <a:cs typeface="Open Sans"/>
              <a:sym typeface="Open Sans"/>
            </a:endParaRPr>
          </a:p>
        </p:txBody>
      </p:sp>
      <p:sp>
        <p:nvSpPr>
          <p:cNvPr id="412" name="Google Shape;412;p58"/>
          <p:cNvSpPr txBox="1"/>
          <p:nvPr/>
        </p:nvSpPr>
        <p:spPr>
          <a:xfrm>
            <a:off x="7248612" y="3410718"/>
            <a:ext cx="1095000" cy="329100"/>
          </a:xfrm>
          <a:prstGeom prst="rect">
            <a:avLst/>
          </a:prstGeom>
          <a:noFill/>
          <a:ln>
            <a:noFill/>
          </a:ln>
        </p:spPr>
        <p:txBody>
          <a:bodyPr spcFirstLastPara="1" wrap="square" lIns="91425" tIns="91425" rIns="91425" bIns="91425" anchor="t" anchorCtr="0">
            <a:noAutofit/>
          </a:bodyPr>
          <a:lstStyle/>
          <a:p>
            <a:pPr marL="0" marR="0" lvl="0" indent="0" algn="ctr" rtl="0">
              <a:lnSpc>
                <a:spcPct val="100000"/>
              </a:lnSpc>
              <a:spcBef>
                <a:spcPts val="0"/>
              </a:spcBef>
              <a:spcAft>
                <a:spcPts val="0"/>
              </a:spcAft>
              <a:buClr>
                <a:srgbClr val="000000"/>
              </a:buClr>
              <a:buSzPts val="1200"/>
              <a:buFont typeface="Arial"/>
              <a:buNone/>
            </a:pPr>
            <a:r>
              <a:rPr lang="en-US" sz="1200" b="0" i="0" u="none" strike="noStrike" cap="none">
                <a:solidFill>
                  <a:srgbClr val="000000"/>
                </a:solidFill>
                <a:latin typeface="Open Sans"/>
                <a:ea typeface="Open Sans"/>
                <a:cs typeface="Open Sans"/>
                <a:sym typeface="Open Sans"/>
              </a:rPr>
              <a:t>7,000 kg</a:t>
            </a:r>
            <a:endParaRPr sz="1200" b="0" i="0" u="none" strike="noStrike" cap="none">
              <a:solidFill>
                <a:srgbClr val="000000"/>
              </a:solidFill>
              <a:latin typeface="Open Sans"/>
              <a:ea typeface="Open Sans"/>
              <a:cs typeface="Open Sans"/>
              <a:sym typeface="Open Sans"/>
            </a:endParaRPr>
          </a:p>
          <a:p>
            <a:pPr marL="0" marR="0" lvl="0" indent="0" algn="ctr" rtl="0">
              <a:lnSpc>
                <a:spcPct val="100000"/>
              </a:lnSpc>
              <a:spcBef>
                <a:spcPts val="0"/>
              </a:spcBef>
              <a:spcAft>
                <a:spcPts val="0"/>
              </a:spcAft>
              <a:buClr>
                <a:srgbClr val="000000"/>
              </a:buClr>
              <a:buSzPts val="1200"/>
              <a:buFont typeface="Arial"/>
              <a:buNone/>
            </a:pPr>
            <a:r>
              <a:rPr lang="en-US" sz="1200" b="0" i="0" u="none" strike="noStrike" cap="none">
                <a:solidFill>
                  <a:srgbClr val="000000"/>
                </a:solidFill>
                <a:latin typeface="Open Sans"/>
                <a:ea typeface="Open Sans"/>
                <a:cs typeface="Open Sans"/>
                <a:sym typeface="Open Sans"/>
              </a:rPr>
              <a:t>(5,600 kg)</a:t>
            </a:r>
            <a:endParaRPr sz="1200" b="0" i="0" u="none" strike="noStrike" cap="none">
              <a:solidFill>
                <a:srgbClr val="000000"/>
              </a:solidFill>
              <a:latin typeface="Open Sans"/>
              <a:ea typeface="Open Sans"/>
              <a:cs typeface="Open Sans"/>
              <a:sym typeface="Open Sans"/>
            </a:endParaRPr>
          </a:p>
        </p:txBody>
      </p:sp>
      <p:sp>
        <p:nvSpPr>
          <p:cNvPr id="413" name="Google Shape;413;p58"/>
          <p:cNvSpPr txBox="1"/>
          <p:nvPr/>
        </p:nvSpPr>
        <p:spPr>
          <a:xfrm>
            <a:off x="5321137" y="3435030"/>
            <a:ext cx="1095000" cy="329100"/>
          </a:xfrm>
          <a:prstGeom prst="rect">
            <a:avLst/>
          </a:prstGeom>
          <a:noFill/>
          <a:ln>
            <a:noFill/>
          </a:ln>
        </p:spPr>
        <p:txBody>
          <a:bodyPr spcFirstLastPara="1" wrap="square" lIns="91425" tIns="91425" rIns="91425" bIns="91425" anchor="t" anchorCtr="0">
            <a:noAutofit/>
          </a:bodyPr>
          <a:lstStyle/>
          <a:p>
            <a:pPr marL="0" marR="0" lvl="0" indent="0" algn="ctr" rtl="0">
              <a:lnSpc>
                <a:spcPct val="100000"/>
              </a:lnSpc>
              <a:spcBef>
                <a:spcPts val="0"/>
              </a:spcBef>
              <a:spcAft>
                <a:spcPts val="0"/>
              </a:spcAft>
              <a:buClr>
                <a:srgbClr val="000000"/>
              </a:buClr>
              <a:buSzPts val="1200"/>
              <a:buFont typeface="Arial"/>
              <a:buNone/>
            </a:pPr>
            <a:r>
              <a:rPr lang="en-US" sz="1200" b="0" i="0" u="none" strike="noStrike" cap="none">
                <a:solidFill>
                  <a:srgbClr val="000000"/>
                </a:solidFill>
                <a:latin typeface="Open Sans"/>
                <a:ea typeface="Open Sans"/>
                <a:cs typeface="Open Sans"/>
                <a:sym typeface="Open Sans"/>
              </a:rPr>
              <a:t>5,900 kg</a:t>
            </a:r>
            <a:endParaRPr sz="1200" b="0" i="0" u="none" strike="noStrike" cap="none">
              <a:solidFill>
                <a:srgbClr val="000000"/>
              </a:solidFill>
              <a:latin typeface="Open Sans"/>
              <a:ea typeface="Open Sans"/>
              <a:cs typeface="Open Sans"/>
              <a:sym typeface="Open Sans"/>
            </a:endParaRPr>
          </a:p>
          <a:p>
            <a:pPr marL="0" marR="0" lvl="0" indent="0" algn="ctr" rtl="0">
              <a:lnSpc>
                <a:spcPct val="100000"/>
              </a:lnSpc>
              <a:spcBef>
                <a:spcPts val="0"/>
              </a:spcBef>
              <a:spcAft>
                <a:spcPts val="0"/>
              </a:spcAft>
              <a:buClr>
                <a:srgbClr val="000000"/>
              </a:buClr>
              <a:buSzPts val="1200"/>
              <a:buFont typeface="Arial"/>
              <a:buNone/>
            </a:pPr>
            <a:r>
              <a:rPr lang="en-US" sz="1200" b="0" i="0" u="none" strike="noStrike" cap="none">
                <a:solidFill>
                  <a:srgbClr val="000000"/>
                </a:solidFill>
                <a:latin typeface="Open Sans"/>
                <a:ea typeface="Open Sans"/>
                <a:cs typeface="Open Sans"/>
                <a:sym typeface="Open Sans"/>
              </a:rPr>
              <a:t>(4,000 kg)</a:t>
            </a:r>
            <a:endParaRPr sz="1200" b="0" i="0" u="none" strike="noStrike" cap="none">
              <a:solidFill>
                <a:srgbClr val="000000"/>
              </a:solidFill>
              <a:latin typeface="Open Sans"/>
              <a:ea typeface="Open Sans"/>
              <a:cs typeface="Open Sans"/>
              <a:sym typeface="Open Sans"/>
            </a:endParaRPr>
          </a:p>
        </p:txBody>
      </p:sp>
      <p:pic>
        <p:nvPicPr>
          <p:cNvPr id="414" name="Google Shape;414;p58" descr="darwin.png"/>
          <p:cNvPicPr preferRelativeResize="0"/>
          <p:nvPr/>
        </p:nvPicPr>
        <p:blipFill rotWithShape="1">
          <a:blip r:embed="rId8">
            <a:alphaModFix/>
          </a:blip>
          <a:srcRect/>
          <a:stretch/>
        </p:blipFill>
        <p:spPr>
          <a:xfrm>
            <a:off x="333883" y="4932088"/>
            <a:ext cx="1494369" cy="1656549"/>
          </a:xfrm>
          <a:prstGeom prst="rect">
            <a:avLst/>
          </a:prstGeom>
          <a:noFill/>
          <a:ln>
            <a:noFill/>
          </a:ln>
        </p:spPr>
      </p:pic>
      <p:sp>
        <p:nvSpPr>
          <p:cNvPr id="415" name="Google Shape;415;p58"/>
          <p:cNvSpPr txBox="1"/>
          <p:nvPr/>
        </p:nvSpPr>
        <p:spPr>
          <a:xfrm>
            <a:off x="333883" y="4597187"/>
            <a:ext cx="1494300" cy="329100"/>
          </a:xfrm>
          <a:prstGeom prst="rect">
            <a:avLst/>
          </a:prstGeom>
          <a:noFill/>
          <a:ln>
            <a:noFill/>
          </a:ln>
        </p:spPr>
        <p:txBody>
          <a:bodyPr spcFirstLastPara="1" wrap="square" lIns="91425" tIns="91425" rIns="91425" bIns="91425" anchor="t" anchorCtr="0">
            <a:noAutofit/>
          </a:bodyPr>
          <a:lstStyle/>
          <a:p>
            <a:pPr marL="0" marR="0" lvl="0" indent="0" algn="ctr" rtl="0">
              <a:lnSpc>
                <a:spcPct val="100000"/>
              </a:lnSpc>
              <a:spcBef>
                <a:spcPts val="0"/>
              </a:spcBef>
              <a:spcAft>
                <a:spcPts val="0"/>
              </a:spcAft>
              <a:buClr>
                <a:schemeClr val="dk1"/>
              </a:buClr>
              <a:buSzPts val="1100"/>
              <a:buFont typeface="Arial"/>
              <a:buNone/>
            </a:pPr>
            <a:r>
              <a:rPr lang="en-US" sz="1200" b="1" i="0" u="none" strike="noStrike" cap="none">
                <a:solidFill>
                  <a:srgbClr val="FF0000"/>
                </a:solidFill>
                <a:latin typeface="Open Sans"/>
                <a:ea typeface="Open Sans"/>
                <a:cs typeface="Open Sans"/>
                <a:sym typeface="Open Sans"/>
              </a:rPr>
              <a:t>Darwin</a:t>
            </a:r>
            <a:endParaRPr sz="1200" b="1" i="0" u="none" strike="noStrike" cap="none">
              <a:solidFill>
                <a:srgbClr val="FF0000"/>
              </a:solidFill>
              <a:latin typeface="Open Sans"/>
              <a:ea typeface="Open Sans"/>
              <a:cs typeface="Open Sans"/>
              <a:sym typeface="Open Sans"/>
            </a:endParaRPr>
          </a:p>
          <a:p>
            <a:pPr marL="0" marR="0" lvl="0" indent="0" algn="l" rtl="0">
              <a:lnSpc>
                <a:spcPct val="100000"/>
              </a:lnSpc>
              <a:spcBef>
                <a:spcPts val="0"/>
              </a:spcBef>
              <a:spcAft>
                <a:spcPts val="0"/>
              </a:spcAft>
              <a:buClr>
                <a:srgbClr val="000000"/>
              </a:buClr>
              <a:buSzPts val="1200"/>
              <a:buFont typeface="Arial"/>
              <a:buNone/>
            </a:pPr>
            <a:endParaRPr sz="1200" b="1" i="0" u="none" strike="noStrike" cap="none">
              <a:solidFill>
                <a:srgbClr val="1155CC"/>
              </a:solidFill>
              <a:latin typeface="Open Sans"/>
              <a:ea typeface="Open Sans"/>
              <a:cs typeface="Open Sans"/>
              <a:sym typeface="Open Sans"/>
            </a:endParaRPr>
          </a:p>
        </p:txBody>
      </p:sp>
      <p:cxnSp>
        <p:nvCxnSpPr>
          <p:cNvPr id="416" name="Google Shape;416;p58"/>
          <p:cNvCxnSpPr/>
          <p:nvPr/>
        </p:nvCxnSpPr>
        <p:spPr>
          <a:xfrm>
            <a:off x="1975225" y="5821556"/>
            <a:ext cx="1826400" cy="9300"/>
          </a:xfrm>
          <a:prstGeom prst="straightConnector1">
            <a:avLst/>
          </a:prstGeom>
          <a:noFill/>
          <a:ln w="38100" cap="flat" cmpd="sng">
            <a:solidFill>
              <a:srgbClr val="FF0000"/>
            </a:solidFill>
            <a:prstDash val="solid"/>
            <a:round/>
            <a:headEnd type="none" w="sm" len="sm"/>
            <a:tailEnd type="triangle" w="med" len="med"/>
          </a:ln>
        </p:spPr>
      </p:cxnSp>
      <p:sp>
        <p:nvSpPr>
          <p:cNvPr id="417" name="Google Shape;417;p58"/>
          <p:cNvSpPr txBox="1"/>
          <p:nvPr/>
        </p:nvSpPr>
        <p:spPr>
          <a:xfrm>
            <a:off x="2243387" y="5845356"/>
            <a:ext cx="1095000" cy="329100"/>
          </a:xfrm>
          <a:prstGeom prst="rect">
            <a:avLst/>
          </a:prstGeom>
          <a:noFill/>
          <a:ln>
            <a:noFill/>
          </a:ln>
        </p:spPr>
        <p:txBody>
          <a:bodyPr spcFirstLastPara="1" wrap="square" lIns="91425" tIns="91425" rIns="91425" bIns="91425" anchor="t" anchorCtr="0">
            <a:noAutofit/>
          </a:bodyPr>
          <a:lstStyle/>
          <a:p>
            <a:pPr marL="0" marR="0" lvl="0" indent="0" algn="ctr" rtl="0">
              <a:lnSpc>
                <a:spcPct val="100000"/>
              </a:lnSpc>
              <a:spcBef>
                <a:spcPts val="0"/>
              </a:spcBef>
              <a:spcAft>
                <a:spcPts val="0"/>
              </a:spcAft>
              <a:buClr>
                <a:srgbClr val="000000"/>
              </a:buClr>
              <a:buSzPts val="1000"/>
              <a:buFont typeface="Arial"/>
              <a:buNone/>
            </a:pPr>
            <a:r>
              <a:rPr lang="en-US" sz="1000" b="0" i="0" u="none" strike="noStrike" cap="none">
                <a:solidFill>
                  <a:schemeClr val="dk1"/>
                </a:solidFill>
                <a:latin typeface="Open Sans"/>
                <a:ea typeface="Open Sans"/>
                <a:cs typeface="Open Sans"/>
                <a:sym typeface="Open Sans"/>
              </a:rPr>
              <a:t>1x10</a:t>
            </a:r>
            <a:r>
              <a:rPr lang="en-US" sz="1000" b="0" i="0" u="none" strike="noStrike" cap="none" baseline="30000">
                <a:solidFill>
                  <a:schemeClr val="dk1"/>
                </a:solidFill>
                <a:latin typeface="Open Sans"/>
                <a:ea typeface="Open Sans"/>
                <a:cs typeface="Open Sans"/>
                <a:sym typeface="Open Sans"/>
              </a:rPr>
              <a:t>-49</a:t>
            </a:r>
            <a:r>
              <a:rPr lang="en-US" sz="1000" b="0" i="0" u="none" strike="noStrike" cap="none">
                <a:solidFill>
                  <a:schemeClr val="dk1"/>
                </a:solidFill>
                <a:latin typeface="Open Sans"/>
                <a:ea typeface="Open Sans"/>
                <a:cs typeface="Open Sans"/>
                <a:sym typeface="Open Sans"/>
              </a:rPr>
              <a:t> cm</a:t>
            </a:r>
            <a:r>
              <a:rPr lang="en-US" sz="1000" b="0" i="0" u="none" strike="noStrike" cap="none" baseline="30000">
                <a:solidFill>
                  <a:schemeClr val="dk1"/>
                </a:solidFill>
                <a:latin typeface="Open Sans"/>
                <a:ea typeface="Open Sans"/>
                <a:cs typeface="Open Sans"/>
                <a:sym typeface="Open Sans"/>
              </a:rPr>
              <a:t>2</a:t>
            </a:r>
            <a:endParaRPr sz="1000" b="0" i="0" u="none" strike="noStrike" cap="none">
              <a:solidFill>
                <a:srgbClr val="000000"/>
              </a:solidFill>
              <a:latin typeface="Open Sans"/>
              <a:ea typeface="Open Sans"/>
              <a:cs typeface="Open Sans"/>
              <a:sym typeface="Open Sans"/>
            </a:endParaRPr>
          </a:p>
        </p:txBody>
      </p:sp>
      <p:sp>
        <p:nvSpPr>
          <p:cNvPr id="418" name="Google Shape;418;p58"/>
          <p:cNvSpPr txBox="1"/>
          <p:nvPr/>
        </p:nvSpPr>
        <p:spPr>
          <a:xfrm>
            <a:off x="2243370" y="5514156"/>
            <a:ext cx="1499400" cy="329100"/>
          </a:xfrm>
          <a:prstGeom prst="rect">
            <a:avLst/>
          </a:prstGeom>
          <a:noFill/>
          <a:ln>
            <a:noFill/>
          </a:ln>
        </p:spPr>
        <p:txBody>
          <a:bodyPr spcFirstLastPara="1" wrap="square" lIns="91425" tIns="91425" rIns="91425" bIns="91425" anchor="t" anchorCtr="0">
            <a:noAutofit/>
          </a:bodyPr>
          <a:lstStyle/>
          <a:p>
            <a:pPr marL="0" marR="0" lvl="0" indent="0" algn="ctr" rtl="0">
              <a:lnSpc>
                <a:spcPct val="100000"/>
              </a:lnSpc>
              <a:spcBef>
                <a:spcPts val="0"/>
              </a:spcBef>
              <a:spcAft>
                <a:spcPts val="0"/>
              </a:spcAft>
              <a:buClr>
                <a:srgbClr val="000000"/>
              </a:buClr>
              <a:buSzPts val="1200"/>
              <a:buFont typeface="Arial"/>
              <a:buNone/>
            </a:pPr>
            <a:r>
              <a:rPr lang="en-US" sz="1200" b="0" i="0" u="none" strike="noStrike" cap="none" dirty="0" smtClean="0">
                <a:solidFill>
                  <a:srgbClr val="000000"/>
                </a:solidFill>
                <a:latin typeface="Open Sans"/>
                <a:ea typeface="Open Sans"/>
                <a:cs typeface="Open Sans"/>
                <a:sym typeface="Open Sans"/>
              </a:rPr>
              <a:t>202X </a:t>
            </a:r>
            <a:r>
              <a:rPr lang="en-US" sz="1200" b="0" i="0" u="none" strike="noStrike" cap="none" dirty="0">
                <a:solidFill>
                  <a:srgbClr val="000000"/>
                </a:solidFill>
                <a:latin typeface="Open Sans"/>
                <a:ea typeface="Open Sans"/>
                <a:cs typeface="Open Sans"/>
                <a:sym typeface="Open Sans"/>
              </a:rPr>
              <a:t>+ 7 live years</a:t>
            </a:r>
            <a:endParaRPr sz="1200" b="0" i="0" u="none" strike="noStrike" cap="none" dirty="0">
              <a:solidFill>
                <a:srgbClr val="000000"/>
              </a:solidFill>
              <a:latin typeface="Open Sans"/>
              <a:ea typeface="Open Sans"/>
              <a:cs typeface="Open Sans"/>
              <a:sym typeface="Open Sans"/>
            </a:endParaRPr>
          </a:p>
        </p:txBody>
      </p:sp>
      <p:sp>
        <p:nvSpPr>
          <p:cNvPr id="419" name="Google Shape;419;p58"/>
          <p:cNvSpPr txBox="1"/>
          <p:nvPr/>
        </p:nvSpPr>
        <p:spPr>
          <a:xfrm>
            <a:off x="2304587" y="5013656"/>
            <a:ext cx="1095000" cy="329100"/>
          </a:xfrm>
          <a:prstGeom prst="rect">
            <a:avLst/>
          </a:prstGeom>
          <a:noFill/>
          <a:ln>
            <a:noFill/>
          </a:ln>
        </p:spPr>
        <p:txBody>
          <a:bodyPr spcFirstLastPara="1" wrap="square" lIns="91425" tIns="91425" rIns="91425" bIns="91425" anchor="t" anchorCtr="0">
            <a:noAutofit/>
          </a:bodyPr>
          <a:lstStyle/>
          <a:p>
            <a:pPr marL="0" marR="0" lvl="0" indent="0" algn="ctr" rtl="0">
              <a:lnSpc>
                <a:spcPct val="100000"/>
              </a:lnSpc>
              <a:spcBef>
                <a:spcPts val="0"/>
              </a:spcBef>
              <a:spcAft>
                <a:spcPts val="0"/>
              </a:spcAft>
              <a:buClr>
                <a:srgbClr val="000000"/>
              </a:buClr>
              <a:buSzPts val="1200"/>
              <a:buFont typeface="Arial"/>
              <a:buNone/>
            </a:pPr>
            <a:r>
              <a:rPr lang="en-US" sz="1200" b="0" i="0" u="none" strike="noStrike" cap="none">
                <a:solidFill>
                  <a:srgbClr val="000000"/>
                </a:solidFill>
                <a:latin typeface="Open Sans"/>
                <a:ea typeface="Open Sans"/>
                <a:cs typeface="Open Sans"/>
                <a:sym typeface="Open Sans"/>
              </a:rPr>
              <a:t>50,000 kg</a:t>
            </a:r>
            <a:endParaRPr sz="1200" b="0" i="0" u="none" strike="noStrike" cap="none">
              <a:solidFill>
                <a:srgbClr val="000000"/>
              </a:solidFill>
              <a:latin typeface="Open Sans"/>
              <a:ea typeface="Open Sans"/>
              <a:cs typeface="Open Sans"/>
              <a:sym typeface="Open Sans"/>
            </a:endParaRPr>
          </a:p>
          <a:p>
            <a:pPr marL="0" marR="0" lvl="0" indent="0" algn="ctr" rtl="0">
              <a:lnSpc>
                <a:spcPct val="100000"/>
              </a:lnSpc>
              <a:spcBef>
                <a:spcPts val="0"/>
              </a:spcBef>
              <a:spcAft>
                <a:spcPts val="0"/>
              </a:spcAft>
              <a:buClr>
                <a:srgbClr val="000000"/>
              </a:buClr>
              <a:buSzPts val="1200"/>
              <a:buFont typeface="Arial"/>
              <a:buNone/>
            </a:pPr>
            <a:r>
              <a:rPr lang="en-US" sz="1200" b="0" i="0" u="none" strike="noStrike" cap="none">
                <a:solidFill>
                  <a:srgbClr val="000000"/>
                </a:solidFill>
                <a:latin typeface="Open Sans"/>
                <a:ea typeface="Open Sans"/>
                <a:cs typeface="Open Sans"/>
                <a:sym typeface="Open Sans"/>
              </a:rPr>
              <a:t>(40,000 kg)</a:t>
            </a:r>
            <a:endParaRPr sz="1200" b="0" i="0" u="none" strike="noStrike" cap="none">
              <a:solidFill>
                <a:srgbClr val="000000"/>
              </a:solidFill>
              <a:latin typeface="Open Sans"/>
              <a:ea typeface="Open Sans"/>
              <a:cs typeface="Open Sans"/>
              <a:sym typeface="Open Sans"/>
            </a:endParaRPr>
          </a:p>
        </p:txBody>
      </p:sp>
      <p:sp>
        <p:nvSpPr>
          <p:cNvPr id="420" name="Google Shape;420;p58"/>
          <p:cNvSpPr txBox="1"/>
          <p:nvPr/>
        </p:nvSpPr>
        <p:spPr>
          <a:xfrm>
            <a:off x="4066589" y="4644324"/>
            <a:ext cx="4902900" cy="16311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None/>
            </a:pPr>
            <a:r>
              <a:rPr lang="en-US" sz="1800" b="0" i="0" u="none" strike="noStrike" cap="none">
                <a:solidFill>
                  <a:srgbClr val="000000"/>
                </a:solidFill>
                <a:latin typeface="Arial"/>
                <a:ea typeface="Arial"/>
                <a:cs typeface="Arial"/>
                <a:sym typeface="Arial"/>
              </a:rPr>
              <a:t>Typical detector improvements:</a:t>
            </a:r>
            <a:endParaRPr/>
          </a:p>
          <a:p>
            <a:pPr marL="0" marR="0" lvl="0" indent="0" algn="l" rtl="0">
              <a:lnSpc>
                <a:spcPct val="100000"/>
              </a:lnSpc>
              <a:spcBef>
                <a:spcPts val="0"/>
              </a:spcBef>
              <a:spcAft>
                <a:spcPts val="0"/>
              </a:spcAft>
              <a:buNone/>
            </a:pPr>
            <a:endParaRPr sz="1000" b="0" i="0" u="none" strike="noStrike" cap="none">
              <a:solidFill>
                <a:srgbClr val="000000"/>
              </a:solidFill>
              <a:latin typeface="Arial"/>
              <a:ea typeface="Arial"/>
              <a:cs typeface="Arial"/>
              <a:sym typeface="Arial"/>
            </a:endParaRPr>
          </a:p>
          <a:p>
            <a:pPr marL="719999" marR="0" lvl="0" indent="-285750" algn="l" rtl="0">
              <a:lnSpc>
                <a:spcPct val="100000"/>
              </a:lnSpc>
              <a:spcBef>
                <a:spcPts val="0"/>
              </a:spcBef>
              <a:spcAft>
                <a:spcPts val="0"/>
              </a:spcAft>
              <a:buClr>
                <a:srgbClr val="000000"/>
              </a:buClr>
              <a:buSzPts val="1800"/>
              <a:buFont typeface="Noto Sans Symbols"/>
              <a:buChar char="❖"/>
            </a:pPr>
            <a:r>
              <a:rPr lang="en-US" sz="1800" b="0" i="0" u="none" strike="noStrike" cap="none">
                <a:solidFill>
                  <a:srgbClr val="000000"/>
                </a:solidFill>
                <a:latin typeface="Arial"/>
                <a:ea typeface="Arial"/>
                <a:cs typeface="Arial"/>
                <a:sym typeface="Arial"/>
              </a:rPr>
              <a:t>Mass</a:t>
            </a:r>
            <a:endParaRPr/>
          </a:p>
          <a:p>
            <a:pPr marL="719999" marR="0" lvl="0" indent="-285750" algn="l" rtl="0">
              <a:lnSpc>
                <a:spcPct val="100000"/>
              </a:lnSpc>
              <a:spcBef>
                <a:spcPts val="0"/>
              </a:spcBef>
              <a:spcAft>
                <a:spcPts val="0"/>
              </a:spcAft>
              <a:buClr>
                <a:srgbClr val="000000"/>
              </a:buClr>
              <a:buSzPts val="1800"/>
              <a:buFont typeface="Noto Sans Symbols"/>
              <a:buChar char="❖"/>
            </a:pPr>
            <a:r>
              <a:rPr lang="en-US" sz="1800" b="0" i="0" u="none" strike="noStrike" cap="none">
                <a:solidFill>
                  <a:srgbClr val="000000"/>
                </a:solidFill>
                <a:latin typeface="Arial"/>
                <a:ea typeface="Arial"/>
                <a:cs typeface="Arial"/>
                <a:sym typeface="Arial"/>
              </a:rPr>
              <a:t>Detector components</a:t>
            </a:r>
            <a:endParaRPr/>
          </a:p>
          <a:p>
            <a:pPr marL="719999" marR="0" lvl="0" indent="-285750" algn="l" rtl="0">
              <a:lnSpc>
                <a:spcPct val="100000"/>
              </a:lnSpc>
              <a:spcBef>
                <a:spcPts val="0"/>
              </a:spcBef>
              <a:spcAft>
                <a:spcPts val="0"/>
              </a:spcAft>
              <a:buClr>
                <a:srgbClr val="000000"/>
              </a:buClr>
              <a:buSzPts val="1800"/>
              <a:buFont typeface="Noto Sans Symbols"/>
              <a:buChar char="❖"/>
            </a:pPr>
            <a:r>
              <a:rPr lang="en-US" sz="1800" b="0" i="0" u="none" strike="noStrike" cap="none">
                <a:solidFill>
                  <a:srgbClr val="000000"/>
                </a:solidFill>
                <a:latin typeface="Arial"/>
                <a:ea typeface="Arial"/>
                <a:cs typeface="Arial"/>
                <a:sym typeface="Arial"/>
              </a:rPr>
              <a:t>Detection and analysis methods</a:t>
            </a:r>
            <a:endParaRPr/>
          </a:p>
          <a:p>
            <a:pPr marL="719999" marR="0" lvl="0" indent="-285750" algn="l" rtl="0">
              <a:lnSpc>
                <a:spcPct val="100000"/>
              </a:lnSpc>
              <a:spcBef>
                <a:spcPts val="0"/>
              </a:spcBef>
              <a:spcAft>
                <a:spcPts val="0"/>
              </a:spcAft>
              <a:buClr>
                <a:srgbClr val="000000"/>
              </a:buClr>
              <a:buSzPts val="1800"/>
              <a:buFont typeface="Noto Sans Symbols"/>
              <a:buChar char="❖"/>
            </a:pPr>
            <a:r>
              <a:rPr lang="en-US" sz="1800" b="0" i="0" u="sng" strike="noStrike" cap="none">
                <a:solidFill>
                  <a:srgbClr val="FF0000"/>
                </a:solidFill>
                <a:latin typeface="Arial"/>
                <a:ea typeface="Arial"/>
                <a:cs typeface="Arial"/>
                <a:sym typeface="Arial"/>
              </a:rPr>
              <a:t>Improve background</a:t>
            </a:r>
            <a:endParaRPr sz="1800" b="0" i="0" u="sng" strike="noStrike" cap="none">
              <a:solidFill>
                <a:srgbClr val="FF0000"/>
              </a:solidFill>
              <a:latin typeface="Arial"/>
              <a:ea typeface="Arial"/>
              <a:cs typeface="Arial"/>
              <a:sym typeface="Arial"/>
            </a:endParaRPr>
          </a:p>
        </p:txBody>
      </p:sp>
      <p:sp>
        <p:nvSpPr>
          <p:cNvPr id="421" name="Google Shape;421;p58"/>
          <p:cNvSpPr txBox="1">
            <a:spLocks noGrp="1"/>
          </p:cNvSpPr>
          <p:nvPr>
            <p:ph type="dt" idx="10"/>
          </p:nvPr>
        </p:nvSpPr>
        <p:spPr>
          <a:xfrm>
            <a:off x="457200" y="6638437"/>
            <a:ext cx="2133600" cy="231600"/>
          </a:xfrm>
          <a:prstGeom prst="rect">
            <a:avLst/>
          </a:prstGeom>
          <a:noFill/>
          <a:ln>
            <a:noFill/>
          </a:ln>
        </p:spPr>
        <p:txBody>
          <a:bodyPr spcFirstLastPara="1" wrap="square" lIns="91425" tIns="45700" rIns="91425" bIns="45700" anchor="ctr" anchorCtr="0">
            <a:noAutofit/>
          </a:bodyPr>
          <a:lstStyle/>
          <a:p>
            <a:pPr marL="0" lvl="0" indent="0" algn="l" rtl="0">
              <a:lnSpc>
                <a:spcPct val="100000"/>
              </a:lnSpc>
              <a:spcBef>
                <a:spcPts val="0"/>
              </a:spcBef>
              <a:spcAft>
                <a:spcPts val="0"/>
              </a:spcAft>
              <a:buSzPts val="1400"/>
              <a:buNone/>
            </a:pPr>
            <a:r>
              <a:rPr lang="en-US"/>
              <a:t>21/05/19</a:t>
            </a:r>
            <a:endParaRPr/>
          </a:p>
        </p:txBody>
      </p:sp>
      <p:sp>
        <p:nvSpPr>
          <p:cNvPr id="422" name="Google Shape;422;p58"/>
          <p:cNvSpPr txBox="1">
            <a:spLocks noGrp="1"/>
          </p:cNvSpPr>
          <p:nvPr>
            <p:ph type="ftr" idx="11"/>
          </p:nvPr>
        </p:nvSpPr>
        <p:spPr>
          <a:xfrm>
            <a:off x="3124200" y="6638437"/>
            <a:ext cx="2895600" cy="231600"/>
          </a:xfrm>
          <a:prstGeom prst="rect">
            <a:avLst/>
          </a:prstGeom>
          <a:noFill/>
          <a:ln>
            <a:noFill/>
          </a:ln>
        </p:spPr>
        <p:txBody>
          <a:bodyPr spcFirstLastPara="1" wrap="square" lIns="91425" tIns="45700" rIns="91425" bIns="45700" anchor="ctr" anchorCtr="0">
            <a:noAutofit/>
          </a:bodyPr>
          <a:lstStyle/>
          <a:p>
            <a:pPr marL="0" lvl="0" indent="0" algn="ctr" rtl="0">
              <a:lnSpc>
                <a:spcPct val="100000"/>
              </a:lnSpc>
              <a:spcBef>
                <a:spcPts val="0"/>
              </a:spcBef>
              <a:spcAft>
                <a:spcPts val="0"/>
              </a:spcAft>
              <a:buSzPts val="1100"/>
              <a:buNone/>
            </a:pPr>
            <a:r>
              <a:rPr lang="en-US"/>
              <a:t>LRT2019</a:t>
            </a:r>
            <a:endParaRPr/>
          </a:p>
        </p:txBody>
      </p:sp>
    </p:spTree>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426"/>
        <p:cNvGrpSpPr/>
        <p:nvPr/>
      </p:nvGrpSpPr>
      <p:grpSpPr>
        <a:xfrm>
          <a:off x="0" y="0"/>
          <a:ext cx="0" cy="0"/>
          <a:chOff x="0" y="0"/>
          <a:chExt cx="0" cy="0"/>
        </a:xfrm>
      </p:grpSpPr>
      <p:sp>
        <p:nvSpPr>
          <p:cNvPr id="427" name="Google Shape;427;p59"/>
          <p:cNvSpPr txBox="1">
            <a:spLocks noGrp="1"/>
          </p:cNvSpPr>
          <p:nvPr>
            <p:ph type="sldNum" idx="12"/>
          </p:nvPr>
        </p:nvSpPr>
        <p:spPr>
          <a:xfrm>
            <a:off x="6553200" y="6638437"/>
            <a:ext cx="2133600" cy="231600"/>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rgbClr val="898989"/>
                </a:solidFill>
                <a:latin typeface="Calibri"/>
                <a:ea typeface="Calibri"/>
                <a:cs typeface="Calibri"/>
                <a:sym typeface="Calibri"/>
              </a:rPr>
              <a:t>5</a:t>
            </a:fld>
            <a:endParaRPr sz="1200" b="0" i="0" u="none" strike="noStrike" cap="none">
              <a:solidFill>
                <a:srgbClr val="898989"/>
              </a:solidFill>
              <a:latin typeface="Calibri"/>
              <a:ea typeface="Calibri"/>
              <a:cs typeface="Calibri"/>
              <a:sym typeface="Calibri"/>
            </a:endParaRPr>
          </a:p>
        </p:txBody>
      </p:sp>
      <p:sp>
        <p:nvSpPr>
          <p:cNvPr id="428" name="Google Shape;428;p59"/>
          <p:cNvSpPr txBox="1"/>
          <p:nvPr/>
        </p:nvSpPr>
        <p:spPr>
          <a:xfrm>
            <a:off x="0" y="977850"/>
            <a:ext cx="9144000" cy="561600"/>
          </a:xfrm>
          <a:prstGeom prst="rect">
            <a:avLst/>
          </a:prstGeom>
          <a:no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3600"/>
              <a:buFont typeface="Arial"/>
              <a:buNone/>
            </a:pPr>
            <a:r>
              <a:rPr lang="en-US" sz="3600" b="1">
                <a:solidFill>
                  <a:srgbClr val="604A7B"/>
                </a:solidFill>
                <a:latin typeface="Calibri"/>
                <a:ea typeface="Calibri"/>
                <a:cs typeface="Calibri"/>
                <a:sym typeface="Calibri"/>
              </a:rPr>
              <a:t>The Challenge</a:t>
            </a:r>
            <a:endParaRPr sz="3600" b="1" i="0" u="none" strike="noStrike" cap="none">
              <a:solidFill>
                <a:srgbClr val="000000"/>
              </a:solidFill>
              <a:latin typeface="Calibri"/>
              <a:ea typeface="Calibri"/>
              <a:cs typeface="Calibri"/>
              <a:sym typeface="Calibri"/>
            </a:endParaRPr>
          </a:p>
        </p:txBody>
      </p:sp>
      <p:pic>
        <p:nvPicPr>
          <p:cNvPr id="429" name="Google Shape;429;p59"/>
          <p:cNvPicPr preferRelativeResize="0"/>
          <p:nvPr/>
        </p:nvPicPr>
        <p:blipFill rotWithShape="1">
          <a:blip r:embed="rId3">
            <a:alphaModFix/>
          </a:blip>
          <a:srcRect/>
          <a:stretch/>
        </p:blipFill>
        <p:spPr>
          <a:xfrm>
            <a:off x="91824" y="2824292"/>
            <a:ext cx="2882512" cy="2442814"/>
          </a:xfrm>
          <a:prstGeom prst="rect">
            <a:avLst/>
          </a:prstGeom>
          <a:noFill/>
          <a:ln>
            <a:noFill/>
          </a:ln>
        </p:spPr>
      </p:pic>
      <p:pic>
        <p:nvPicPr>
          <p:cNvPr id="430" name="Google Shape;430;p59"/>
          <p:cNvPicPr preferRelativeResize="0"/>
          <p:nvPr/>
        </p:nvPicPr>
        <p:blipFill rotWithShape="1">
          <a:blip r:embed="rId4">
            <a:alphaModFix/>
          </a:blip>
          <a:srcRect/>
          <a:stretch/>
        </p:blipFill>
        <p:spPr>
          <a:xfrm>
            <a:off x="3194653" y="2020933"/>
            <a:ext cx="2939093" cy="3847540"/>
          </a:xfrm>
          <a:prstGeom prst="rect">
            <a:avLst/>
          </a:prstGeom>
          <a:noFill/>
          <a:ln>
            <a:noFill/>
          </a:ln>
        </p:spPr>
      </p:pic>
      <p:cxnSp>
        <p:nvCxnSpPr>
          <p:cNvPr id="431" name="Google Shape;431;p59"/>
          <p:cNvCxnSpPr>
            <a:stCxn id="432" idx="3"/>
          </p:cNvCxnSpPr>
          <p:nvPr/>
        </p:nvCxnSpPr>
        <p:spPr>
          <a:xfrm rot="10800000" flipH="1">
            <a:off x="3093374" y="2345703"/>
            <a:ext cx="323700" cy="1207200"/>
          </a:xfrm>
          <a:prstGeom prst="straightConnector1">
            <a:avLst/>
          </a:prstGeom>
          <a:noFill/>
          <a:ln w="28575" cap="flat" cmpd="sng">
            <a:solidFill>
              <a:srgbClr val="FF0000"/>
            </a:solidFill>
            <a:prstDash val="solid"/>
            <a:round/>
            <a:headEnd type="none" w="sm" len="sm"/>
            <a:tailEnd type="triangle" w="med" len="med"/>
          </a:ln>
        </p:spPr>
      </p:cxnSp>
      <p:sp>
        <p:nvSpPr>
          <p:cNvPr id="432" name="Google Shape;432;p59"/>
          <p:cNvSpPr/>
          <p:nvPr/>
        </p:nvSpPr>
        <p:spPr>
          <a:xfrm>
            <a:off x="55274" y="2905053"/>
            <a:ext cx="3038100" cy="1295700"/>
          </a:xfrm>
          <a:prstGeom prst="roundRect">
            <a:avLst>
              <a:gd name="adj" fmla="val 6964"/>
            </a:avLst>
          </a:prstGeom>
          <a:noFill/>
          <a:ln w="38100" cap="flat" cmpd="sng">
            <a:solidFill>
              <a:srgbClr val="FF0000"/>
            </a:solidFill>
            <a:prstDash val="solid"/>
            <a:round/>
            <a:headEnd type="none" w="sm" len="sm"/>
            <a:tailEnd type="none" w="sm" len="sm"/>
          </a:ln>
        </p:spPr>
        <p:txBody>
          <a:bodyPr spcFirstLastPara="1" wrap="square" lIns="58925" tIns="58925" rIns="58925" bIns="589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cxnSp>
        <p:nvCxnSpPr>
          <p:cNvPr id="433" name="Google Shape;433;p59"/>
          <p:cNvCxnSpPr>
            <a:stCxn id="432" idx="3"/>
          </p:cNvCxnSpPr>
          <p:nvPr/>
        </p:nvCxnSpPr>
        <p:spPr>
          <a:xfrm rot="10800000" flipH="1">
            <a:off x="3093374" y="3375903"/>
            <a:ext cx="974100" cy="177000"/>
          </a:xfrm>
          <a:prstGeom prst="straightConnector1">
            <a:avLst/>
          </a:prstGeom>
          <a:noFill/>
          <a:ln w="28575" cap="flat" cmpd="sng">
            <a:solidFill>
              <a:srgbClr val="FF0000"/>
            </a:solidFill>
            <a:prstDash val="solid"/>
            <a:round/>
            <a:headEnd type="none" w="sm" len="sm"/>
            <a:tailEnd type="triangle" w="med" len="med"/>
          </a:ln>
        </p:spPr>
      </p:cxnSp>
      <p:cxnSp>
        <p:nvCxnSpPr>
          <p:cNvPr id="434" name="Google Shape;434;p59"/>
          <p:cNvCxnSpPr>
            <a:stCxn id="432" idx="3"/>
            <a:endCxn id="435" idx="1"/>
          </p:cNvCxnSpPr>
          <p:nvPr/>
        </p:nvCxnSpPr>
        <p:spPr>
          <a:xfrm>
            <a:off x="3093374" y="3552903"/>
            <a:ext cx="836100" cy="1453800"/>
          </a:xfrm>
          <a:prstGeom prst="straightConnector1">
            <a:avLst/>
          </a:prstGeom>
          <a:noFill/>
          <a:ln w="28575" cap="flat" cmpd="sng">
            <a:solidFill>
              <a:srgbClr val="FF0000"/>
            </a:solidFill>
            <a:prstDash val="solid"/>
            <a:round/>
            <a:headEnd type="none" w="sm" len="sm"/>
            <a:tailEnd type="triangle" w="med" len="med"/>
          </a:ln>
        </p:spPr>
      </p:cxnSp>
      <p:sp>
        <p:nvSpPr>
          <p:cNvPr id="435" name="Google Shape;435;p59"/>
          <p:cNvSpPr/>
          <p:nvPr/>
        </p:nvSpPr>
        <p:spPr>
          <a:xfrm>
            <a:off x="3929452" y="4187373"/>
            <a:ext cx="258900" cy="1642500"/>
          </a:xfrm>
          <a:prstGeom prst="leftBrace">
            <a:avLst>
              <a:gd name="adj1" fmla="val 8333"/>
              <a:gd name="adj2" fmla="val 49892"/>
            </a:avLst>
          </a:prstGeom>
          <a:noFill/>
          <a:ln w="28575" cap="flat" cmpd="sng">
            <a:solidFill>
              <a:srgbClr val="FF0000"/>
            </a:solidFill>
            <a:prstDash val="solid"/>
            <a:round/>
            <a:headEnd type="none" w="sm" len="sm"/>
            <a:tailEnd type="none" w="sm" len="sm"/>
          </a:ln>
        </p:spPr>
        <p:txBody>
          <a:bodyPr spcFirstLastPara="1" wrap="square" lIns="58925" tIns="58925" rIns="58925" bIns="589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36" name="Google Shape;436;p59"/>
          <p:cNvSpPr/>
          <p:nvPr/>
        </p:nvSpPr>
        <p:spPr>
          <a:xfrm>
            <a:off x="55274" y="4234636"/>
            <a:ext cx="3038100" cy="266100"/>
          </a:xfrm>
          <a:prstGeom prst="roundRect">
            <a:avLst>
              <a:gd name="adj" fmla="val 16667"/>
            </a:avLst>
          </a:prstGeom>
          <a:noFill/>
          <a:ln w="28575" cap="flat" cmpd="sng">
            <a:solidFill>
              <a:srgbClr val="0000FF"/>
            </a:solidFill>
            <a:prstDash val="solid"/>
            <a:round/>
            <a:headEnd type="none" w="sm" len="sm"/>
            <a:tailEnd type="none" w="sm" len="sm"/>
          </a:ln>
        </p:spPr>
        <p:txBody>
          <a:bodyPr spcFirstLastPara="1" wrap="square" lIns="58925" tIns="58925" rIns="58925" bIns="589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37" name="Google Shape;437;p59"/>
          <p:cNvSpPr/>
          <p:nvPr/>
        </p:nvSpPr>
        <p:spPr>
          <a:xfrm>
            <a:off x="55274" y="4525979"/>
            <a:ext cx="3038100" cy="105300"/>
          </a:xfrm>
          <a:prstGeom prst="roundRect">
            <a:avLst>
              <a:gd name="adj" fmla="val 16667"/>
            </a:avLst>
          </a:prstGeom>
          <a:noFill/>
          <a:ln w="28575" cap="flat" cmpd="sng">
            <a:solidFill>
              <a:srgbClr val="FF9900"/>
            </a:solidFill>
            <a:prstDash val="solid"/>
            <a:round/>
            <a:headEnd type="none" w="sm" len="sm"/>
            <a:tailEnd type="none" w="sm" len="sm"/>
          </a:ln>
        </p:spPr>
        <p:txBody>
          <a:bodyPr spcFirstLastPara="1" wrap="square" lIns="58925" tIns="58925" rIns="58925" bIns="589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cxnSp>
        <p:nvCxnSpPr>
          <p:cNvPr id="438" name="Google Shape;438;p59"/>
          <p:cNvCxnSpPr>
            <a:stCxn id="437" idx="3"/>
          </p:cNvCxnSpPr>
          <p:nvPr/>
        </p:nvCxnSpPr>
        <p:spPr>
          <a:xfrm>
            <a:off x="3093374" y="4578629"/>
            <a:ext cx="1749300" cy="400500"/>
          </a:xfrm>
          <a:prstGeom prst="straightConnector1">
            <a:avLst/>
          </a:prstGeom>
          <a:noFill/>
          <a:ln w="28575" cap="flat" cmpd="sng">
            <a:solidFill>
              <a:srgbClr val="FF9900"/>
            </a:solidFill>
            <a:prstDash val="solid"/>
            <a:round/>
            <a:headEnd type="none" w="sm" len="sm"/>
            <a:tailEnd type="triangle" w="med" len="med"/>
          </a:ln>
        </p:spPr>
      </p:cxnSp>
      <p:cxnSp>
        <p:nvCxnSpPr>
          <p:cNvPr id="439" name="Google Shape;439;p59"/>
          <p:cNvCxnSpPr>
            <a:stCxn id="436" idx="3"/>
          </p:cNvCxnSpPr>
          <p:nvPr/>
        </p:nvCxnSpPr>
        <p:spPr>
          <a:xfrm rot="10800000" flipH="1">
            <a:off x="3093374" y="3965686"/>
            <a:ext cx="1043700" cy="402000"/>
          </a:xfrm>
          <a:prstGeom prst="straightConnector1">
            <a:avLst/>
          </a:prstGeom>
          <a:noFill/>
          <a:ln w="28575" cap="flat" cmpd="sng">
            <a:solidFill>
              <a:srgbClr val="0000FF"/>
            </a:solidFill>
            <a:prstDash val="solid"/>
            <a:round/>
            <a:headEnd type="none" w="sm" len="sm"/>
            <a:tailEnd type="triangle" w="med" len="med"/>
          </a:ln>
        </p:spPr>
      </p:cxnSp>
      <p:cxnSp>
        <p:nvCxnSpPr>
          <p:cNvPr id="440" name="Google Shape;440;p59"/>
          <p:cNvCxnSpPr>
            <a:stCxn id="436" idx="3"/>
          </p:cNvCxnSpPr>
          <p:nvPr/>
        </p:nvCxnSpPr>
        <p:spPr>
          <a:xfrm>
            <a:off x="3093374" y="4367686"/>
            <a:ext cx="2082900" cy="354900"/>
          </a:xfrm>
          <a:prstGeom prst="straightConnector1">
            <a:avLst/>
          </a:prstGeom>
          <a:noFill/>
          <a:ln w="28575" cap="flat" cmpd="sng">
            <a:solidFill>
              <a:srgbClr val="0000FF"/>
            </a:solidFill>
            <a:prstDash val="solid"/>
            <a:round/>
            <a:headEnd type="none" w="sm" len="sm"/>
            <a:tailEnd type="triangle" w="med" len="med"/>
          </a:ln>
        </p:spPr>
      </p:cxnSp>
      <p:pic>
        <p:nvPicPr>
          <p:cNvPr id="441" name="Google Shape;441;p59"/>
          <p:cNvPicPr preferRelativeResize="0"/>
          <p:nvPr/>
        </p:nvPicPr>
        <p:blipFill rotWithShape="1">
          <a:blip r:embed="rId5">
            <a:alphaModFix/>
          </a:blip>
          <a:srcRect/>
          <a:stretch/>
        </p:blipFill>
        <p:spPr>
          <a:xfrm>
            <a:off x="6330642" y="2020941"/>
            <a:ext cx="2184153" cy="996639"/>
          </a:xfrm>
          <a:prstGeom prst="rect">
            <a:avLst/>
          </a:prstGeom>
          <a:noFill/>
          <a:ln w="9525" cap="flat" cmpd="sng">
            <a:solidFill>
              <a:srgbClr val="999999"/>
            </a:solidFill>
            <a:prstDash val="solid"/>
            <a:round/>
            <a:headEnd type="none" w="sm" len="sm"/>
            <a:tailEnd type="none" w="sm" len="sm"/>
          </a:ln>
        </p:spPr>
      </p:pic>
      <p:sp>
        <p:nvSpPr>
          <p:cNvPr id="442" name="Google Shape;442;p59"/>
          <p:cNvSpPr txBox="1"/>
          <p:nvPr/>
        </p:nvSpPr>
        <p:spPr>
          <a:xfrm>
            <a:off x="6335154" y="3029774"/>
            <a:ext cx="2199600" cy="201000"/>
          </a:xfrm>
          <a:prstGeom prst="rect">
            <a:avLst/>
          </a:prstGeom>
          <a:noFill/>
          <a:ln w="9525" cap="flat" cmpd="sng">
            <a:solidFill>
              <a:srgbClr val="999999"/>
            </a:solidFill>
            <a:prstDash val="solid"/>
            <a:round/>
            <a:headEnd type="none" w="sm" len="sm"/>
            <a:tailEnd type="none" w="sm" len="sm"/>
          </a:ln>
        </p:spPr>
        <p:txBody>
          <a:bodyPr spcFirstLastPara="1" wrap="square" lIns="58925" tIns="58925" rIns="58925" bIns="58925" anchor="ctr" anchorCtr="0">
            <a:noAutofit/>
          </a:bodyPr>
          <a:lstStyle/>
          <a:p>
            <a:pPr marL="0" marR="0" lvl="0" indent="0" algn="ctr" rtl="0">
              <a:lnSpc>
                <a:spcPct val="100000"/>
              </a:lnSpc>
              <a:spcBef>
                <a:spcPts val="0"/>
              </a:spcBef>
              <a:spcAft>
                <a:spcPts val="0"/>
              </a:spcAft>
              <a:buClr>
                <a:srgbClr val="000000"/>
              </a:buClr>
              <a:buSzPts val="1000"/>
              <a:buFont typeface="Arial"/>
              <a:buNone/>
            </a:pPr>
            <a:r>
              <a:rPr lang="en-US" sz="1000" b="0" i="1" u="none" strike="noStrike" cap="none">
                <a:solidFill>
                  <a:srgbClr val="999999"/>
                </a:solidFill>
                <a:latin typeface="Arial"/>
                <a:ea typeface="Arial"/>
                <a:cs typeface="Arial"/>
                <a:sym typeface="Arial"/>
              </a:rPr>
              <a:t>Mass Spectrometry, NAA </a:t>
            </a:r>
            <a:endParaRPr sz="1000" b="0" i="1" u="none" strike="noStrike" cap="none">
              <a:solidFill>
                <a:srgbClr val="999999"/>
              </a:solidFill>
              <a:latin typeface="Arial"/>
              <a:ea typeface="Arial"/>
              <a:cs typeface="Arial"/>
              <a:sym typeface="Arial"/>
            </a:endParaRPr>
          </a:p>
        </p:txBody>
      </p:sp>
      <p:cxnSp>
        <p:nvCxnSpPr>
          <p:cNvPr id="443" name="Google Shape;443;p59"/>
          <p:cNvCxnSpPr>
            <a:stCxn id="441" idx="1"/>
          </p:cNvCxnSpPr>
          <p:nvPr/>
        </p:nvCxnSpPr>
        <p:spPr>
          <a:xfrm rot="10800000">
            <a:off x="3929442" y="2208760"/>
            <a:ext cx="2401200" cy="310500"/>
          </a:xfrm>
          <a:prstGeom prst="straightConnector1">
            <a:avLst/>
          </a:prstGeom>
          <a:noFill/>
          <a:ln w="28575" cap="flat" cmpd="sng">
            <a:solidFill>
              <a:srgbClr val="FF0000"/>
            </a:solidFill>
            <a:prstDash val="solid"/>
            <a:round/>
            <a:headEnd type="none" w="sm" len="sm"/>
            <a:tailEnd type="triangle" w="med" len="med"/>
          </a:ln>
        </p:spPr>
      </p:cxnSp>
      <p:pic>
        <p:nvPicPr>
          <p:cNvPr id="444" name="Google Shape;444;p59"/>
          <p:cNvPicPr preferRelativeResize="0"/>
          <p:nvPr/>
        </p:nvPicPr>
        <p:blipFill rotWithShape="1">
          <a:blip r:embed="rId6">
            <a:alphaModFix/>
          </a:blip>
          <a:srcRect/>
          <a:stretch/>
        </p:blipFill>
        <p:spPr>
          <a:xfrm>
            <a:off x="7661946" y="3906173"/>
            <a:ext cx="872688" cy="1203707"/>
          </a:xfrm>
          <a:prstGeom prst="rect">
            <a:avLst/>
          </a:prstGeom>
          <a:noFill/>
          <a:ln w="9525" cap="flat" cmpd="sng">
            <a:solidFill>
              <a:srgbClr val="B7B7B7"/>
            </a:solidFill>
            <a:prstDash val="solid"/>
            <a:round/>
            <a:headEnd type="none" w="sm" len="sm"/>
            <a:tailEnd type="none" w="sm" len="sm"/>
          </a:ln>
        </p:spPr>
      </p:pic>
      <p:cxnSp>
        <p:nvCxnSpPr>
          <p:cNvPr id="445" name="Google Shape;445;p59"/>
          <p:cNvCxnSpPr/>
          <p:nvPr/>
        </p:nvCxnSpPr>
        <p:spPr>
          <a:xfrm rot="10800000">
            <a:off x="4548637" y="3416076"/>
            <a:ext cx="3169200" cy="966600"/>
          </a:xfrm>
          <a:prstGeom prst="straightConnector1">
            <a:avLst/>
          </a:prstGeom>
          <a:noFill/>
          <a:ln w="28575" cap="flat" cmpd="sng">
            <a:solidFill>
              <a:srgbClr val="FF0000"/>
            </a:solidFill>
            <a:prstDash val="solid"/>
            <a:round/>
            <a:headEnd type="none" w="sm" len="sm"/>
            <a:tailEnd type="triangle" w="med" len="med"/>
          </a:ln>
        </p:spPr>
      </p:cxnSp>
      <p:sp>
        <p:nvSpPr>
          <p:cNvPr id="446" name="Google Shape;446;p59"/>
          <p:cNvSpPr/>
          <p:nvPr/>
        </p:nvSpPr>
        <p:spPr>
          <a:xfrm rot="10800000">
            <a:off x="5989471" y="4183053"/>
            <a:ext cx="258900" cy="1642500"/>
          </a:xfrm>
          <a:prstGeom prst="leftBrace">
            <a:avLst>
              <a:gd name="adj1" fmla="val 8333"/>
              <a:gd name="adj2" fmla="val 49892"/>
            </a:avLst>
          </a:prstGeom>
          <a:noFill/>
          <a:ln w="28575" cap="flat" cmpd="sng">
            <a:solidFill>
              <a:srgbClr val="FF0000"/>
            </a:solidFill>
            <a:prstDash val="solid"/>
            <a:round/>
            <a:headEnd type="none" w="sm" len="sm"/>
            <a:tailEnd type="none" w="sm" len="sm"/>
          </a:ln>
        </p:spPr>
        <p:txBody>
          <a:bodyPr spcFirstLastPara="1" wrap="square" lIns="58925" tIns="58925" rIns="58925" bIns="589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cxnSp>
        <p:nvCxnSpPr>
          <p:cNvPr id="447" name="Google Shape;447;p59"/>
          <p:cNvCxnSpPr>
            <a:endCxn id="446" idx="1"/>
          </p:cNvCxnSpPr>
          <p:nvPr/>
        </p:nvCxnSpPr>
        <p:spPr>
          <a:xfrm flipH="1">
            <a:off x="6248371" y="4389277"/>
            <a:ext cx="1416300" cy="616800"/>
          </a:xfrm>
          <a:prstGeom prst="straightConnector1">
            <a:avLst/>
          </a:prstGeom>
          <a:noFill/>
          <a:ln w="28575" cap="flat" cmpd="sng">
            <a:solidFill>
              <a:srgbClr val="FF0000"/>
            </a:solidFill>
            <a:prstDash val="solid"/>
            <a:round/>
            <a:headEnd type="none" w="sm" len="sm"/>
            <a:tailEnd type="triangle" w="med" len="med"/>
          </a:ln>
        </p:spPr>
      </p:cxnSp>
      <p:sp>
        <p:nvSpPr>
          <p:cNvPr id="448" name="Google Shape;448;p59"/>
          <p:cNvSpPr txBox="1"/>
          <p:nvPr/>
        </p:nvSpPr>
        <p:spPr>
          <a:xfrm>
            <a:off x="6881118" y="5118919"/>
            <a:ext cx="1918200" cy="201000"/>
          </a:xfrm>
          <a:prstGeom prst="rect">
            <a:avLst/>
          </a:prstGeom>
          <a:noFill/>
          <a:ln w="9525" cap="flat" cmpd="sng">
            <a:solidFill>
              <a:srgbClr val="999999"/>
            </a:solidFill>
            <a:prstDash val="solid"/>
            <a:round/>
            <a:headEnd type="none" w="sm" len="sm"/>
            <a:tailEnd type="none" w="sm" len="sm"/>
          </a:ln>
        </p:spPr>
        <p:txBody>
          <a:bodyPr spcFirstLastPara="1" wrap="square" lIns="58925" tIns="58925" rIns="58925" bIns="58925" anchor="ctr" anchorCtr="0">
            <a:noAutofit/>
          </a:bodyPr>
          <a:lstStyle/>
          <a:p>
            <a:pPr marL="0" marR="0" lvl="0" indent="0" algn="ctr" rtl="0">
              <a:lnSpc>
                <a:spcPct val="100000"/>
              </a:lnSpc>
              <a:spcBef>
                <a:spcPts val="0"/>
              </a:spcBef>
              <a:spcAft>
                <a:spcPts val="0"/>
              </a:spcAft>
              <a:buClr>
                <a:srgbClr val="000000"/>
              </a:buClr>
              <a:buSzPts val="1000"/>
              <a:buFont typeface="Arial"/>
              <a:buNone/>
            </a:pPr>
            <a:r>
              <a:rPr lang="en-US" sz="1000" b="0" i="1" u="none" strike="noStrike" cap="none">
                <a:solidFill>
                  <a:srgbClr val="999999"/>
                </a:solidFill>
                <a:latin typeface="Arial"/>
                <a:ea typeface="Arial"/>
                <a:cs typeface="Arial"/>
                <a:sym typeface="Arial"/>
              </a:rPr>
              <a:t>Gamma-ray Spectroscopy</a:t>
            </a:r>
            <a:endParaRPr sz="1000" b="0" i="1" u="none" strike="noStrike" cap="none">
              <a:solidFill>
                <a:srgbClr val="999999"/>
              </a:solidFill>
              <a:latin typeface="Arial"/>
              <a:ea typeface="Arial"/>
              <a:cs typeface="Arial"/>
              <a:sym typeface="Arial"/>
            </a:endParaRPr>
          </a:p>
        </p:txBody>
      </p:sp>
      <p:pic>
        <p:nvPicPr>
          <p:cNvPr id="449" name="Google Shape;449;p59"/>
          <p:cNvPicPr preferRelativeResize="0"/>
          <p:nvPr/>
        </p:nvPicPr>
        <p:blipFill rotWithShape="1">
          <a:blip r:embed="rId7">
            <a:alphaModFix/>
          </a:blip>
          <a:srcRect/>
          <a:stretch/>
        </p:blipFill>
        <p:spPr>
          <a:xfrm>
            <a:off x="6881118" y="3085804"/>
            <a:ext cx="1170347" cy="1115095"/>
          </a:xfrm>
          <a:prstGeom prst="rect">
            <a:avLst/>
          </a:prstGeom>
          <a:noFill/>
          <a:ln w="9525" cap="flat" cmpd="sng">
            <a:solidFill>
              <a:srgbClr val="B7B7B7"/>
            </a:solidFill>
            <a:prstDash val="solid"/>
            <a:round/>
            <a:headEnd type="none" w="sm" len="sm"/>
            <a:tailEnd type="none" w="sm" len="sm"/>
          </a:ln>
        </p:spPr>
      </p:pic>
      <p:cxnSp>
        <p:nvCxnSpPr>
          <p:cNvPr id="450" name="Google Shape;450;p59"/>
          <p:cNvCxnSpPr>
            <a:stCxn id="449" idx="1"/>
          </p:cNvCxnSpPr>
          <p:nvPr/>
        </p:nvCxnSpPr>
        <p:spPr>
          <a:xfrm flipH="1">
            <a:off x="4432218" y="3643351"/>
            <a:ext cx="2448900" cy="309900"/>
          </a:xfrm>
          <a:prstGeom prst="straightConnector1">
            <a:avLst/>
          </a:prstGeom>
          <a:noFill/>
          <a:ln w="28575" cap="flat" cmpd="sng">
            <a:solidFill>
              <a:srgbClr val="0000FF"/>
            </a:solidFill>
            <a:prstDash val="solid"/>
            <a:round/>
            <a:headEnd type="none" w="sm" len="sm"/>
            <a:tailEnd type="triangle" w="med" len="med"/>
          </a:ln>
        </p:spPr>
      </p:cxnSp>
      <p:pic>
        <p:nvPicPr>
          <p:cNvPr id="451" name="Google Shape;451;p59"/>
          <p:cNvPicPr preferRelativeResize="0"/>
          <p:nvPr/>
        </p:nvPicPr>
        <p:blipFill rotWithShape="1">
          <a:blip r:embed="rId8">
            <a:alphaModFix/>
          </a:blip>
          <a:srcRect/>
          <a:stretch/>
        </p:blipFill>
        <p:spPr>
          <a:xfrm>
            <a:off x="7250962" y="4469291"/>
            <a:ext cx="803672" cy="1069888"/>
          </a:xfrm>
          <a:prstGeom prst="rect">
            <a:avLst/>
          </a:prstGeom>
          <a:noFill/>
          <a:ln w="9525" cap="flat" cmpd="sng">
            <a:solidFill>
              <a:srgbClr val="B7B7B7"/>
            </a:solidFill>
            <a:prstDash val="solid"/>
            <a:round/>
            <a:headEnd type="none" w="sm" len="sm"/>
            <a:tailEnd type="none" w="sm" len="sm"/>
          </a:ln>
        </p:spPr>
      </p:pic>
      <p:cxnSp>
        <p:nvCxnSpPr>
          <p:cNvPr id="452" name="Google Shape;452;p59"/>
          <p:cNvCxnSpPr>
            <a:stCxn id="451" idx="1"/>
          </p:cNvCxnSpPr>
          <p:nvPr/>
        </p:nvCxnSpPr>
        <p:spPr>
          <a:xfrm rot="10800000">
            <a:off x="4432162" y="3991735"/>
            <a:ext cx="2818800" cy="1012500"/>
          </a:xfrm>
          <a:prstGeom prst="straightConnector1">
            <a:avLst/>
          </a:prstGeom>
          <a:noFill/>
          <a:ln w="28575" cap="flat" cmpd="sng">
            <a:solidFill>
              <a:srgbClr val="0000FF"/>
            </a:solidFill>
            <a:prstDash val="solid"/>
            <a:round/>
            <a:headEnd type="none" w="sm" len="sm"/>
            <a:tailEnd type="triangle" w="med" len="med"/>
          </a:ln>
        </p:spPr>
      </p:cxnSp>
      <p:sp>
        <p:nvSpPr>
          <p:cNvPr id="453" name="Google Shape;453;p59"/>
          <p:cNvSpPr txBox="1"/>
          <p:nvPr/>
        </p:nvSpPr>
        <p:spPr>
          <a:xfrm>
            <a:off x="6702322" y="4234636"/>
            <a:ext cx="1918200" cy="201000"/>
          </a:xfrm>
          <a:prstGeom prst="rect">
            <a:avLst/>
          </a:prstGeom>
          <a:noFill/>
          <a:ln w="9525" cap="flat" cmpd="sng">
            <a:solidFill>
              <a:srgbClr val="999999"/>
            </a:solidFill>
            <a:prstDash val="solid"/>
            <a:round/>
            <a:headEnd type="none" w="sm" len="sm"/>
            <a:tailEnd type="none" w="sm" len="sm"/>
          </a:ln>
        </p:spPr>
        <p:txBody>
          <a:bodyPr spcFirstLastPara="1" wrap="square" lIns="58925" tIns="58925" rIns="58925" bIns="58925" anchor="ctr" anchorCtr="0">
            <a:noAutofit/>
          </a:bodyPr>
          <a:lstStyle/>
          <a:p>
            <a:pPr marL="0" marR="0" lvl="0" indent="0" algn="ctr" rtl="0">
              <a:lnSpc>
                <a:spcPct val="100000"/>
              </a:lnSpc>
              <a:spcBef>
                <a:spcPts val="0"/>
              </a:spcBef>
              <a:spcAft>
                <a:spcPts val="0"/>
              </a:spcAft>
              <a:buClr>
                <a:srgbClr val="000000"/>
              </a:buClr>
              <a:buSzPts val="1000"/>
              <a:buFont typeface="Arial"/>
              <a:buNone/>
            </a:pPr>
            <a:r>
              <a:rPr lang="en-US" sz="1000" b="0" i="1" u="none" strike="noStrike" cap="none">
                <a:solidFill>
                  <a:srgbClr val="999999"/>
                </a:solidFill>
                <a:latin typeface="Arial"/>
                <a:ea typeface="Arial"/>
                <a:cs typeface="Arial"/>
                <a:sym typeface="Arial"/>
              </a:rPr>
              <a:t>Radon Emanation</a:t>
            </a:r>
            <a:endParaRPr sz="1000" b="0" i="1" u="none" strike="noStrike" cap="none">
              <a:solidFill>
                <a:srgbClr val="999999"/>
              </a:solidFill>
              <a:latin typeface="Arial"/>
              <a:ea typeface="Arial"/>
              <a:cs typeface="Arial"/>
              <a:sym typeface="Arial"/>
            </a:endParaRPr>
          </a:p>
        </p:txBody>
      </p:sp>
      <p:sp>
        <p:nvSpPr>
          <p:cNvPr id="454" name="Google Shape;454;p59"/>
          <p:cNvSpPr txBox="1"/>
          <p:nvPr/>
        </p:nvSpPr>
        <p:spPr>
          <a:xfrm>
            <a:off x="6778348" y="5572916"/>
            <a:ext cx="1918200" cy="201000"/>
          </a:xfrm>
          <a:prstGeom prst="rect">
            <a:avLst/>
          </a:prstGeom>
          <a:noFill/>
          <a:ln w="9525" cap="flat" cmpd="sng">
            <a:solidFill>
              <a:srgbClr val="999999"/>
            </a:solidFill>
            <a:prstDash val="solid"/>
            <a:round/>
            <a:headEnd type="none" w="sm" len="sm"/>
            <a:tailEnd type="none" w="sm" len="sm"/>
          </a:ln>
        </p:spPr>
        <p:txBody>
          <a:bodyPr spcFirstLastPara="1" wrap="square" lIns="58925" tIns="58925" rIns="58925" bIns="58925" anchor="ctr" anchorCtr="0">
            <a:noAutofit/>
          </a:bodyPr>
          <a:lstStyle/>
          <a:p>
            <a:pPr marL="0" marR="0" lvl="0" indent="0" algn="ctr" rtl="0">
              <a:lnSpc>
                <a:spcPct val="100000"/>
              </a:lnSpc>
              <a:spcBef>
                <a:spcPts val="0"/>
              </a:spcBef>
              <a:spcAft>
                <a:spcPts val="0"/>
              </a:spcAft>
              <a:buClr>
                <a:srgbClr val="000000"/>
              </a:buClr>
              <a:buSzPts val="1000"/>
              <a:buFont typeface="Arial"/>
              <a:buNone/>
            </a:pPr>
            <a:r>
              <a:rPr lang="en-US" sz="1000" b="0" i="1" u="none" strike="noStrike" cap="none">
                <a:solidFill>
                  <a:srgbClr val="999999"/>
                </a:solidFill>
                <a:latin typeface="Arial"/>
                <a:ea typeface="Arial"/>
                <a:cs typeface="Arial"/>
                <a:sym typeface="Arial"/>
              </a:rPr>
              <a:t>Optical Microscopy</a:t>
            </a:r>
            <a:endParaRPr sz="1000" b="0" i="1" u="none" strike="noStrike" cap="none">
              <a:solidFill>
                <a:srgbClr val="999999"/>
              </a:solidFill>
              <a:latin typeface="Arial"/>
              <a:ea typeface="Arial"/>
              <a:cs typeface="Arial"/>
              <a:sym typeface="Arial"/>
            </a:endParaRPr>
          </a:p>
        </p:txBody>
      </p:sp>
      <p:pic>
        <p:nvPicPr>
          <p:cNvPr id="455" name="Google Shape;455;p59"/>
          <p:cNvPicPr preferRelativeResize="0"/>
          <p:nvPr/>
        </p:nvPicPr>
        <p:blipFill rotWithShape="1">
          <a:blip r:embed="rId9">
            <a:alphaModFix/>
          </a:blip>
          <a:srcRect/>
          <a:stretch/>
        </p:blipFill>
        <p:spPr>
          <a:xfrm>
            <a:off x="7010968" y="4054293"/>
            <a:ext cx="1235646" cy="1316013"/>
          </a:xfrm>
          <a:prstGeom prst="rect">
            <a:avLst/>
          </a:prstGeom>
          <a:noFill/>
          <a:ln w="9525" cap="flat" cmpd="sng">
            <a:solidFill>
              <a:srgbClr val="B7B7B7"/>
            </a:solidFill>
            <a:prstDash val="solid"/>
            <a:round/>
            <a:headEnd type="none" w="sm" len="sm"/>
            <a:tailEnd type="none" w="sm" len="sm"/>
          </a:ln>
        </p:spPr>
      </p:pic>
      <p:cxnSp>
        <p:nvCxnSpPr>
          <p:cNvPr id="456" name="Google Shape;456;p59"/>
          <p:cNvCxnSpPr>
            <a:stCxn id="437" idx="3"/>
          </p:cNvCxnSpPr>
          <p:nvPr/>
        </p:nvCxnSpPr>
        <p:spPr>
          <a:xfrm rot="10800000" flipH="1">
            <a:off x="3093374" y="4517429"/>
            <a:ext cx="2429100" cy="61200"/>
          </a:xfrm>
          <a:prstGeom prst="straightConnector1">
            <a:avLst/>
          </a:prstGeom>
          <a:noFill/>
          <a:ln w="28575" cap="flat" cmpd="sng">
            <a:solidFill>
              <a:srgbClr val="FF9900"/>
            </a:solidFill>
            <a:prstDash val="solid"/>
            <a:round/>
            <a:headEnd type="none" w="sm" len="sm"/>
            <a:tailEnd type="triangle" w="med" len="med"/>
          </a:ln>
        </p:spPr>
      </p:cxnSp>
      <p:cxnSp>
        <p:nvCxnSpPr>
          <p:cNvPr id="457" name="Google Shape;457;p59"/>
          <p:cNvCxnSpPr>
            <a:stCxn id="455" idx="1"/>
          </p:cNvCxnSpPr>
          <p:nvPr/>
        </p:nvCxnSpPr>
        <p:spPr>
          <a:xfrm rot="10800000">
            <a:off x="5851768" y="4517599"/>
            <a:ext cx="1159200" cy="194700"/>
          </a:xfrm>
          <a:prstGeom prst="straightConnector1">
            <a:avLst/>
          </a:prstGeom>
          <a:noFill/>
          <a:ln w="28575" cap="flat" cmpd="sng">
            <a:solidFill>
              <a:srgbClr val="FF9900"/>
            </a:solidFill>
            <a:prstDash val="solid"/>
            <a:round/>
            <a:headEnd type="none" w="sm" len="sm"/>
            <a:tailEnd type="triangle" w="med" len="med"/>
          </a:ln>
        </p:spPr>
      </p:cxnSp>
      <p:sp>
        <p:nvSpPr>
          <p:cNvPr id="458" name="Google Shape;458;p59"/>
          <p:cNvSpPr txBox="1"/>
          <p:nvPr/>
        </p:nvSpPr>
        <p:spPr>
          <a:xfrm>
            <a:off x="6729378" y="5446979"/>
            <a:ext cx="1918200" cy="201000"/>
          </a:xfrm>
          <a:prstGeom prst="rect">
            <a:avLst/>
          </a:prstGeom>
          <a:noFill/>
          <a:ln w="9525" cap="flat" cmpd="sng">
            <a:solidFill>
              <a:srgbClr val="999999"/>
            </a:solidFill>
            <a:prstDash val="solid"/>
            <a:round/>
            <a:headEnd type="none" w="sm" len="sm"/>
            <a:tailEnd type="none" w="sm" len="sm"/>
          </a:ln>
        </p:spPr>
        <p:txBody>
          <a:bodyPr spcFirstLastPara="1" wrap="square" lIns="58925" tIns="58925" rIns="58925" bIns="58925" anchor="ctr" anchorCtr="0">
            <a:noAutofit/>
          </a:bodyPr>
          <a:lstStyle/>
          <a:p>
            <a:pPr marL="0" marR="0" lvl="0" indent="0" algn="ctr" rtl="0">
              <a:lnSpc>
                <a:spcPct val="100000"/>
              </a:lnSpc>
              <a:spcBef>
                <a:spcPts val="0"/>
              </a:spcBef>
              <a:spcAft>
                <a:spcPts val="0"/>
              </a:spcAft>
              <a:buClr>
                <a:srgbClr val="000000"/>
              </a:buClr>
              <a:buSzPts val="1000"/>
              <a:buFont typeface="Arial"/>
              <a:buNone/>
            </a:pPr>
            <a:r>
              <a:rPr lang="en-US" sz="1000" b="0" i="1" u="none" strike="noStrike" cap="none">
                <a:solidFill>
                  <a:srgbClr val="999999"/>
                </a:solidFill>
                <a:latin typeface="Arial"/>
                <a:ea typeface="Arial"/>
                <a:cs typeface="Arial"/>
                <a:sym typeface="Arial"/>
              </a:rPr>
              <a:t>Alpha detectors</a:t>
            </a:r>
            <a:endParaRPr sz="1000" b="0" i="1" u="none" strike="noStrike" cap="none">
              <a:solidFill>
                <a:srgbClr val="999999"/>
              </a:solidFill>
              <a:latin typeface="Arial"/>
              <a:ea typeface="Arial"/>
              <a:cs typeface="Arial"/>
              <a:sym typeface="Arial"/>
            </a:endParaRPr>
          </a:p>
        </p:txBody>
      </p:sp>
      <p:cxnSp>
        <p:nvCxnSpPr>
          <p:cNvPr id="459" name="Google Shape;459;p59"/>
          <p:cNvCxnSpPr>
            <a:stCxn id="455" idx="1"/>
          </p:cNvCxnSpPr>
          <p:nvPr/>
        </p:nvCxnSpPr>
        <p:spPr>
          <a:xfrm flipH="1">
            <a:off x="5096368" y="4712299"/>
            <a:ext cx="1914600" cy="294600"/>
          </a:xfrm>
          <a:prstGeom prst="straightConnector1">
            <a:avLst/>
          </a:prstGeom>
          <a:noFill/>
          <a:ln w="28575" cap="flat" cmpd="sng">
            <a:solidFill>
              <a:srgbClr val="FF9900"/>
            </a:solidFill>
            <a:prstDash val="solid"/>
            <a:round/>
            <a:headEnd type="none" w="sm" len="sm"/>
            <a:tailEnd type="triangle" w="med" len="med"/>
          </a:ln>
        </p:spPr>
      </p:cxnSp>
      <p:sp>
        <p:nvSpPr>
          <p:cNvPr id="460" name="Google Shape;460;p59"/>
          <p:cNvSpPr txBox="1">
            <a:spLocks noGrp="1"/>
          </p:cNvSpPr>
          <p:nvPr>
            <p:ph type="dt" idx="10"/>
          </p:nvPr>
        </p:nvSpPr>
        <p:spPr>
          <a:xfrm>
            <a:off x="457200" y="6638437"/>
            <a:ext cx="2133600" cy="231600"/>
          </a:xfrm>
          <a:prstGeom prst="rect">
            <a:avLst/>
          </a:prstGeom>
          <a:noFill/>
          <a:ln>
            <a:noFill/>
          </a:ln>
        </p:spPr>
        <p:txBody>
          <a:bodyPr spcFirstLastPara="1" wrap="square" lIns="91425" tIns="45700" rIns="91425" bIns="45700" anchor="ctr" anchorCtr="0">
            <a:noAutofit/>
          </a:bodyPr>
          <a:lstStyle/>
          <a:p>
            <a:pPr marL="0" lvl="0" indent="0" algn="l" rtl="0">
              <a:lnSpc>
                <a:spcPct val="100000"/>
              </a:lnSpc>
              <a:spcBef>
                <a:spcPts val="0"/>
              </a:spcBef>
              <a:spcAft>
                <a:spcPts val="0"/>
              </a:spcAft>
              <a:buSzPts val="1400"/>
              <a:buNone/>
            </a:pPr>
            <a:r>
              <a:rPr lang="en-US"/>
              <a:t>21/05/19</a:t>
            </a:r>
            <a:endParaRPr/>
          </a:p>
        </p:txBody>
      </p:sp>
      <p:sp>
        <p:nvSpPr>
          <p:cNvPr id="461" name="Google Shape;461;p59"/>
          <p:cNvSpPr txBox="1">
            <a:spLocks noGrp="1"/>
          </p:cNvSpPr>
          <p:nvPr>
            <p:ph type="ftr" idx="11"/>
          </p:nvPr>
        </p:nvSpPr>
        <p:spPr>
          <a:xfrm>
            <a:off x="3124200" y="6638437"/>
            <a:ext cx="2895600" cy="231600"/>
          </a:xfrm>
          <a:prstGeom prst="rect">
            <a:avLst/>
          </a:prstGeom>
          <a:noFill/>
          <a:ln>
            <a:noFill/>
          </a:ln>
        </p:spPr>
        <p:txBody>
          <a:bodyPr spcFirstLastPara="1" wrap="square" lIns="91425" tIns="45700" rIns="91425" bIns="45700" anchor="ctr" anchorCtr="0">
            <a:noAutofit/>
          </a:bodyPr>
          <a:lstStyle/>
          <a:p>
            <a:pPr marL="0" lvl="0" indent="0" algn="ctr" rtl="0">
              <a:lnSpc>
                <a:spcPct val="100000"/>
              </a:lnSpc>
              <a:spcBef>
                <a:spcPts val="0"/>
              </a:spcBef>
              <a:spcAft>
                <a:spcPts val="0"/>
              </a:spcAft>
              <a:buSzPts val="1100"/>
              <a:buNone/>
            </a:pPr>
            <a:r>
              <a:rPr lang="en-US"/>
              <a:t>LRT2019</a:t>
            </a:r>
            <a:endParaRPr/>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31"/>
                                        </p:tgtEl>
                                        <p:attrNameLst>
                                          <p:attrName>style.visibility</p:attrName>
                                        </p:attrNameLst>
                                      </p:cBhvr>
                                      <p:to>
                                        <p:strVal val="visible"/>
                                      </p:to>
                                    </p:set>
                                    <p:animEffect transition="in" filter="fade">
                                      <p:cBhvr>
                                        <p:cTn id="7" dur="1000"/>
                                        <p:tgtEl>
                                          <p:spTgt spid="431"/>
                                        </p:tgtEl>
                                      </p:cBhvr>
                                    </p:animEffect>
                                  </p:childTnLst>
                                </p:cTn>
                              </p:par>
                              <p:par>
                                <p:cTn id="8" presetID="10" presetClass="entr" presetSubtype="0" fill="hold" nodeType="withEffect">
                                  <p:stCondLst>
                                    <p:cond delay="0"/>
                                  </p:stCondLst>
                                  <p:childTnLst>
                                    <p:set>
                                      <p:cBhvr>
                                        <p:cTn id="9" dur="1" fill="hold">
                                          <p:stCondLst>
                                            <p:cond delay="0"/>
                                          </p:stCondLst>
                                        </p:cTn>
                                        <p:tgtEl>
                                          <p:spTgt spid="432"/>
                                        </p:tgtEl>
                                        <p:attrNameLst>
                                          <p:attrName>style.visibility</p:attrName>
                                        </p:attrNameLst>
                                      </p:cBhvr>
                                      <p:to>
                                        <p:strVal val="visible"/>
                                      </p:to>
                                    </p:set>
                                    <p:animEffect transition="in" filter="fade">
                                      <p:cBhvr>
                                        <p:cTn id="10" dur="1000"/>
                                        <p:tgtEl>
                                          <p:spTgt spid="432"/>
                                        </p:tgtEl>
                                      </p:cBhvr>
                                    </p:animEffect>
                                  </p:childTnLst>
                                </p:cTn>
                              </p:par>
                              <p:par>
                                <p:cTn id="11" presetID="10" presetClass="entr" presetSubtype="0" fill="hold" nodeType="withEffect">
                                  <p:stCondLst>
                                    <p:cond delay="0"/>
                                  </p:stCondLst>
                                  <p:childTnLst>
                                    <p:set>
                                      <p:cBhvr>
                                        <p:cTn id="12" dur="1" fill="hold">
                                          <p:stCondLst>
                                            <p:cond delay="0"/>
                                          </p:stCondLst>
                                        </p:cTn>
                                        <p:tgtEl>
                                          <p:spTgt spid="433"/>
                                        </p:tgtEl>
                                        <p:attrNameLst>
                                          <p:attrName>style.visibility</p:attrName>
                                        </p:attrNameLst>
                                      </p:cBhvr>
                                      <p:to>
                                        <p:strVal val="visible"/>
                                      </p:to>
                                    </p:set>
                                    <p:animEffect transition="in" filter="fade">
                                      <p:cBhvr>
                                        <p:cTn id="13" dur="1000"/>
                                        <p:tgtEl>
                                          <p:spTgt spid="433"/>
                                        </p:tgtEl>
                                      </p:cBhvr>
                                    </p:animEffect>
                                  </p:childTnLst>
                                </p:cTn>
                              </p:par>
                              <p:par>
                                <p:cTn id="14" presetID="10" presetClass="entr" presetSubtype="0" fill="hold" nodeType="withEffect">
                                  <p:stCondLst>
                                    <p:cond delay="0"/>
                                  </p:stCondLst>
                                  <p:childTnLst>
                                    <p:set>
                                      <p:cBhvr>
                                        <p:cTn id="15" dur="1" fill="hold">
                                          <p:stCondLst>
                                            <p:cond delay="0"/>
                                          </p:stCondLst>
                                        </p:cTn>
                                        <p:tgtEl>
                                          <p:spTgt spid="434"/>
                                        </p:tgtEl>
                                        <p:attrNameLst>
                                          <p:attrName>style.visibility</p:attrName>
                                        </p:attrNameLst>
                                      </p:cBhvr>
                                      <p:to>
                                        <p:strVal val="visible"/>
                                      </p:to>
                                    </p:set>
                                    <p:animEffect transition="in" filter="fade">
                                      <p:cBhvr>
                                        <p:cTn id="16" dur="1000"/>
                                        <p:tgtEl>
                                          <p:spTgt spid="434"/>
                                        </p:tgtEl>
                                      </p:cBhvr>
                                    </p:animEffect>
                                  </p:childTnLst>
                                </p:cTn>
                              </p:par>
                              <p:par>
                                <p:cTn id="17" presetID="10" presetClass="entr" presetSubtype="0" fill="hold" nodeType="withEffect">
                                  <p:stCondLst>
                                    <p:cond delay="0"/>
                                  </p:stCondLst>
                                  <p:childTnLst>
                                    <p:set>
                                      <p:cBhvr>
                                        <p:cTn id="18" dur="1" fill="hold">
                                          <p:stCondLst>
                                            <p:cond delay="0"/>
                                          </p:stCondLst>
                                        </p:cTn>
                                        <p:tgtEl>
                                          <p:spTgt spid="435"/>
                                        </p:tgtEl>
                                        <p:attrNameLst>
                                          <p:attrName>style.visibility</p:attrName>
                                        </p:attrNameLst>
                                      </p:cBhvr>
                                      <p:to>
                                        <p:strVal val="visible"/>
                                      </p:to>
                                    </p:set>
                                    <p:animEffect transition="in" filter="fade">
                                      <p:cBhvr>
                                        <p:cTn id="19" dur="1000"/>
                                        <p:tgtEl>
                                          <p:spTgt spid="435"/>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nodeType="clickEffect">
                                  <p:stCondLst>
                                    <p:cond delay="0"/>
                                  </p:stCondLst>
                                  <p:childTnLst>
                                    <p:set>
                                      <p:cBhvr>
                                        <p:cTn id="23" dur="1" fill="hold">
                                          <p:stCondLst>
                                            <p:cond delay="0"/>
                                          </p:stCondLst>
                                        </p:cTn>
                                        <p:tgtEl>
                                          <p:spTgt spid="436"/>
                                        </p:tgtEl>
                                        <p:attrNameLst>
                                          <p:attrName>style.visibility</p:attrName>
                                        </p:attrNameLst>
                                      </p:cBhvr>
                                      <p:to>
                                        <p:strVal val="visible"/>
                                      </p:to>
                                    </p:set>
                                    <p:animEffect transition="in" filter="fade">
                                      <p:cBhvr>
                                        <p:cTn id="24" dur="1000"/>
                                        <p:tgtEl>
                                          <p:spTgt spid="436"/>
                                        </p:tgtEl>
                                      </p:cBhvr>
                                    </p:animEffect>
                                  </p:childTnLst>
                                </p:cTn>
                              </p:par>
                              <p:par>
                                <p:cTn id="25" presetID="10" presetClass="entr" presetSubtype="0" fill="hold" nodeType="withEffect">
                                  <p:stCondLst>
                                    <p:cond delay="0"/>
                                  </p:stCondLst>
                                  <p:childTnLst>
                                    <p:set>
                                      <p:cBhvr>
                                        <p:cTn id="26" dur="1" fill="hold">
                                          <p:stCondLst>
                                            <p:cond delay="0"/>
                                          </p:stCondLst>
                                        </p:cTn>
                                        <p:tgtEl>
                                          <p:spTgt spid="439"/>
                                        </p:tgtEl>
                                        <p:attrNameLst>
                                          <p:attrName>style.visibility</p:attrName>
                                        </p:attrNameLst>
                                      </p:cBhvr>
                                      <p:to>
                                        <p:strVal val="visible"/>
                                      </p:to>
                                    </p:set>
                                    <p:animEffect transition="in" filter="fade">
                                      <p:cBhvr>
                                        <p:cTn id="27" dur="1000"/>
                                        <p:tgtEl>
                                          <p:spTgt spid="439"/>
                                        </p:tgtEl>
                                      </p:cBhvr>
                                    </p:animEffect>
                                  </p:childTnLst>
                                </p:cTn>
                              </p:par>
                              <p:par>
                                <p:cTn id="28" presetID="10" presetClass="entr" presetSubtype="0" fill="hold" nodeType="withEffect">
                                  <p:stCondLst>
                                    <p:cond delay="0"/>
                                  </p:stCondLst>
                                  <p:childTnLst>
                                    <p:set>
                                      <p:cBhvr>
                                        <p:cTn id="29" dur="1" fill="hold">
                                          <p:stCondLst>
                                            <p:cond delay="0"/>
                                          </p:stCondLst>
                                        </p:cTn>
                                        <p:tgtEl>
                                          <p:spTgt spid="440"/>
                                        </p:tgtEl>
                                        <p:attrNameLst>
                                          <p:attrName>style.visibility</p:attrName>
                                        </p:attrNameLst>
                                      </p:cBhvr>
                                      <p:to>
                                        <p:strVal val="visible"/>
                                      </p:to>
                                    </p:set>
                                    <p:animEffect transition="in" filter="fade">
                                      <p:cBhvr>
                                        <p:cTn id="30" dur="1000"/>
                                        <p:tgtEl>
                                          <p:spTgt spid="440"/>
                                        </p:tgtEl>
                                      </p:cBhvr>
                                    </p:animEffect>
                                  </p:childTnLst>
                                </p:cTn>
                              </p:par>
                            </p:childTnLst>
                          </p:cTn>
                        </p:par>
                      </p:childTnLst>
                    </p:cTn>
                  </p:par>
                  <p:par>
                    <p:cTn id="31" fill="hold">
                      <p:stCondLst>
                        <p:cond delay="indefinite"/>
                      </p:stCondLst>
                      <p:childTnLst>
                        <p:par>
                          <p:cTn id="32" fill="hold">
                            <p:stCondLst>
                              <p:cond delay="0"/>
                            </p:stCondLst>
                            <p:childTnLst>
                              <p:par>
                                <p:cTn id="33" presetID="10" presetClass="entr" presetSubtype="0" fill="hold" nodeType="clickEffect">
                                  <p:stCondLst>
                                    <p:cond delay="0"/>
                                  </p:stCondLst>
                                  <p:childTnLst>
                                    <p:set>
                                      <p:cBhvr>
                                        <p:cTn id="34" dur="1" fill="hold">
                                          <p:stCondLst>
                                            <p:cond delay="0"/>
                                          </p:stCondLst>
                                        </p:cTn>
                                        <p:tgtEl>
                                          <p:spTgt spid="437"/>
                                        </p:tgtEl>
                                        <p:attrNameLst>
                                          <p:attrName>style.visibility</p:attrName>
                                        </p:attrNameLst>
                                      </p:cBhvr>
                                      <p:to>
                                        <p:strVal val="visible"/>
                                      </p:to>
                                    </p:set>
                                    <p:animEffect transition="in" filter="fade">
                                      <p:cBhvr>
                                        <p:cTn id="35" dur="1000"/>
                                        <p:tgtEl>
                                          <p:spTgt spid="437"/>
                                        </p:tgtEl>
                                      </p:cBhvr>
                                    </p:animEffect>
                                  </p:childTnLst>
                                </p:cTn>
                              </p:par>
                              <p:par>
                                <p:cTn id="36" presetID="10" presetClass="entr" presetSubtype="0" fill="hold" nodeType="withEffect">
                                  <p:stCondLst>
                                    <p:cond delay="0"/>
                                  </p:stCondLst>
                                  <p:childTnLst>
                                    <p:set>
                                      <p:cBhvr>
                                        <p:cTn id="37" dur="1" fill="hold">
                                          <p:stCondLst>
                                            <p:cond delay="0"/>
                                          </p:stCondLst>
                                        </p:cTn>
                                        <p:tgtEl>
                                          <p:spTgt spid="438"/>
                                        </p:tgtEl>
                                        <p:attrNameLst>
                                          <p:attrName>style.visibility</p:attrName>
                                        </p:attrNameLst>
                                      </p:cBhvr>
                                      <p:to>
                                        <p:strVal val="visible"/>
                                      </p:to>
                                    </p:set>
                                    <p:animEffect transition="in" filter="fade">
                                      <p:cBhvr>
                                        <p:cTn id="38" dur="1000"/>
                                        <p:tgtEl>
                                          <p:spTgt spid="438"/>
                                        </p:tgtEl>
                                      </p:cBhvr>
                                    </p:animEffect>
                                  </p:childTnLst>
                                </p:cTn>
                              </p:par>
                              <p:par>
                                <p:cTn id="39" presetID="10" presetClass="entr" presetSubtype="0" fill="hold" nodeType="withEffect">
                                  <p:stCondLst>
                                    <p:cond delay="0"/>
                                  </p:stCondLst>
                                  <p:childTnLst>
                                    <p:set>
                                      <p:cBhvr>
                                        <p:cTn id="40" dur="1" fill="hold">
                                          <p:stCondLst>
                                            <p:cond delay="0"/>
                                          </p:stCondLst>
                                        </p:cTn>
                                        <p:tgtEl>
                                          <p:spTgt spid="456"/>
                                        </p:tgtEl>
                                        <p:attrNameLst>
                                          <p:attrName>style.visibility</p:attrName>
                                        </p:attrNameLst>
                                      </p:cBhvr>
                                      <p:to>
                                        <p:strVal val="visible"/>
                                      </p:to>
                                    </p:set>
                                    <p:animEffect transition="in" filter="fade">
                                      <p:cBhvr>
                                        <p:cTn id="41" dur="1000"/>
                                        <p:tgtEl>
                                          <p:spTgt spid="456"/>
                                        </p:tgtEl>
                                      </p:cBhvr>
                                    </p:animEffect>
                                  </p:childTnLst>
                                </p:cTn>
                              </p:par>
                            </p:childTnLst>
                          </p:cTn>
                        </p:par>
                      </p:childTnLst>
                    </p:cTn>
                  </p:par>
                  <p:par>
                    <p:cTn id="42" fill="hold">
                      <p:stCondLst>
                        <p:cond delay="indefinite"/>
                      </p:stCondLst>
                      <p:childTnLst>
                        <p:par>
                          <p:cTn id="43" fill="hold">
                            <p:stCondLst>
                              <p:cond delay="0"/>
                            </p:stCondLst>
                            <p:childTnLst>
                              <p:par>
                                <p:cTn id="44" presetID="10" presetClass="exit" presetSubtype="0" fill="hold" nodeType="clickEffect">
                                  <p:stCondLst>
                                    <p:cond delay="0"/>
                                  </p:stCondLst>
                                  <p:childTnLst>
                                    <p:animEffect transition="out" filter="fade">
                                      <p:cBhvr>
                                        <p:cTn id="45" dur="1000"/>
                                        <p:tgtEl>
                                          <p:spTgt spid="437"/>
                                        </p:tgtEl>
                                      </p:cBhvr>
                                    </p:animEffect>
                                    <p:set>
                                      <p:cBhvr>
                                        <p:cTn id="46" dur="1" fill="hold">
                                          <p:stCondLst>
                                            <p:cond delay="1000"/>
                                          </p:stCondLst>
                                        </p:cTn>
                                        <p:tgtEl>
                                          <p:spTgt spid="437"/>
                                        </p:tgtEl>
                                        <p:attrNameLst>
                                          <p:attrName>style.visibility</p:attrName>
                                        </p:attrNameLst>
                                      </p:cBhvr>
                                      <p:to>
                                        <p:strVal val="hidden"/>
                                      </p:to>
                                    </p:set>
                                  </p:childTnLst>
                                </p:cTn>
                              </p:par>
                              <p:par>
                                <p:cTn id="47" presetID="10" presetClass="exit" presetSubtype="0" fill="hold" nodeType="withEffect">
                                  <p:stCondLst>
                                    <p:cond delay="0"/>
                                  </p:stCondLst>
                                  <p:childTnLst>
                                    <p:animEffect transition="out" filter="fade">
                                      <p:cBhvr>
                                        <p:cTn id="48" dur="1000"/>
                                        <p:tgtEl>
                                          <p:spTgt spid="438"/>
                                        </p:tgtEl>
                                      </p:cBhvr>
                                    </p:animEffect>
                                    <p:set>
                                      <p:cBhvr>
                                        <p:cTn id="49" dur="1" fill="hold">
                                          <p:stCondLst>
                                            <p:cond delay="1000"/>
                                          </p:stCondLst>
                                        </p:cTn>
                                        <p:tgtEl>
                                          <p:spTgt spid="438"/>
                                        </p:tgtEl>
                                        <p:attrNameLst>
                                          <p:attrName>style.visibility</p:attrName>
                                        </p:attrNameLst>
                                      </p:cBhvr>
                                      <p:to>
                                        <p:strVal val="hidden"/>
                                      </p:to>
                                    </p:set>
                                  </p:childTnLst>
                                </p:cTn>
                              </p:par>
                              <p:par>
                                <p:cTn id="50" presetID="10" presetClass="exit" presetSubtype="0" fill="hold" nodeType="withEffect">
                                  <p:stCondLst>
                                    <p:cond delay="0"/>
                                  </p:stCondLst>
                                  <p:childTnLst>
                                    <p:animEffect transition="out" filter="fade">
                                      <p:cBhvr>
                                        <p:cTn id="51" dur="1000"/>
                                        <p:tgtEl>
                                          <p:spTgt spid="456"/>
                                        </p:tgtEl>
                                      </p:cBhvr>
                                    </p:animEffect>
                                    <p:set>
                                      <p:cBhvr>
                                        <p:cTn id="52" dur="1" fill="hold">
                                          <p:stCondLst>
                                            <p:cond delay="1000"/>
                                          </p:stCondLst>
                                        </p:cTn>
                                        <p:tgtEl>
                                          <p:spTgt spid="456"/>
                                        </p:tgtEl>
                                        <p:attrNameLst>
                                          <p:attrName>style.visibility</p:attrName>
                                        </p:attrNameLst>
                                      </p:cBhvr>
                                      <p:to>
                                        <p:strVal val="hidden"/>
                                      </p:to>
                                    </p:set>
                                  </p:childTnLst>
                                </p:cTn>
                              </p:par>
                              <p:par>
                                <p:cTn id="53" presetID="10" presetClass="exit" presetSubtype="0" fill="hold" nodeType="withEffect">
                                  <p:stCondLst>
                                    <p:cond delay="0"/>
                                  </p:stCondLst>
                                  <p:childTnLst>
                                    <p:animEffect transition="out" filter="fade">
                                      <p:cBhvr>
                                        <p:cTn id="54" dur="1000"/>
                                        <p:tgtEl>
                                          <p:spTgt spid="439"/>
                                        </p:tgtEl>
                                      </p:cBhvr>
                                    </p:animEffect>
                                    <p:set>
                                      <p:cBhvr>
                                        <p:cTn id="55" dur="1" fill="hold">
                                          <p:stCondLst>
                                            <p:cond delay="1000"/>
                                          </p:stCondLst>
                                        </p:cTn>
                                        <p:tgtEl>
                                          <p:spTgt spid="439"/>
                                        </p:tgtEl>
                                        <p:attrNameLst>
                                          <p:attrName>style.visibility</p:attrName>
                                        </p:attrNameLst>
                                      </p:cBhvr>
                                      <p:to>
                                        <p:strVal val="hidden"/>
                                      </p:to>
                                    </p:set>
                                  </p:childTnLst>
                                </p:cTn>
                              </p:par>
                              <p:par>
                                <p:cTn id="56" presetID="10" presetClass="exit" presetSubtype="0" fill="hold" nodeType="withEffect">
                                  <p:stCondLst>
                                    <p:cond delay="0"/>
                                  </p:stCondLst>
                                  <p:childTnLst>
                                    <p:animEffect transition="out" filter="fade">
                                      <p:cBhvr>
                                        <p:cTn id="57" dur="1000"/>
                                        <p:tgtEl>
                                          <p:spTgt spid="440"/>
                                        </p:tgtEl>
                                      </p:cBhvr>
                                    </p:animEffect>
                                    <p:set>
                                      <p:cBhvr>
                                        <p:cTn id="58" dur="1" fill="hold">
                                          <p:stCondLst>
                                            <p:cond delay="1000"/>
                                          </p:stCondLst>
                                        </p:cTn>
                                        <p:tgtEl>
                                          <p:spTgt spid="440"/>
                                        </p:tgtEl>
                                        <p:attrNameLst>
                                          <p:attrName>style.visibility</p:attrName>
                                        </p:attrNameLst>
                                      </p:cBhvr>
                                      <p:to>
                                        <p:strVal val="hidden"/>
                                      </p:to>
                                    </p:set>
                                  </p:childTnLst>
                                </p:cTn>
                              </p:par>
                              <p:par>
                                <p:cTn id="59" presetID="10" presetClass="exit" presetSubtype="0" fill="hold" nodeType="withEffect">
                                  <p:stCondLst>
                                    <p:cond delay="0"/>
                                  </p:stCondLst>
                                  <p:childTnLst>
                                    <p:animEffect transition="out" filter="fade">
                                      <p:cBhvr>
                                        <p:cTn id="60" dur="1000"/>
                                        <p:tgtEl>
                                          <p:spTgt spid="436"/>
                                        </p:tgtEl>
                                      </p:cBhvr>
                                    </p:animEffect>
                                    <p:set>
                                      <p:cBhvr>
                                        <p:cTn id="61" dur="1" fill="hold">
                                          <p:stCondLst>
                                            <p:cond delay="1000"/>
                                          </p:stCondLst>
                                        </p:cTn>
                                        <p:tgtEl>
                                          <p:spTgt spid="436"/>
                                        </p:tgtEl>
                                        <p:attrNameLst>
                                          <p:attrName>style.visibility</p:attrName>
                                        </p:attrNameLst>
                                      </p:cBhvr>
                                      <p:to>
                                        <p:strVal val="hidden"/>
                                      </p:to>
                                    </p:set>
                                  </p:childTnLst>
                                </p:cTn>
                              </p:par>
                            </p:childTnLst>
                          </p:cTn>
                        </p:par>
                      </p:childTnLst>
                    </p:cTn>
                  </p:par>
                  <p:par>
                    <p:cTn id="62" fill="hold">
                      <p:stCondLst>
                        <p:cond delay="indefinite"/>
                      </p:stCondLst>
                      <p:childTnLst>
                        <p:par>
                          <p:cTn id="63" fill="hold">
                            <p:stCondLst>
                              <p:cond delay="0"/>
                            </p:stCondLst>
                            <p:childTnLst>
                              <p:par>
                                <p:cTn id="64" presetID="10" presetClass="entr" presetSubtype="0" fill="hold" nodeType="clickEffect">
                                  <p:stCondLst>
                                    <p:cond delay="0"/>
                                  </p:stCondLst>
                                  <p:childTnLst>
                                    <p:set>
                                      <p:cBhvr>
                                        <p:cTn id="65" dur="1" fill="hold">
                                          <p:stCondLst>
                                            <p:cond delay="0"/>
                                          </p:stCondLst>
                                        </p:cTn>
                                        <p:tgtEl>
                                          <p:spTgt spid="441"/>
                                        </p:tgtEl>
                                        <p:attrNameLst>
                                          <p:attrName>style.visibility</p:attrName>
                                        </p:attrNameLst>
                                      </p:cBhvr>
                                      <p:to>
                                        <p:strVal val="visible"/>
                                      </p:to>
                                    </p:set>
                                    <p:animEffect transition="in" filter="fade">
                                      <p:cBhvr>
                                        <p:cTn id="66" dur="1000"/>
                                        <p:tgtEl>
                                          <p:spTgt spid="441"/>
                                        </p:tgtEl>
                                      </p:cBhvr>
                                    </p:animEffect>
                                  </p:childTnLst>
                                </p:cTn>
                              </p:par>
                              <p:par>
                                <p:cTn id="67" presetID="10" presetClass="entr" presetSubtype="0" fill="hold" nodeType="withEffect">
                                  <p:stCondLst>
                                    <p:cond delay="0"/>
                                  </p:stCondLst>
                                  <p:childTnLst>
                                    <p:set>
                                      <p:cBhvr>
                                        <p:cTn id="68" dur="1" fill="hold">
                                          <p:stCondLst>
                                            <p:cond delay="0"/>
                                          </p:stCondLst>
                                        </p:cTn>
                                        <p:tgtEl>
                                          <p:spTgt spid="442"/>
                                        </p:tgtEl>
                                        <p:attrNameLst>
                                          <p:attrName>style.visibility</p:attrName>
                                        </p:attrNameLst>
                                      </p:cBhvr>
                                      <p:to>
                                        <p:strVal val="visible"/>
                                      </p:to>
                                    </p:set>
                                    <p:animEffect transition="in" filter="fade">
                                      <p:cBhvr>
                                        <p:cTn id="69" dur="1000"/>
                                        <p:tgtEl>
                                          <p:spTgt spid="442"/>
                                        </p:tgtEl>
                                      </p:cBhvr>
                                    </p:animEffect>
                                  </p:childTnLst>
                                </p:cTn>
                              </p:par>
                              <p:par>
                                <p:cTn id="70" presetID="10" presetClass="entr" presetSubtype="0" fill="hold" nodeType="withEffect">
                                  <p:stCondLst>
                                    <p:cond delay="0"/>
                                  </p:stCondLst>
                                  <p:childTnLst>
                                    <p:set>
                                      <p:cBhvr>
                                        <p:cTn id="71" dur="1" fill="hold">
                                          <p:stCondLst>
                                            <p:cond delay="0"/>
                                          </p:stCondLst>
                                        </p:cTn>
                                        <p:tgtEl>
                                          <p:spTgt spid="443"/>
                                        </p:tgtEl>
                                        <p:attrNameLst>
                                          <p:attrName>style.visibility</p:attrName>
                                        </p:attrNameLst>
                                      </p:cBhvr>
                                      <p:to>
                                        <p:strVal val="visible"/>
                                      </p:to>
                                    </p:set>
                                    <p:animEffect transition="in" filter="fade">
                                      <p:cBhvr>
                                        <p:cTn id="72" dur="1000"/>
                                        <p:tgtEl>
                                          <p:spTgt spid="443"/>
                                        </p:tgtEl>
                                      </p:cBhvr>
                                    </p:animEffect>
                                  </p:childTnLst>
                                </p:cTn>
                              </p:par>
                              <p:par>
                                <p:cTn id="73" presetID="10" presetClass="entr" presetSubtype="0" fill="hold" nodeType="withEffect">
                                  <p:stCondLst>
                                    <p:cond delay="0"/>
                                  </p:stCondLst>
                                  <p:childTnLst>
                                    <p:set>
                                      <p:cBhvr>
                                        <p:cTn id="74" dur="1" fill="hold">
                                          <p:stCondLst>
                                            <p:cond delay="0"/>
                                          </p:stCondLst>
                                        </p:cTn>
                                        <p:tgtEl>
                                          <p:spTgt spid="444"/>
                                        </p:tgtEl>
                                        <p:attrNameLst>
                                          <p:attrName>style.visibility</p:attrName>
                                        </p:attrNameLst>
                                      </p:cBhvr>
                                      <p:to>
                                        <p:strVal val="visible"/>
                                      </p:to>
                                    </p:set>
                                    <p:animEffect transition="in" filter="fade">
                                      <p:cBhvr>
                                        <p:cTn id="75" dur="1000"/>
                                        <p:tgtEl>
                                          <p:spTgt spid="444"/>
                                        </p:tgtEl>
                                      </p:cBhvr>
                                    </p:animEffect>
                                  </p:childTnLst>
                                </p:cTn>
                              </p:par>
                              <p:par>
                                <p:cTn id="76" presetID="10" presetClass="entr" presetSubtype="0" fill="hold" nodeType="withEffect">
                                  <p:stCondLst>
                                    <p:cond delay="0"/>
                                  </p:stCondLst>
                                  <p:childTnLst>
                                    <p:set>
                                      <p:cBhvr>
                                        <p:cTn id="77" dur="1" fill="hold">
                                          <p:stCondLst>
                                            <p:cond delay="0"/>
                                          </p:stCondLst>
                                        </p:cTn>
                                        <p:tgtEl>
                                          <p:spTgt spid="445"/>
                                        </p:tgtEl>
                                        <p:attrNameLst>
                                          <p:attrName>style.visibility</p:attrName>
                                        </p:attrNameLst>
                                      </p:cBhvr>
                                      <p:to>
                                        <p:strVal val="visible"/>
                                      </p:to>
                                    </p:set>
                                    <p:animEffect transition="in" filter="fade">
                                      <p:cBhvr>
                                        <p:cTn id="78" dur="1000"/>
                                        <p:tgtEl>
                                          <p:spTgt spid="445"/>
                                        </p:tgtEl>
                                      </p:cBhvr>
                                    </p:animEffect>
                                  </p:childTnLst>
                                </p:cTn>
                              </p:par>
                              <p:par>
                                <p:cTn id="79" presetID="10" presetClass="entr" presetSubtype="0" fill="hold" nodeType="withEffect">
                                  <p:stCondLst>
                                    <p:cond delay="0"/>
                                  </p:stCondLst>
                                  <p:childTnLst>
                                    <p:set>
                                      <p:cBhvr>
                                        <p:cTn id="80" dur="1" fill="hold">
                                          <p:stCondLst>
                                            <p:cond delay="0"/>
                                          </p:stCondLst>
                                        </p:cTn>
                                        <p:tgtEl>
                                          <p:spTgt spid="446"/>
                                        </p:tgtEl>
                                        <p:attrNameLst>
                                          <p:attrName>style.visibility</p:attrName>
                                        </p:attrNameLst>
                                      </p:cBhvr>
                                      <p:to>
                                        <p:strVal val="visible"/>
                                      </p:to>
                                    </p:set>
                                    <p:animEffect transition="in" filter="fade">
                                      <p:cBhvr>
                                        <p:cTn id="81" dur="1000"/>
                                        <p:tgtEl>
                                          <p:spTgt spid="446"/>
                                        </p:tgtEl>
                                      </p:cBhvr>
                                    </p:animEffect>
                                  </p:childTnLst>
                                </p:cTn>
                              </p:par>
                              <p:par>
                                <p:cTn id="82" presetID="10" presetClass="entr" presetSubtype="0" fill="hold" nodeType="withEffect">
                                  <p:stCondLst>
                                    <p:cond delay="0"/>
                                  </p:stCondLst>
                                  <p:childTnLst>
                                    <p:set>
                                      <p:cBhvr>
                                        <p:cTn id="83" dur="1" fill="hold">
                                          <p:stCondLst>
                                            <p:cond delay="0"/>
                                          </p:stCondLst>
                                        </p:cTn>
                                        <p:tgtEl>
                                          <p:spTgt spid="447"/>
                                        </p:tgtEl>
                                        <p:attrNameLst>
                                          <p:attrName>style.visibility</p:attrName>
                                        </p:attrNameLst>
                                      </p:cBhvr>
                                      <p:to>
                                        <p:strVal val="visible"/>
                                      </p:to>
                                    </p:set>
                                    <p:animEffect transition="in" filter="fade">
                                      <p:cBhvr>
                                        <p:cTn id="84" dur="1000"/>
                                        <p:tgtEl>
                                          <p:spTgt spid="447"/>
                                        </p:tgtEl>
                                      </p:cBhvr>
                                    </p:animEffect>
                                  </p:childTnLst>
                                </p:cTn>
                              </p:par>
                              <p:par>
                                <p:cTn id="85" presetID="10" presetClass="entr" presetSubtype="0" fill="hold" nodeType="withEffect">
                                  <p:stCondLst>
                                    <p:cond delay="0"/>
                                  </p:stCondLst>
                                  <p:childTnLst>
                                    <p:set>
                                      <p:cBhvr>
                                        <p:cTn id="86" dur="1" fill="hold">
                                          <p:stCondLst>
                                            <p:cond delay="0"/>
                                          </p:stCondLst>
                                        </p:cTn>
                                        <p:tgtEl>
                                          <p:spTgt spid="448"/>
                                        </p:tgtEl>
                                        <p:attrNameLst>
                                          <p:attrName>style.visibility</p:attrName>
                                        </p:attrNameLst>
                                      </p:cBhvr>
                                      <p:to>
                                        <p:strVal val="visible"/>
                                      </p:to>
                                    </p:set>
                                    <p:animEffect transition="in" filter="fade">
                                      <p:cBhvr>
                                        <p:cTn id="87" dur="1000"/>
                                        <p:tgtEl>
                                          <p:spTgt spid="448"/>
                                        </p:tgtEl>
                                      </p:cBhvr>
                                    </p:animEffect>
                                  </p:childTnLst>
                                </p:cTn>
                              </p:par>
                            </p:childTnLst>
                          </p:cTn>
                        </p:par>
                      </p:childTnLst>
                    </p:cTn>
                  </p:par>
                  <p:par>
                    <p:cTn id="88" fill="hold">
                      <p:stCondLst>
                        <p:cond delay="indefinite"/>
                      </p:stCondLst>
                      <p:childTnLst>
                        <p:par>
                          <p:cTn id="89" fill="hold">
                            <p:stCondLst>
                              <p:cond delay="0"/>
                            </p:stCondLst>
                            <p:childTnLst>
                              <p:par>
                                <p:cTn id="90" presetID="10" presetClass="exit" presetSubtype="0" fill="hold" nodeType="clickEffect">
                                  <p:stCondLst>
                                    <p:cond delay="0"/>
                                  </p:stCondLst>
                                  <p:childTnLst>
                                    <p:animEffect transition="out" filter="fade">
                                      <p:cBhvr>
                                        <p:cTn id="91" dur="1000"/>
                                        <p:tgtEl>
                                          <p:spTgt spid="431"/>
                                        </p:tgtEl>
                                      </p:cBhvr>
                                    </p:animEffect>
                                    <p:set>
                                      <p:cBhvr>
                                        <p:cTn id="92" dur="1" fill="hold">
                                          <p:stCondLst>
                                            <p:cond delay="1000"/>
                                          </p:stCondLst>
                                        </p:cTn>
                                        <p:tgtEl>
                                          <p:spTgt spid="431"/>
                                        </p:tgtEl>
                                        <p:attrNameLst>
                                          <p:attrName>style.visibility</p:attrName>
                                        </p:attrNameLst>
                                      </p:cBhvr>
                                      <p:to>
                                        <p:strVal val="hidden"/>
                                      </p:to>
                                    </p:set>
                                  </p:childTnLst>
                                </p:cTn>
                              </p:par>
                              <p:par>
                                <p:cTn id="93" presetID="10" presetClass="exit" presetSubtype="0" fill="hold" nodeType="withEffect">
                                  <p:stCondLst>
                                    <p:cond delay="0"/>
                                  </p:stCondLst>
                                  <p:childTnLst>
                                    <p:animEffect transition="out" filter="fade">
                                      <p:cBhvr>
                                        <p:cTn id="94" dur="1000"/>
                                        <p:tgtEl>
                                          <p:spTgt spid="433"/>
                                        </p:tgtEl>
                                      </p:cBhvr>
                                    </p:animEffect>
                                    <p:set>
                                      <p:cBhvr>
                                        <p:cTn id="95" dur="1" fill="hold">
                                          <p:stCondLst>
                                            <p:cond delay="1000"/>
                                          </p:stCondLst>
                                        </p:cTn>
                                        <p:tgtEl>
                                          <p:spTgt spid="433"/>
                                        </p:tgtEl>
                                        <p:attrNameLst>
                                          <p:attrName>style.visibility</p:attrName>
                                        </p:attrNameLst>
                                      </p:cBhvr>
                                      <p:to>
                                        <p:strVal val="hidden"/>
                                      </p:to>
                                    </p:set>
                                  </p:childTnLst>
                                </p:cTn>
                              </p:par>
                              <p:par>
                                <p:cTn id="96" presetID="10" presetClass="exit" presetSubtype="0" fill="hold" nodeType="withEffect">
                                  <p:stCondLst>
                                    <p:cond delay="0"/>
                                  </p:stCondLst>
                                  <p:childTnLst>
                                    <p:animEffect transition="out" filter="fade">
                                      <p:cBhvr>
                                        <p:cTn id="97" dur="1000"/>
                                        <p:tgtEl>
                                          <p:spTgt spid="434"/>
                                        </p:tgtEl>
                                      </p:cBhvr>
                                    </p:animEffect>
                                    <p:set>
                                      <p:cBhvr>
                                        <p:cTn id="98" dur="1" fill="hold">
                                          <p:stCondLst>
                                            <p:cond delay="1000"/>
                                          </p:stCondLst>
                                        </p:cTn>
                                        <p:tgtEl>
                                          <p:spTgt spid="434"/>
                                        </p:tgtEl>
                                        <p:attrNameLst>
                                          <p:attrName>style.visibility</p:attrName>
                                        </p:attrNameLst>
                                      </p:cBhvr>
                                      <p:to>
                                        <p:strVal val="hidden"/>
                                      </p:to>
                                    </p:set>
                                  </p:childTnLst>
                                </p:cTn>
                              </p:par>
                              <p:par>
                                <p:cTn id="99" presetID="10" presetClass="exit" presetSubtype="0" fill="hold" nodeType="withEffect">
                                  <p:stCondLst>
                                    <p:cond delay="0"/>
                                  </p:stCondLst>
                                  <p:childTnLst>
                                    <p:animEffect transition="out" filter="fade">
                                      <p:cBhvr>
                                        <p:cTn id="100" dur="1000"/>
                                        <p:tgtEl>
                                          <p:spTgt spid="435"/>
                                        </p:tgtEl>
                                      </p:cBhvr>
                                    </p:animEffect>
                                    <p:set>
                                      <p:cBhvr>
                                        <p:cTn id="101" dur="1" fill="hold">
                                          <p:stCondLst>
                                            <p:cond delay="1000"/>
                                          </p:stCondLst>
                                        </p:cTn>
                                        <p:tgtEl>
                                          <p:spTgt spid="435"/>
                                        </p:tgtEl>
                                        <p:attrNameLst>
                                          <p:attrName>style.visibility</p:attrName>
                                        </p:attrNameLst>
                                      </p:cBhvr>
                                      <p:to>
                                        <p:strVal val="hidden"/>
                                      </p:to>
                                    </p:set>
                                  </p:childTnLst>
                                </p:cTn>
                              </p:par>
                              <p:par>
                                <p:cTn id="102" presetID="10" presetClass="exit" presetSubtype="0" fill="hold" nodeType="withEffect">
                                  <p:stCondLst>
                                    <p:cond delay="0"/>
                                  </p:stCondLst>
                                  <p:childTnLst>
                                    <p:animEffect transition="out" filter="fade">
                                      <p:cBhvr>
                                        <p:cTn id="103" dur="1000"/>
                                        <p:tgtEl>
                                          <p:spTgt spid="441"/>
                                        </p:tgtEl>
                                      </p:cBhvr>
                                    </p:animEffect>
                                    <p:set>
                                      <p:cBhvr>
                                        <p:cTn id="104" dur="1" fill="hold">
                                          <p:stCondLst>
                                            <p:cond delay="1000"/>
                                          </p:stCondLst>
                                        </p:cTn>
                                        <p:tgtEl>
                                          <p:spTgt spid="441"/>
                                        </p:tgtEl>
                                        <p:attrNameLst>
                                          <p:attrName>style.visibility</p:attrName>
                                        </p:attrNameLst>
                                      </p:cBhvr>
                                      <p:to>
                                        <p:strVal val="hidden"/>
                                      </p:to>
                                    </p:set>
                                  </p:childTnLst>
                                </p:cTn>
                              </p:par>
                              <p:par>
                                <p:cTn id="105" presetID="10" presetClass="exit" presetSubtype="0" fill="hold" nodeType="withEffect">
                                  <p:stCondLst>
                                    <p:cond delay="0"/>
                                  </p:stCondLst>
                                  <p:childTnLst>
                                    <p:animEffect transition="out" filter="fade">
                                      <p:cBhvr>
                                        <p:cTn id="106" dur="1000"/>
                                        <p:tgtEl>
                                          <p:spTgt spid="442"/>
                                        </p:tgtEl>
                                      </p:cBhvr>
                                    </p:animEffect>
                                    <p:set>
                                      <p:cBhvr>
                                        <p:cTn id="107" dur="1" fill="hold">
                                          <p:stCondLst>
                                            <p:cond delay="1000"/>
                                          </p:stCondLst>
                                        </p:cTn>
                                        <p:tgtEl>
                                          <p:spTgt spid="442"/>
                                        </p:tgtEl>
                                        <p:attrNameLst>
                                          <p:attrName>style.visibility</p:attrName>
                                        </p:attrNameLst>
                                      </p:cBhvr>
                                      <p:to>
                                        <p:strVal val="hidden"/>
                                      </p:to>
                                    </p:set>
                                  </p:childTnLst>
                                </p:cTn>
                              </p:par>
                              <p:par>
                                <p:cTn id="108" presetID="10" presetClass="exit" presetSubtype="0" fill="hold" nodeType="withEffect">
                                  <p:stCondLst>
                                    <p:cond delay="0"/>
                                  </p:stCondLst>
                                  <p:childTnLst>
                                    <p:animEffect transition="out" filter="fade">
                                      <p:cBhvr>
                                        <p:cTn id="109" dur="1000"/>
                                        <p:tgtEl>
                                          <p:spTgt spid="443"/>
                                        </p:tgtEl>
                                      </p:cBhvr>
                                    </p:animEffect>
                                    <p:set>
                                      <p:cBhvr>
                                        <p:cTn id="110" dur="1" fill="hold">
                                          <p:stCondLst>
                                            <p:cond delay="1000"/>
                                          </p:stCondLst>
                                        </p:cTn>
                                        <p:tgtEl>
                                          <p:spTgt spid="443"/>
                                        </p:tgtEl>
                                        <p:attrNameLst>
                                          <p:attrName>style.visibility</p:attrName>
                                        </p:attrNameLst>
                                      </p:cBhvr>
                                      <p:to>
                                        <p:strVal val="hidden"/>
                                      </p:to>
                                    </p:set>
                                  </p:childTnLst>
                                </p:cTn>
                              </p:par>
                              <p:par>
                                <p:cTn id="111" presetID="10" presetClass="exit" presetSubtype="0" fill="hold" nodeType="withEffect">
                                  <p:stCondLst>
                                    <p:cond delay="0"/>
                                  </p:stCondLst>
                                  <p:childTnLst>
                                    <p:animEffect transition="out" filter="fade">
                                      <p:cBhvr>
                                        <p:cTn id="112" dur="1000"/>
                                        <p:tgtEl>
                                          <p:spTgt spid="444"/>
                                        </p:tgtEl>
                                      </p:cBhvr>
                                    </p:animEffect>
                                    <p:set>
                                      <p:cBhvr>
                                        <p:cTn id="113" dur="1" fill="hold">
                                          <p:stCondLst>
                                            <p:cond delay="1000"/>
                                          </p:stCondLst>
                                        </p:cTn>
                                        <p:tgtEl>
                                          <p:spTgt spid="444"/>
                                        </p:tgtEl>
                                        <p:attrNameLst>
                                          <p:attrName>style.visibility</p:attrName>
                                        </p:attrNameLst>
                                      </p:cBhvr>
                                      <p:to>
                                        <p:strVal val="hidden"/>
                                      </p:to>
                                    </p:set>
                                  </p:childTnLst>
                                </p:cTn>
                              </p:par>
                              <p:par>
                                <p:cTn id="114" presetID="10" presetClass="exit" presetSubtype="0" fill="hold" nodeType="withEffect">
                                  <p:stCondLst>
                                    <p:cond delay="0"/>
                                  </p:stCondLst>
                                  <p:childTnLst>
                                    <p:animEffect transition="out" filter="fade">
                                      <p:cBhvr>
                                        <p:cTn id="115" dur="1000"/>
                                        <p:tgtEl>
                                          <p:spTgt spid="445"/>
                                        </p:tgtEl>
                                      </p:cBhvr>
                                    </p:animEffect>
                                    <p:set>
                                      <p:cBhvr>
                                        <p:cTn id="116" dur="1" fill="hold">
                                          <p:stCondLst>
                                            <p:cond delay="1000"/>
                                          </p:stCondLst>
                                        </p:cTn>
                                        <p:tgtEl>
                                          <p:spTgt spid="445"/>
                                        </p:tgtEl>
                                        <p:attrNameLst>
                                          <p:attrName>style.visibility</p:attrName>
                                        </p:attrNameLst>
                                      </p:cBhvr>
                                      <p:to>
                                        <p:strVal val="hidden"/>
                                      </p:to>
                                    </p:set>
                                  </p:childTnLst>
                                </p:cTn>
                              </p:par>
                              <p:par>
                                <p:cTn id="117" presetID="10" presetClass="exit" presetSubtype="0" fill="hold" nodeType="withEffect">
                                  <p:stCondLst>
                                    <p:cond delay="0"/>
                                  </p:stCondLst>
                                  <p:childTnLst>
                                    <p:animEffect transition="out" filter="fade">
                                      <p:cBhvr>
                                        <p:cTn id="118" dur="1000"/>
                                        <p:tgtEl>
                                          <p:spTgt spid="446"/>
                                        </p:tgtEl>
                                      </p:cBhvr>
                                    </p:animEffect>
                                    <p:set>
                                      <p:cBhvr>
                                        <p:cTn id="119" dur="1" fill="hold">
                                          <p:stCondLst>
                                            <p:cond delay="1000"/>
                                          </p:stCondLst>
                                        </p:cTn>
                                        <p:tgtEl>
                                          <p:spTgt spid="446"/>
                                        </p:tgtEl>
                                        <p:attrNameLst>
                                          <p:attrName>style.visibility</p:attrName>
                                        </p:attrNameLst>
                                      </p:cBhvr>
                                      <p:to>
                                        <p:strVal val="hidden"/>
                                      </p:to>
                                    </p:set>
                                  </p:childTnLst>
                                </p:cTn>
                              </p:par>
                              <p:par>
                                <p:cTn id="120" presetID="10" presetClass="exit" presetSubtype="0" fill="hold" nodeType="withEffect">
                                  <p:stCondLst>
                                    <p:cond delay="0"/>
                                  </p:stCondLst>
                                  <p:childTnLst>
                                    <p:animEffect transition="out" filter="fade">
                                      <p:cBhvr>
                                        <p:cTn id="121" dur="1000"/>
                                        <p:tgtEl>
                                          <p:spTgt spid="447"/>
                                        </p:tgtEl>
                                      </p:cBhvr>
                                    </p:animEffect>
                                    <p:set>
                                      <p:cBhvr>
                                        <p:cTn id="122" dur="1" fill="hold">
                                          <p:stCondLst>
                                            <p:cond delay="1000"/>
                                          </p:stCondLst>
                                        </p:cTn>
                                        <p:tgtEl>
                                          <p:spTgt spid="447"/>
                                        </p:tgtEl>
                                        <p:attrNameLst>
                                          <p:attrName>style.visibility</p:attrName>
                                        </p:attrNameLst>
                                      </p:cBhvr>
                                      <p:to>
                                        <p:strVal val="hidden"/>
                                      </p:to>
                                    </p:set>
                                  </p:childTnLst>
                                </p:cTn>
                              </p:par>
                              <p:par>
                                <p:cTn id="123" presetID="10" presetClass="exit" presetSubtype="0" fill="hold" nodeType="withEffect">
                                  <p:stCondLst>
                                    <p:cond delay="0"/>
                                  </p:stCondLst>
                                  <p:childTnLst>
                                    <p:animEffect transition="out" filter="fade">
                                      <p:cBhvr>
                                        <p:cTn id="124" dur="1000"/>
                                        <p:tgtEl>
                                          <p:spTgt spid="448"/>
                                        </p:tgtEl>
                                      </p:cBhvr>
                                    </p:animEffect>
                                    <p:set>
                                      <p:cBhvr>
                                        <p:cTn id="125" dur="1" fill="hold">
                                          <p:stCondLst>
                                            <p:cond delay="1000"/>
                                          </p:stCondLst>
                                        </p:cTn>
                                        <p:tgtEl>
                                          <p:spTgt spid="448"/>
                                        </p:tgtEl>
                                        <p:attrNameLst>
                                          <p:attrName>style.visibility</p:attrName>
                                        </p:attrNameLst>
                                      </p:cBhvr>
                                      <p:to>
                                        <p:strVal val="hidden"/>
                                      </p:to>
                                    </p:set>
                                  </p:childTnLst>
                                </p:cTn>
                              </p:par>
                              <p:par>
                                <p:cTn id="126" presetID="10" presetClass="exit" presetSubtype="0" fill="hold" nodeType="withEffect">
                                  <p:stCondLst>
                                    <p:cond delay="0"/>
                                  </p:stCondLst>
                                  <p:childTnLst>
                                    <p:animEffect transition="out" filter="fade">
                                      <p:cBhvr>
                                        <p:cTn id="127" dur="1000"/>
                                        <p:tgtEl>
                                          <p:spTgt spid="432"/>
                                        </p:tgtEl>
                                      </p:cBhvr>
                                    </p:animEffect>
                                    <p:set>
                                      <p:cBhvr>
                                        <p:cTn id="128" dur="1" fill="hold">
                                          <p:stCondLst>
                                            <p:cond delay="1000"/>
                                          </p:stCondLst>
                                        </p:cTn>
                                        <p:tgtEl>
                                          <p:spTgt spid="432"/>
                                        </p:tgtEl>
                                        <p:attrNameLst>
                                          <p:attrName>style.visibility</p:attrName>
                                        </p:attrNameLst>
                                      </p:cBhvr>
                                      <p:to>
                                        <p:strVal val="hidden"/>
                                      </p:to>
                                    </p:set>
                                  </p:childTnLst>
                                </p:cTn>
                              </p:par>
                              <p:par>
                                <p:cTn id="129" presetID="10" presetClass="entr" presetSubtype="0" fill="hold" nodeType="withEffect">
                                  <p:stCondLst>
                                    <p:cond delay="0"/>
                                  </p:stCondLst>
                                  <p:childTnLst>
                                    <p:set>
                                      <p:cBhvr>
                                        <p:cTn id="130" dur="1" fill="hold">
                                          <p:stCondLst>
                                            <p:cond delay="0"/>
                                          </p:stCondLst>
                                        </p:cTn>
                                        <p:tgtEl>
                                          <p:spTgt spid="436"/>
                                        </p:tgtEl>
                                        <p:attrNameLst>
                                          <p:attrName>style.visibility</p:attrName>
                                        </p:attrNameLst>
                                      </p:cBhvr>
                                      <p:to>
                                        <p:strVal val="visible"/>
                                      </p:to>
                                    </p:set>
                                    <p:animEffect transition="in" filter="fade">
                                      <p:cBhvr>
                                        <p:cTn id="131" dur="1000"/>
                                        <p:tgtEl>
                                          <p:spTgt spid="436"/>
                                        </p:tgtEl>
                                      </p:cBhvr>
                                    </p:animEffect>
                                  </p:childTnLst>
                                </p:cTn>
                              </p:par>
                              <p:par>
                                <p:cTn id="132" presetID="10" presetClass="entr" presetSubtype="0" fill="hold" nodeType="withEffect">
                                  <p:stCondLst>
                                    <p:cond delay="0"/>
                                  </p:stCondLst>
                                  <p:childTnLst>
                                    <p:set>
                                      <p:cBhvr>
                                        <p:cTn id="133" dur="1" fill="hold">
                                          <p:stCondLst>
                                            <p:cond delay="0"/>
                                          </p:stCondLst>
                                        </p:cTn>
                                        <p:tgtEl>
                                          <p:spTgt spid="439"/>
                                        </p:tgtEl>
                                        <p:attrNameLst>
                                          <p:attrName>style.visibility</p:attrName>
                                        </p:attrNameLst>
                                      </p:cBhvr>
                                      <p:to>
                                        <p:strVal val="visible"/>
                                      </p:to>
                                    </p:set>
                                    <p:animEffect transition="in" filter="fade">
                                      <p:cBhvr>
                                        <p:cTn id="134" dur="1000"/>
                                        <p:tgtEl>
                                          <p:spTgt spid="439"/>
                                        </p:tgtEl>
                                      </p:cBhvr>
                                    </p:animEffect>
                                  </p:childTnLst>
                                </p:cTn>
                              </p:par>
                              <p:par>
                                <p:cTn id="135" presetID="10" presetClass="entr" presetSubtype="0" fill="hold" nodeType="withEffect">
                                  <p:stCondLst>
                                    <p:cond delay="0"/>
                                  </p:stCondLst>
                                  <p:childTnLst>
                                    <p:set>
                                      <p:cBhvr>
                                        <p:cTn id="136" dur="1" fill="hold">
                                          <p:stCondLst>
                                            <p:cond delay="0"/>
                                          </p:stCondLst>
                                        </p:cTn>
                                        <p:tgtEl>
                                          <p:spTgt spid="453"/>
                                        </p:tgtEl>
                                        <p:attrNameLst>
                                          <p:attrName>style.visibility</p:attrName>
                                        </p:attrNameLst>
                                      </p:cBhvr>
                                      <p:to>
                                        <p:strVal val="visible"/>
                                      </p:to>
                                    </p:set>
                                    <p:animEffect transition="in" filter="fade">
                                      <p:cBhvr>
                                        <p:cTn id="137" dur="1000"/>
                                        <p:tgtEl>
                                          <p:spTgt spid="453"/>
                                        </p:tgtEl>
                                      </p:cBhvr>
                                    </p:animEffect>
                                  </p:childTnLst>
                                </p:cTn>
                              </p:par>
                              <p:par>
                                <p:cTn id="138" presetID="10" presetClass="entr" presetSubtype="0" fill="hold" nodeType="withEffect">
                                  <p:stCondLst>
                                    <p:cond delay="0"/>
                                  </p:stCondLst>
                                  <p:childTnLst>
                                    <p:set>
                                      <p:cBhvr>
                                        <p:cTn id="139" dur="1" fill="hold">
                                          <p:stCondLst>
                                            <p:cond delay="0"/>
                                          </p:stCondLst>
                                        </p:cTn>
                                        <p:tgtEl>
                                          <p:spTgt spid="449"/>
                                        </p:tgtEl>
                                        <p:attrNameLst>
                                          <p:attrName>style.visibility</p:attrName>
                                        </p:attrNameLst>
                                      </p:cBhvr>
                                      <p:to>
                                        <p:strVal val="visible"/>
                                      </p:to>
                                    </p:set>
                                    <p:animEffect transition="in" filter="fade">
                                      <p:cBhvr>
                                        <p:cTn id="140" dur="1000"/>
                                        <p:tgtEl>
                                          <p:spTgt spid="449"/>
                                        </p:tgtEl>
                                      </p:cBhvr>
                                    </p:animEffect>
                                  </p:childTnLst>
                                </p:cTn>
                              </p:par>
                              <p:par>
                                <p:cTn id="141" presetID="10" presetClass="entr" presetSubtype="0" fill="hold" nodeType="withEffect">
                                  <p:stCondLst>
                                    <p:cond delay="0"/>
                                  </p:stCondLst>
                                  <p:childTnLst>
                                    <p:set>
                                      <p:cBhvr>
                                        <p:cTn id="142" dur="1" fill="hold">
                                          <p:stCondLst>
                                            <p:cond delay="0"/>
                                          </p:stCondLst>
                                        </p:cTn>
                                        <p:tgtEl>
                                          <p:spTgt spid="450"/>
                                        </p:tgtEl>
                                        <p:attrNameLst>
                                          <p:attrName>style.visibility</p:attrName>
                                        </p:attrNameLst>
                                      </p:cBhvr>
                                      <p:to>
                                        <p:strVal val="visible"/>
                                      </p:to>
                                    </p:set>
                                    <p:animEffect transition="in" filter="fade">
                                      <p:cBhvr>
                                        <p:cTn id="143" dur="1000"/>
                                        <p:tgtEl>
                                          <p:spTgt spid="450"/>
                                        </p:tgtEl>
                                      </p:cBhvr>
                                    </p:animEffect>
                                  </p:childTnLst>
                                </p:cTn>
                              </p:par>
                              <p:par>
                                <p:cTn id="144" presetID="10" presetClass="entr" presetSubtype="0" fill="hold" nodeType="withEffect">
                                  <p:stCondLst>
                                    <p:cond delay="0"/>
                                  </p:stCondLst>
                                  <p:childTnLst>
                                    <p:set>
                                      <p:cBhvr>
                                        <p:cTn id="145" dur="1" fill="hold">
                                          <p:stCondLst>
                                            <p:cond delay="0"/>
                                          </p:stCondLst>
                                        </p:cTn>
                                        <p:tgtEl>
                                          <p:spTgt spid="451"/>
                                        </p:tgtEl>
                                        <p:attrNameLst>
                                          <p:attrName>style.visibility</p:attrName>
                                        </p:attrNameLst>
                                      </p:cBhvr>
                                      <p:to>
                                        <p:strVal val="visible"/>
                                      </p:to>
                                    </p:set>
                                    <p:animEffect transition="in" filter="fade">
                                      <p:cBhvr>
                                        <p:cTn id="146" dur="600"/>
                                        <p:tgtEl>
                                          <p:spTgt spid="451"/>
                                        </p:tgtEl>
                                      </p:cBhvr>
                                    </p:animEffect>
                                  </p:childTnLst>
                                </p:cTn>
                              </p:par>
                              <p:par>
                                <p:cTn id="147" presetID="10" presetClass="entr" presetSubtype="0" fill="hold" nodeType="withEffect">
                                  <p:stCondLst>
                                    <p:cond delay="0"/>
                                  </p:stCondLst>
                                  <p:childTnLst>
                                    <p:set>
                                      <p:cBhvr>
                                        <p:cTn id="148" dur="1" fill="hold">
                                          <p:stCondLst>
                                            <p:cond delay="0"/>
                                          </p:stCondLst>
                                        </p:cTn>
                                        <p:tgtEl>
                                          <p:spTgt spid="454"/>
                                        </p:tgtEl>
                                        <p:attrNameLst>
                                          <p:attrName>style.visibility</p:attrName>
                                        </p:attrNameLst>
                                      </p:cBhvr>
                                      <p:to>
                                        <p:strVal val="visible"/>
                                      </p:to>
                                    </p:set>
                                    <p:animEffect transition="in" filter="fade">
                                      <p:cBhvr>
                                        <p:cTn id="149" dur="1000"/>
                                        <p:tgtEl>
                                          <p:spTgt spid="454"/>
                                        </p:tgtEl>
                                      </p:cBhvr>
                                    </p:animEffect>
                                  </p:childTnLst>
                                </p:cTn>
                              </p:par>
                              <p:par>
                                <p:cTn id="150" presetID="10" presetClass="entr" presetSubtype="0" fill="hold" nodeType="withEffect">
                                  <p:stCondLst>
                                    <p:cond delay="0"/>
                                  </p:stCondLst>
                                  <p:childTnLst>
                                    <p:set>
                                      <p:cBhvr>
                                        <p:cTn id="151" dur="1" fill="hold">
                                          <p:stCondLst>
                                            <p:cond delay="0"/>
                                          </p:stCondLst>
                                        </p:cTn>
                                        <p:tgtEl>
                                          <p:spTgt spid="452"/>
                                        </p:tgtEl>
                                        <p:attrNameLst>
                                          <p:attrName>style.visibility</p:attrName>
                                        </p:attrNameLst>
                                      </p:cBhvr>
                                      <p:to>
                                        <p:strVal val="visible"/>
                                      </p:to>
                                    </p:set>
                                    <p:animEffect transition="in" filter="fade">
                                      <p:cBhvr>
                                        <p:cTn id="152" dur="1000"/>
                                        <p:tgtEl>
                                          <p:spTgt spid="452"/>
                                        </p:tgtEl>
                                      </p:cBhvr>
                                    </p:animEffect>
                                  </p:childTnLst>
                                </p:cTn>
                              </p:par>
                            </p:childTnLst>
                          </p:cTn>
                        </p:par>
                      </p:childTnLst>
                    </p:cTn>
                  </p:par>
                  <p:par>
                    <p:cTn id="153" fill="hold">
                      <p:stCondLst>
                        <p:cond delay="indefinite"/>
                      </p:stCondLst>
                      <p:childTnLst>
                        <p:par>
                          <p:cTn id="154" fill="hold">
                            <p:stCondLst>
                              <p:cond delay="0"/>
                            </p:stCondLst>
                            <p:childTnLst>
                              <p:par>
                                <p:cTn id="155" presetID="10" presetClass="exit" presetSubtype="0" fill="hold" nodeType="clickEffect">
                                  <p:stCondLst>
                                    <p:cond delay="0"/>
                                  </p:stCondLst>
                                  <p:childTnLst>
                                    <p:animEffect transition="out" filter="fade">
                                      <p:cBhvr>
                                        <p:cTn id="156" dur="1000"/>
                                        <p:tgtEl>
                                          <p:spTgt spid="439"/>
                                        </p:tgtEl>
                                      </p:cBhvr>
                                    </p:animEffect>
                                    <p:set>
                                      <p:cBhvr>
                                        <p:cTn id="157" dur="1" fill="hold">
                                          <p:stCondLst>
                                            <p:cond delay="1000"/>
                                          </p:stCondLst>
                                        </p:cTn>
                                        <p:tgtEl>
                                          <p:spTgt spid="439"/>
                                        </p:tgtEl>
                                        <p:attrNameLst>
                                          <p:attrName>style.visibility</p:attrName>
                                        </p:attrNameLst>
                                      </p:cBhvr>
                                      <p:to>
                                        <p:strVal val="hidden"/>
                                      </p:to>
                                    </p:set>
                                  </p:childTnLst>
                                </p:cTn>
                              </p:par>
                              <p:par>
                                <p:cTn id="158" presetID="10" presetClass="exit" presetSubtype="0" fill="hold" nodeType="withEffect">
                                  <p:stCondLst>
                                    <p:cond delay="0"/>
                                  </p:stCondLst>
                                  <p:childTnLst>
                                    <p:animEffect transition="out" filter="fade">
                                      <p:cBhvr>
                                        <p:cTn id="159" dur="1000"/>
                                        <p:tgtEl>
                                          <p:spTgt spid="449"/>
                                        </p:tgtEl>
                                      </p:cBhvr>
                                    </p:animEffect>
                                    <p:set>
                                      <p:cBhvr>
                                        <p:cTn id="160" dur="1" fill="hold">
                                          <p:stCondLst>
                                            <p:cond delay="1000"/>
                                          </p:stCondLst>
                                        </p:cTn>
                                        <p:tgtEl>
                                          <p:spTgt spid="449"/>
                                        </p:tgtEl>
                                        <p:attrNameLst>
                                          <p:attrName>style.visibility</p:attrName>
                                        </p:attrNameLst>
                                      </p:cBhvr>
                                      <p:to>
                                        <p:strVal val="hidden"/>
                                      </p:to>
                                    </p:set>
                                  </p:childTnLst>
                                </p:cTn>
                              </p:par>
                              <p:par>
                                <p:cTn id="161" presetID="10" presetClass="exit" presetSubtype="0" fill="hold" nodeType="withEffect">
                                  <p:stCondLst>
                                    <p:cond delay="0"/>
                                  </p:stCondLst>
                                  <p:childTnLst>
                                    <p:animEffect transition="out" filter="fade">
                                      <p:cBhvr>
                                        <p:cTn id="162" dur="1000"/>
                                        <p:tgtEl>
                                          <p:spTgt spid="450"/>
                                        </p:tgtEl>
                                      </p:cBhvr>
                                    </p:animEffect>
                                    <p:set>
                                      <p:cBhvr>
                                        <p:cTn id="163" dur="1" fill="hold">
                                          <p:stCondLst>
                                            <p:cond delay="1000"/>
                                          </p:stCondLst>
                                        </p:cTn>
                                        <p:tgtEl>
                                          <p:spTgt spid="450"/>
                                        </p:tgtEl>
                                        <p:attrNameLst>
                                          <p:attrName>style.visibility</p:attrName>
                                        </p:attrNameLst>
                                      </p:cBhvr>
                                      <p:to>
                                        <p:strVal val="hidden"/>
                                      </p:to>
                                    </p:set>
                                  </p:childTnLst>
                                </p:cTn>
                              </p:par>
                              <p:par>
                                <p:cTn id="164" presetID="10" presetClass="exit" presetSubtype="0" fill="hold" nodeType="withEffect">
                                  <p:stCondLst>
                                    <p:cond delay="0"/>
                                  </p:stCondLst>
                                  <p:childTnLst>
                                    <p:animEffect transition="out" filter="fade">
                                      <p:cBhvr>
                                        <p:cTn id="165" dur="1000"/>
                                        <p:tgtEl>
                                          <p:spTgt spid="436"/>
                                        </p:tgtEl>
                                      </p:cBhvr>
                                    </p:animEffect>
                                    <p:set>
                                      <p:cBhvr>
                                        <p:cTn id="166" dur="1" fill="hold">
                                          <p:stCondLst>
                                            <p:cond delay="1000"/>
                                          </p:stCondLst>
                                        </p:cTn>
                                        <p:tgtEl>
                                          <p:spTgt spid="436"/>
                                        </p:tgtEl>
                                        <p:attrNameLst>
                                          <p:attrName>style.visibility</p:attrName>
                                        </p:attrNameLst>
                                      </p:cBhvr>
                                      <p:to>
                                        <p:strVal val="hidden"/>
                                      </p:to>
                                    </p:set>
                                  </p:childTnLst>
                                </p:cTn>
                              </p:par>
                              <p:par>
                                <p:cTn id="167" presetID="10" presetClass="exit" presetSubtype="0" fill="hold" nodeType="withEffect">
                                  <p:stCondLst>
                                    <p:cond delay="0"/>
                                  </p:stCondLst>
                                  <p:childTnLst>
                                    <p:animEffect transition="out" filter="fade">
                                      <p:cBhvr>
                                        <p:cTn id="168" dur="1000"/>
                                        <p:tgtEl>
                                          <p:spTgt spid="451"/>
                                        </p:tgtEl>
                                      </p:cBhvr>
                                    </p:animEffect>
                                    <p:set>
                                      <p:cBhvr>
                                        <p:cTn id="169" dur="1" fill="hold">
                                          <p:stCondLst>
                                            <p:cond delay="1000"/>
                                          </p:stCondLst>
                                        </p:cTn>
                                        <p:tgtEl>
                                          <p:spTgt spid="451"/>
                                        </p:tgtEl>
                                        <p:attrNameLst>
                                          <p:attrName>style.visibility</p:attrName>
                                        </p:attrNameLst>
                                      </p:cBhvr>
                                      <p:to>
                                        <p:strVal val="hidden"/>
                                      </p:to>
                                    </p:set>
                                  </p:childTnLst>
                                </p:cTn>
                              </p:par>
                              <p:par>
                                <p:cTn id="170" presetID="10" presetClass="exit" presetSubtype="0" fill="hold" nodeType="withEffect">
                                  <p:stCondLst>
                                    <p:cond delay="0"/>
                                  </p:stCondLst>
                                  <p:childTnLst>
                                    <p:animEffect transition="out" filter="fade">
                                      <p:cBhvr>
                                        <p:cTn id="171" dur="1000"/>
                                        <p:tgtEl>
                                          <p:spTgt spid="452"/>
                                        </p:tgtEl>
                                      </p:cBhvr>
                                    </p:animEffect>
                                    <p:set>
                                      <p:cBhvr>
                                        <p:cTn id="172" dur="1" fill="hold">
                                          <p:stCondLst>
                                            <p:cond delay="1000"/>
                                          </p:stCondLst>
                                        </p:cTn>
                                        <p:tgtEl>
                                          <p:spTgt spid="452"/>
                                        </p:tgtEl>
                                        <p:attrNameLst>
                                          <p:attrName>style.visibility</p:attrName>
                                        </p:attrNameLst>
                                      </p:cBhvr>
                                      <p:to>
                                        <p:strVal val="hidden"/>
                                      </p:to>
                                    </p:set>
                                  </p:childTnLst>
                                </p:cTn>
                              </p:par>
                              <p:par>
                                <p:cTn id="173" presetID="10" presetClass="exit" presetSubtype="0" fill="hold" nodeType="withEffect">
                                  <p:stCondLst>
                                    <p:cond delay="0"/>
                                  </p:stCondLst>
                                  <p:childTnLst>
                                    <p:animEffect transition="out" filter="fade">
                                      <p:cBhvr>
                                        <p:cTn id="174" dur="1000"/>
                                        <p:tgtEl>
                                          <p:spTgt spid="454"/>
                                        </p:tgtEl>
                                      </p:cBhvr>
                                    </p:animEffect>
                                    <p:set>
                                      <p:cBhvr>
                                        <p:cTn id="175" dur="1" fill="hold">
                                          <p:stCondLst>
                                            <p:cond delay="1000"/>
                                          </p:stCondLst>
                                        </p:cTn>
                                        <p:tgtEl>
                                          <p:spTgt spid="454"/>
                                        </p:tgtEl>
                                        <p:attrNameLst>
                                          <p:attrName>style.visibility</p:attrName>
                                        </p:attrNameLst>
                                      </p:cBhvr>
                                      <p:to>
                                        <p:strVal val="hidden"/>
                                      </p:to>
                                    </p:set>
                                  </p:childTnLst>
                                </p:cTn>
                              </p:par>
                              <p:par>
                                <p:cTn id="176" presetID="10" presetClass="exit" presetSubtype="0" fill="hold" nodeType="withEffect">
                                  <p:stCondLst>
                                    <p:cond delay="0"/>
                                  </p:stCondLst>
                                  <p:childTnLst>
                                    <p:animEffect transition="out" filter="fade">
                                      <p:cBhvr>
                                        <p:cTn id="177" dur="1000"/>
                                        <p:tgtEl>
                                          <p:spTgt spid="453"/>
                                        </p:tgtEl>
                                      </p:cBhvr>
                                    </p:animEffect>
                                    <p:set>
                                      <p:cBhvr>
                                        <p:cTn id="178" dur="1" fill="hold">
                                          <p:stCondLst>
                                            <p:cond delay="1000"/>
                                          </p:stCondLst>
                                        </p:cTn>
                                        <p:tgtEl>
                                          <p:spTgt spid="453"/>
                                        </p:tgtEl>
                                        <p:attrNameLst>
                                          <p:attrName>style.visibility</p:attrName>
                                        </p:attrNameLst>
                                      </p:cBhvr>
                                      <p:to>
                                        <p:strVal val="hidden"/>
                                      </p:to>
                                    </p:set>
                                  </p:childTnLst>
                                </p:cTn>
                              </p:par>
                              <p:par>
                                <p:cTn id="179" presetID="10" presetClass="entr" presetSubtype="0" fill="hold" nodeType="withEffect">
                                  <p:stCondLst>
                                    <p:cond delay="0"/>
                                  </p:stCondLst>
                                  <p:childTnLst>
                                    <p:set>
                                      <p:cBhvr>
                                        <p:cTn id="180" dur="1" fill="hold">
                                          <p:stCondLst>
                                            <p:cond delay="0"/>
                                          </p:stCondLst>
                                        </p:cTn>
                                        <p:tgtEl>
                                          <p:spTgt spid="437"/>
                                        </p:tgtEl>
                                        <p:attrNameLst>
                                          <p:attrName>style.visibility</p:attrName>
                                        </p:attrNameLst>
                                      </p:cBhvr>
                                      <p:to>
                                        <p:strVal val="visible"/>
                                      </p:to>
                                    </p:set>
                                    <p:animEffect transition="in" filter="fade">
                                      <p:cBhvr>
                                        <p:cTn id="181" dur="1000"/>
                                        <p:tgtEl>
                                          <p:spTgt spid="437"/>
                                        </p:tgtEl>
                                      </p:cBhvr>
                                    </p:animEffect>
                                  </p:childTnLst>
                                </p:cTn>
                              </p:par>
                              <p:par>
                                <p:cTn id="182" presetID="10" presetClass="entr" presetSubtype="0" fill="hold" nodeType="withEffect">
                                  <p:stCondLst>
                                    <p:cond delay="0"/>
                                  </p:stCondLst>
                                  <p:childTnLst>
                                    <p:set>
                                      <p:cBhvr>
                                        <p:cTn id="183" dur="1" fill="hold">
                                          <p:stCondLst>
                                            <p:cond delay="0"/>
                                          </p:stCondLst>
                                        </p:cTn>
                                        <p:tgtEl>
                                          <p:spTgt spid="438"/>
                                        </p:tgtEl>
                                        <p:attrNameLst>
                                          <p:attrName>style.visibility</p:attrName>
                                        </p:attrNameLst>
                                      </p:cBhvr>
                                      <p:to>
                                        <p:strVal val="visible"/>
                                      </p:to>
                                    </p:set>
                                    <p:animEffect transition="in" filter="fade">
                                      <p:cBhvr>
                                        <p:cTn id="184" dur="1000"/>
                                        <p:tgtEl>
                                          <p:spTgt spid="438"/>
                                        </p:tgtEl>
                                      </p:cBhvr>
                                    </p:animEffect>
                                  </p:childTnLst>
                                </p:cTn>
                              </p:par>
                              <p:par>
                                <p:cTn id="185" presetID="10" presetClass="entr" presetSubtype="0" fill="hold" nodeType="withEffect">
                                  <p:stCondLst>
                                    <p:cond delay="0"/>
                                  </p:stCondLst>
                                  <p:childTnLst>
                                    <p:set>
                                      <p:cBhvr>
                                        <p:cTn id="186" dur="1" fill="hold">
                                          <p:stCondLst>
                                            <p:cond delay="0"/>
                                          </p:stCondLst>
                                        </p:cTn>
                                        <p:tgtEl>
                                          <p:spTgt spid="455"/>
                                        </p:tgtEl>
                                        <p:attrNameLst>
                                          <p:attrName>style.visibility</p:attrName>
                                        </p:attrNameLst>
                                      </p:cBhvr>
                                      <p:to>
                                        <p:strVal val="visible"/>
                                      </p:to>
                                    </p:set>
                                    <p:animEffect transition="in" filter="fade">
                                      <p:cBhvr>
                                        <p:cTn id="187" dur="1000"/>
                                        <p:tgtEl>
                                          <p:spTgt spid="455"/>
                                        </p:tgtEl>
                                      </p:cBhvr>
                                    </p:animEffect>
                                  </p:childTnLst>
                                </p:cTn>
                              </p:par>
                              <p:par>
                                <p:cTn id="188" presetID="10" presetClass="entr" presetSubtype="0" fill="hold" nodeType="withEffect">
                                  <p:stCondLst>
                                    <p:cond delay="0"/>
                                  </p:stCondLst>
                                  <p:childTnLst>
                                    <p:set>
                                      <p:cBhvr>
                                        <p:cTn id="189" dur="1" fill="hold">
                                          <p:stCondLst>
                                            <p:cond delay="0"/>
                                          </p:stCondLst>
                                        </p:cTn>
                                        <p:tgtEl>
                                          <p:spTgt spid="456"/>
                                        </p:tgtEl>
                                        <p:attrNameLst>
                                          <p:attrName>style.visibility</p:attrName>
                                        </p:attrNameLst>
                                      </p:cBhvr>
                                      <p:to>
                                        <p:strVal val="visible"/>
                                      </p:to>
                                    </p:set>
                                    <p:animEffect transition="in" filter="fade">
                                      <p:cBhvr>
                                        <p:cTn id="190" dur="1000"/>
                                        <p:tgtEl>
                                          <p:spTgt spid="456"/>
                                        </p:tgtEl>
                                      </p:cBhvr>
                                    </p:animEffect>
                                  </p:childTnLst>
                                </p:cTn>
                              </p:par>
                              <p:par>
                                <p:cTn id="191" presetID="10" presetClass="entr" presetSubtype="0" fill="hold" nodeType="withEffect">
                                  <p:stCondLst>
                                    <p:cond delay="0"/>
                                  </p:stCondLst>
                                  <p:childTnLst>
                                    <p:set>
                                      <p:cBhvr>
                                        <p:cTn id="192" dur="1" fill="hold">
                                          <p:stCondLst>
                                            <p:cond delay="0"/>
                                          </p:stCondLst>
                                        </p:cTn>
                                        <p:tgtEl>
                                          <p:spTgt spid="457"/>
                                        </p:tgtEl>
                                        <p:attrNameLst>
                                          <p:attrName>style.visibility</p:attrName>
                                        </p:attrNameLst>
                                      </p:cBhvr>
                                      <p:to>
                                        <p:strVal val="visible"/>
                                      </p:to>
                                    </p:set>
                                    <p:animEffect transition="in" filter="fade">
                                      <p:cBhvr>
                                        <p:cTn id="193" dur="1000"/>
                                        <p:tgtEl>
                                          <p:spTgt spid="457"/>
                                        </p:tgtEl>
                                      </p:cBhvr>
                                    </p:animEffect>
                                  </p:childTnLst>
                                </p:cTn>
                              </p:par>
                              <p:par>
                                <p:cTn id="194" presetID="10" presetClass="entr" presetSubtype="0" fill="hold" nodeType="withEffect">
                                  <p:stCondLst>
                                    <p:cond delay="0"/>
                                  </p:stCondLst>
                                  <p:childTnLst>
                                    <p:set>
                                      <p:cBhvr>
                                        <p:cTn id="195" dur="1" fill="hold">
                                          <p:stCondLst>
                                            <p:cond delay="0"/>
                                          </p:stCondLst>
                                        </p:cTn>
                                        <p:tgtEl>
                                          <p:spTgt spid="458"/>
                                        </p:tgtEl>
                                        <p:attrNameLst>
                                          <p:attrName>style.visibility</p:attrName>
                                        </p:attrNameLst>
                                      </p:cBhvr>
                                      <p:to>
                                        <p:strVal val="visible"/>
                                      </p:to>
                                    </p:set>
                                    <p:animEffect transition="in" filter="fade">
                                      <p:cBhvr>
                                        <p:cTn id="196" dur="1000"/>
                                        <p:tgtEl>
                                          <p:spTgt spid="458"/>
                                        </p:tgtEl>
                                      </p:cBhvr>
                                    </p:animEffect>
                                  </p:childTnLst>
                                </p:cTn>
                              </p:par>
                              <p:par>
                                <p:cTn id="197" presetID="10" presetClass="entr" presetSubtype="0" fill="hold" nodeType="withEffect">
                                  <p:stCondLst>
                                    <p:cond delay="0"/>
                                  </p:stCondLst>
                                  <p:childTnLst>
                                    <p:set>
                                      <p:cBhvr>
                                        <p:cTn id="198" dur="1" fill="hold">
                                          <p:stCondLst>
                                            <p:cond delay="0"/>
                                          </p:stCondLst>
                                        </p:cTn>
                                        <p:tgtEl>
                                          <p:spTgt spid="459"/>
                                        </p:tgtEl>
                                        <p:attrNameLst>
                                          <p:attrName>style.visibility</p:attrName>
                                        </p:attrNameLst>
                                      </p:cBhvr>
                                      <p:to>
                                        <p:strVal val="visible"/>
                                      </p:to>
                                    </p:set>
                                    <p:animEffect transition="in" filter="fade">
                                      <p:cBhvr>
                                        <p:cTn id="199" dur="1000"/>
                                        <p:tgtEl>
                                          <p:spTgt spid="45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465"/>
        <p:cNvGrpSpPr/>
        <p:nvPr/>
      </p:nvGrpSpPr>
      <p:grpSpPr>
        <a:xfrm>
          <a:off x="0" y="0"/>
          <a:ext cx="0" cy="0"/>
          <a:chOff x="0" y="0"/>
          <a:chExt cx="0" cy="0"/>
        </a:xfrm>
      </p:grpSpPr>
      <p:sp>
        <p:nvSpPr>
          <p:cNvPr id="466" name="Google Shape;466;p60"/>
          <p:cNvSpPr txBox="1">
            <a:spLocks noGrp="1"/>
          </p:cNvSpPr>
          <p:nvPr>
            <p:ph type="sldNum" idx="12"/>
          </p:nvPr>
        </p:nvSpPr>
        <p:spPr>
          <a:xfrm>
            <a:off x="6553200" y="6638437"/>
            <a:ext cx="2133600" cy="231600"/>
          </a:xfrm>
          <a:prstGeom prst="rect">
            <a:avLst/>
          </a:prstGeom>
          <a:noFill/>
          <a:ln>
            <a:noFill/>
          </a:ln>
        </p:spPr>
        <p:txBody>
          <a:bodyPr spcFirstLastPara="1" wrap="square" lIns="91425" tIns="45700" rIns="91425" bIns="45700" anchor="ctr" anchorCtr="0">
            <a:noAutofit/>
          </a:bodyPr>
          <a:lstStyle/>
          <a:p>
            <a:pPr marL="0" marR="0" lvl="0" indent="0" algn="r" rtl="0">
              <a:spcBef>
                <a:spcPts val="0"/>
              </a:spcBef>
              <a:spcAft>
                <a:spcPts val="0"/>
              </a:spcAft>
              <a:buNone/>
            </a:pPr>
            <a:fld id="{00000000-1234-1234-1234-123412341234}" type="slidenum">
              <a:rPr lang="en-US" sz="1200" b="0" i="0" u="none" strike="noStrike" cap="none">
                <a:solidFill>
                  <a:srgbClr val="898989"/>
                </a:solidFill>
                <a:latin typeface="Calibri"/>
                <a:ea typeface="Calibri"/>
                <a:cs typeface="Calibri"/>
                <a:sym typeface="Calibri"/>
              </a:rPr>
              <a:t>6</a:t>
            </a:fld>
            <a:endParaRPr sz="1200" b="0" i="0" u="none" strike="noStrike" cap="none">
              <a:solidFill>
                <a:srgbClr val="898989"/>
              </a:solidFill>
              <a:latin typeface="Calibri"/>
              <a:ea typeface="Calibri"/>
              <a:cs typeface="Calibri"/>
              <a:sym typeface="Calibri"/>
            </a:endParaRPr>
          </a:p>
        </p:txBody>
      </p:sp>
      <p:sp>
        <p:nvSpPr>
          <p:cNvPr id="467" name="Google Shape;467;p60"/>
          <p:cNvSpPr txBox="1"/>
          <p:nvPr/>
        </p:nvSpPr>
        <p:spPr>
          <a:xfrm>
            <a:off x="228600" y="1001825"/>
            <a:ext cx="8544000" cy="549300"/>
          </a:xfrm>
          <a:prstGeom prst="rect">
            <a:avLst/>
          </a:prstGeom>
          <a:noFill/>
          <a:ln>
            <a:noFill/>
          </a:ln>
        </p:spPr>
        <p:txBody>
          <a:bodyPr spcFirstLastPara="1" wrap="square" lIns="91425" tIns="45700" rIns="91425" bIns="45700" anchor="ctr" anchorCtr="0">
            <a:noAutofit/>
          </a:bodyPr>
          <a:lstStyle/>
          <a:p>
            <a:pPr marL="0" lvl="0" indent="0" algn="ctr" rtl="0">
              <a:lnSpc>
                <a:spcPct val="90000"/>
              </a:lnSpc>
              <a:spcBef>
                <a:spcPts val="0"/>
              </a:spcBef>
              <a:spcAft>
                <a:spcPts val="0"/>
              </a:spcAft>
              <a:buNone/>
            </a:pPr>
            <a:r>
              <a:rPr lang="en-US" sz="3900" b="1">
                <a:solidFill>
                  <a:srgbClr val="604A7B"/>
                </a:solidFill>
                <a:latin typeface="Calibri"/>
                <a:ea typeface="Calibri"/>
                <a:cs typeface="Calibri"/>
                <a:sym typeface="Calibri"/>
              </a:rPr>
              <a:t>Introduction</a:t>
            </a:r>
            <a:endParaRPr sz="3900" b="1">
              <a:solidFill>
                <a:srgbClr val="604A7B"/>
              </a:solidFill>
              <a:latin typeface="Calibri"/>
              <a:ea typeface="Calibri"/>
              <a:cs typeface="Calibri"/>
              <a:sym typeface="Calibri"/>
            </a:endParaRPr>
          </a:p>
        </p:txBody>
      </p:sp>
      <p:sp>
        <p:nvSpPr>
          <p:cNvPr id="468" name="Google Shape;468;p60"/>
          <p:cNvSpPr txBox="1"/>
          <p:nvPr/>
        </p:nvSpPr>
        <p:spPr>
          <a:xfrm>
            <a:off x="124200" y="1551125"/>
            <a:ext cx="8894700" cy="2379900"/>
          </a:xfrm>
          <a:prstGeom prst="rect">
            <a:avLst/>
          </a:prstGeom>
          <a:noFill/>
          <a:ln>
            <a:noFill/>
          </a:ln>
        </p:spPr>
        <p:txBody>
          <a:bodyPr spcFirstLastPara="1" wrap="square" lIns="91425" tIns="91425" rIns="91425" bIns="91425" anchor="t" anchorCtr="0">
            <a:noAutofit/>
          </a:bodyPr>
          <a:lstStyle/>
          <a:p>
            <a:pPr marL="457200" lvl="0" indent="-361950" algn="l" rtl="0">
              <a:spcBef>
                <a:spcPts val="0"/>
              </a:spcBef>
              <a:spcAft>
                <a:spcPts val="0"/>
              </a:spcAft>
              <a:buSzPts val="2100"/>
              <a:buChar char="❖"/>
            </a:pPr>
            <a:r>
              <a:rPr lang="en-US" sz="2100"/>
              <a:t>The UltraLo-1800 is a low background alpha counter with employs electronic background suppression to achieve background rates of,</a:t>
            </a:r>
            <a:endParaRPr sz="2100"/>
          </a:p>
          <a:p>
            <a:pPr marL="0" lvl="0" indent="0" algn="l" rtl="0">
              <a:spcBef>
                <a:spcPts val="0"/>
              </a:spcBef>
              <a:spcAft>
                <a:spcPts val="0"/>
              </a:spcAft>
              <a:buNone/>
            </a:pPr>
            <a:endParaRPr sz="2100"/>
          </a:p>
          <a:p>
            <a:pPr marL="914400" lvl="0" indent="0" algn="l" rtl="0">
              <a:spcBef>
                <a:spcPts val="0"/>
              </a:spcBef>
              <a:spcAft>
                <a:spcPts val="0"/>
              </a:spcAft>
              <a:buNone/>
            </a:pPr>
            <a:r>
              <a:rPr lang="en-US" sz="2100"/>
              <a:t> 0.0001 alphas/cm</a:t>
            </a:r>
            <a:r>
              <a:rPr lang="en-US" sz="2100" baseline="30000"/>
              <a:t>2</a:t>
            </a:r>
            <a:r>
              <a:rPr lang="en-US" sz="2100"/>
              <a:t>/hr </a:t>
            </a:r>
            <a:endParaRPr sz="2100"/>
          </a:p>
          <a:p>
            <a:pPr marL="914400" lvl="0" indent="0" algn="l" rtl="0">
              <a:spcBef>
                <a:spcPts val="0"/>
              </a:spcBef>
              <a:spcAft>
                <a:spcPts val="0"/>
              </a:spcAft>
              <a:buNone/>
            </a:pPr>
            <a:r>
              <a:rPr lang="en-US" sz="2100"/>
              <a:t>= 4.3 alphas/day (large) or 1.7 </a:t>
            </a:r>
            <a:r>
              <a:rPr lang="en-US" sz="2100">
                <a:solidFill>
                  <a:schemeClr val="dk1"/>
                </a:solidFill>
              </a:rPr>
              <a:t>alphas/day (small)</a:t>
            </a:r>
            <a:endParaRPr sz="2100">
              <a:solidFill>
                <a:schemeClr val="dk1"/>
              </a:solidFill>
            </a:endParaRPr>
          </a:p>
          <a:p>
            <a:pPr marL="914400" lvl="0" indent="0" algn="l" rtl="0">
              <a:spcBef>
                <a:spcPts val="0"/>
              </a:spcBef>
              <a:spcAft>
                <a:spcPts val="0"/>
              </a:spcAft>
              <a:buNone/>
            </a:pPr>
            <a:r>
              <a:rPr lang="en-US" sz="2100">
                <a:solidFill>
                  <a:schemeClr val="dk1"/>
                </a:solidFill>
              </a:rPr>
              <a:t>= 50 µBq (large) or 20 µBq (small)</a:t>
            </a:r>
            <a:endParaRPr sz="2100">
              <a:solidFill>
                <a:schemeClr val="dk1"/>
              </a:solidFill>
            </a:endParaRPr>
          </a:p>
        </p:txBody>
      </p:sp>
      <p:sp>
        <p:nvSpPr>
          <p:cNvPr id="469" name="Google Shape;469;p60"/>
          <p:cNvSpPr txBox="1"/>
          <p:nvPr/>
        </p:nvSpPr>
        <p:spPr>
          <a:xfrm>
            <a:off x="124200" y="3800525"/>
            <a:ext cx="5052900" cy="2492100"/>
          </a:xfrm>
          <a:prstGeom prst="rect">
            <a:avLst/>
          </a:prstGeom>
          <a:noFill/>
          <a:ln>
            <a:noFill/>
          </a:ln>
        </p:spPr>
        <p:txBody>
          <a:bodyPr spcFirstLastPara="1" wrap="square" lIns="91425" tIns="91425" rIns="91425" bIns="91425" anchor="t" anchorCtr="0">
            <a:noAutofit/>
          </a:bodyPr>
          <a:lstStyle/>
          <a:p>
            <a:pPr marL="457200" lvl="0" indent="-361950" algn="l" rtl="0">
              <a:spcBef>
                <a:spcPts val="0"/>
              </a:spcBef>
              <a:spcAft>
                <a:spcPts val="0"/>
              </a:spcAft>
              <a:buClr>
                <a:schemeClr val="dk1"/>
              </a:buClr>
              <a:buSzPts val="2100"/>
              <a:buChar char="❖"/>
            </a:pPr>
            <a:r>
              <a:rPr lang="en-US" sz="2100">
                <a:solidFill>
                  <a:schemeClr val="dk1"/>
                </a:solidFill>
              </a:rPr>
              <a:t>The UltraLo (operates in ionisation mode) is a factor 50+ better than conventional proportional counters. </a:t>
            </a:r>
            <a:endParaRPr sz="2100">
              <a:solidFill>
                <a:schemeClr val="dk1"/>
              </a:solidFill>
            </a:endParaRPr>
          </a:p>
          <a:p>
            <a:pPr marL="0" lvl="0" indent="0" algn="l" rtl="0">
              <a:spcBef>
                <a:spcPts val="0"/>
              </a:spcBef>
              <a:spcAft>
                <a:spcPts val="0"/>
              </a:spcAft>
              <a:buClr>
                <a:schemeClr val="dk1"/>
              </a:buClr>
              <a:buSzPts val="1100"/>
              <a:buFont typeface="Arial"/>
              <a:buNone/>
            </a:pPr>
            <a:endParaRPr sz="2100">
              <a:solidFill>
                <a:schemeClr val="dk1"/>
              </a:solidFill>
            </a:endParaRPr>
          </a:p>
          <a:p>
            <a:pPr marL="457200" lvl="0" indent="-361950" algn="l" rtl="0">
              <a:spcBef>
                <a:spcPts val="0"/>
              </a:spcBef>
              <a:spcAft>
                <a:spcPts val="0"/>
              </a:spcAft>
              <a:buClr>
                <a:schemeClr val="dk1"/>
              </a:buClr>
              <a:buSzPts val="2100"/>
              <a:buChar char="❖"/>
            </a:pPr>
            <a:r>
              <a:rPr lang="en-US" sz="2100">
                <a:solidFill>
                  <a:schemeClr val="dk1"/>
                </a:solidFill>
              </a:rPr>
              <a:t>Fast counting time, can measure samples in days rather than weeks/months.</a:t>
            </a:r>
            <a:endParaRPr sz="2100">
              <a:solidFill>
                <a:schemeClr val="dk1"/>
              </a:solidFill>
            </a:endParaRPr>
          </a:p>
          <a:p>
            <a:pPr marL="0" lvl="0" indent="0" algn="l" rtl="0">
              <a:spcBef>
                <a:spcPts val="0"/>
              </a:spcBef>
              <a:spcAft>
                <a:spcPts val="0"/>
              </a:spcAft>
              <a:buNone/>
            </a:pPr>
            <a:endParaRPr sz="1800"/>
          </a:p>
        </p:txBody>
      </p:sp>
      <p:sp>
        <p:nvSpPr>
          <p:cNvPr id="470" name="Google Shape;470;p60"/>
          <p:cNvSpPr txBox="1">
            <a:spLocks noGrp="1"/>
          </p:cNvSpPr>
          <p:nvPr>
            <p:ph type="dt" idx="10"/>
          </p:nvPr>
        </p:nvSpPr>
        <p:spPr>
          <a:xfrm>
            <a:off x="457200" y="6638437"/>
            <a:ext cx="2133600" cy="231600"/>
          </a:xfrm>
          <a:prstGeom prst="rect">
            <a:avLst/>
          </a:prstGeom>
          <a:noFill/>
          <a:ln>
            <a:noFill/>
          </a:ln>
        </p:spPr>
        <p:txBody>
          <a:bodyPr spcFirstLastPara="1" wrap="square" lIns="91425" tIns="45700" rIns="91425" bIns="45700" anchor="ctr" anchorCtr="0">
            <a:noAutofit/>
          </a:bodyPr>
          <a:lstStyle/>
          <a:p>
            <a:pPr marL="0" lvl="0" indent="0" algn="l" rtl="0">
              <a:lnSpc>
                <a:spcPct val="100000"/>
              </a:lnSpc>
              <a:spcBef>
                <a:spcPts val="0"/>
              </a:spcBef>
              <a:spcAft>
                <a:spcPts val="0"/>
              </a:spcAft>
              <a:buSzPts val="1400"/>
              <a:buNone/>
            </a:pPr>
            <a:r>
              <a:rPr lang="en-US"/>
              <a:t>21/05/19</a:t>
            </a:r>
            <a:endParaRPr/>
          </a:p>
        </p:txBody>
      </p:sp>
      <p:sp>
        <p:nvSpPr>
          <p:cNvPr id="471" name="Google Shape;471;p60"/>
          <p:cNvSpPr txBox="1">
            <a:spLocks noGrp="1"/>
          </p:cNvSpPr>
          <p:nvPr>
            <p:ph type="ftr" idx="11"/>
          </p:nvPr>
        </p:nvSpPr>
        <p:spPr>
          <a:xfrm>
            <a:off x="3124200" y="6638437"/>
            <a:ext cx="2895600" cy="231600"/>
          </a:xfrm>
          <a:prstGeom prst="rect">
            <a:avLst/>
          </a:prstGeom>
          <a:noFill/>
          <a:ln>
            <a:noFill/>
          </a:ln>
        </p:spPr>
        <p:txBody>
          <a:bodyPr spcFirstLastPara="1" wrap="square" lIns="91425" tIns="45700" rIns="91425" bIns="45700" anchor="ctr" anchorCtr="0">
            <a:noAutofit/>
          </a:bodyPr>
          <a:lstStyle/>
          <a:p>
            <a:pPr marL="0" lvl="0" indent="0" algn="ctr" rtl="0">
              <a:lnSpc>
                <a:spcPct val="100000"/>
              </a:lnSpc>
              <a:spcBef>
                <a:spcPts val="0"/>
              </a:spcBef>
              <a:spcAft>
                <a:spcPts val="0"/>
              </a:spcAft>
              <a:buSzPts val="1100"/>
              <a:buNone/>
            </a:pPr>
            <a:r>
              <a:rPr lang="en-US"/>
              <a:t>LRT2019</a:t>
            </a:r>
            <a:endParaRPr/>
          </a:p>
        </p:txBody>
      </p:sp>
      <p:pic>
        <p:nvPicPr>
          <p:cNvPr id="472" name="Google Shape;472;p60"/>
          <p:cNvPicPr preferRelativeResize="0"/>
          <p:nvPr/>
        </p:nvPicPr>
        <p:blipFill>
          <a:blip r:embed="rId3">
            <a:alphaModFix/>
          </a:blip>
          <a:stretch>
            <a:fillRect/>
          </a:stretch>
        </p:blipFill>
        <p:spPr>
          <a:xfrm>
            <a:off x="5268325" y="3697929"/>
            <a:ext cx="3750575" cy="2887500"/>
          </a:xfrm>
          <a:prstGeom prst="rect">
            <a:avLst/>
          </a:prstGeom>
          <a:noFill/>
          <a:ln>
            <a:noFill/>
          </a:ln>
        </p:spPr>
      </p:pic>
    </p:spTree>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476"/>
        <p:cNvGrpSpPr/>
        <p:nvPr/>
      </p:nvGrpSpPr>
      <p:grpSpPr>
        <a:xfrm>
          <a:off x="0" y="0"/>
          <a:ext cx="0" cy="0"/>
          <a:chOff x="0" y="0"/>
          <a:chExt cx="0" cy="0"/>
        </a:xfrm>
      </p:grpSpPr>
      <p:sp>
        <p:nvSpPr>
          <p:cNvPr id="477" name="Google Shape;477;p61"/>
          <p:cNvSpPr txBox="1">
            <a:spLocks noGrp="1"/>
          </p:cNvSpPr>
          <p:nvPr>
            <p:ph type="sldNum" idx="12"/>
          </p:nvPr>
        </p:nvSpPr>
        <p:spPr>
          <a:xfrm>
            <a:off x="6553200" y="6638437"/>
            <a:ext cx="2133600" cy="231484"/>
          </a:xfrm>
          <a:prstGeom prst="rect">
            <a:avLst/>
          </a:prstGeom>
          <a:noFill/>
          <a:ln>
            <a:noFill/>
          </a:ln>
        </p:spPr>
        <p:txBody>
          <a:bodyPr spcFirstLastPara="1" wrap="square" lIns="91425" tIns="45700" rIns="91425" bIns="45700" anchor="ctr" anchorCtr="0">
            <a:noAutofit/>
          </a:bodyPr>
          <a:lstStyle/>
          <a:p>
            <a:pPr marL="0" marR="0" lvl="0" indent="0" algn="r" rtl="0">
              <a:spcBef>
                <a:spcPts val="0"/>
              </a:spcBef>
              <a:spcAft>
                <a:spcPts val="0"/>
              </a:spcAft>
              <a:buNone/>
            </a:pPr>
            <a:fld id="{00000000-1234-1234-1234-123412341234}" type="slidenum">
              <a:rPr lang="en-US" sz="1200" b="0" i="0" u="none" strike="noStrike" cap="none">
                <a:solidFill>
                  <a:srgbClr val="898989"/>
                </a:solidFill>
                <a:latin typeface="Calibri"/>
                <a:ea typeface="Calibri"/>
                <a:cs typeface="Calibri"/>
                <a:sym typeface="Calibri"/>
              </a:rPr>
              <a:t>7</a:t>
            </a:fld>
            <a:endParaRPr sz="1200" b="0" i="0" u="none" strike="noStrike" cap="none">
              <a:solidFill>
                <a:srgbClr val="898989"/>
              </a:solidFill>
              <a:latin typeface="Calibri"/>
              <a:ea typeface="Calibri"/>
              <a:cs typeface="Calibri"/>
              <a:sym typeface="Calibri"/>
            </a:endParaRPr>
          </a:p>
        </p:txBody>
      </p:sp>
      <p:pic>
        <p:nvPicPr>
          <p:cNvPr id="478" name="Google Shape;478;p61"/>
          <p:cNvPicPr preferRelativeResize="0"/>
          <p:nvPr/>
        </p:nvPicPr>
        <p:blipFill>
          <a:blip r:embed="rId3">
            <a:alphaModFix/>
          </a:blip>
          <a:stretch>
            <a:fillRect/>
          </a:stretch>
        </p:blipFill>
        <p:spPr>
          <a:xfrm>
            <a:off x="88925" y="3219116"/>
            <a:ext cx="4458075" cy="3427709"/>
          </a:xfrm>
          <a:prstGeom prst="rect">
            <a:avLst/>
          </a:prstGeom>
          <a:noFill/>
          <a:ln>
            <a:noFill/>
          </a:ln>
        </p:spPr>
      </p:pic>
      <p:pic>
        <p:nvPicPr>
          <p:cNvPr id="479" name="Google Shape;479;p61"/>
          <p:cNvPicPr preferRelativeResize="0"/>
          <p:nvPr/>
        </p:nvPicPr>
        <p:blipFill>
          <a:blip r:embed="rId4">
            <a:alphaModFix/>
          </a:blip>
          <a:stretch>
            <a:fillRect/>
          </a:stretch>
        </p:blipFill>
        <p:spPr>
          <a:xfrm>
            <a:off x="4359125" y="2130325"/>
            <a:ext cx="4784875" cy="4494451"/>
          </a:xfrm>
          <a:prstGeom prst="rect">
            <a:avLst/>
          </a:prstGeom>
          <a:noFill/>
          <a:ln>
            <a:noFill/>
          </a:ln>
        </p:spPr>
      </p:pic>
      <p:sp>
        <p:nvSpPr>
          <p:cNvPr id="480" name="Google Shape;480;p61"/>
          <p:cNvSpPr txBox="1"/>
          <p:nvPr/>
        </p:nvSpPr>
        <p:spPr>
          <a:xfrm>
            <a:off x="228600" y="1001825"/>
            <a:ext cx="8544000" cy="549300"/>
          </a:xfrm>
          <a:prstGeom prst="rect">
            <a:avLst/>
          </a:prstGeom>
          <a:noFill/>
          <a:ln>
            <a:noFill/>
          </a:ln>
        </p:spPr>
        <p:txBody>
          <a:bodyPr spcFirstLastPara="1" wrap="square" lIns="91425" tIns="45700" rIns="91425" bIns="45700" anchor="ctr" anchorCtr="0">
            <a:noAutofit/>
          </a:bodyPr>
          <a:lstStyle/>
          <a:p>
            <a:pPr marL="0" lvl="0" indent="0" algn="ctr" rtl="0">
              <a:lnSpc>
                <a:spcPct val="90000"/>
              </a:lnSpc>
              <a:spcBef>
                <a:spcPts val="0"/>
              </a:spcBef>
              <a:spcAft>
                <a:spcPts val="0"/>
              </a:spcAft>
              <a:buNone/>
            </a:pPr>
            <a:r>
              <a:rPr lang="en-US" sz="3900" b="1">
                <a:solidFill>
                  <a:srgbClr val="604A7B"/>
                </a:solidFill>
                <a:latin typeface="Calibri"/>
                <a:ea typeface="Calibri"/>
                <a:cs typeface="Calibri"/>
                <a:sym typeface="Calibri"/>
              </a:rPr>
              <a:t>Introduction</a:t>
            </a:r>
            <a:endParaRPr sz="3900" b="1">
              <a:solidFill>
                <a:srgbClr val="604A7B"/>
              </a:solidFill>
              <a:latin typeface="Calibri"/>
              <a:ea typeface="Calibri"/>
              <a:cs typeface="Calibri"/>
              <a:sym typeface="Calibri"/>
            </a:endParaRPr>
          </a:p>
        </p:txBody>
      </p:sp>
      <p:sp>
        <p:nvSpPr>
          <p:cNvPr id="481" name="Google Shape;481;p61"/>
          <p:cNvSpPr txBox="1"/>
          <p:nvPr/>
        </p:nvSpPr>
        <p:spPr>
          <a:xfrm>
            <a:off x="195600" y="1551125"/>
            <a:ext cx="8752800" cy="1023600"/>
          </a:xfrm>
          <a:prstGeom prst="rect">
            <a:avLst/>
          </a:prstGeom>
          <a:noFill/>
          <a:ln>
            <a:noFill/>
          </a:ln>
        </p:spPr>
        <p:txBody>
          <a:bodyPr spcFirstLastPara="1" wrap="square" lIns="91425" tIns="91425" rIns="91425" bIns="91425" anchor="t" anchorCtr="0">
            <a:noAutofit/>
          </a:bodyPr>
          <a:lstStyle/>
          <a:p>
            <a:pPr marL="457200" lvl="0" indent="-342900" algn="l" rtl="0">
              <a:spcBef>
                <a:spcPts val="0"/>
              </a:spcBef>
              <a:spcAft>
                <a:spcPts val="0"/>
              </a:spcAft>
              <a:buSzPts val="1800"/>
              <a:buChar char="❖"/>
            </a:pPr>
            <a:r>
              <a:rPr lang="en-US" sz="1800"/>
              <a:t>The UltraLo is able to distinguish between alpha emitted from the sample to alphas emitted from other parts of the detector using a dual channel pulse-shape-analysis. </a:t>
            </a:r>
            <a:endParaRPr sz="1800"/>
          </a:p>
        </p:txBody>
      </p:sp>
      <p:sp>
        <p:nvSpPr>
          <p:cNvPr id="482" name="Google Shape;482;p61"/>
          <p:cNvSpPr txBox="1"/>
          <p:nvPr/>
        </p:nvSpPr>
        <p:spPr>
          <a:xfrm>
            <a:off x="329500" y="2639525"/>
            <a:ext cx="4029600" cy="4026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US" sz="1800" b="1">
                <a:solidFill>
                  <a:srgbClr val="FF0000"/>
                </a:solidFill>
              </a:rPr>
              <a:t>Conventional Proportional Counter</a:t>
            </a:r>
            <a:endParaRPr sz="1800" b="1">
              <a:solidFill>
                <a:srgbClr val="FF0000"/>
              </a:solidFill>
            </a:endParaRPr>
          </a:p>
        </p:txBody>
      </p:sp>
      <p:sp>
        <p:nvSpPr>
          <p:cNvPr id="483" name="Google Shape;483;p61"/>
          <p:cNvSpPr txBox="1"/>
          <p:nvPr/>
        </p:nvSpPr>
        <p:spPr>
          <a:xfrm>
            <a:off x="4936200" y="2283425"/>
            <a:ext cx="1617000" cy="4026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US" sz="1800" b="1">
                <a:solidFill>
                  <a:srgbClr val="FF0000"/>
                </a:solidFill>
              </a:rPr>
              <a:t>UltraLo-1800</a:t>
            </a:r>
            <a:endParaRPr sz="1800" b="1">
              <a:solidFill>
                <a:srgbClr val="FF0000"/>
              </a:solidFill>
            </a:endParaRPr>
          </a:p>
        </p:txBody>
      </p:sp>
      <p:sp>
        <p:nvSpPr>
          <p:cNvPr id="484" name="Google Shape;484;p61"/>
          <p:cNvSpPr txBox="1">
            <a:spLocks noGrp="1"/>
          </p:cNvSpPr>
          <p:nvPr>
            <p:ph type="dt" idx="10"/>
          </p:nvPr>
        </p:nvSpPr>
        <p:spPr>
          <a:xfrm>
            <a:off x="457200" y="6638437"/>
            <a:ext cx="2133600" cy="231600"/>
          </a:xfrm>
          <a:prstGeom prst="rect">
            <a:avLst/>
          </a:prstGeom>
          <a:noFill/>
          <a:ln>
            <a:noFill/>
          </a:ln>
        </p:spPr>
        <p:txBody>
          <a:bodyPr spcFirstLastPara="1" wrap="square" lIns="91425" tIns="45700" rIns="91425" bIns="45700" anchor="ctr" anchorCtr="0">
            <a:noAutofit/>
          </a:bodyPr>
          <a:lstStyle/>
          <a:p>
            <a:pPr marL="0" lvl="0" indent="0" algn="l" rtl="0">
              <a:lnSpc>
                <a:spcPct val="100000"/>
              </a:lnSpc>
              <a:spcBef>
                <a:spcPts val="0"/>
              </a:spcBef>
              <a:spcAft>
                <a:spcPts val="0"/>
              </a:spcAft>
              <a:buSzPts val="1400"/>
              <a:buNone/>
            </a:pPr>
            <a:r>
              <a:rPr lang="en-US"/>
              <a:t>21/05/19</a:t>
            </a:r>
            <a:endParaRPr/>
          </a:p>
        </p:txBody>
      </p:sp>
      <p:sp>
        <p:nvSpPr>
          <p:cNvPr id="485" name="Google Shape;485;p61"/>
          <p:cNvSpPr txBox="1">
            <a:spLocks noGrp="1"/>
          </p:cNvSpPr>
          <p:nvPr>
            <p:ph type="ftr" idx="11"/>
          </p:nvPr>
        </p:nvSpPr>
        <p:spPr>
          <a:xfrm>
            <a:off x="3124200" y="6638437"/>
            <a:ext cx="2895600" cy="231600"/>
          </a:xfrm>
          <a:prstGeom prst="rect">
            <a:avLst/>
          </a:prstGeom>
          <a:noFill/>
          <a:ln>
            <a:noFill/>
          </a:ln>
        </p:spPr>
        <p:txBody>
          <a:bodyPr spcFirstLastPara="1" wrap="square" lIns="91425" tIns="45700" rIns="91425" bIns="45700" anchor="ctr" anchorCtr="0">
            <a:noAutofit/>
          </a:bodyPr>
          <a:lstStyle/>
          <a:p>
            <a:pPr marL="0" lvl="0" indent="0" algn="ctr" rtl="0">
              <a:lnSpc>
                <a:spcPct val="100000"/>
              </a:lnSpc>
              <a:spcBef>
                <a:spcPts val="0"/>
              </a:spcBef>
              <a:spcAft>
                <a:spcPts val="0"/>
              </a:spcAft>
              <a:buSzPts val="1100"/>
              <a:buNone/>
            </a:pPr>
            <a:r>
              <a:rPr lang="en-US"/>
              <a:t>LRT2019</a:t>
            </a:r>
            <a:endParaRPr/>
          </a:p>
        </p:txBody>
      </p:sp>
    </p:spTree>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489"/>
        <p:cNvGrpSpPr/>
        <p:nvPr/>
      </p:nvGrpSpPr>
      <p:grpSpPr>
        <a:xfrm>
          <a:off x="0" y="0"/>
          <a:ext cx="0" cy="0"/>
          <a:chOff x="0" y="0"/>
          <a:chExt cx="0" cy="0"/>
        </a:xfrm>
      </p:grpSpPr>
      <p:sp>
        <p:nvSpPr>
          <p:cNvPr id="490" name="Google Shape;490;p62"/>
          <p:cNvSpPr txBox="1">
            <a:spLocks noGrp="1"/>
          </p:cNvSpPr>
          <p:nvPr>
            <p:ph type="sldNum" idx="12"/>
          </p:nvPr>
        </p:nvSpPr>
        <p:spPr>
          <a:xfrm>
            <a:off x="6553200" y="6638437"/>
            <a:ext cx="2133600" cy="231600"/>
          </a:xfrm>
          <a:prstGeom prst="rect">
            <a:avLst/>
          </a:prstGeom>
          <a:noFill/>
          <a:ln>
            <a:noFill/>
          </a:ln>
        </p:spPr>
        <p:txBody>
          <a:bodyPr spcFirstLastPara="1" wrap="square" lIns="91425" tIns="45700" rIns="91425" bIns="45700" anchor="ctr" anchorCtr="0">
            <a:noAutofit/>
          </a:bodyPr>
          <a:lstStyle/>
          <a:p>
            <a:pPr marL="0" marR="0" lvl="0" indent="0" algn="r" rtl="0">
              <a:spcBef>
                <a:spcPts val="0"/>
              </a:spcBef>
              <a:spcAft>
                <a:spcPts val="0"/>
              </a:spcAft>
              <a:buNone/>
            </a:pPr>
            <a:fld id="{00000000-1234-1234-1234-123412341234}" type="slidenum">
              <a:rPr lang="en-US" sz="1200" b="0" i="0" u="none" strike="noStrike" cap="none">
                <a:solidFill>
                  <a:srgbClr val="898989"/>
                </a:solidFill>
                <a:latin typeface="Calibri"/>
                <a:ea typeface="Calibri"/>
                <a:cs typeface="Calibri"/>
                <a:sym typeface="Calibri"/>
              </a:rPr>
              <a:t>8</a:t>
            </a:fld>
            <a:endParaRPr sz="1200" b="0" i="0" u="none" strike="noStrike" cap="none">
              <a:solidFill>
                <a:srgbClr val="898989"/>
              </a:solidFill>
              <a:latin typeface="Calibri"/>
              <a:ea typeface="Calibri"/>
              <a:cs typeface="Calibri"/>
              <a:sym typeface="Calibri"/>
            </a:endParaRPr>
          </a:p>
        </p:txBody>
      </p:sp>
      <p:sp>
        <p:nvSpPr>
          <p:cNvPr id="491" name="Google Shape;491;p62"/>
          <p:cNvSpPr txBox="1"/>
          <p:nvPr/>
        </p:nvSpPr>
        <p:spPr>
          <a:xfrm>
            <a:off x="228600" y="1001825"/>
            <a:ext cx="8636700" cy="549300"/>
          </a:xfrm>
          <a:prstGeom prst="rect">
            <a:avLst/>
          </a:prstGeom>
          <a:noFill/>
          <a:ln>
            <a:noFill/>
          </a:ln>
        </p:spPr>
        <p:txBody>
          <a:bodyPr spcFirstLastPara="1" wrap="square" lIns="91425" tIns="45700" rIns="91425" bIns="45700" anchor="ctr" anchorCtr="0">
            <a:noAutofit/>
          </a:bodyPr>
          <a:lstStyle/>
          <a:p>
            <a:pPr marL="0" lvl="0" indent="0" algn="ctr" rtl="0">
              <a:lnSpc>
                <a:spcPct val="90000"/>
              </a:lnSpc>
              <a:spcBef>
                <a:spcPts val="0"/>
              </a:spcBef>
              <a:spcAft>
                <a:spcPts val="0"/>
              </a:spcAft>
              <a:buNone/>
            </a:pPr>
            <a:r>
              <a:rPr lang="en-US" sz="3900" b="1">
                <a:solidFill>
                  <a:srgbClr val="604A7B"/>
                </a:solidFill>
                <a:latin typeface="Calibri"/>
                <a:ea typeface="Calibri"/>
                <a:cs typeface="Calibri"/>
                <a:sym typeface="Calibri"/>
              </a:rPr>
              <a:t>Pulse Shape Analysis</a:t>
            </a:r>
            <a:endParaRPr sz="3900" b="1">
              <a:solidFill>
                <a:srgbClr val="604A7B"/>
              </a:solidFill>
              <a:latin typeface="Calibri"/>
              <a:ea typeface="Calibri"/>
              <a:cs typeface="Calibri"/>
              <a:sym typeface="Calibri"/>
            </a:endParaRPr>
          </a:p>
        </p:txBody>
      </p:sp>
      <p:pic>
        <p:nvPicPr>
          <p:cNvPr id="492" name="Google Shape;492;p62"/>
          <p:cNvPicPr preferRelativeResize="0"/>
          <p:nvPr/>
        </p:nvPicPr>
        <p:blipFill>
          <a:blip r:embed="rId3">
            <a:alphaModFix/>
          </a:blip>
          <a:stretch>
            <a:fillRect/>
          </a:stretch>
        </p:blipFill>
        <p:spPr>
          <a:xfrm>
            <a:off x="660100" y="1568750"/>
            <a:ext cx="7909510" cy="5052049"/>
          </a:xfrm>
          <a:prstGeom prst="rect">
            <a:avLst/>
          </a:prstGeom>
          <a:noFill/>
          <a:ln>
            <a:noFill/>
          </a:ln>
        </p:spPr>
      </p:pic>
      <p:sp>
        <p:nvSpPr>
          <p:cNvPr id="493" name="Google Shape;493;p62"/>
          <p:cNvSpPr txBox="1">
            <a:spLocks noGrp="1"/>
          </p:cNvSpPr>
          <p:nvPr>
            <p:ph type="dt" idx="10"/>
          </p:nvPr>
        </p:nvSpPr>
        <p:spPr>
          <a:xfrm>
            <a:off x="457200" y="6638437"/>
            <a:ext cx="2133600" cy="231600"/>
          </a:xfrm>
          <a:prstGeom prst="rect">
            <a:avLst/>
          </a:prstGeom>
          <a:noFill/>
          <a:ln>
            <a:noFill/>
          </a:ln>
        </p:spPr>
        <p:txBody>
          <a:bodyPr spcFirstLastPara="1" wrap="square" lIns="91425" tIns="45700" rIns="91425" bIns="45700" anchor="ctr" anchorCtr="0">
            <a:noAutofit/>
          </a:bodyPr>
          <a:lstStyle/>
          <a:p>
            <a:pPr marL="0" lvl="0" indent="0" algn="l" rtl="0">
              <a:lnSpc>
                <a:spcPct val="100000"/>
              </a:lnSpc>
              <a:spcBef>
                <a:spcPts val="0"/>
              </a:spcBef>
              <a:spcAft>
                <a:spcPts val="0"/>
              </a:spcAft>
              <a:buSzPts val="1400"/>
              <a:buNone/>
            </a:pPr>
            <a:r>
              <a:rPr lang="en-US"/>
              <a:t>21/05/19</a:t>
            </a:r>
            <a:endParaRPr/>
          </a:p>
        </p:txBody>
      </p:sp>
      <p:sp>
        <p:nvSpPr>
          <p:cNvPr id="494" name="Google Shape;494;p62"/>
          <p:cNvSpPr txBox="1">
            <a:spLocks noGrp="1"/>
          </p:cNvSpPr>
          <p:nvPr>
            <p:ph type="ftr" idx="11"/>
          </p:nvPr>
        </p:nvSpPr>
        <p:spPr>
          <a:xfrm>
            <a:off x="3124200" y="6638437"/>
            <a:ext cx="2895600" cy="231600"/>
          </a:xfrm>
          <a:prstGeom prst="rect">
            <a:avLst/>
          </a:prstGeom>
          <a:noFill/>
          <a:ln>
            <a:noFill/>
          </a:ln>
        </p:spPr>
        <p:txBody>
          <a:bodyPr spcFirstLastPara="1" wrap="square" lIns="91425" tIns="45700" rIns="91425" bIns="45700" anchor="ctr" anchorCtr="0">
            <a:noAutofit/>
          </a:bodyPr>
          <a:lstStyle/>
          <a:p>
            <a:pPr marL="0" lvl="0" indent="0" algn="ctr" rtl="0">
              <a:lnSpc>
                <a:spcPct val="100000"/>
              </a:lnSpc>
              <a:spcBef>
                <a:spcPts val="0"/>
              </a:spcBef>
              <a:spcAft>
                <a:spcPts val="0"/>
              </a:spcAft>
              <a:buSzPts val="1100"/>
              <a:buNone/>
            </a:pPr>
            <a:r>
              <a:rPr lang="en-US"/>
              <a:t>LRT2019</a:t>
            </a:r>
            <a:endParaRPr/>
          </a:p>
        </p:txBody>
      </p:sp>
    </p:spTree>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498"/>
        <p:cNvGrpSpPr/>
        <p:nvPr/>
      </p:nvGrpSpPr>
      <p:grpSpPr>
        <a:xfrm>
          <a:off x="0" y="0"/>
          <a:ext cx="0" cy="0"/>
          <a:chOff x="0" y="0"/>
          <a:chExt cx="0" cy="0"/>
        </a:xfrm>
      </p:grpSpPr>
      <p:pic>
        <p:nvPicPr>
          <p:cNvPr id="499" name="Google Shape;499;p63"/>
          <p:cNvPicPr preferRelativeResize="0"/>
          <p:nvPr/>
        </p:nvPicPr>
        <p:blipFill>
          <a:blip r:embed="rId3">
            <a:alphaModFix/>
          </a:blip>
          <a:stretch>
            <a:fillRect/>
          </a:stretch>
        </p:blipFill>
        <p:spPr>
          <a:xfrm>
            <a:off x="3048001" y="4353150"/>
            <a:ext cx="2995947" cy="2181225"/>
          </a:xfrm>
          <a:prstGeom prst="rect">
            <a:avLst/>
          </a:prstGeom>
          <a:noFill/>
          <a:ln>
            <a:noFill/>
          </a:ln>
        </p:spPr>
      </p:pic>
      <p:sp>
        <p:nvSpPr>
          <p:cNvPr id="500" name="Google Shape;500;p63"/>
          <p:cNvSpPr txBox="1">
            <a:spLocks noGrp="1"/>
          </p:cNvSpPr>
          <p:nvPr>
            <p:ph type="sldNum" idx="12"/>
          </p:nvPr>
        </p:nvSpPr>
        <p:spPr>
          <a:xfrm>
            <a:off x="6553200" y="6638437"/>
            <a:ext cx="2133600" cy="231600"/>
          </a:xfrm>
          <a:prstGeom prst="rect">
            <a:avLst/>
          </a:prstGeom>
          <a:noFill/>
          <a:ln>
            <a:noFill/>
          </a:ln>
        </p:spPr>
        <p:txBody>
          <a:bodyPr spcFirstLastPara="1" wrap="square" lIns="91425" tIns="45700" rIns="91425" bIns="45700" anchor="ctr" anchorCtr="0">
            <a:noAutofit/>
          </a:bodyPr>
          <a:lstStyle/>
          <a:p>
            <a:pPr marL="0" marR="0" lvl="0" indent="0" algn="r" rtl="0">
              <a:spcBef>
                <a:spcPts val="0"/>
              </a:spcBef>
              <a:spcAft>
                <a:spcPts val="0"/>
              </a:spcAft>
              <a:buNone/>
            </a:pPr>
            <a:fld id="{00000000-1234-1234-1234-123412341234}" type="slidenum">
              <a:rPr lang="en-US" sz="1200" b="0" i="0" u="none" strike="noStrike" cap="none">
                <a:solidFill>
                  <a:srgbClr val="898989"/>
                </a:solidFill>
                <a:latin typeface="Calibri"/>
                <a:ea typeface="Calibri"/>
                <a:cs typeface="Calibri"/>
                <a:sym typeface="Calibri"/>
              </a:rPr>
              <a:t>9</a:t>
            </a:fld>
            <a:endParaRPr sz="1200" b="0" i="0" u="none" strike="noStrike" cap="none">
              <a:solidFill>
                <a:srgbClr val="898989"/>
              </a:solidFill>
              <a:latin typeface="Calibri"/>
              <a:ea typeface="Calibri"/>
              <a:cs typeface="Calibri"/>
              <a:sym typeface="Calibri"/>
            </a:endParaRPr>
          </a:p>
        </p:txBody>
      </p:sp>
      <p:sp>
        <p:nvSpPr>
          <p:cNvPr id="501" name="Google Shape;501;p63"/>
          <p:cNvSpPr txBox="1"/>
          <p:nvPr/>
        </p:nvSpPr>
        <p:spPr>
          <a:xfrm>
            <a:off x="228600" y="1001825"/>
            <a:ext cx="8544000" cy="549300"/>
          </a:xfrm>
          <a:prstGeom prst="rect">
            <a:avLst/>
          </a:prstGeom>
          <a:noFill/>
          <a:ln>
            <a:noFill/>
          </a:ln>
        </p:spPr>
        <p:txBody>
          <a:bodyPr spcFirstLastPara="1" wrap="square" lIns="91425" tIns="45700" rIns="91425" bIns="45700" anchor="ctr" anchorCtr="0">
            <a:noAutofit/>
          </a:bodyPr>
          <a:lstStyle/>
          <a:p>
            <a:pPr marL="0" lvl="0" indent="0" algn="ctr" rtl="0">
              <a:lnSpc>
                <a:spcPct val="90000"/>
              </a:lnSpc>
              <a:spcBef>
                <a:spcPts val="0"/>
              </a:spcBef>
              <a:spcAft>
                <a:spcPts val="0"/>
              </a:spcAft>
              <a:buNone/>
            </a:pPr>
            <a:r>
              <a:rPr lang="en-US" sz="3900" b="1">
                <a:solidFill>
                  <a:srgbClr val="604A7B"/>
                </a:solidFill>
                <a:latin typeface="Calibri"/>
                <a:ea typeface="Calibri"/>
                <a:cs typeface="Calibri"/>
                <a:sym typeface="Calibri"/>
              </a:rPr>
              <a:t>Event Types</a:t>
            </a:r>
            <a:endParaRPr sz="3900" b="1">
              <a:solidFill>
                <a:srgbClr val="604A7B"/>
              </a:solidFill>
              <a:latin typeface="Calibri"/>
              <a:ea typeface="Calibri"/>
              <a:cs typeface="Calibri"/>
              <a:sym typeface="Calibri"/>
            </a:endParaRPr>
          </a:p>
        </p:txBody>
      </p:sp>
      <p:sp>
        <p:nvSpPr>
          <p:cNvPr id="502" name="Google Shape;502;p63"/>
          <p:cNvSpPr txBox="1"/>
          <p:nvPr/>
        </p:nvSpPr>
        <p:spPr>
          <a:xfrm>
            <a:off x="0" y="1398725"/>
            <a:ext cx="4493700" cy="319200"/>
          </a:xfrm>
          <a:prstGeom prst="rect">
            <a:avLst/>
          </a:prstGeom>
          <a:noFill/>
          <a:ln>
            <a:noFill/>
          </a:ln>
        </p:spPr>
        <p:txBody>
          <a:bodyPr spcFirstLastPara="1" wrap="square" lIns="91425" tIns="45700" rIns="91425" bIns="45700" anchor="ctr" anchorCtr="0">
            <a:noAutofit/>
          </a:bodyPr>
          <a:lstStyle/>
          <a:p>
            <a:pPr marL="0" lvl="0" indent="0" algn="ctr" rtl="0">
              <a:lnSpc>
                <a:spcPct val="90000"/>
              </a:lnSpc>
              <a:spcBef>
                <a:spcPts val="0"/>
              </a:spcBef>
              <a:spcAft>
                <a:spcPts val="0"/>
              </a:spcAft>
              <a:buNone/>
            </a:pPr>
            <a:r>
              <a:rPr lang="en-US" sz="2100" b="1">
                <a:solidFill>
                  <a:srgbClr val="FF0000"/>
                </a:solidFill>
                <a:latin typeface="Calibri"/>
                <a:ea typeface="Calibri"/>
                <a:cs typeface="Calibri"/>
                <a:sym typeface="Calibri"/>
              </a:rPr>
              <a:t>Alphas</a:t>
            </a:r>
            <a:endParaRPr sz="2100" b="1">
              <a:solidFill>
                <a:srgbClr val="FF0000"/>
              </a:solidFill>
              <a:latin typeface="Calibri"/>
              <a:ea typeface="Calibri"/>
              <a:cs typeface="Calibri"/>
              <a:sym typeface="Calibri"/>
            </a:endParaRPr>
          </a:p>
        </p:txBody>
      </p:sp>
      <p:sp>
        <p:nvSpPr>
          <p:cNvPr id="503" name="Google Shape;503;p63"/>
          <p:cNvSpPr txBox="1"/>
          <p:nvPr/>
        </p:nvSpPr>
        <p:spPr>
          <a:xfrm>
            <a:off x="4493700" y="1398725"/>
            <a:ext cx="4650300" cy="319200"/>
          </a:xfrm>
          <a:prstGeom prst="rect">
            <a:avLst/>
          </a:prstGeom>
          <a:noFill/>
          <a:ln>
            <a:noFill/>
          </a:ln>
        </p:spPr>
        <p:txBody>
          <a:bodyPr spcFirstLastPara="1" wrap="square" lIns="91425" tIns="45700" rIns="91425" bIns="45700" anchor="ctr" anchorCtr="0">
            <a:noAutofit/>
          </a:bodyPr>
          <a:lstStyle/>
          <a:p>
            <a:pPr marL="0" lvl="0" indent="0" algn="ctr" rtl="0">
              <a:lnSpc>
                <a:spcPct val="90000"/>
              </a:lnSpc>
              <a:spcBef>
                <a:spcPts val="0"/>
              </a:spcBef>
              <a:spcAft>
                <a:spcPts val="0"/>
              </a:spcAft>
              <a:buClr>
                <a:schemeClr val="dk1"/>
              </a:buClr>
              <a:buSzPts val="1100"/>
              <a:buFont typeface="Arial"/>
              <a:buNone/>
            </a:pPr>
            <a:r>
              <a:rPr lang="en-US" sz="2100" b="1">
                <a:solidFill>
                  <a:srgbClr val="38761D"/>
                </a:solidFill>
                <a:latin typeface="Calibri"/>
                <a:ea typeface="Calibri"/>
                <a:cs typeface="Calibri"/>
                <a:sym typeface="Calibri"/>
              </a:rPr>
              <a:t>Ceilings</a:t>
            </a:r>
            <a:endParaRPr sz="2100" b="1">
              <a:latin typeface="Calibri"/>
              <a:ea typeface="Calibri"/>
              <a:cs typeface="Calibri"/>
              <a:sym typeface="Calibri"/>
            </a:endParaRPr>
          </a:p>
        </p:txBody>
      </p:sp>
      <p:sp>
        <p:nvSpPr>
          <p:cNvPr id="504" name="Google Shape;504;p63"/>
          <p:cNvSpPr txBox="1"/>
          <p:nvPr/>
        </p:nvSpPr>
        <p:spPr>
          <a:xfrm>
            <a:off x="0" y="3985600"/>
            <a:ext cx="2895600" cy="319200"/>
          </a:xfrm>
          <a:prstGeom prst="rect">
            <a:avLst/>
          </a:prstGeom>
          <a:noFill/>
          <a:ln>
            <a:noFill/>
          </a:ln>
        </p:spPr>
        <p:txBody>
          <a:bodyPr spcFirstLastPara="1" wrap="square" lIns="91425" tIns="45700" rIns="91425" bIns="45700" anchor="ctr" anchorCtr="0">
            <a:noAutofit/>
          </a:bodyPr>
          <a:lstStyle/>
          <a:p>
            <a:pPr marL="0" lvl="0" indent="0" algn="ctr" rtl="0">
              <a:lnSpc>
                <a:spcPct val="90000"/>
              </a:lnSpc>
              <a:spcBef>
                <a:spcPts val="0"/>
              </a:spcBef>
              <a:spcAft>
                <a:spcPts val="0"/>
              </a:spcAft>
              <a:buNone/>
            </a:pPr>
            <a:r>
              <a:rPr lang="en-US" sz="2100" b="1">
                <a:solidFill>
                  <a:schemeClr val="dk1"/>
                </a:solidFill>
                <a:latin typeface="Calibri"/>
                <a:ea typeface="Calibri"/>
                <a:cs typeface="Calibri"/>
                <a:sym typeface="Calibri"/>
              </a:rPr>
              <a:t>Edge</a:t>
            </a:r>
            <a:r>
              <a:rPr lang="en-US" sz="2100" b="1">
                <a:solidFill>
                  <a:srgbClr val="1155CC"/>
                </a:solidFill>
                <a:latin typeface="Calibri"/>
                <a:ea typeface="Calibri"/>
                <a:cs typeface="Calibri"/>
                <a:sym typeface="Calibri"/>
              </a:rPr>
              <a:t> </a:t>
            </a:r>
            <a:endParaRPr sz="2100" b="1">
              <a:latin typeface="Calibri"/>
              <a:ea typeface="Calibri"/>
              <a:cs typeface="Calibri"/>
              <a:sym typeface="Calibri"/>
            </a:endParaRPr>
          </a:p>
        </p:txBody>
      </p:sp>
      <p:sp>
        <p:nvSpPr>
          <p:cNvPr id="505" name="Google Shape;505;p63"/>
          <p:cNvSpPr txBox="1"/>
          <p:nvPr/>
        </p:nvSpPr>
        <p:spPr>
          <a:xfrm>
            <a:off x="3121275" y="3985600"/>
            <a:ext cx="6022800" cy="319200"/>
          </a:xfrm>
          <a:prstGeom prst="rect">
            <a:avLst/>
          </a:prstGeom>
          <a:noFill/>
          <a:ln>
            <a:noFill/>
          </a:ln>
        </p:spPr>
        <p:txBody>
          <a:bodyPr spcFirstLastPara="1" wrap="square" lIns="91425" tIns="45700" rIns="91425" bIns="45700" anchor="ctr" anchorCtr="0">
            <a:noAutofit/>
          </a:bodyPr>
          <a:lstStyle/>
          <a:p>
            <a:pPr marL="0" lvl="0" indent="0" algn="ctr" rtl="0">
              <a:lnSpc>
                <a:spcPct val="90000"/>
              </a:lnSpc>
              <a:spcBef>
                <a:spcPts val="0"/>
              </a:spcBef>
              <a:spcAft>
                <a:spcPts val="0"/>
              </a:spcAft>
              <a:buNone/>
            </a:pPr>
            <a:r>
              <a:rPr lang="en-US" sz="2100" b="1">
                <a:latin typeface="Calibri"/>
                <a:ea typeface="Calibri"/>
                <a:cs typeface="Calibri"/>
                <a:sym typeface="Calibri"/>
              </a:rPr>
              <a:t>Side Walls</a:t>
            </a:r>
            <a:endParaRPr sz="2100" b="1">
              <a:latin typeface="Calibri"/>
              <a:ea typeface="Calibri"/>
              <a:cs typeface="Calibri"/>
              <a:sym typeface="Calibri"/>
            </a:endParaRPr>
          </a:p>
        </p:txBody>
      </p:sp>
      <p:pic>
        <p:nvPicPr>
          <p:cNvPr id="506" name="Google Shape;506;p63"/>
          <p:cNvPicPr preferRelativeResize="0"/>
          <p:nvPr/>
        </p:nvPicPr>
        <p:blipFill>
          <a:blip r:embed="rId4">
            <a:alphaModFix/>
          </a:blip>
          <a:stretch>
            <a:fillRect/>
          </a:stretch>
        </p:blipFill>
        <p:spPr>
          <a:xfrm>
            <a:off x="846760" y="1735801"/>
            <a:ext cx="3014134" cy="2231920"/>
          </a:xfrm>
          <a:prstGeom prst="rect">
            <a:avLst/>
          </a:prstGeom>
          <a:noFill/>
          <a:ln>
            <a:noFill/>
          </a:ln>
        </p:spPr>
      </p:pic>
      <p:pic>
        <p:nvPicPr>
          <p:cNvPr id="507" name="Google Shape;507;p63"/>
          <p:cNvPicPr preferRelativeResize="0"/>
          <p:nvPr/>
        </p:nvPicPr>
        <p:blipFill>
          <a:blip r:embed="rId5">
            <a:alphaModFix/>
          </a:blip>
          <a:stretch>
            <a:fillRect/>
          </a:stretch>
        </p:blipFill>
        <p:spPr>
          <a:xfrm>
            <a:off x="5425550" y="1735800"/>
            <a:ext cx="3014150" cy="2218269"/>
          </a:xfrm>
          <a:prstGeom prst="rect">
            <a:avLst/>
          </a:prstGeom>
          <a:noFill/>
          <a:ln>
            <a:noFill/>
          </a:ln>
        </p:spPr>
      </p:pic>
      <p:pic>
        <p:nvPicPr>
          <p:cNvPr id="508" name="Google Shape;508;p63"/>
          <p:cNvPicPr preferRelativeResize="0"/>
          <p:nvPr/>
        </p:nvPicPr>
        <p:blipFill>
          <a:blip r:embed="rId6">
            <a:alphaModFix/>
          </a:blip>
          <a:stretch>
            <a:fillRect/>
          </a:stretch>
        </p:blipFill>
        <p:spPr>
          <a:xfrm>
            <a:off x="8" y="4332645"/>
            <a:ext cx="3121267" cy="2277929"/>
          </a:xfrm>
          <a:prstGeom prst="rect">
            <a:avLst/>
          </a:prstGeom>
          <a:noFill/>
          <a:ln>
            <a:noFill/>
          </a:ln>
        </p:spPr>
      </p:pic>
      <p:pic>
        <p:nvPicPr>
          <p:cNvPr id="509" name="Google Shape;509;p63"/>
          <p:cNvPicPr preferRelativeResize="0"/>
          <p:nvPr/>
        </p:nvPicPr>
        <p:blipFill>
          <a:blip r:embed="rId7">
            <a:alphaModFix/>
          </a:blip>
          <a:stretch>
            <a:fillRect/>
          </a:stretch>
        </p:blipFill>
        <p:spPr>
          <a:xfrm>
            <a:off x="6019789" y="4327475"/>
            <a:ext cx="3121266" cy="2288277"/>
          </a:xfrm>
          <a:prstGeom prst="rect">
            <a:avLst/>
          </a:prstGeom>
          <a:noFill/>
          <a:ln>
            <a:noFill/>
          </a:ln>
        </p:spPr>
      </p:pic>
      <p:sp>
        <p:nvSpPr>
          <p:cNvPr id="510" name="Google Shape;510;p63"/>
          <p:cNvSpPr txBox="1">
            <a:spLocks noGrp="1"/>
          </p:cNvSpPr>
          <p:nvPr>
            <p:ph type="dt" idx="10"/>
          </p:nvPr>
        </p:nvSpPr>
        <p:spPr>
          <a:xfrm>
            <a:off x="457200" y="6638437"/>
            <a:ext cx="2133600" cy="231600"/>
          </a:xfrm>
          <a:prstGeom prst="rect">
            <a:avLst/>
          </a:prstGeom>
          <a:noFill/>
          <a:ln>
            <a:noFill/>
          </a:ln>
        </p:spPr>
        <p:txBody>
          <a:bodyPr spcFirstLastPara="1" wrap="square" lIns="91425" tIns="45700" rIns="91425" bIns="45700" anchor="ctr" anchorCtr="0">
            <a:noAutofit/>
          </a:bodyPr>
          <a:lstStyle/>
          <a:p>
            <a:pPr marL="0" lvl="0" indent="0" algn="l" rtl="0">
              <a:lnSpc>
                <a:spcPct val="100000"/>
              </a:lnSpc>
              <a:spcBef>
                <a:spcPts val="0"/>
              </a:spcBef>
              <a:spcAft>
                <a:spcPts val="0"/>
              </a:spcAft>
              <a:buSzPts val="1400"/>
              <a:buNone/>
            </a:pPr>
            <a:r>
              <a:rPr lang="en-US"/>
              <a:t>21/05/19</a:t>
            </a:r>
            <a:endParaRPr/>
          </a:p>
        </p:txBody>
      </p:sp>
      <p:sp>
        <p:nvSpPr>
          <p:cNvPr id="511" name="Google Shape;511;p63"/>
          <p:cNvSpPr txBox="1">
            <a:spLocks noGrp="1"/>
          </p:cNvSpPr>
          <p:nvPr>
            <p:ph type="ftr" idx="11"/>
          </p:nvPr>
        </p:nvSpPr>
        <p:spPr>
          <a:xfrm>
            <a:off x="3124200" y="6638437"/>
            <a:ext cx="2895600" cy="231600"/>
          </a:xfrm>
          <a:prstGeom prst="rect">
            <a:avLst/>
          </a:prstGeom>
          <a:noFill/>
          <a:ln>
            <a:noFill/>
          </a:ln>
        </p:spPr>
        <p:txBody>
          <a:bodyPr spcFirstLastPara="1" wrap="square" lIns="91425" tIns="45700" rIns="91425" bIns="45700" anchor="ctr" anchorCtr="0">
            <a:noAutofit/>
          </a:bodyPr>
          <a:lstStyle/>
          <a:p>
            <a:pPr marL="0" lvl="0" indent="0" algn="ctr" rtl="0">
              <a:lnSpc>
                <a:spcPct val="100000"/>
              </a:lnSpc>
              <a:spcBef>
                <a:spcPts val="0"/>
              </a:spcBef>
              <a:spcAft>
                <a:spcPts val="0"/>
              </a:spcAft>
              <a:buSzPts val="1100"/>
              <a:buNone/>
            </a:pPr>
            <a:r>
              <a:rPr lang="en-US"/>
              <a:t>LRT2019</a:t>
            </a:r>
            <a:endParaRPr/>
          </a:p>
        </p:txBody>
      </p:sp>
    </p:spTree>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pres6">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pres6">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pres6">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129</TotalTime>
  <Words>1461</Words>
  <Application>Microsoft Macintosh PowerPoint</Application>
  <PresentationFormat>On-screen Show (4:3)</PresentationFormat>
  <Paragraphs>359</Paragraphs>
  <Slides>31</Slides>
  <Notes>31</Notes>
  <HiddenSlides>0</HiddenSlides>
  <MMClips>0</MMClips>
  <ScaleCrop>false</ScaleCrop>
  <HeadingPairs>
    <vt:vector size="4" baseType="variant">
      <vt:variant>
        <vt:lpstr>Theme</vt:lpstr>
      </vt:variant>
      <vt:variant>
        <vt:i4>3</vt:i4>
      </vt:variant>
      <vt:variant>
        <vt:lpstr>Slide Titles</vt:lpstr>
      </vt:variant>
      <vt:variant>
        <vt:i4>31</vt:i4>
      </vt:variant>
    </vt:vector>
  </HeadingPairs>
  <TitlesOfParts>
    <vt:vector size="34" baseType="lpstr">
      <vt:lpstr>pres6</vt:lpstr>
      <vt:lpstr>pres6</vt:lpstr>
      <vt:lpstr>pres6</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Thank you for listening!</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cp:lastModifiedBy>XinRan Liu</cp:lastModifiedBy>
  <cp:revision>8</cp:revision>
  <dcterms:modified xsi:type="dcterms:W3CDTF">2019-05-21T08:47:51Z</dcterms:modified>
</cp:coreProperties>
</file>