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874C11-1D8C-4DB5-8A05-F97A4FA9E1A3}" v="721" dt="2025-09-17T21:30:47.4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9" d="100"/>
          <a:sy n="99" d="100"/>
        </p:scale>
        <p:origin x="14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eria Makda" userId="18420e6ef8b2bf1f" providerId="LiveId" clId="{0C30E754-7023-4988-83CF-3BFCA510D1DD}"/>
    <pc:docChg chg="undo custSel addSld delSld modSld modMainMaster">
      <pc:chgData name="Javeria Makda" userId="18420e6ef8b2bf1f" providerId="LiveId" clId="{0C30E754-7023-4988-83CF-3BFCA510D1DD}" dt="2025-09-17T21:32:03.533" v="1553" actId="47"/>
      <pc:docMkLst>
        <pc:docMk/>
      </pc:docMkLst>
      <pc:sldChg chg="addSp delSp modSp new mod">
        <pc:chgData name="Javeria Makda" userId="18420e6ef8b2bf1f" providerId="LiveId" clId="{0C30E754-7023-4988-83CF-3BFCA510D1DD}" dt="2025-09-17T16:08:17.420" v="217" actId="255"/>
        <pc:sldMkLst>
          <pc:docMk/>
          <pc:sldMk cId="3483682279" sldId="256"/>
        </pc:sldMkLst>
        <pc:spChg chg="del mod">
          <ac:chgData name="Javeria Makda" userId="18420e6ef8b2bf1f" providerId="LiveId" clId="{0C30E754-7023-4988-83CF-3BFCA510D1DD}" dt="2025-09-17T15:56:16.394" v="34" actId="478"/>
          <ac:spMkLst>
            <pc:docMk/>
            <pc:sldMk cId="3483682279" sldId="256"/>
            <ac:spMk id="2" creationId="{AE92CBEF-93AD-2D5F-2074-468B8E8652EB}"/>
          </ac:spMkLst>
        </pc:spChg>
        <pc:spChg chg="mod">
          <ac:chgData name="Javeria Makda" userId="18420e6ef8b2bf1f" providerId="LiveId" clId="{0C30E754-7023-4988-83CF-3BFCA510D1DD}" dt="2025-09-17T16:07:03.808" v="191" actId="1076"/>
          <ac:spMkLst>
            <pc:docMk/>
            <pc:sldMk cId="3483682279" sldId="256"/>
            <ac:spMk id="3" creationId="{37855691-6126-7041-1A6E-A4DBA8A23A9B}"/>
          </ac:spMkLst>
        </pc:spChg>
        <pc:spChg chg="add mod">
          <ac:chgData name="Javeria Makda" userId="18420e6ef8b2bf1f" providerId="LiveId" clId="{0C30E754-7023-4988-83CF-3BFCA510D1DD}" dt="2025-09-17T16:08:17.420" v="217" actId="255"/>
          <ac:spMkLst>
            <pc:docMk/>
            <pc:sldMk cId="3483682279" sldId="256"/>
            <ac:spMk id="4" creationId="{F7DAA206-99F9-EFF9-3148-BA7867077B27}"/>
          </ac:spMkLst>
        </pc:spChg>
        <pc:spChg chg="add del mod">
          <ac:chgData name="Javeria Makda" userId="18420e6ef8b2bf1f" providerId="LiveId" clId="{0C30E754-7023-4988-83CF-3BFCA510D1DD}" dt="2025-09-17T15:56:18.300" v="35" actId="478"/>
          <ac:spMkLst>
            <pc:docMk/>
            <pc:sldMk cId="3483682279" sldId="256"/>
            <ac:spMk id="7" creationId="{82937683-0F65-AC9C-2EE5-55F1F5F1DE5C}"/>
          </ac:spMkLst>
        </pc:spChg>
        <pc:spChg chg="add mod">
          <ac:chgData name="Javeria Makda" userId="18420e6ef8b2bf1f" providerId="LiveId" clId="{0C30E754-7023-4988-83CF-3BFCA510D1DD}" dt="2025-09-17T16:06:51.735" v="189" actId="14100"/>
          <ac:spMkLst>
            <pc:docMk/>
            <pc:sldMk cId="3483682279" sldId="256"/>
            <ac:spMk id="12" creationId="{8221C75E-3721-8788-CC1B-BC63D3FD8ACF}"/>
          </ac:spMkLst>
        </pc:spChg>
        <pc:picChg chg="add mod">
          <ac:chgData name="Javeria Makda" userId="18420e6ef8b2bf1f" providerId="LiveId" clId="{0C30E754-7023-4988-83CF-3BFCA510D1DD}" dt="2025-09-17T15:56:08.938" v="33" actId="14100"/>
          <ac:picMkLst>
            <pc:docMk/>
            <pc:sldMk cId="3483682279" sldId="256"/>
            <ac:picMk id="5" creationId="{64D33C1B-43D6-D7FE-214E-BBA5F8F2B5F8}"/>
          </ac:picMkLst>
        </pc:picChg>
        <pc:picChg chg="add mod">
          <ac:chgData name="Javeria Makda" userId="18420e6ef8b2bf1f" providerId="LiveId" clId="{0C30E754-7023-4988-83CF-3BFCA510D1DD}" dt="2025-09-17T16:06:08.596" v="183"/>
          <ac:picMkLst>
            <pc:docMk/>
            <pc:sldMk cId="3483682279" sldId="256"/>
            <ac:picMk id="8" creationId="{E2B873C4-F980-6CBB-849E-40BA3CED8824}"/>
          </ac:picMkLst>
        </pc:picChg>
        <pc:picChg chg="add del mod">
          <ac:chgData name="Javeria Makda" userId="18420e6ef8b2bf1f" providerId="LiveId" clId="{0C30E754-7023-4988-83CF-3BFCA510D1DD}" dt="2025-09-17T15:57:05.312" v="42" actId="21"/>
          <ac:picMkLst>
            <pc:docMk/>
            <pc:sldMk cId="3483682279" sldId="256"/>
            <ac:picMk id="9" creationId="{46D1B28B-C158-838C-A3F6-09B1A5452559}"/>
          </ac:picMkLst>
        </pc:picChg>
        <pc:picChg chg="add mod ord">
          <ac:chgData name="Javeria Makda" userId="18420e6ef8b2bf1f" providerId="LiveId" clId="{0C30E754-7023-4988-83CF-3BFCA510D1DD}" dt="2025-09-17T16:06:54.569" v="190" actId="14100"/>
          <ac:picMkLst>
            <pc:docMk/>
            <pc:sldMk cId="3483682279" sldId="256"/>
            <ac:picMk id="11" creationId="{CADB1A35-1880-9116-D318-FAFB1B3CA961}"/>
          </ac:picMkLst>
        </pc:picChg>
        <pc:picChg chg="add mod modCrop">
          <ac:chgData name="Javeria Makda" userId="18420e6ef8b2bf1f" providerId="LiveId" clId="{0C30E754-7023-4988-83CF-3BFCA510D1DD}" dt="2025-09-17T16:06:42.092" v="188" actId="1076"/>
          <ac:picMkLst>
            <pc:docMk/>
            <pc:sldMk cId="3483682279" sldId="256"/>
            <ac:picMk id="13" creationId="{753FFCBC-CAA5-915C-49F0-CA93FDA12F3F}"/>
          </ac:picMkLst>
        </pc:picChg>
      </pc:sldChg>
      <pc:sldChg chg="addSp modSp new mod">
        <pc:chgData name="Javeria Makda" userId="18420e6ef8b2bf1f" providerId="LiveId" clId="{0C30E754-7023-4988-83CF-3BFCA510D1DD}" dt="2025-09-17T19:49:34.882" v="273" actId="1076"/>
        <pc:sldMkLst>
          <pc:docMk/>
          <pc:sldMk cId="4292951918" sldId="257"/>
        </pc:sldMkLst>
        <pc:spChg chg="mod">
          <ac:chgData name="Javeria Makda" userId="18420e6ef8b2bf1f" providerId="LiveId" clId="{0C30E754-7023-4988-83CF-3BFCA510D1DD}" dt="2025-09-17T16:08:01.560" v="215" actId="115"/>
          <ac:spMkLst>
            <pc:docMk/>
            <pc:sldMk cId="4292951918" sldId="257"/>
            <ac:spMk id="2" creationId="{551BAA09-A148-2B2B-FE94-E4D8219A90AF}"/>
          </ac:spMkLst>
        </pc:spChg>
        <pc:spChg chg="add mod">
          <ac:chgData name="Javeria Makda" userId="18420e6ef8b2bf1f" providerId="LiveId" clId="{0C30E754-7023-4988-83CF-3BFCA510D1DD}" dt="2025-09-17T19:49:34.882" v="273" actId="1076"/>
          <ac:spMkLst>
            <pc:docMk/>
            <pc:sldMk cId="4292951918" sldId="257"/>
            <ac:spMk id="3" creationId="{981C9D37-FF73-D7B4-3E29-1B22C74121FB}"/>
          </ac:spMkLst>
        </pc:spChg>
        <pc:picChg chg="add mod">
          <ac:chgData name="Javeria Makda" userId="18420e6ef8b2bf1f" providerId="LiveId" clId="{0C30E754-7023-4988-83CF-3BFCA510D1DD}" dt="2025-09-17T19:49:15.846" v="267" actId="1076"/>
          <ac:picMkLst>
            <pc:docMk/>
            <pc:sldMk cId="4292951918" sldId="257"/>
            <ac:picMk id="1026" creationId="{A8A468BD-C18E-E613-4B1E-1605BB71CA4B}"/>
          </ac:picMkLst>
        </pc:picChg>
        <pc:picChg chg="add mod">
          <ac:chgData name="Javeria Makda" userId="18420e6ef8b2bf1f" providerId="LiveId" clId="{0C30E754-7023-4988-83CF-3BFCA510D1DD}" dt="2025-09-17T19:49:23.130" v="270" actId="1076"/>
          <ac:picMkLst>
            <pc:docMk/>
            <pc:sldMk cId="4292951918" sldId="257"/>
            <ac:picMk id="1028" creationId="{82DAD942-B4EC-976F-7D70-3E7BB0E4A322}"/>
          </ac:picMkLst>
        </pc:picChg>
      </pc:sldChg>
      <pc:sldChg chg="addSp modSp new mod">
        <pc:chgData name="Javeria Makda" userId="18420e6ef8b2bf1f" providerId="LiveId" clId="{0C30E754-7023-4988-83CF-3BFCA510D1DD}" dt="2025-09-17T19:54:47.526" v="329" actId="1076"/>
        <pc:sldMkLst>
          <pc:docMk/>
          <pc:sldMk cId="1986353516" sldId="258"/>
        </pc:sldMkLst>
        <pc:spChg chg="mod">
          <ac:chgData name="Javeria Makda" userId="18420e6ef8b2bf1f" providerId="LiveId" clId="{0C30E754-7023-4988-83CF-3BFCA510D1DD}" dt="2025-09-17T19:50:09.647" v="300" actId="115"/>
          <ac:spMkLst>
            <pc:docMk/>
            <pc:sldMk cId="1986353516" sldId="258"/>
            <ac:spMk id="2" creationId="{523F0A8A-0C7E-3093-420E-199CFC821D9E}"/>
          </ac:spMkLst>
        </pc:spChg>
        <pc:spChg chg="add mod">
          <ac:chgData name="Javeria Makda" userId="18420e6ef8b2bf1f" providerId="LiveId" clId="{0C30E754-7023-4988-83CF-3BFCA510D1DD}" dt="2025-09-17T19:52:25.480" v="309"/>
          <ac:spMkLst>
            <pc:docMk/>
            <pc:sldMk cId="1986353516" sldId="258"/>
            <ac:spMk id="3" creationId="{E2FB2A79-9394-2A52-5717-37D9E5435842}"/>
          </ac:spMkLst>
        </pc:spChg>
        <pc:picChg chg="add mod">
          <ac:chgData name="Javeria Makda" userId="18420e6ef8b2bf1f" providerId="LiveId" clId="{0C30E754-7023-4988-83CF-3BFCA510D1DD}" dt="2025-09-17T19:53:25.498" v="317" actId="962"/>
          <ac:picMkLst>
            <pc:docMk/>
            <pc:sldMk cId="1986353516" sldId="258"/>
            <ac:picMk id="4" creationId="{59CF67E7-BE14-44C1-1FE4-091641B89A5A}"/>
          </ac:picMkLst>
        </pc:picChg>
        <pc:picChg chg="add mod">
          <ac:chgData name="Javeria Makda" userId="18420e6ef8b2bf1f" providerId="LiveId" clId="{0C30E754-7023-4988-83CF-3BFCA510D1DD}" dt="2025-09-17T19:53:29.085" v="318"/>
          <ac:picMkLst>
            <pc:docMk/>
            <pc:sldMk cId="1986353516" sldId="258"/>
            <ac:picMk id="5" creationId="{2F732190-8DB3-F3CC-D642-D3783ACC3D01}"/>
          </ac:picMkLst>
        </pc:picChg>
        <pc:picChg chg="add mod">
          <ac:chgData name="Javeria Makda" userId="18420e6ef8b2bf1f" providerId="LiveId" clId="{0C30E754-7023-4988-83CF-3BFCA510D1DD}" dt="2025-09-17T19:54:00.922" v="319"/>
          <ac:picMkLst>
            <pc:docMk/>
            <pc:sldMk cId="1986353516" sldId="258"/>
            <ac:picMk id="6" creationId="{F8A781E4-B580-4896-5CC3-25DDC8762449}"/>
          </ac:picMkLst>
        </pc:picChg>
        <pc:picChg chg="add mod">
          <ac:chgData name="Javeria Makda" userId="18420e6ef8b2bf1f" providerId="LiveId" clId="{0C30E754-7023-4988-83CF-3BFCA510D1DD}" dt="2025-09-17T19:54:47.526" v="329" actId="1076"/>
          <ac:picMkLst>
            <pc:docMk/>
            <pc:sldMk cId="1986353516" sldId="258"/>
            <ac:picMk id="7" creationId="{3CD95114-F8E0-D156-1710-757C82EF4BF1}"/>
          </ac:picMkLst>
        </pc:picChg>
      </pc:sldChg>
      <pc:sldChg chg="addSp modSp new mod">
        <pc:chgData name="Javeria Makda" userId="18420e6ef8b2bf1f" providerId="LiveId" clId="{0C30E754-7023-4988-83CF-3BFCA510D1DD}" dt="2025-09-17T20:06:32.554" v="611" actId="1076"/>
        <pc:sldMkLst>
          <pc:docMk/>
          <pc:sldMk cId="4103951143" sldId="259"/>
        </pc:sldMkLst>
        <pc:spChg chg="mod">
          <ac:chgData name="Javeria Makda" userId="18420e6ef8b2bf1f" providerId="LiveId" clId="{0C30E754-7023-4988-83CF-3BFCA510D1DD}" dt="2025-09-17T19:56:56.159" v="341" actId="115"/>
          <ac:spMkLst>
            <pc:docMk/>
            <pc:sldMk cId="4103951143" sldId="259"/>
            <ac:spMk id="2" creationId="{804952D3-3C3C-C04D-E6BE-613F4432A101}"/>
          </ac:spMkLst>
        </pc:spChg>
        <pc:spChg chg="add mod">
          <ac:chgData name="Javeria Makda" userId="18420e6ef8b2bf1f" providerId="LiveId" clId="{0C30E754-7023-4988-83CF-3BFCA510D1DD}" dt="2025-09-17T20:06:22.974" v="609" actId="1076"/>
          <ac:spMkLst>
            <pc:docMk/>
            <pc:sldMk cId="4103951143" sldId="259"/>
            <ac:spMk id="4" creationId="{A1C0AFFC-95EE-7569-B1E5-5CE9EFF35839}"/>
          </ac:spMkLst>
        </pc:spChg>
        <pc:spChg chg="add mod">
          <ac:chgData name="Javeria Makda" userId="18420e6ef8b2bf1f" providerId="LiveId" clId="{0C30E754-7023-4988-83CF-3BFCA510D1DD}" dt="2025-09-17T20:06:32.554" v="611" actId="1076"/>
          <ac:spMkLst>
            <pc:docMk/>
            <pc:sldMk cId="4103951143" sldId="259"/>
            <ac:spMk id="5" creationId="{ADBA776F-66E4-DF5F-DE54-FFEE79F43297}"/>
          </ac:spMkLst>
        </pc:spChg>
        <pc:spChg chg="add mod">
          <ac:chgData name="Javeria Makda" userId="18420e6ef8b2bf1f" providerId="LiveId" clId="{0C30E754-7023-4988-83CF-3BFCA510D1DD}" dt="2025-09-17T20:06:20.903" v="608" actId="1076"/>
          <ac:spMkLst>
            <pc:docMk/>
            <pc:sldMk cId="4103951143" sldId="259"/>
            <ac:spMk id="6" creationId="{53C273B9-A952-FEC9-920B-41F164FC2EDA}"/>
          </ac:spMkLst>
        </pc:spChg>
        <pc:picChg chg="add mod">
          <ac:chgData name="Javeria Makda" userId="18420e6ef8b2bf1f" providerId="LiveId" clId="{0C30E754-7023-4988-83CF-3BFCA510D1DD}" dt="2025-09-17T20:06:18.013" v="607" actId="14100"/>
          <ac:picMkLst>
            <pc:docMk/>
            <pc:sldMk cId="4103951143" sldId="259"/>
            <ac:picMk id="3" creationId="{68FED166-101F-E321-AB8B-C7C5B0378D37}"/>
          </ac:picMkLst>
        </pc:picChg>
      </pc:sldChg>
      <pc:sldChg chg="addSp delSp modSp new mod">
        <pc:chgData name="Javeria Makda" userId="18420e6ef8b2bf1f" providerId="LiveId" clId="{0C30E754-7023-4988-83CF-3BFCA510D1DD}" dt="2025-09-17T20:29:29.153" v="806" actId="1076"/>
        <pc:sldMkLst>
          <pc:docMk/>
          <pc:sldMk cId="3047313294" sldId="260"/>
        </pc:sldMkLst>
        <pc:spChg chg="mod">
          <ac:chgData name="Javeria Makda" userId="18420e6ef8b2bf1f" providerId="LiveId" clId="{0C30E754-7023-4988-83CF-3BFCA510D1DD}" dt="2025-09-17T20:07:47.786" v="613"/>
          <ac:spMkLst>
            <pc:docMk/>
            <pc:sldMk cId="3047313294" sldId="260"/>
            <ac:spMk id="2" creationId="{262588EB-5BF6-7ECC-169B-59A5D3D7FA17}"/>
          </ac:spMkLst>
        </pc:spChg>
        <pc:spChg chg="add del">
          <ac:chgData name="Javeria Makda" userId="18420e6ef8b2bf1f" providerId="LiveId" clId="{0C30E754-7023-4988-83CF-3BFCA510D1DD}" dt="2025-09-17T20:08:22.201" v="615" actId="22"/>
          <ac:spMkLst>
            <pc:docMk/>
            <pc:sldMk cId="3047313294" sldId="260"/>
            <ac:spMk id="4" creationId="{16D868D1-CFBF-51C3-1ABC-A87BFA3A5ED2}"/>
          </ac:spMkLst>
        </pc:spChg>
        <pc:spChg chg="add mod">
          <ac:chgData name="Javeria Makda" userId="18420e6ef8b2bf1f" providerId="LiveId" clId="{0C30E754-7023-4988-83CF-3BFCA510D1DD}" dt="2025-09-17T20:29:29.153" v="806" actId="1076"/>
          <ac:spMkLst>
            <pc:docMk/>
            <pc:sldMk cId="3047313294" sldId="260"/>
            <ac:spMk id="7" creationId="{C25F02EA-C57B-37C8-6C91-933A40B7FFF6}"/>
          </ac:spMkLst>
        </pc:spChg>
        <pc:spChg chg="add mod">
          <ac:chgData name="Javeria Makda" userId="18420e6ef8b2bf1f" providerId="LiveId" clId="{0C30E754-7023-4988-83CF-3BFCA510D1DD}" dt="2025-09-17T20:15:29.935" v="700" actId="20577"/>
          <ac:spMkLst>
            <pc:docMk/>
            <pc:sldMk cId="3047313294" sldId="260"/>
            <ac:spMk id="10" creationId="{358F10EE-0716-BC16-CE15-0C5A4AC9CE70}"/>
          </ac:spMkLst>
        </pc:spChg>
        <pc:spChg chg="add mod">
          <ac:chgData name="Javeria Makda" userId="18420e6ef8b2bf1f" providerId="LiveId" clId="{0C30E754-7023-4988-83CF-3BFCA510D1DD}" dt="2025-09-17T20:19:40.742" v="804" actId="20577"/>
          <ac:spMkLst>
            <pc:docMk/>
            <pc:sldMk cId="3047313294" sldId="260"/>
            <ac:spMk id="11" creationId="{78EB8FAE-9D8C-59FD-30DB-7F45342E3C37}"/>
          </ac:spMkLst>
        </pc:spChg>
        <pc:picChg chg="add mod">
          <ac:chgData name="Javeria Makda" userId="18420e6ef8b2bf1f" providerId="LiveId" clId="{0C30E754-7023-4988-83CF-3BFCA510D1DD}" dt="2025-09-17T20:14:10.973" v="682" actId="1076"/>
          <ac:picMkLst>
            <pc:docMk/>
            <pc:sldMk cId="3047313294" sldId="260"/>
            <ac:picMk id="6" creationId="{6DD77F20-86CE-D0B1-DD4F-1F62B258480F}"/>
          </ac:picMkLst>
        </pc:picChg>
        <pc:picChg chg="add mod">
          <ac:chgData name="Javeria Makda" userId="18420e6ef8b2bf1f" providerId="LiveId" clId="{0C30E754-7023-4988-83CF-3BFCA510D1DD}" dt="2025-09-17T20:14:53.139" v="685" actId="1076"/>
          <ac:picMkLst>
            <pc:docMk/>
            <pc:sldMk cId="3047313294" sldId="260"/>
            <ac:picMk id="9" creationId="{3062ED21-5B8C-412B-AFA7-3503474220D8}"/>
          </ac:picMkLst>
        </pc:picChg>
      </pc:sldChg>
      <pc:sldChg chg="addSp modSp new mod">
        <pc:chgData name="Javeria Makda" userId="18420e6ef8b2bf1f" providerId="LiveId" clId="{0C30E754-7023-4988-83CF-3BFCA510D1DD}" dt="2025-09-17T21:09:14.794" v="1287" actId="1076"/>
        <pc:sldMkLst>
          <pc:docMk/>
          <pc:sldMk cId="1708798762" sldId="261"/>
        </pc:sldMkLst>
        <pc:spChg chg="mod">
          <ac:chgData name="Javeria Makda" userId="18420e6ef8b2bf1f" providerId="LiveId" clId="{0C30E754-7023-4988-83CF-3BFCA510D1DD}" dt="2025-09-17T20:41:23.059" v="808"/>
          <ac:spMkLst>
            <pc:docMk/>
            <pc:sldMk cId="1708798762" sldId="261"/>
            <ac:spMk id="2" creationId="{49DD8F08-5098-8A26-A8C1-7176E944FB7F}"/>
          </ac:spMkLst>
        </pc:spChg>
        <pc:spChg chg="add mod">
          <ac:chgData name="Javeria Makda" userId="18420e6ef8b2bf1f" providerId="LiveId" clId="{0C30E754-7023-4988-83CF-3BFCA510D1DD}" dt="2025-09-17T20:59:07.811" v="1050" actId="1076"/>
          <ac:spMkLst>
            <pc:docMk/>
            <pc:sldMk cId="1708798762" sldId="261"/>
            <ac:spMk id="3" creationId="{6157CC58-FDA4-4B62-A49E-71F378D7C4F5}"/>
          </ac:spMkLst>
        </pc:spChg>
        <pc:spChg chg="add mod">
          <ac:chgData name="Javeria Makda" userId="18420e6ef8b2bf1f" providerId="LiveId" clId="{0C30E754-7023-4988-83CF-3BFCA510D1DD}" dt="2025-09-17T21:02:15.770" v="1133" actId="14100"/>
          <ac:spMkLst>
            <pc:docMk/>
            <pc:sldMk cId="1708798762" sldId="261"/>
            <ac:spMk id="4" creationId="{1935F4B9-D496-C0CF-CFE6-207167A31DA5}"/>
          </ac:spMkLst>
        </pc:spChg>
        <pc:spChg chg="add mod">
          <ac:chgData name="Javeria Makda" userId="18420e6ef8b2bf1f" providerId="LiveId" clId="{0C30E754-7023-4988-83CF-3BFCA510D1DD}" dt="2025-09-17T21:02:20.901" v="1134" actId="1076"/>
          <ac:spMkLst>
            <pc:docMk/>
            <pc:sldMk cId="1708798762" sldId="261"/>
            <ac:spMk id="5" creationId="{902B10F2-BD3C-86D3-10E8-2AC0A50E9ABA}"/>
          </ac:spMkLst>
        </pc:spChg>
        <pc:spChg chg="add mod">
          <ac:chgData name="Javeria Makda" userId="18420e6ef8b2bf1f" providerId="LiveId" clId="{0C30E754-7023-4988-83CF-3BFCA510D1DD}" dt="2025-09-17T21:02:25.118" v="1135" actId="1076"/>
          <ac:spMkLst>
            <pc:docMk/>
            <pc:sldMk cId="1708798762" sldId="261"/>
            <ac:spMk id="6" creationId="{1AA6816B-2126-2BB8-BD81-E29AD670A687}"/>
          </ac:spMkLst>
        </pc:spChg>
        <pc:spChg chg="add mod">
          <ac:chgData name="Javeria Makda" userId="18420e6ef8b2bf1f" providerId="LiveId" clId="{0C30E754-7023-4988-83CF-3BFCA510D1DD}" dt="2025-09-17T21:05:15.726" v="1194" actId="14100"/>
          <ac:spMkLst>
            <pc:docMk/>
            <pc:sldMk cId="1708798762" sldId="261"/>
            <ac:spMk id="7" creationId="{18D28C2F-5F31-0626-748C-51EE288BED84}"/>
          </ac:spMkLst>
        </pc:spChg>
        <pc:spChg chg="add mod">
          <ac:chgData name="Javeria Makda" userId="18420e6ef8b2bf1f" providerId="LiveId" clId="{0C30E754-7023-4988-83CF-3BFCA510D1DD}" dt="2025-09-17T21:05:01.546" v="1190" actId="1076"/>
          <ac:spMkLst>
            <pc:docMk/>
            <pc:sldMk cId="1708798762" sldId="261"/>
            <ac:spMk id="8" creationId="{F55E021F-5800-45B3-CEEA-82232B5B38E2}"/>
          </ac:spMkLst>
        </pc:spChg>
        <pc:spChg chg="add mod">
          <ac:chgData name="Javeria Makda" userId="18420e6ef8b2bf1f" providerId="LiveId" clId="{0C30E754-7023-4988-83CF-3BFCA510D1DD}" dt="2025-09-17T21:09:14.794" v="1287" actId="1076"/>
          <ac:spMkLst>
            <pc:docMk/>
            <pc:sldMk cId="1708798762" sldId="261"/>
            <ac:spMk id="9" creationId="{2CC78445-057F-78DB-28F7-EC0A8EAE37F6}"/>
          </ac:spMkLst>
        </pc:spChg>
      </pc:sldChg>
      <pc:sldChg chg="addSp modSp new mod">
        <pc:chgData name="Javeria Makda" userId="18420e6ef8b2bf1f" providerId="LiveId" clId="{0C30E754-7023-4988-83CF-3BFCA510D1DD}" dt="2025-09-17T21:22:07.906" v="1356" actId="20577"/>
        <pc:sldMkLst>
          <pc:docMk/>
          <pc:sldMk cId="311105190" sldId="262"/>
        </pc:sldMkLst>
        <pc:spChg chg="mod">
          <ac:chgData name="Javeria Makda" userId="18420e6ef8b2bf1f" providerId="LiveId" clId="{0C30E754-7023-4988-83CF-3BFCA510D1DD}" dt="2025-09-17T21:22:07.906" v="1356" actId="20577"/>
          <ac:spMkLst>
            <pc:docMk/>
            <pc:sldMk cId="311105190" sldId="262"/>
            <ac:spMk id="2" creationId="{D367898C-1E4B-5476-E998-D101451CAD1D}"/>
          </ac:spMkLst>
        </pc:spChg>
        <pc:picChg chg="add mod">
          <ac:chgData name="Javeria Makda" userId="18420e6ef8b2bf1f" providerId="LiveId" clId="{0C30E754-7023-4988-83CF-3BFCA510D1DD}" dt="2025-09-17T21:19:18.563" v="1291" actId="1076"/>
          <ac:picMkLst>
            <pc:docMk/>
            <pc:sldMk cId="311105190" sldId="262"/>
            <ac:picMk id="4" creationId="{236E029F-1D3B-A8FD-0263-DC9765BA69D5}"/>
          </ac:picMkLst>
        </pc:picChg>
      </pc:sldChg>
      <pc:sldChg chg="addSp modSp new mod">
        <pc:chgData name="Javeria Makda" userId="18420e6ef8b2bf1f" providerId="LiveId" clId="{0C30E754-7023-4988-83CF-3BFCA510D1DD}" dt="2025-09-17T21:30:50.505" v="1520" actId="1076"/>
        <pc:sldMkLst>
          <pc:docMk/>
          <pc:sldMk cId="2828194345" sldId="263"/>
        </pc:sldMkLst>
        <pc:spChg chg="mod">
          <ac:chgData name="Javeria Makda" userId="18420e6ef8b2bf1f" providerId="LiveId" clId="{0C30E754-7023-4988-83CF-3BFCA510D1DD}" dt="2025-09-17T21:27:27.126" v="1417" actId="115"/>
          <ac:spMkLst>
            <pc:docMk/>
            <pc:sldMk cId="2828194345" sldId="263"/>
            <ac:spMk id="2" creationId="{54B043C1-FAF4-4A83-6C52-D9B42A8EEBCA}"/>
          </ac:spMkLst>
        </pc:spChg>
        <pc:spChg chg="add mod">
          <ac:chgData name="Javeria Makda" userId="18420e6ef8b2bf1f" providerId="LiveId" clId="{0C30E754-7023-4988-83CF-3BFCA510D1DD}" dt="2025-09-17T21:30:47.422" v="1519" actId="255"/>
          <ac:spMkLst>
            <pc:docMk/>
            <pc:sldMk cId="2828194345" sldId="263"/>
            <ac:spMk id="5" creationId="{40884CF9-2D3C-97AF-36AD-55E6204EDD72}"/>
          </ac:spMkLst>
        </pc:spChg>
        <pc:spChg chg="add mod">
          <ac:chgData name="Javeria Makda" userId="18420e6ef8b2bf1f" providerId="LiveId" clId="{0C30E754-7023-4988-83CF-3BFCA510D1DD}" dt="2025-09-17T21:30:50.505" v="1520" actId="1076"/>
          <ac:spMkLst>
            <pc:docMk/>
            <pc:sldMk cId="2828194345" sldId="263"/>
            <ac:spMk id="6" creationId="{74A76648-4EAF-095F-5932-3315520A897B}"/>
          </ac:spMkLst>
        </pc:spChg>
        <pc:picChg chg="add mod">
          <ac:chgData name="Javeria Makda" userId="18420e6ef8b2bf1f" providerId="LiveId" clId="{0C30E754-7023-4988-83CF-3BFCA510D1DD}" dt="2025-09-17T21:27:41.123" v="1419" actId="1076"/>
          <ac:picMkLst>
            <pc:docMk/>
            <pc:sldMk cId="2828194345" sldId="263"/>
            <ac:picMk id="4" creationId="{41470686-F086-F90F-997A-A2E2D192BB53}"/>
          </ac:picMkLst>
        </pc:picChg>
      </pc:sldChg>
      <pc:sldChg chg="modSp new del mod">
        <pc:chgData name="Javeria Makda" userId="18420e6ef8b2bf1f" providerId="LiveId" clId="{0C30E754-7023-4988-83CF-3BFCA510D1DD}" dt="2025-09-17T21:32:03.533" v="1553" actId="47"/>
        <pc:sldMkLst>
          <pc:docMk/>
          <pc:sldMk cId="881092149" sldId="264"/>
        </pc:sldMkLst>
        <pc:spChg chg="mod">
          <ac:chgData name="Javeria Makda" userId="18420e6ef8b2bf1f" providerId="LiveId" clId="{0C30E754-7023-4988-83CF-3BFCA510D1DD}" dt="2025-09-17T21:31:39.951" v="1552" actId="20577"/>
          <ac:spMkLst>
            <pc:docMk/>
            <pc:sldMk cId="881092149" sldId="264"/>
            <ac:spMk id="2" creationId="{7085EFDE-B8C4-4B1E-92A1-DAD3EB817FF9}"/>
          </ac:spMkLst>
        </pc:spChg>
      </pc:sldChg>
      <pc:sldChg chg="modSp new del mod">
        <pc:chgData name="Javeria Makda" userId="18420e6ef8b2bf1f" providerId="LiveId" clId="{0C30E754-7023-4988-83CF-3BFCA510D1DD}" dt="2025-09-17T21:31:23.685" v="1528" actId="47"/>
        <pc:sldMkLst>
          <pc:docMk/>
          <pc:sldMk cId="4132109949" sldId="264"/>
        </pc:sldMkLst>
        <pc:spChg chg="mod">
          <ac:chgData name="Javeria Makda" userId="18420e6ef8b2bf1f" providerId="LiveId" clId="{0C30E754-7023-4988-83CF-3BFCA510D1DD}" dt="2025-09-17T21:31:20.841" v="1527" actId="20577"/>
          <ac:spMkLst>
            <pc:docMk/>
            <pc:sldMk cId="4132109949" sldId="264"/>
            <ac:spMk id="2" creationId="{4E47264A-96E4-7C5E-50DA-84167BC8BA1B}"/>
          </ac:spMkLst>
        </pc:spChg>
      </pc:sldChg>
      <pc:sldMasterChg chg="modSp modSldLayout">
        <pc:chgData name="Javeria Makda" userId="18420e6ef8b2bf1f" providerId="LiveId" clId="{0C30E754-7023-4988-83CF-3BFCA510D1DD}" dt="2025-09-17T16:04:34.690" v="177"/>
        <pc:sldMasterMkLst>
          <pc:docMk/>
          <pc:sldMasterMk cId="174800139" sldId="2147483684"/>
        </pc:sldMasterMkLst>
        <pc:spChg chg="mod">
          <ac:chgData name="Javeria Makda" userId="18420e6ef8b2bf1f" providerId="LiveId" clId="{0C30E754-7023-4988-83CF-3BFCA510D1DD}" dt="2025-09-17T16:04:34.690" v="177"/>
          <ac:spMkLst>
            <pc:docMk/>
            <pc:sldMasterMk cId="174800139" sldId="2147483684"/>
            <ac:spMk id="2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34.690" v="177"/>
          <ac:spMkLst>
            <pc:docMk/>
            <pc:sldMasterMk cId="174800139" sldId="2147483684"/>
            <ac:spMk id="3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34.690" v="177"/>
          <ac:spMkLst>
            <pc:docMk/>
            <pc:sldMasterMk cId="174800139" sldId="2147483684"/>
            <ac:spMk id="4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34.690" v="177"/>
          <ac:spMkLst>
            <pc:docMk/>
            <pc:sldMasterMk cId="174800139" sldId="2147483684"/>
            <ac:spMk id="5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34.690" v="177"/>
          <ac:spMkLst>
            <pc:docMk/>
            <pc:sldMasterMk cId="174800139" sldId="2147483684"/>
            <ac:spMk id="6" creationId="{00000000-0000-0000-0000-000000000000}"/>
          </ac:spMkLst>
        </pc:sp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2219777909" sldId="2147483685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219777909" sldId="2147483685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219777909" sldId="2147483685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809459697" sldId="2147483687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809459697" sldId="2147483687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809459697" sldId="2147483687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3334738913" sldId="2147483688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3334738913" sldId="2147483688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3334738913" sldId="2147483688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2029235686" sldId="2147483689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029235686" sldId="2147483689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029235686" sldId="2147483689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029235686" sldId="2147483689"/>
              <ac:spMk id="4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029235686" sldId="2147483689"/>
              <ac:spMk id="5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029235686" sldId="2147483689"/>
              <ac:spMk id="6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2345184754" sldId="2147483692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345184754" sldId="2147483692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345184754" sldId="2147483692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345184754" sldId="2147483692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2769269210" sldId="2147483693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769269210" sldId="2147483693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769269210" sldId="2147483693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2769269210" sldId="2147483693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34.690" v="177"/>
          <pc:sldLayoutMkLst>
            <pc:docMk/>
            <pc:sldMasterMk cId="174800139" sldId="2147483684"/>
            <pc:sldLayoutMk cId="1281266374" sldId="2147483695"/>
          </pc:sldLayoutMkLst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1281266374" sldId="2147483695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34.690" v="177"/>
            <ac:spMkLst>
              <pc:docMk/>
              <pc:sldMasterMk cId="174800139" sldId="2147483684"/>
              <pc:sldLayoutMk cId="1281266374" sldId="2147483695"/>
              <ac:spMk id="3" creationId="{00000000-0000-0000-0000-000000000000}"/>
            </ac:spMkLst>
          </pc:spChg>
        </pc:sldLayoutChg>
      </pc:sldMasterChg>
      <pc:sldMasterChg chg="modSp modSldLayout">
        <pc:chgData name="Javeria Makda" userId="18420e6ef8b2bf1f" providerId="LiveId" clId="{0C30E754-7023-4988-83CF-3BFCA510D1DD}" dt="2025-09-17T16:04:42.606" v="178"/>
        <pc:sldMasterMkLst>
          <pc:docMk/>
          <pc:sldMasterMk cId="1339222111" sldId="2147483696"/>
        </pc:sldMasterMkLst>
        <pc:spChg chg="mod">
          <ac:chgData name="Javeria Makda" userId="18420e6ef8b2bf1f" providerId="LiveId" clId="{0C30E754-7023-4988-83CF-3BFCA510D1DD}" dt="2025-09-17T16:04:42.606" v="178"/>
          <ac:spMkLst>
            <pc:docMk/>
            <pc:sldMasterMk cId="1339222111" sldId="2147483696"/>
            <ac:spMk id="2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42.606" v="178"/>
          <ac:spMkLst>
            <pc:docMk/>
            <pc:sldMasterMk cId="1339222111" sldId="2147483696"/>
            <ac:spMk id="3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42.606" v="178"/>
          <ac:spMkLst>
            <pc:docMk/>
            <pc:sldMasterMk cId="1339222111" sldId="2147483696"/>
            <ac:spMk id="4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42.606" v="178"/>
          <ac:spMkLst>
            <pc:docMk/>
            <pc:sldMasterMk cId="1339222111" sldId="2147483696"/>
            <ac:spMk id="5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4:42.606" v="178"/>
          <ac:spMkLst>
            <pc:docMk/>
            <pc:sldMasterMk cId="1339222111" sldId="2147483696"/>
            <ac:spMk id="6" creationId="{00000000-0000-0000-0000-000000000000}"/>
          </ac:spMkLst>
        </pc:sp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4045224986" sldId="2147483697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045224986" sldId="2147483697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045224986" sldId="2147483697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3076970964" sldId="2147483699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076970964" sldId="2147483699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076970964" sldId="2147483699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1501340272" sldId="2147483700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1501340272" sldId="2147483700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1501340272" sldId="2147483700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484253847" sldId="2147483701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84253847" sldId="2147483701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84253847" sldId="2147483701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84253847" sldId="2147483701"/>
              <ac:spMk id="4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84253847" sldId="2147483701"/>
              <ac:spMk id="5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484253847" sldId="2147483701"/>
              <ac:spMk id="6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327384623" sldId="2147483704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27384623" sldId="2147483704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27384623" sldId="2147483704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27384623" sldId="2147483704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1464345018" sldId="2147483705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1464345018" sldId="2147483705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1464345018" sldId="2147483705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1464345018" sldId="2147483705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4:42.606" v="178"/>
          <pc:sldLayoutMkLst>
            <pc:docMk/>
            <pc:sldMasterMk cId="1339222111" sldId="2147483696"/>
            <pc:sldLayoutMk cId="3573158917" sldId="2147483707"/>
          </pc:sldLayoutMkLst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573158917" sldId="2147483707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4:42.606" v="178"/>
            <ac:spMkLst>
              <pc:docMk/>
              <pc:sldMasterMk cId="1339222111" sldId="2147483696"/>
              <pc:sldLayoutMk cId="3573158917" sldId="2147483707"/>
              <ac:spMk id="3" creationId="{00000000-0000-0000-0000-000000000000}"/>
            </ac:spMkLst>
          </pc:spChg>
        </pc:sldLayoutChg>
      </pc:sldMasterChg>
      <pc:sldMasterChg chg="modSp modSldLayout">
        <pc:chgData name="Javeria Makda" userId="18420e6ef8b2bf1f" providerId="LiveId" clId="{0C30E754-7023-4988-83CF-3BFCA510D1DD}" dt="2025-09-17T16:05:57.240" v="181"/>
        <pc:sldMasterMkLst>
          <pc:docMk/>
          <pc:sldMasterMk cId="275833127" sldId="2147483708"/>
        </pc:sldMasterMkLst>
        <pc:spChg chg="mod">
          <ac:chgData name="Javeria Makda" userId="18420e6ef8b2bf1f" providerId="LiveId" clId="{0C30E754-7023-4988-83CF-3BFCA510D1DD}" dt="2025-09-17T16:05:57.240" v="181"/>
          <ac:spMkLst>
            <pc:docMk/>
            <pc:sldMasterMk cId="275833127" sldId="2147483708"/>
            <ac:spMk id="2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5:57.240" v="181"/>
          <ac:spMkLst>
            <pc:docMk/>
            <pc:sldMasterMk cId="275833127" sldId="2147483708"/>
            <ac:spMk id="3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5:57.240" v="181"/>
          <ac:spMkLst>
            <pc:docMk/>
            <pc:sldMasterMk cId="275833127" sldId="2147483708"/>
            <ac:spMk id="4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5:57.240" v="181"/>
          <ac:spMkLst>
            <pc:docMk/>
            <pc:sldMasterMk cId="275833127" sldId="2147483708"/>
            <ac:spMk id="5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5:57.240" v="181"/>
          <ac:spMkLst>
            <pc:docMk/>
            <pc:sldMasterMk cId="275833127" sldId="2147483708"/>
            <ac:spMk id="6" creationId="{00000000-0000-0000-0000-000000000000}"/>
          </ac:spMkLst>
        </pc:sp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3526588805" sldId="2147483709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526588805" sldId="2147483709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526588805" sldId="2147483709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3596605864" sldId="2147483711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596605864" sldId="2147483711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596605864" sldId="2147483711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3825679662" sldId="2147483712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825679662" sldId="2147483712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825679662" sldId="2147483712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2862277292" sldId="2147483713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862277292" sldId="2147483713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862277292" sldId="2147483713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862277292" sldId="2147483713"/>
              <ac:spMk id="4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862277292" sldId="2147483713"/>
              <ac:spMk id="5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862277292" sldId="2147483713"/>
              <ac:spMk id="6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2268495090" sldId="2147483716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268495090" sldId="2147483716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268495090" sldId="2147483716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2268495090" sldId="2147483716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3482580553" sldId="2147483717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482580553" sldId="2147483717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482580553" sldId="2147483717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3482580553" sldId="2147483717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5:57.240" v="181"/>
          <pc:sldLayoutMkLst>
            <pc:docMk/>
            <pc:sldMasterMk cId="275833127" sldId="2147483708"/>
            <pc:sldLayoutMk cId="743378109" sldId="2147483719"/>
          </pc:sldLayoutMkLst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743378109" sldId="2147483719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5:57.240" v="181"/>
            <ac:spMkLst>
              <pc:docMk/>
              <pc:sldMasterMk cId="275833127" sldId="2147483708"/>
              <pc:sldLayoutMk cId="743378109" sldId="2147483719"/>
              <ac:spMk id="3" creationId="{00000000-0000-0000-0000-000000000000}"/>
            </ac:spMkLst>
          </pc:spChg>
        </pc:sldLayoutChg>
      </pc:sldMasterChg>
      <pc:sldMasterChg chg="modSp modSldLayout">
        <pc:chgData name="Javeria Makda" userId="18420e6ef8b2bf1f" providerId="LiveId" clId="{0C30E754-7023-4988-83CF-3BFCA510D1DD}" dt="2025-09-17T16:06:04.967" v="182"/>
        <pc:sldMasterMkLst>
          <pc:docMk/>
          <pc:sldMasterMk cId="972325800" sldId="2147483720"/>
        </pc:sldMasterMkLst>
        <pc:spChg chg="mod">
          <ac:chgData name="Javeria Makda" userId="18420e6ef8b2bf1f" providerId="LiveId" clId="{0C30E754-7023-4988-83CF-3BFCA510D1DD}" dt="2025-09-17T16:06:04.967" v="182"/>
          <ac:spMkLst>
            <pc:docMk/>
            <pc:sldMasterMk cId="972325800" sldId="2147483720"/>
            <ac:spMk id="2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4.967" v="182"/>
          <ac:spMkLst>
            <pc:docMk/>
            <pc:sldMasterMk cId="972325800" sldId="2147483720"/>
            <ac:spMk id="3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4.967" v="182"/>
          <ac:spMkLst>
            <pc:docMk/>
            <pc:sldMasterMk cId="972325800" sldId="2147483720"/>
            <ac:spMk id="4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4.967" v="182"/>
          <ac:spMkLst>
            <pc:docMk/>
            <pc:sldMasterMk cId="972325800" sldId="2147483720"/>
            <ac:spMk id="5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4.967" v="182"/>
          <ac:spMkLst>
            <pc:docMk/>
            <pc:sldMasterMk cId="972325800" sldId="2147483720"/>
            <ac:spMk id="6" creationId="{00000000-0000-0000-0000-000000000000}"/>
          </ac:spMkLst>
        </pc:sp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2105105750" sldId="2147483721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105105750" sldId="2147483721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105105750" sldId="2147483721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1806997498" sldId="2147483723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1806997498" sldId="2147483723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1806997498" sldId="2147483723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2439591605" sldId="2147483724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439591605" sldId="2147483724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439591605" sldId="2147483724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3102085163" sldId="2147483725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3102085163" sldId="2147483725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3102085163" sldId="2147483725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3102085163" sldId="2147483725"/>
              <ac:spMk id="4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3102085163" sldId="2147483725"/>
              <ac:spMk id="5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3102085163" sldId="2147483725"/>
              <ac:spMk id="6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2891950573" sldId="2147483728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891950573" sldId="2147483728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891950573" sldId="2147483728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891950573" sldId="2147483728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2152666627" sldId="2147483729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152666627" sldId="2147483729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152666627" sldId="2147483729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2152666627" sldId="2147483729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4.967" v="182"/>
          <pc:sldLayoutMkLst>
            <pc:docMk/>
            <pc:sldMasterMk cId="972325800" sldId="2147483720"/>
            <pc:sldLayoutMk cId="4212602605" sldId="2147483731"/>
          </pc:sldLayoutMkLst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4212602605" sldId="2147483731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4.967" v="182"/>
            <ac:spMkLst>
              <pc:docMk/>
              <pc:sldMasterMk cId="972325800" sldId="2147483720"/>
              <pc:sldLayoutMk cId="4212602605" sldId="2147483731"/>
              <ac:spMk id="3" creationId="{00000000-0000-0000-0000-000000000000}"/>
            </ac:spMkLst>
          </pc:spChg>
        </pc:sldLayoutChg>
      </pc:sldMasterChg>
      <pc:sldMasterChg chg="modSp modSldLayout">
        <pc:chgData name="Javeria Makda" userId="18420e6ef8b2bf1f" providerId="LiveId" clId="{0C30E754-7023-4988-83CF-3BFCA510D1DD}" dt="2025-09-17T16:06:08.596" v="183"/>
        <pc:sldMasterMkLst>
          <pc:docMk/>
          <pc:sldMasterMk cId="2758036526" sldId="2147483732"/>
        </pc:sldMasterMkLst>
        <pc:spChg chg="mod">
          <ac:chgData name="Javeria Makda" userId="18420e6ef8b2bf1f" providerId="LiveId" clId="{0C30E754-7023-4988-83CF-3BFCA510D1DD}" dt="2025-09-17T16:06:08.596" v="183"/>
          <ac:spMkLst>
            <pc:docMk/>
            <pc:sldMasterMk cId="2758036526" sldId="2147483732"/>
            <ac:spMk id="2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8.596" v="183"/>
          <ac:spMkLst>
            <pc:docMk/>
            <pc:sldMasterMk cId="2758036526" sldId="2147483732"/>
            <ac:spMk id="3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8.596" v="183"/>
          <ac:spMkLst>
            <pc:docMk/>
            <pc:sldMasterMk cId="2758036526" sldId="2147483732"/>
            <ac:spMk id="4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8.596" v="183"/>
          <ac:spMkLst>
            <pc:docMk/>
            <pc:sldMasterMk cId="2758036526" sldId="2147483732"/>
            <ac:spMk id="5" creationId="{00000000-0000-0000-0000-000000000000}"/>
          </ac:spMkLst>
        </pc:spChg>
        <pc:spChg chg="mod">
          <ac:chgData name="Javeria Makda" userId="18420e6ef8b2bf1f" providerId="LiveId" clId="{0C30E754-7023-4988-83CF-3BFCA510D1DD}" dt="2025-09-17T16:06:08.596" v="183"/>
          <ac:spMkLst>
            <pc:docMk/>
            <pc:sldMasterMk cId="2758036526" sldId="2147483732"/>
            <ac:spMk id="6" creationId="{00000000-0000-0000-0000-000000000000}"/>
          </ac:spMkLst>
        </pc:sp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2379095801" sldId="2147483733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2379095801" sldId="2147483733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2379095801" sldId="2147483733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2900184259" sldId="2147483735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2900184259" sldId="2147483735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2900184259" sldId="2147483735"/>
              <ac:spMk id="3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3781658960" sldId="2147483736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3781658960" sldId="2147483736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3781658960" sldId="2147483736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1429000591" sldId="2147483737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429000591" sldId="2147483737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429000591" sldId="2147483737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429000591" sldId="2147483737"/>
              <ac:spMk id="4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429000591" sldId="2147483737"/>
              <ac:spMk id="5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429000591" sldId="2147483737"/>
              <ac:spMk id="6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1924419055" sldId="2147483740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924419055" sldId="2147483740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924419055" sldId="2147483740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1924419055" sldId="2147483740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779141060" sldId="2147483741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779141060" sldId="2147483741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779141060" sldId="2147483741"/>
              <ac:spMk id="3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779141060" sldId="2147483741"/>
              <ac:spMk id="4" creationId="{00000000-0000-0000-0000-000000000000}"/>
            </ac:spMkLst>
          </pc:spChg>
        </pc:sldLayoutChg>
        <pc:sldLayoutChg chg="modSp">
          <pc:chgData name="Javeria Makda" userId="18420e6ef8b2bf1f" providerId="LiveId" clId="{0C30E754-7023-4988-83CF-3BFCA510D1DD}" dt="2025-09-17T16:06:08.596" v="183"/>
          <pc:sldLayoutMkLst>
            <pc:docMk/>
            <pc:sldMasterMk cId="2758036526" sldId="2147483732"/>
            <pc:sldLayoutMk cId="3753429197" sldId="2147483743"/>
          </pc:sldLayoutMkLst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3753429197" sldId="2147483743"/>
              <ac:spMk id="2" creationId="{00000000-0000-0000-0000-000000000000}"/>
            </ac:spMkLst>
          </pc:spChg>
          <pc:spChg chg="mod">
            <ac:chgData name="Javeria Makda" userId="18420e6ef8b2bf1f" providerId="LiveId" clId="{0C30E754-7023-4988-83CF-3BFCA510D1DD}" dt="2025-09-17T16:06:08.596" v="183"/>
            <ac:spMkLst>
              <pc:docMk/>
              <pc:sldMasterMk cId="2758036526" sldId="2147483732"/>
              <pc:sldLayoutMk cId="3753429197" sldId="2147483743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6100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489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992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03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7474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857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8635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682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0931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5085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7449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958A5013-44CA-47B0-9E1D-EB5DB2F75F94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1D6E8679-665C-42E2-98F5-4EAA80202AC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4325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855691-6126-7041-1A6E-A4DBA8A23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250" y="2425047"/>
            <a:ext cx="5143500" cy="931367"/>
          </a:xfrm>
        </p:spPr>
        <p:txBody>
          <a:bodyPr/>
          <a:lstStyle/>
          <a:p>
            <a:r>
              <a:rPr lang="en-ZA" dirty="0"/>
              <a:t>By: Javeria Makda</a:t>
            </a:r>
          </a:p>
          <a:p>
            <a:r>
              <a:rPr lang="en-ZA" dirty="0"/>
              <a:t>Supervisor: Dr. Geoff Beck</a:t>
            </a:r>
          </a:p>
          <a:p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DAA206-99F9-EFF9-3148-BA7867077B27}"/>
              </a:ext>
            </a:extLst>
          </p:cNvPr>
          <p:cNvSpPr/>
          <p:nvPr/>
        </p:nvSpPr>
        <p:spPr>
          <a:xfrm>
            <a:off x="550866" y="1085036"/>
            <a:ext cx="8042266" cy="605936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/>
            <a:r>
              <a:rPr lang="en-ZA" sz="3600" b="1" u="dbl" dirty="0">
                <a:ln w="22225">
                  <a:solidFill>
                    <a:srgbClr val="FF0000"/>
                  </a:solidFill>
                  <a:prstDash val="solid"/>
                </a:ln>
                <a:noFill/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Copperplate Gothic Bold" panose="020E0705020206020404" pitchFamily="34" charset="0"/>
              </a:rPr>
              <a:t>AXION DECAY AROUND SGR A*</a:t>
            </a:r>
            <a:endParaRPr lang="en-US" sz="3600" b="1" dirty="0">
              <a:ln w="22225">
                <a:solidFill>
                  <a:srgbClr val="FF0000"/>
                </a:solidFill>
                <a:prstDash val="solid"/>
              </a:ln>
              <a:noFill/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pic>
        <p:nvPicPr>
          <p:cNvPr id="8" name="Picture 2" descr="Astronomers reveal first image of black hole at Milky Way’s centre">
            <a:extLst>
              <a:ext uri="{FF2B5EF4-FFF2-40B4-BE49-F238E27FC236}">
                <a16:creationId xmlns:a16="http://schemas.microsoft.com/office/drawing/2014/main" id="{E2B873C4-F980-6CBB-849E-40BA3CED88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5" t="4292" r="19798" b="5464"/>
          <a:stretch>
            <a:fillRect/>
          </a:stretch>
        </p:blipFill>
        <p:spPr bwMode="auto">
          <a:xfrm>
            <a:off x="13099418" y="13493115"/>
            <a:ext cx="1005851" cy="9979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221C75E-3721-8788-CC1B-BC63D3FD8ACF}"/>
              </a:ext>
            </a:extLst>
          </p:cNvPr>
          <p:cNvSpPr/>
          <p:nvPr/>
        </p:nvSpPr>
        <p:spPr>
          <a:xfrm>
            <a:off x="523983" y="2858998"/>
            <a:ext cx="1627424" cy="187738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13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DB1A35-1880-9116-D318-FAFB1B3CA9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36" y="3004169"/>
            <a:ext cx="1438049" cy="1542145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3FFCBC-CAA5-915C-49F0-CA93FDA12F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72" t="1817" r="1793" b="2707"/>
          <a:stretch>
            <a:fillRect/>
          </a:stretch>
        </p:blipFill>
        <p:spPr>
          <a:xfrm>
            <a:off x="6448184" y="3429000"/>
            <a:ext cx="2392706" cy="234396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68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BAA09-A148-2B2B-FE94-E4D8219A9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u="sng" dirty="0"/>
              <a:t>What is an axion?</a:t>
            </a:r>
          </a:p>
        </p:txBody>
      </p:sp>
      <p:pic>
        <p:nvPicPr>
          <p:cNvPr id="1026" name="Picture 2" descr="FENS - T&amp;T Superstores - AXION LIQUID DETERGENT LEMON 2.8 LTR $80.00 |  Facebook">
            <a:extLst>
              <a:ext uri="{FF2B5EF4-FFF2-40B4-BE49-F238E27FC236}">
                <a16:creationId xmlns:a16="http://schemas.microsoft.com/office/drawing/2014/main" id="{A8A468BD-C18E-E613-4B1E-1605BB71C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454" y="606230"/>
            <a:ext cx="2481691" cy="248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1C9D37-FF73-D7B4-3E29-1B22C74121FB}"/>
              </a:ext>
            </a:extLst>
          </p:cNvPr>
          <p:cNvSpPr txBox="1"/>
          <p:nvPr/>
        </p:nvSpPr>
        <p:spPr>
          <a:xfrm>
            <a:off x="133886" y="2542854"/>
            <a:ext cx="55429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 violation and Strong-CP problem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Pseudoscalar boson arising when the Peccei-Quinn symmetry breaks (solution to strong CP problem).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 mechanism facilitates a non-thermal production  of a large population of non-relativistic particles.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particle as a dark matter candidate.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dirty="0"/>
          </a:p>
        </p:txBody>
      </p:sp>
      <p:pic>
        <p:nvPicPr>
          <p:cNvPr id="1028" name="Picture 4" descr="A Lack of Symmetry | by Brian Koberlein">
            <a:extLst>
              <a:ext uri="{FF2B5EF4-FFF2-40B4-BE49-F238E27FC236}">
                <a16:creationId xmlns:a16="http://schemas.microsoft.com/office/drawing/2014/main" id="{82DAD942-B4EC-976F-7D70-3E7BB0E4A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718" y="3288719"/>
            <a:ext cx="1913616" cy="281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951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F0A8A-0C7E-3093-420E-199CFC821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u="sng" dirty="0"/>
              <a:t>Axions as DM candidates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2FB2A79-9394-2A52-5717-37D9E5435842}"/>
                  </a:ext>
                </a:extLst>
              </p:cNvPr>
              <p:cNvSpPr txBox="1"/>
              <p:nvPr/>
            </p:nvSpPr>
            <p:spPr>
              <a:xfrm>
                <a:off x="698643" y="1556535"/>
                <a:ext cx="774671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Non-relativistic (cold) at the time of structure formation.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 relic density can match the observed dark matter density.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 extremely weakly with ordinary matter and radiation.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Compatibility with current constraints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ZA" dirty="0"/>
                  <a:t>Usual decay times of axions into photons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32 </m:t>
                        </m:r>
                      </m:sup>
                    </m:sSup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ZA" dirty="0"/>
                  <a:t>years, MUCH larger than the lifetime of the universe!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Z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2FB2A79-9394-2A52-5717-37D9E5435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43" y="1556535"/>
                <a:ext cx="7746714" cy="2308324"/>
              </a:xfrm>
              <a:prstGeom prst="rect">
                <a:avLst/>
              </a:prstGeom>
              <a:blipFill>
                <a:blip r:embed="rId2"/>
                <a:stretch>
                  <a:fillRect l="-551" t="-131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CD95114-F8E0-D156-1710-757C82EF4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686" y="3464009"/>
            <a:ext cx="4546314" cy="302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5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952D3-3C3C-C04D-E6BE-613F4432A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u="sng" dirty="0"/>
              <a:t>Analysis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FED166-101F-E321-AB8B-C7C5B0378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77" y="1555459"/>
            <a:ext cx="4438149" cy="30938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C0AFFC-95EE-7569-B1E5-5CE9EFF35839}"/>
                  </a:ext>
                </a:extLst>
              </p:cNvPr>
              <p:cNvSpPr txBox="1"/>
              <p:nvPr/>
            </p:nvSpPr>
            <p:spPr>
              <a:xfrm>
                <a:off x="5503074" y="2075224"/>
                <a:ext cx="3640926" cy="1027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=2.23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𝐺𝐻𝑧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0.415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ZA" dirty="0">
                    <a:solidFill>
                      <a:schemeClr val="tx1"/>
                    </a:solidFill>
                  </a:rPr>
                  <a:t> </a:t>
                </a:r>
              </a:p>
              <a:p>
                <a:br>
                  <a:rPr lang="en-ZA" dirty="0">
                    <a:solidFill>
                      <a:schemeClr val="tx1"/>
                    </a:solidFill>
                  </a:rPr>
                </a:br>
                <a:r>
                  <a:rPr lang="en-ZA" dirty="0">
                    <a:solidFill>
                      <a:schemeClr val="tx1"/>
                    </a:solidFill>
                  </a:rPr>
                  <a:t>photon bath for stimulated decay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C0AFFC-95EE-7569-B1E5-5CE9EFF35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74" y="2075224"/>
                <a:ext cx="3640926" cy="1027141"/>
              </a:xfrm>
              <a:prstGeom prst="rect">
                <a:avLst/>
              </a:prstGeom>
              <a:blipFill>
                <a:blip r:embed="rId3"/>
                <a:stretch>
                  <a:fillRect l="-4020" b="-1301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ADBA776F-66E4-DF5F-DE54-FFEE79F43297}"/>
              </a:ext>
            </a:extLst>
          </p:cNvPr>
          <p:cNvSpPr/>
          <p:nvPr/>
        </p:nvSpPr>
        <p:spPr>
          <a:xfrm>
            <a:off x="4996254" y="2400856"/>
            <a:ext cx="421208" cy="637115"/>
          </a:xfrm>
          <a:prstGeom prst="curvedRightArrow">
            <a:avLst>
              <a:gd name="adj1" fmla="val 6654"/>
              <a:gd name="adj2" fmla="val 36897"/>
              <a:gd name="adj3" fmla="val 25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C273B9-A952-FEC9-920B-41F164FC2EDA}"/>
                  </a:ext>
                </a:extLst>
              </p:cNvPr>
              <p:cNvSpPr txBox="1"/>
              <p:nvPr/>
            </p:nvSpPr>
            <p:spPr>
              <a:xfrm>
                <a:off x="5076173" y="3944043"/>
                <a:ext cx="3243579" cy="895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dirty="0"/>
                  <a:t>Differential photon density: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𝑉𝑐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C273B9-A952-FEC9-920B-41F164FC2E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173" y="3944043"/>
                <a:ext cx="3243579" cy="895310"/>
              </a:xfrm>
              <a:prstGeom prst="rect">
                <a:avLst/>
              </a:prstGeom>
              <a:blipFill>
                <a:blip r:embed="rId4"/>
                <a:stretch>
                  <a:fillRect l="-1692" t="-340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5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588EB-5BF6-7ECC-169B-59A5D3D7F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u="sng" dirty="0"/>
              <a:t>Analysis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D77F20-86CE-D0B1-DD4F-1F62B25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47" y="2492758"/>
            <a:ext cx="4234263" cy="30322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F02EA-C57B-37C8-6C91-933A40B7FFF6}"/>
                  </a:ext>
                </a:extLst>
              </p:cNvPr>
              <p:cNvSpPr txBox="1"/>
              <p:nvPr/>
            </p:nvSpPr>
            <p:spPr>
              <a:xfrm>
                <a:off x="3171044" y="1332964"/>
                <a:ext cx="3181081" cy="572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/>
                  <a:t>  Boost factor: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den>
                    </m:f>
                  </m:oMath>
                </a14:m>
                <a:endParaRPr lang="en-ZA" sz="20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F02EA-C57B-37C8-6C91-933A40B7F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044" y="1332964"/>
                <a:ext cx="3181081" cy="572464"/>
              </a:xfrm>
              <a:prstGeom prst="rect">
                <a:avLst/>
              </a:prstGeom>
              <a:blipFill>
                <a:blip r:embed="rId3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062ED21-5B8C-412B-AFA7-350347422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585" y="2152369"/>
            <a:ext cx="4178768" cy="35843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8F10EE-0716-BC16-CE15-0C5A4AC9CE70}"/>
              </a:ext>
            </a:extLst>
          </p:cNvPr>
          <p:cNvSpPr txBox="1"/>
          <p:nvPr/>
        </p:nvSpPr>
        <p:spPr>
          <a:xfrm>
            <a:off x="721217" y="5930721"/>
            <a:ext cx="289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r = 3 </a:t>
            </a:r>
            <a:r>
              <a:rPr lang="en-ZA" dirty="0" err="1"/>
              <a:t>Rsc</a:t>
            </a:r>
            <a:endParaRPr lang="en-Z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EB8FAE-9D8C-59FD-30DB-7F45342E3C37}"/>
                  </a:ext>
                </a:extLst>
              </p:cNvPr>
              <p:cNvSpPr txBox="1"/>
              <p:nvPr/>
            </p:nvSpPr>
            <p:spPr>
              <a:xfrm>
                <a:off x="5054958" y="5930721"/>
                <a:ext cx="3535250" cy="842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=0.4×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EB8FAE-9D8C-59FD-30DB-7F45342E3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958" y="5930721"/>
                <a:ext cx="3535250" cy="8427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7313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D8F08-5098-8A26-A8C1-7176E944F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u="sng" dirty="0"/>
              <a:t>Analysis</a:t>
            </a:r>
            <a:endParaRPr lang="en-Z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57CC58-FDA4-4B62-A49E-71F378D7C4F5}"/>
                  </a:ext>
                </a:extLst>
              </p:cNvPr>
              <p:cNvSpPr txBox="1"/>
              <p:nvPr/>
            </p:nvSpPr>
            <p:spPr>
              <a:xfrm>
                <a:off x="727656" y="1526147"/>
                <a:ext cx="7321639" cy="137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Take differential photon density as constant within a certain region where r </a:t>
                </a:r>
                <a:r>
                  <a:rPr lang="en-Z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≤ r(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ν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; falls off as 1/r² for r &gt; r</a:t>
                </a:r>
                <a:r>
                  <a:rPr lang="en-Z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ν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</a:p>
              <a:p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Axion flux: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Γ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𝜈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1+2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𝑓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𝑑𝑉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endParaRPr lang="en-ZA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57CC58-FDA4-4B62-A49E-71F378D7C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656" y="1526147"/>
                <a:ext cx="7321639" cy="1371209"/>
              </a:xfrm>
              <a:prstGeom prst="rect">
                <a:avLst/>
              </a:prstGeom>
              <a:blipFill>
                <a:blip r:embed="rId2"/>
                <a:stretch>
                  <a:fillRect l="-500" t="-1778" b="-5244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1935F4B9-D496-C0CF-CFE6-207167A31DA5}"/>
              </a:ext>
            </a:extLst>
          </p:cNvPr>
          <p:cNvSpPr/>
          <p:nvPr/>
        </p:nvSpPr>
        <p:spPr>
          <a:xfrm>
            <a:off x="1526146" y="3308182"/>
            <a:ext cx="1835240" cy="1418364"/>
          </a:xfrm>
          <a:prstGeom prst="wedgeRectCallout">
            <a:avLst>
              <a:gd name="adj1" fmla="val 38272"/>
              <a:gd name="adj2" fmla="val -8112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2B10F2-BD3C-86D3-10E8-2AC0A50E9ABA}"/>
                  </a:ext>
                </a:extLst>
              </p:cNvPr>
              <p:cNvSpPr txBox="1"/>
              <p:nvPr/>
            </p:nvSpPr>
            <p:spPr>
              <a:xfrm>
                <a:off x="1648496" y="3389973"/>
                <a:ext cx="911981" cy="4725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2B10F2-BD3C-86D3-10E8-2AC0A50E9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496" y="3389973"/>
                <a:ext cx="911981" cy="4725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AA6816B-2126-2BB8-BD81-E29AD670A687}"/>
              </a:ext>
            </a:extLst>
          </p:cNvPr>
          <p:cNvSpPr txBox="1"/>
          <p:nvPr/>
        </p:nvSpPr>
        <p:spPr>
          <a:xfrm>
            <a:off x="1499178" y="3960645"/>
            <a:ext cx="2057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Where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the velocity dispersion</a:t>
            </a:r>
            <a:endParaRPr lang="en-ZA" dirty="0"/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18D28C2F-5F31-0626-748C-51EE288BED84}"/>
              </a:ext>
            </a:extLst>
          </p:cNvPr>
          <p:cNvSpPr/>
          <p:nvPr/>
        </p:nvSpPr>
        <p:spPr>
          <a:xfrm>
            <a:off x="3928056" y="3380314"/>
            <a:ext cx="2389030" cy="940548"/>
          </a:xfrm>
          <a:prstGeom prst="wedgeRectCallout">
            <a:avLst>
              <a:gd name="adj1" fmla="val -59035"/>
              <a:gd name="adj2" fmla="val -11292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5E021F-5800-45B3-CEEA-82232B5B38E2}"/>
              </a:ext>
            </a:extLst>
          </p:cNvPr>
          <p:cNvSpPr txBox="1"/>
          <p:nvPr/>
        </p:nvSpPr>
        <p:spPr>
          <a:xfrm>
            <a:off x="3928056" y="3539309"/>
            <a:ext cx="238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Dark matter density around the  black hole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C78445-057F-78DB-28F7-EC0A8EAE37F6}"/>
                  </a:ext>
                </a:extLst>
              </p:cNvPr>
              <p:cNvSpPr txBox="1"/>
              <p:nvPr/>
            </p:nvSpPr>
            <p:spPr>
              <a:xfrm>
                <a:off x="3136005" y="4934236"/>
                <a:ext cx="4166316" cy="550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ZA" dirty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𝛾𝛾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ZA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C78445-057F-78DB-28F7-EC0A8EAE3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005" y="4934236"/>
                <a:ext cx="4166316" cy="550535"/>
              </a:xfrm>
              <a:prstGeom prst="rect">
                <a:avLst/>
              </a:prstGeom>
              <a:blipFill>
                <a:blip r:embed="rId4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8798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67898C-1E4B-5476-E998-D101451CAD1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67898C-1E4B-5476-E998-D101451CAD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36E029F-1D3B-A8FD-0263-DC9765BA6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287" y="1885434"/>
            <a:ext cx="5855001" cy="440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5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043C1-FAF4-4A83-6C52-D9B42A8EE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45" y="113988"/>
            <a:ext cx="8802710" cy="1325563"/>
          </a:xfrm>
        </p:spPr>
        <p:txBody>
          <a:bodyPr/>
          <a:lstStyle/>
          <a:p>
            <a:pPr algn="ctr"/>
            <a:r>
              <a:rPr lang="en-ZA" u="sng" dirty="0"/>
              <a:t>Limits on the axion-photon coupling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470686-F086-F90F-997A-A2E2D192B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38" y="1439551"/>
            <a:ext cx="5855001" cy="43118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884CF9-2D3C-97AF-36AD-55E6204EDD72}"/>
                  </a:ext>
                </a:extLst>
              </p:cNvPr>
              <p:cNvSpPr txBox="1"/>
              <p:nvPr/>
            </p:nvSpPr>
            <p:spPr>
              <a:xfrm>
                <a:off x="6742090" y="3222938"/>
                <a:ext cx="1352282" cy="5768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en-ZA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884CF9-2D3C-97AF-36AD-55E6204ED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090" y="3222938"/>
                <a:ext cx="1352282" cy="5768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4A76648-4EAF-095F-5932-3315520A897B}"/>
              </a:ext>
            </a:extLst>
          </p:cNvPr>
          <p:cNvSpPr txBox="1"/>
          <p:nvPr/>
        </p:nvSpPr>
        <p:spPr>
          <a:xfrm>
            <a:off x="6697014" y="2472744"/>
            <a:ext cx="201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Condition for detectability:</a:t>
            </a:r>
          </a:p>
        </p:txBody>
      </p:sp>
    </p:spTree>
    <p:extLst>
      <p:ext uri="{BB962C8B-B14F-4D97-AF65-F5344CB8AC3E}">
        <p14:creationId xmlns:p14="http://schemas.microsoft.com/office/powerpoint/2010/main" val="2828194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</TotalTime>
  <Words>251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Cambria Math</vt:lpstr>
      <vt:lpstr>Copperplate Gothic Bold</vt:lpstr>
      <vt:lpstr>Times New Roman</vt:lpstr>
      <vt:lpstr>Office Theme</vt:lpstr>
      <vt:lpstr>PowerPoint Presentation</vt:lpstr>
      <vt:lpstr>What is an axion?</vt:lpstr>
      <vt:lpstr>Axions as DM candidates</vt:lpstr>
      <vt:lpstr>Analysis</vt:lpstr>
      <vt:lpstr>Analysis</vt:lpstr>
      <vt:lpstr>Analysis</vt:lpstr>
      <vt:lpstr>S_a^′=(2S_a)/(g_aγγ^2 )</vt:lpstr>
      <vt:lpstr>Limits on the axion-photon 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Javeria Makda</dc:creator>
  <cp:lastModifiedBy>Javeria Makda</cp:lastModifiedBy>
  <cp:revision>1</cp:revision>
  <dcterms:created xsi:type="dcterms:W3CDTF">2025-09-17T15:48:24Z</dcterms:created>
  <dcterms:modified xsi:type="dcterms:W3CDTF">2025-09-17T21:32:09Z</dcterms:modified>
</cp:coreProperties>
</file>