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3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77" r:id="rId12"/>
    <p:sldId id="276" r:id="rId13"/>
    <p:sldId id="267" r:id="rId14"/>
    <p:sldId id="268" r:id="rId15"/>
    <p:sldId id="272" r:id="rId16"/>
    <p:sldId id="275" r:id="rId17"/>
    <p:sldId id="273" r:id="rId18"/>
    <p:sldId id="261" r:id="rId19"/>
    <p:sldId id="269" r:id="rId20"/>
    <p:sldId id="271" r:id="rId21"/>
    <p:sldId id="27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EFF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1101C7-691C-47B1-B913-85B9E6FB39E9}" v="1086" dt="2025-09-17T19:26:36.8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72" autoAdjust="0"/>
    <p:restoredTop sz="94660"/>
  </p:normalViewPr>
  <p:slideViewPr>
    <p:cSldViewPr snapToGrid="0">
      <p:cViewPr varScale="1">
        <p:scale>
          <a:sx n="75" d="100"/>
          <a:sy n="75" d="100"/>
        </p:scale>
        <p:origin x="65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ADOR KHALIL MANSOOR ALDOWMA" userId="964578ac-e170-431d-9f6d-f26d3beecf5b" providerId="ADAL" clId="{F6DDEFAE-E02C-4A0F-8EDB-DAF8AB7026E5}"/>
    <pc:docChg chg="undo custSel addSld delSld modSld sldOrd">
      <pc:chgData name="TAMADOR KHALIL MANSOOR ALDOWMA" userId="964578ac-e170-431d-9f6d-f26d3beecf5b" providerId="ADAL" clId="{F6DDEFAE-E02C-4A0F-8EDB-DAF8AB7026E5}" dt="2025-09-17T20:12:54.639" v="4017" actId="1035"/>
      <pc:docMkLst>
        <pc:docMk/>
      </pc:docMkLst>
      <pc:sldChg chg="addSp delSp modSp mod delDesignElem">
        <pc:chgData name="TAMADOR KHALIL MANSOOR ALDOWMA" userId="964578ac-e170-431d-9f6d-f26d3beecf5b" providerId="ADAL" clId="{F6DDEFAE-E02C-4A0F-8EDB-DAF8AB7026E5}" dt="2025-09-15T19:18:31.275" v="3530" actId="20577"/>
        <pc:sldMkLst>
          <pc:docMk/>
          <pc:sldMk cId="3685183369" sldId="256"/>
        </pc:sldMkLst>
        <pc:spChg chg="add del">
          <ac:chgData name="TAMADOR KHALIL MANSOOR ALDOWMA" userId="964578ac-e170-431d-9f6d-f26d3beecf5b" providerId="ADAL" clId="{F6DDEFAE-E02C-4A0F-8EDB-DAF8AB7026E5}" dt="2025-09-15T03:46:00.810" v="164"/>
          <ac:spMkLst>
            <pc:docMk/>
            <pc:sldMk cId="3685183369" sldId="256"/>
            <ac:spMk id="9" creationId="{F3060C83-F051-4F0E-ABAD-AA0DFC48B218}"/>
          </ac:spMkLst>
        </pc:spChg>
        <pc:spChg chg="mod">
          <ac:chgData name="TAMADOR KHALIL MANSOOR ALDOWMA" userId="964578ac-e170-431d-9f6d-f26d3beecf5b" providerId="ADAL" clId="{F6DDEFAE-E02C-4A0F-8EDB-DAF8AB7026E5}" dt="2025-09-15T11:05:03.900" v="3060" actId="1036"/>
          <ac:spMkLst>
            <pc:docMk/>
            <pc:sldMk cId="3685183369" sldId="256"/>
            <ac:spMk id="10" creationId="{A2C31C23-04C9-634E-E985-F463AC7FB7D3}"/>
          </ac:spMkLst>
        </pc:spChg>
        <pc:spChg chg="add del">
          <ac:chgData name="TAMADOR KHALIL MANSOOR ALDOWMA" userId="964578ac-e170-431d-9f6d-f26d3beecf5b" providerId="ADAL" clId="{F6DDEFAE-E02C-4A0F-8EDB-DAF8AB7026E5}" dt="2025-09-15T03:46:00.810" v="164"/>
          <ac:spMkLst>
            <pc:docMk/>
            <pc:sldMk cId="3685183369" sldId="256"/>
            <ac:spMk id="11" creationId="{83C98ABE-055B-441F-B07E-44F97F083C39}"/>
          </ac:spMkLst>
        </pc:spChg>
        <pc:spChg chg="mod">
          <ac:chgData name="TAMADOR KHALIL MANSOOR ALDOWMA" userId="964578ac-e170-431d-9f6d-f26d3beecf5b" providerId="ADAL" clId="{F6DDEFAE-E02C-4A0F-8EDB-DAF8AB7026E5}" dt="2025-09-15T19:18:31.275" v="3530" actId="20577"/>
          <ac:spMkLst>
            <pc:docMk/>
            <pc:sldMk cId="3685183369" sldId="256"/>
            <ac:spMk id="12" creationId="{C3BF4B8C-C469-72B9-6EB5-70D1D4F86C6D}"/>
          </ac:spMkLst>
        </pc:spChg>
        <pc:spChg chg="add del">
          <ac:chgData name="TAMADOR KHALIL MANSOOR ALDOWMA" userId="964578ac-e170-431d-9f6d-f26d3beecf5b" providerId="ADAL" clId="{F6DDEFAE-E02C-4A0F-8EDB-DAF8AB7026E5}" dt="2025-09-15T03:46:00.810" v="164"/>
          <ac:spMkLst>
            <pc:docMk/>
            <pc:sldMk cId="3685183369" sldId="256"/>
            <ac:spMk id="13" creationId="{29FDB030-9B49-4CED-8CCD-4D99382388AC}"/>
          </ac:spMkLst>
        </pc:spChg>
        <pc:spChg chg="add del">
          <ac:chgData name="TAMADOR KHALIL MANSOOR ALDOWMA" userId="964578ac-e170-431d-9f6d-f26d3beecf5b" providerId="ADAL" clId="{F6DDEFAE-E02C-4A0F-8EDB-DAF8AB7026E5}" dt="2025-09-15T03:46:00.810" v="164"/>
          <ac:spMkLst>
            <pc:docMk/>
            <pc:sldMk cId="3685183369" sldId="256"/>
            <ac:spMk id="15" creationId="{3783CA14-24A1-485C-8B30-D6A5D87987AD}"/>
          </ac:spMkLst>
        </pc:spChg>
        <pc:spChg chg="add del">
          <ac:chgData name="TAMADOR KHALIL MANSOOR ALDOWMA" userId="964578ac-e170-431d-9f6d-f26d3beecf5b" providerId="ADAL" clId="{F6DDEFAE-E02C-4A0F-8EDB-DAF8AB7026E5}" dt="2025-09-15T03:46:00.810" v="164"/>
          <ac:spMkLst>
            <pc:docMk/>
            <pc:sldMk cId="3685183369" sldId="256"/>
            <ac:spMk id="17" creationId="{9A97C86A-04D6-40F7-AE84-31AB43E6A846}"/>
          </ac:spMkLst>
        </pc:spChg>
        <pc:spChg chg="add del">
          <ac:chgData name="TAMADOR KHALIL MANSOOR ALDOWMA" userId="964578ac-e170-431d-9f6d-f26d3beecf5b" providerId="ADAL" clId="{F6DDEFAE-E02C-4A0F-8EDB-DAF8AB7026E5}" dt="2025-09-15T03:46:00.810" v="164"/>
          <ac:spMkLst>
            <pc:docMk/>
            <pc:sldMk cId="3685183369" sldId="256"/>
            <ac:spMk id="19" creationId="{FF9F2414-84E8-453E-B1F3-389FDE8192D9}"/>
          </ac:spMkLst>
        </pc:spChg>
        <pc:spChg chg="add del">
          <ac:chgData name="TAMADOR KHALIL MANSOOR ALDOWMA" userId="964578ac-e170-431d-9f6d-f26d3beecf5b" providerId="ADAL" clId="{F6DDEFAE-E02C-4A0F-8EDB-DAF8AB7026E5}" dt="2025-09-15T03:46:00.810" v="164"/>
          <ac:spMkLst>
            <pc:docMk/>
            <pc:sldMk cId="3685183369" sldId="256"/>
            <ac:spMk id="21" creationId="{3ECA69A1-7536-43AC-85EF-C7106179F5ED}"/>
          </ac:spMkLst>
        </pc:spChg>
        <pc:picChg chg="mod">
          <ac:chgData name="TAMADOR KHALIL MANSOOR ALDOWMA" userId="964578ac-e170-431d-9f6d-f26d3beecf5b" providerId="ADAL" clId="{F6DDEFAE-E02C-4A0F-8EDB-DAF8AB7026E5}" dt="2025-09-15T11:36:38.364" v="3204" actId="1076"/>
          <ac:picMkLst>
            <pc:docMk/>
            <pc:sldMk cId="3685183369" sldId="256"/>
            <ac:picMk id="4" creationId="{1A2D37AD-E016-8C07-A169-C6CD066799D4}"/>
          </ac:picMkLst>
        </pc:picChg>
      </pc:sldChg>
      <pc:sldChg chg="addSp delSp modSp mod">
        <pc:chgData name="TAMADOR KHALIL MANSOOR ALDOWMA" userId="964578ac-e170-431d-9f6d-f26d3beecf5b" providerId="ADAL" clId="{F6DDEFAE-E02C-4A0F-8EDB-DAF8AB7026E5}" dt="2025-09-16T05:12:52.523" v="3557" actId="403"/>
        <pc:sldMkLst>
          <pc:docMk/>
          <pc:sldMk cId="2785359540" sldId="257"/>
        </pc:sldMkLst>
        <pc:spChg chg="add mod">
          <ac:chgData name="TAMADOR KHALIL MANSOOR ALDOWMA" userId="964578ac-e170-431d-9f6d-f26d3beecf5b" providerId="ADAL" clId="{F6DDEFAE-E02C-4A0F-8EDB-DAF8AB7026E5}" dt="2025-09-16T05:11:45.244" v="3539"/>
          <ac:spMkLst>
            <pc:docMk/>
            <pc:sldMk cId="2785359540" sldId="257"/>
            <ac:spMk id="2" creationId="{60A59526-985A-810A-13A8-63F3C1FF821E}"/>
          </ac:spMkLst>
        </pc:spChg>
        <pc:spChg chg="add del mod">
          <ac:chgData name="TAMADOR KHALIL MANSOOR ALDOWMA" userId="964578ac-e170-431d-9f6d-f26d3beecf5b" providerId="ADAL" clId="{F6DDEFAE-E02C-4A0F-8EDB-DAF8AB7026E5}" dt="2025-09-15T03:38:17.389" v="28" actId="1076"/>
          <ac:spMkLst>
            <pc:docMk/>
            <pc:sldMk cId="2785359540" sldId="257"/>
            <ac:spMk id="6" creationId="{97EC663B-F520-3FB8-19FD-77EFB10F2DEA}"/>
          </ac:spMkLst>
        </pc:spChg>
        <pc:spChg chg="add del mod">
          <ac:chgData name="TAMADOR KHALIL MANSOOR ALDOWMA" userId="964578ac-e170-431d-9f6d-f26d3beecf5b" providerId="ADAL" clId="{F6DDEFAE-E02C-4A0F-8EDB-DAF8AB7026E5}" dt="2025-09-15T03:38:35.938" v="30" actId="207"/>
          <ac:spMkLst>
            <pc:docMk/>
            <pc:sldMk cId="2785359540" sldId="257"/>
            <ac:spMk id="7" creationId="{AC692A47-E60E-A6E3-1415-11B5CC8C8411}"/>
          </ac:spMkLst>
        </pc:spChg>
        <pc:spChg chg="add del mod">
          <ac:chgData name="TAMADOR KHALIL MANSOOR ALDOWMA" userId="964578ac-e170-431d-9f6d-f26d3beecf5b" providerId="ADAL" clId="{F6DDEFAE-E02C-4A0F-8EDB-DAF8AB7026E5}" dt="2025-09-15T04:21:30.107" v="436" actId="1076"/>
          <ac:spMkLst>
            <pc:docMk/>
            <pc:sldMk cId="2785359540" sldId="257"/>
            <ac:spMk id="8" creationId="{BD00ACBB-6A64-2192-96BD-9FAFD4CAE063}"/>
          </ac:spMkLst>
        </pc:spChg>
        <pc:spChg chg="add del mod">
          <ac:chgData name="TAMADOR KHALIL MANSOOR ALDOWMA" userId="964578ac-e170-431d-9f6d-f26d3beecf5b" providerId="ADAL" clId="{F6DDEFAE-E02C-4A0F-8EDB-DAF8AB7026E5}" dt="2025-09-15T04:29:24.431" v="518" actId="20577"/>
          <ac:spMkLst>
            <pc:docMk/>
            <pc:sldMk cId="2785359540" sldId="257"/>
            <ac:spMk id="10" creationId="{508F8252-41E5-7A15-2E59-D139C7895BB4}"/>
          </ac:spMkLst>
        </pc:spChg>
        <pc:spChg chg="add del mod">
          <ac:chgData name="TAMADOR KHALIL MANSOOR ALDOWMA" userId="964578ac-e170-431d-9f6d-f26d3beecf5b" providerId="ADAL" clId="{F6DDEFAE-E02C-4A0F-8EDB-DAF8AB7026E5}" dt="2025-09-15T14:29:57.463" v="3422" actId="1076"/>
          <ac:spMkLst>
            <pc:docMk/>
            <pc:sldMk cId="2785359540" sldId="257"/>
            <ac:spMk id="11" creationId="{F4E408B9-BB5D-3928-DF6C-C18CAB3F1A77}"/>
          </ac:spMkLst>
        </pc:spChg>
        <pc:spChg chg="add del mod">
          <ac:chgData name="TAMADOR KHALIL MANSOOR ALDOWMA" userId="964578ac-e170-431d-9f6d-f26d3beecf5b" providerId="ADAL" clId="{F6DDEFAE-E02C-4A0F-8EDB-DAF8AB7026E5}" dt="2025-09-15T04:29:28.280" v="519" actId="20577"/>
          <ac:spMkLst>
            <pc:docMk/>
            <pc:sldMk cId="2785359540" sldId="257"/>
            <ac:spMk id="12" creationId="{1D7D0977-7F00-6C2C-03F2-309EA740FC62}"/>
          </ac:spMkLst>
        </pc:spChg>
        <pc:spChg chg="add del mod">
          <ac:chgData name="TAMADOR KHALIL MANSOOR ALDOWMA" userId="964578ac-e170-431d-9f6d-f26d3beecf5b" providerId="ADAL" clId="{F6DDEFAE-E02C-4A0F-8EDB-DAF8AB7026E5}" dt="2025-09-15T04:15:25.806" v="367" actId="1076"/>
          <ac:spMkLst>
            <pc:docMk/>
            <pc:sldMk cId="2785359540" sldId="257"/>
            <ac:spMk id="13" creationId="{556B9BC6-C4F9-5148-AABF-F9C52C108EC9}"/>
          </ac:spMkLst>
        </pc:spChg>
        <pc:spChg chg="add del mod">
          <ac:chgData name="TAMADOR KHALIL MANSOOR ALDOWMA" userId="964578ac-e170-431d-9f6d-f26d3beecf5b" providerId="ADAL" clId="{F6DDEFAE-E02C-4A0F-8EDB-DAF8AB7026E5}" dt="2025-09-15T14:33:08.493" v="3442" actId="1076"/>
          <ac:spMkLst>
            <pc:docMk/>
            <pc:sldMk cId="2785359540" sldId="257"/>
            <ac:spMk id="15" creationId="{86DDA876-0A01-FE60-9BA7-C382B791C39A}"/>
          </ac:spMkLst>
        </pc:spChg>
        <pc:spChg chg="add mod">
          <ac:chgData name="TAMADOR KHALIL MANSOOR ALDOWMA" userId="964578ac-e170-431d-9f6d-f26d3beecf5b" providerId="ADAL" clId="{F6DDEFAE-E02C-4A0F-8EDB-DAF8AB7026E5}" dt="2025-09-15T03:38:39.832" v="31" actId="207"/>
          <ac:spMkLst>
            <pc:docMk/>
            <pc:sldMk cId="2785359540" sldId="257"/>
            <ac:spMk id="16" creationId="{65731510-4B09-9D40-1BB0-67365D09DAA9}"/>
          </ac:spMkLst>
        </pc:spChg>
        <pc:spChg chg="add mod">
          <ac:chgData name="TAMADOR KHALIL MANSOOR ALDOWMA" userId="964578ac-e170-431d-9f6d-f26d3beecf5b" providerId="ADAL" clId="{F6DDEFAE-E02C-4A0F-8EDB-DAF8AB7026E5}" dt="2025-09-16T05:12:52.523" v="3557" actId="403"/>
          <ac:spMkLst>
            <pc:docMk/>
            <pc:sldMk cId="2785359540" sldId="257"/>
            <ac:spMk id="17" creationId="{5A9A277A-7931-1C4F-A4DF-3ADC4F457D7D}"/>
          </ac:spMkLst>
        </pc:spChg>
        <pc:spChg chg="add mod">
          <ac:chgData name="TAMADOR KHALIL MANSOOR ALDOWMA" userId="964578ac-e170-431d-9f6d-f26d3beecf5b" providerId="ADAL" clId="{F6DDEFAE-E02C-4A0F-8EDB-DAF8AB7026E5}" dt="2025-09-15T03:38:42.550" v="32" actId="207"/>
          <ac:spMkLst>
            <pc:docMk/>
            <pc:sldMk cId="2785359540" sldId="257"/>
            <ac:spMk id="18" creationId="{9EC9B5B3-A909-5622-5B8F-8883A714364F}"/>
          </ac:spMkLst>
        </pc:spChg>
        <pc:spChg chg="add mod">
          <ac:chgData name="TAMADOR KHALIL MANSOOR ALDOWMA" userId="964578ac-e170-431d-9f6d-f26d3beecf5b" providerId="ADAL" clId="{F6DDEFAE-E02C-4A0F-8EDB-DAF8AB7026E5}" dt="2025-09-15T04:15:22.670" v="366" actId="1076"/>
          <ac:spMkLst>
            <pc:docMk/>
            <pc:sldMk cId="2785359540" sldId="257"/>
            <ac:spMk id="19" creationId="{D92CB460-CF84-4D81-78A8-E289751AD4AA}"/>
          </ac:spMkLst>
        </pc:spChg>
        <pc:spChg chg="add mod">
          <ac:chgData name="TAMADOR KHALIL MANSOOR ALDOWMA" userId="964578ac-e170-431d-9f6d-f26d3beecf5b" providerId="ADAL" clId="{F6DDEFAE-E02C-4A0F-8EDB-DAF8AB7026E5}" dt="2025-09-15T04:15:07.606" v="365" actId="313"/>
          <ac:spMkLst>
            <pc:docMk/>
            <pc:sldMk cId="2785359540" sldId="257"/>
            <ac:spMk id="20" creationId="{34BAFA34-ABBC-0051-B2D8-3987D091780C}"/>
          </ac:spMkLst>
        </pc:spChg>
        <pc:spChg chg="add mod">
          <ac:chgData name="TAMADOR KHALIL MANSOOR ALDOWMA" userId="964578ac-e170-431d-9f6d-f26d3beecf5b" providerId="ADAL" clId="{F6DDEFAE-E02C-4A0F-8EDB-DAF8AB7026E5}" dt="2025-09-15T04:22:22.944" v="445" actId="1076"/>
          <ac:spMkLst>
            <pc:docMk/>
            <pc:sldMk cId="2785359540" sldId="257"/>
            <ac:spMk id="21" creationId="{635ABED3-C4C1-F1CD-873C-D80405B86807}"/>
          </ac:spMkLst>
        </pc:spChg>
        <pc:spChg chg="add mod">
          <ac:chgData name="TAMADOR KHALIL MANSOOR ALDOWMA" userId="964578ac-e170-431d-9f6d-f26d3beecf5b" providerId="ADAL" clId="{F6DDEFAE-E02C-4A0F-8EDB-DAF8AB7026E5}" dt="2025-09-15T04:29:42.114" v="521" actId="20577"/>
          <ac:spMkLst>
            <pc:docMk/>
            <pc:sldMk cId="2785359540" sldId="257"/>
            <ac:spMk id="22" creationId="{39A2AA09-B3CA-2F2B-E489-5E5DD6206DEE}"/>
          </ac:spMkLst>
        </pc:spChg>
        <pc:spChg chg="add mod">
          <ac:chgData name="TAMADOR KHALIL MANSOOR ALDOWMA" userId="964578ac-e170-431d-9f6d-f26d3beecf5b" providerId="ADAL" clId="{F6DDEFAE-E02C-4A0F-8EDB-DAF8AB7026E5}" dt="2025-09-15T04:22:08.163" v="444" actId="20577"/>
          <ac:spMkLst>
            <pc:docMk/>
            <pc:sldMk cId="2785359540" sldId="257"/>
            <ac:spMk id="24" creationId="{3C32CB41-9635-DE65-5F58-13E1311F5EB2}"/>
          </ac:spMkLst>
        </pc:spChg>
        <pc:picChg chg="add mod ord">
          <ac:chgData name="TAMADOR KHALIL MANSOOR ALDOWMA" userId="964578ac-e170-431d-9f6d-f26d3beecf5b" providerId="ADAL" clId="{F6DDEFAE-E02C-4A0F-8EDB-DAF8AB7026E5}" dt="2025-09-15T14:35:06.237" v="3455" actId="1076"/>
          <ac:picMkLst>
            <pc:docMk/>
            <pc:sldMk cId="2785359540" sldId="257"/>
            <ac:picMk id="33" creationId="{578BC8A2-512F-EEB4-53B1-B95E2BEFBA9C}"/>
          </ac:picMkLst>
        </pc:picChg>
      </pc:sldChg>
      <pc:sldChg chg="addSp delSp modSp new mod setBg">
        <pc:chgData name="TAMADOR KHALIL MANSOOR ALDOWMA" userId="964578ac-e170-431d-9f6d-f26d3beecf5b" providerId="ADAL" clId="{F6DDEFAE-E02C-4A0F-8EDB-DAF8AB7026E5}" dt="2025-09-17T12:12:51.666" v="3958" actId="20577"/>
        <pc:sldMkLst>
          <pc:docMk/>
          <pc:sldMk cId="2827426993" sldId="258"/>
        </pc:sldMkLst>
        <pc:spChg chg="add mod">
          <ac:chgData name="TAMADOR KHALIL MANSOOR ALDOWMA" userId="964578ac-e170-431d-9f6d-f26d3beecf5b" providerId="ADAL" clId="{F6DDEFAE-E02C-4A0F-8EDB-DAF8AB7026E5}" dt="2025-09-15T03:59:54.508" v="195" actId="1076"/>
          <ac:spMkLst>
            <pc:docMk/>
            <pc:sldMk cId="2827426993" sldId="258"/>
            <ac:spMk id="7" creationId="{0BD95191-3CED-0E86-A27C-559964DF04A8}"/>
          </ac:spMkLst>
        </pc:spChg>
        <pc:spChg chg="add mod">
          <ac:chgData name="TAMADOR KHALIL MANSOOR ALDOWMA" userId="964578ac-e170-431d-9f6d-f26d3beecf5b" providerId="ADAL" clId="{F6DDEFAE-E02C-4A0F-8EDB-DAF8AB7026E5}" dt="2025-09-15T03:59:39.892" v="192" actId="1076"/>
          <ac:spMkLst>
            <pc:docMk/>
            <pc:sldMk cId="2827426993" sldId="258"/>
            <ac:spMk id="8" creationId="{D36527BA-9481-17AC-D267-B9D3F7D51AB7}"/>
          </ac:spMkLst>
        </pc:spChg>
        <pc:spChg chg="add mod">
          <ac:chgData name="TAMADOR KHALIL MANSOOR ALDOWMA" userId="964578ac-e170-431d-9f6d-f26d3beecf5b" providerId="ADAL" clId="{F6DDEFAE-E02C-4A0F-8EDB-DAF8AB7026E5}" dt="2025-09-15T07:48:30.306" v="2020" actId="14100"/>
          <ac:spMkLst>
            <pc:docMk/>
            <pc:sldMk cId="2827426993" sldId="258"/>
            <ac:spMk id="9" creationId="{BAA88C76-5188-182E-FCB3-75703B81EC06}"/>
          </ac:spMkLst>
        </pc:spChg>
        <pc:spChg chg="add mod">
          <ac:chgData name="TAMADOR KHALIL MANSOOR ALDOWMA" userId="964578ac-e170-431d-9f6d-f26d3beecf5b" providerId="ADAL" clId="{F6DDEFAE-E02C-4A0F-8EDB-DAF8AB7026E5}" dt="2025-09-15T07:48:49.875" v="2024" actId="403"/>
          <ac:spMkLst>
            <pc:docMk/>
            <pc:sldMk cId="2827426993" sldId="258"/>
            <ac:spMk id="11" creationId="{F4FCF14E-59E4-8EBF-8A76-917B4DF545E8}"/>
          </ac:spMkLst>
        </pc:spChg>
        <pc:spChg chg="add mod">
          <ac:chgData name="TAMADOR KHALIL MANSOOR ALDOWMA" userId="964578ac-e170-431d-9f6d-f26d3beecf5b" providerId="ADAL" clId="{F6DDEFAE-E02C-4A0F-8EDB-DAF8AB7026E5}" dt="2025-09-15T10:53:57.149" v="2947"/>
          <ac:spMkLst>
            <pc:docMk/>
            <pc:sldMk cId="2827426993" sldId="258"/>
            <ac:spMk id="13" creationId="{0158D5A0-735D-170B-F10E-E893F0BC5D64}"/>
          </ac:spMkLst>
        </pc:spChg>
        <pc:spChg chg="add mod">
          <ac:chgData name="TAMADOR KHALIL MANSOOR ALDOWMA" userId="964578ac-e170-431d-9f6d-f26d3beecf5b" providerId="ADAL" clId="{F6DDEFAE-E02C-4A0F-8EDB-DAF8AB7026E5}" dt="2025-09-15T03:59:59.689" v="196" actId="1076"/>
          <ac:spMkLst>
            <pc:docMk/>
            <pc:sldMk cId="2827426993" sldId="258"/>
            <ac:spMk id="17" creationId="{081B34AE-97CE-7338-6EC3-E94C8022EE46}"/>
          </ac:spMkLst>
        </pc:spChg>
        <pc:spChg chg="add mod">
          <ac:chgData name="TAMADOR KHALIL MANSOOR ALDOWMA" userId="964578ac-e170-431d-9f6d-f26d3beecf5b" providerId="ADAL" clId="{F6DDEFAE-E02C-4A0F-8EDB-DAF8AB7026E5}" dt="2025-09-15T07:47:32.812" v="2007" actId="1076"/>
          <ac:spMkLst>
            <pc:docMk/>
            <pc:sldMk cId="2827426993" sldId="258"/>
            <ac:spMk id="18" creationId="{25B9CE0A-6940-91E9-AA59-10287370976F}"/>
          </ac:spMkLst>
        </pc:spChg>
        <pc:spChg chg="add mod">
          <ac:chgData name="TAMADOR KHALIL MANSOOR ALDOWMA" userId="964578ac-e170-431d-9f6d-f26d3beecf5b" providerId="ADAL" clId="{F6DDEFAE-E02C-4A0F-8EDB-DAF8AB7026E5}" dt="2025-09-15T07:47:32.812" v="2007" actId="1076"/>
          <ac:spMkLst>
            <pc:docMk/>
            <pc:sldMk cId="2827426993" sldId="258"/>
            <ac:spMk id="19" creationId="{5FBB38F4-E003-8D97-585A-6C51725E99F9}"/>
          </ac:spMkLst>
        </pc:spChg>
        <pc:spChg chg="add mod">
          <ac:chgData name="TAMADOR KHALIL MANSOOR ALDOWMA" userId="964578ac-e170-431d-9f6d-f26d3beecf5b" providerId="ADAL" clId="{F6DDEFAE-E02C-4A0F-8EDB-DAF8AB7026E5}" dt="2025-09-15T07:47:32.812" v="2007" actId="1076"/>
          <ac:spMkLst>
            <pc:docMk/>
            <pc:sldMk cId="2827426993" sldId="258"/>
            <ac:spMk id="20" creationId="{CA371EDC-1EFE-A2EF-2F9F-986025140C5A}"/>
          </ac:spMkLst>
        </pc:spChg>
        <pc:spChg chg="add mod">
          <ac:chgData name="TAMADOR KHALIL MANSOOR ALDOWMA" userId="964578ac-e170-431d-9f6d-f26d3beecf5b" providerId="ADAL" clId="{F6DDEFAE-E02C-4A0F-8EDB-DAF8AB7026E5}" dt="2025-09-15T07:47:32.812" v="2007" actId="1076"/>
          <ac:spMkLst>
            <pc:docMk/>
            <pc:sldMk cId="2827426993" sldId="258"/>
            <ac:spMk id="21" creationId="{6A9A8712-882E-9E94-299C-B304177A855B}"/>
          </ac:spMkLst>
        </pc:spChg>
        <pc:spChg chg="add mod">
          <ac:chgData name="TAMADOR KHALIL MANSOOR ALDOWMA" userId="964578ac-e170-431d-9f6d-f26d3beecf5b" providerId="ADAL" clId="{F6DDEFAE-E02C-4A0F-8EDB-DAF8AB7026E5}" dt="2025-09-17T12:12:51.666" v="3958" actId="20577"/>
          <ac:spMkLst>
            <pc:docMk/>
            <pc:sldMk cId="2827426993" sldId="258"/>
            <ac:spMk id="23" creationId="{F7DCA52A-CC35-1915-C35A-FE074DDAD779}"/>
          </ac:spMkLst>
        </pc:spChg>
        <pc:spChg chg="add mod">
          <ac:chgData name="TAMADOR KHALIL MANSOOR ALDOWMA" userId="964578ac-e170-431d-9f6d-f26d3beecf5b" providerId="ADAL" clId="{F6DDEFAE-E02C-4A0F-8EDB-DAF8AB7026E5}" dt="2025-09-15T04:13:59.197" v="337" actId="403"/>
          <ac:spMkLst>
            <pc:docMk/>
            <pc:sldMk cId="2827426993" sldId="258"/>
            <ac:spMk id="28" creationId="{B78D1674-97DD-630C-C076-95B6FA17B414}"/>
          </ac:spMkLst>
        </pc:spChg>
        <pc:spChg chg="add mod">
          <ac:chgData name="TAMADOR KHALIL MANSOOR ALDOWMA" userId="964578ac-e170-431d-9f6d-f26d3beecf5b" providerId="ADAL" clId="{F6DDEFAE-E02C-4A0F-8EDB-DAF8AB7026E5}" dt="2025-09-15T04:14:08.785" v="341" actId="1076"/>
          <ac:spMkLst>
            <pc:docMk/>
            <pc:sldMk cId="2827426993" sldId="258"/>
            <ac:spMk id="29" creationId="{58A1D574-B45A-9551-35E8-24217779245E}"/>
          </ac:spMkLst>
        </pc:spChg>
        <pc:picChg chg="add mod">
          <ac:chgData name="TAMADOR KHALIL MANSOOR ALDOWMA" userId="964578ac-e170-431d-9f6d-f26d3beecf5b" providerId="ADAL" clId="{F6DDEFAE-E02C-4A0F-8EDB-DAF8AB7026E5}" dt="2025-09-15T03:58:03.559" v="168" actId="1076"/>
          <ac:picMkLst>
            <pc:docMk/>
            <pc:sldMk cId="2827426993" sldId="258"/>
            <ac:picMk id="4" creationId="{7A366D71-F728-01F9-25B8-9739D93C09CA}"/>
          </ac:picMkLst>
        </pc:picChg>
        <pc:picChg chg="add mod">
          <ac:chgData name="TAMADOR KHALIL MANSOOR ALDOWMA" userId="964578ac-e170-431d-9f6d-f26d3beecf5b" providerId="ADAL" clId="{F6DDEFAE-E02C-4A0F-8EDB-DAF8AB7026E5}" dt="2025-09-15T04:05:36.060" v="264" actId="14100"/>
          <ac:picMkLst>
            <pc:docMk/>
            <pc:sldMk cId="2827426993" sldId="258"/>
            <ac:picMk id="27" creationId="{5FFD9BE0-5421-043A-59CC-49B9A848E062}"/>
          </ac:picMkLst>
        </pc:picChg>
        <pc:cxnChg chg="add mod">
          <ac:chgData name="TAMADOR KHALIL MANSOOR ALDOWMA" userId="964578ac-e170-431d-9f6d-f26d3beecf5b" providerId="ADAL" clId="{F6DDEFAE-E02C-4A0F-8EDB-DAF8AB7026E5}" dt="2025-09-15T03:58:42.563" v="174" actId="14100"/>
          <ac:cxnSpMkLst>
            <pc:docMk/>
            <pc:sldMk cId="2827426993" sldId="258"/>
            <ac:cxnSpMk id="6" creationId="{85254710-F654-1F0C-2507-75163BDB42FD}"/>
          </ac:cxnSpMkLst>
        </pc:cxnChg>
        <pc:cxnChg chg="add mod">
          <ac:chgData name="TAMADOR KHALIL MANSOOR ALDOWMA" userId="964578ac-e170-431d-9f6d-f26d3beecf5b" providerId="ADAL" clId="{F6DDEFAE-E02C-4A0F-8EDB-DAF8AB7026E5}" dt="2025-09-15T03:58:53.588" v="183" actId="1036"/>
          <ac:cxnSpMkLst>
            <pc:docMk/>
            <pc:sldMk cId="2827426993" sldId="258"/>
            <ac:cxnSpMk id="10" creationId="{289DE88E-453C-E413-0477-589657FCC764}"/>
          </ac:cxnSpMkLst>
        </pc:cxnChg>
        <pc:cxnChg chg="add mod">
          <ac:chgData name="TAMADOR KHALIL MANSOOR ALDOWMA" userId="964578ac-e170-431d-9f6d-f26d3beecf5b" providerId="ADAL" clId="{F6DDEFAE-E02C-4A0F-8EDB-DAF8AB7026E5}" dt="2025-09-15T04:05:49.540" v="265" actId="1036"/>
          <ac:cxnSpMkLst>
            <pc:docMk/>
            <pc:sldMk cId="2827426993" sldId="258"/>
            <ac:cxnSpMk id="16" creationId="{81DFF7A6-A541-29A6-7933-8AA74AB6371D}"/>
          </ac:cxnSpMkLst>
        </pc:cxnChg>
      </pc:sldChg>
      <pc:sldChg chg="addSp delSp modSp new mod">
        <pc:chgData name="TAMADOR KHALIL MANSOOR ALDOWMA" userId="964578ac-e170-431d-9f6d-f26d3beecf5b" providerId="ADAL" clId="{F6DDEFAE-E02C-4A0F-8EDB-DAF8AB7026E5}" dt="2025-09-17T12:23:31.778" v="3981" actId="2711"/>
        <pc:sldMkLst>
          <pc:docMk/>
          <pc:sldMk cId="196109322" sldId="259"/>
        </pc:sldMkLst>
        <pc:spChg chg="add mod">
          <ac:chgData name="TAMADOR KHALIL MANSOOR ALDOWMA" userId="964578ac-e170-431d-9f6d-f26d3beecf5b" providerId="ADAL" clId="{F6DDEFAE-E02C-4A0F-8EDB-DAF8AB7026E5}" dt="2025-09-15T07:49:04.303" v="2027"/>
          <ac:spMkLst>
            <pc:docMk/>
            <pc:sldMk cId="196109322" sldId="259"/>
            <ac:spMk id="3" creationId="{2A9AE94A-970A-7A71-682B-E83A61D1AB75}"/>
          </ac:spMkLst>
        </pc:spChg>
        <pc:spChg chg="add mod">
          <ac:chgData name="TAMADOR KHALIL MANSOOR ALDOWMA" userId="964578ac-e170-431d-9f6d-f26d3beecf5b" providerId="ADAL" clId="{F6DDEFAE-E02C-4A0F-8EDB-DAF8AB7026E5}" dt="2025-09-15T11:27:51.113" v="3196" actId="207"/>
          <ac:spMkLst>
            <pc:docMk/>
            <pc:sldMk cId="196109322" sldId="259"/>
            <ac:spMk id="5" creationId="{7EC7301F-3124-1DDD-3E43-BB73B0E98758}"/>
          </ac:spMkLst>
        </pc:spChg>
        <pc:spChg chg="add mod">
          <ac:chgData name="TAMADOR KHALIL MANSOOR ALDOWMA" userId="964578ac-e170-431d-9f6d-f26d3beecf5b" providerId="ADAL" clId="{F6DDEFAE-E02C-4A0F-8EDB-DAF8AB7026E5}" dt="2025-09-17T12:23:31.778" v="3981" actId="2711"/>
          <ac:spMkLst>
            <pc:docMk/>
            <pc:sldMk cId="196109322" sldId="259"/>
            <ac:spMk id="6" creationId="{C61EF40D-9079-8C6E-B5A3-9DA8108F1953}"/>
          </ac:spMkLst>
        </pc:spChg>
        <pc:spChg chg="add mod">
          <ac:chgData name="TAMADOR KHALIL MANSOOR ALDOWMA" userId="964578ac-e170-431d-9f6d-f26d3beecf5b" providerId="ADAL" clId="{F6DDEFAE-E02C-4A0F-8EDB-DAF8AB7026E5}" dt="2025-09-15T11:38:11.717" v="3205" actId="1076"/>
          <ac:spMkLst>
            <pc:docMk/>
            <pc:sldMk cId="196109322" sldId="259"/>
            <ac:spMk id="7" creationId="{F8AFFDF3-CC54-B435-0114-52981656FF21}"/>
          </ac:spMkLst>
        </pc:spChg>
        <pc:spChg chg="add mod">
          <ac:chgData name="TAMADOR KHALIL MANSOOR ALDOWMA" userId="964578ac-e170-431d-9f6d-f26d3beecf5b" providerId="ADAL" clId="{F6DDEFAE-E02C-4A0F-8EDB-DAF8AB7026E5}" dt="2025-09-16T05:15:36.670" v="3568" actId="20577"/>
          <ac:spMkLst>
            <pc:docMk/>
            <pc:sldMk cId="196109322" sldId="259"/>
            <ac:spMk id="9" creationId="{FA65AF87-D789-E683-AE53-A8D7C8179D4D}"/>
          </ac:spMkLst>
        </pc:spChg>
        <pc:spChg chg="add mod">
          <ac:chgData name="TAMADOR KHALIL MANSOOR ALDOWMA" userId="964578ac-e170-431d-9f6d-f26d3beecf5b" providerId="ADAL" clId="{F6DDEFAE-E02C-4A0F-8EDB-DAF8AB7026E5}" dt="2025-09-15T07:49:21.418" v="2030"/>
          <ac:spMkLst>
            <pc:docMk/>
            <pc:sldMk cId="196109322" sldId="259"/>
            <ac:spMk id="12" creationId="{3A36BFE0-49E1-BCC2-DAAB-4280094014F7}"/>
          </ac:spMkLst>
        </pc:spChg>
        <pc:spChg chg="add mod">
          <ac:chgData name="TAMADOR KHALIL MANSOOR ALDOWMA" userId="964578ac-e170-431d-9f6d-f26d3beecf5b" providerId="ADAL" clId="{F6DDEFAE-E02C-4A0F-8EDB-DAF8AB7026E5}" dt="2025-09-15T10:54:01.840" v="2948"/>
          <ac:spMkLst>
            <pc:docMk/>
            <pc:sldMk cId="196109322" sldId="259"/>
            <ac:spMk id="13" creationId="{E59C0DA2-8811-DA5D-F041-930E3C0B0B95}"/>
          </ac:spMkLst>
        </pc:spChg>
        <pc:picChg chg="add mod">
          <ac:chgData name="TAMADOR KHALIL MANSOOR ALDOWMA" userId="964578ac-e170-431d-9f6d-f26d3beecf5b" providerId="ADAL" clId="{F6DDEFAE-E02C-4A0F-8EDB-DAF8AB7026E5}" dt="2025-09-15T04:09:08.775" v="287"/>
          <ac:picMkLst>
            <pc:docMk/>
            <pc:sldMk cId="196109322" sldId="259"/>
            <ac:picMk id="4" creationId="{D19EDF6D-3FCE-DCC5-BAE5-16CD69F8B816}"/>
          </ac:picMkLst>
        </pc:picChg>
      </pc:sldChg>
      <pc:sldChg chg="addSp delSp modSp new mod modAnim">
        <pc:chgData name="TAMADOR KHALIL MANSOOR ALDOWMA" userId="964578ac-e170-431d-9f6d-f26d3beecf5b" providerId="ADAL" clId="{F6DDEFAE-E02C-4A0F-8EDB-DAF8AB7026E5}" dt="2025-09-17T20:12:54.639" v="4017" actId="1035"/>
        <pc:sldMkLst>
          <pc:docMk/>
          <pc:sldMk cId="666260436" sldId="260"/>
        </pc:sldMkLst>
        <pc:spChg chg="add mod">
          <ac:chgData name="TAMADOR KHALIL MANSOOR ALDOWMA" userId="964578ac-e170-431d-9f6d-f26d3beecf5b" providerId="ADAL" clId="{F6DDEFAE-E02C-4A0F-8EDB-DAF8AB7026E5}" dt="2025-09-17T09:25:11.496" v="3923"/>
          <ac:spMkLst>
            <pc:docMk/>
            <pc:sldMk cId="666260436" sldId="260"/>
            <ac:spMk id="4" creationId="{910B42F0-FBEC-09AE-546D-C888CA14DD7F}"/>
          </ac:spMkLst>
        </pc:spChg>
        <pc:spChg chg="mod ord">
          <ac:chgData name="TAMADOR KHALIL MANSOOR ALDOWMA" userId="964578ac-e170-431d-9f6d-f26d3beecf5b" providerId="ADAL" clId="{F6DDEFAE-E02C-4A0F-8EDB-DAF8AB7026E5}" dt="2025-09-15T07:49:53.497" v="2036" actId="1076"/>
          <ac:spMkLst>
            <pc:docMk/>
            <pc:sldMk cId="666260436" sldId="260"/>
            <ac:spMk id="5" creationId="{11BF1D0B-7248-EED4-3EFD-F883F48EA751}"/>
          </ac:spMkLst>
        </pc:spChg>
        <pc:spChg chg="add del mod">
          <ac:chgData name="TAMADOR KHALIL MANSOOR ALDOWMA" userId="964578ac-e170-431d-9f6d-f26d3beecf5b" providerId="ADAL" clId="{F6DDEFAE-E02C-4A0F-8EDB-DAF8AB7026E5}" dt="2025-09-17T09:24:58.236" v="3922" actId="478"/>
          <ac:spMkLst>
            <pc:docMk/>
            <pc:sldMk cId="666260436" sldId="260"/>
            <ac:spMk id="7" creationId="{58B60B58-3210-3A0C-1FB4-D9B5DA5C67E8}"/>
          </ac:spMkLst>
        </pc:spChg>
        <pc:spChg chg="add del mod">
          <ac:chgData name="TAMADOR KHALIL MANSOOR ALDOWMA" userId="964578ac-e170-431d-9f6d-f26d3beecf5b" providerId="ADAL" clId="{F6DDEFAE-E02C-4A0F-8EDB-DAF8AB7026E5}" dt="2025-09-17T09:24:58.236" v="3922" actId="478"/>
          <ac:spMkLst>
            <pc:docMk/>
            <pc:sldMk cId="666260436" sldId="260"/>
            <ac:spMk id="8" creationId="{E1B9CF17-2786-1974-B67B-630686BAF360}"/>
          </ac:spMkLst>
        </pc:spChg>
        <pc:spChg chg="mod">
          <ac:chgData name="TAMADOR KHALIL MANSOOR ALDOWMA" userId="964578ac-e170-431d-9f6d-f26d3beecf5b" providerId="ADAL" clId="{F6DDEFAE-E02C-4A0F-8EDB-DAF8AB7026E5}" dt="2025-09-17T09:25:57.055" v="3929" actId="1076"/>
          <ac:spMkLst>
            <pc:docMk/>
            <pc:sldMk cId="666260436" sldId="260"/>
            <ac:spMk id="9" creationId="{6143FAFB-383B-7CB8-7155-FB3C8D92FA02}"/>
          </ac:spMkLst>
        </pc:spChg>
        <pc:spChg chg="add mod">
          <ac:chgData name="TAMADOR KHALIL MANSOOR ALDOWMA" userId="964578ac-e170-431d-9f6d-f26d3beecf5b" providerId="ADAL" clId="{F6DDEFAE-E02C-4A0F-8EDB-DAF8AB7026E5}" dt="2025-09-17T09:25:11.496" v="3923"/>
          <ac:spMkLst>
            <pc:docMk/>
            <pc:sldMk cId="666260436" sldId="260"/>
            <ac:spMk id="10" creationId="{BA65C424-57A0-D53C-6743-B99021A80DB7}"/>
          </ac:spMkLst>
        </pc:spChg>
        <pc:spChg chg="add mod">
          <ac:chgData name="TAMADOR KHALIL MANSOOR ALDOWMA" userId="964578ac-e170-431d-9f6d-f26d3beecf5b" providerId="ADAL" clId="{F6DDEFAE-E02C-4A0F-8EDB-DAF8AB7026E5}" dt="2025-09-17T09:25:11.496" v="3923"/>
          <ac:spMkLst>
            <pc:docMk/>
            <pc:sldMk cId="666260436" sldId="260"/>
            <ac:spMk id="12" creationId="{ADA249DA-909E-A3D0-B971-1046BD65F865}"/>
          </ac:spMkLst>
        </pc:spChg>
        <pc:spChg chg="del mod">
          <ac:chgData name="TAMADOR KHALIL MANSOOR ALDOWMA" userId="964578ac-e170-431d-9f6d-f26d3beecf5b" providerId="ADAL" clId="{F6DDEFAE-E02C-4A0F-8EDB-DAF8AB7026E5}" dt="2025-09-17T09:24:58.236" v="3922" actId="478"/>
          <ac:spMkLst>
            <pc:docMk/>
            <pc:sldMk cId="666260436" sldId="260"/>
            <ac:spMk id="13" creationId="{C1E2DDB4-7CB6-48FC-1105-723704E81179}"/>
          </ac:spMkLst>
        </pc:spChg>
        <pc:spChg chg="add mod">
          <ac:chgData name="TAMADOR KHALIL MANSOOR ALDOWMA" userId="964578ac-e170-431d-9f6d-f26d3beecf5b" providerId="ADAL" clId="{F6DDEFAE-E02C-4A0F-8EDB-DAF8AB7026E5}" dt="2025-09-17T09:25:34.722" v="3926" actId="1076"/>
          <ac:spMkLst>
            <pc:docMk/>
            <pc:sldMk cId="666260436" sldId="260"/>
            <ac:spMk id="15" creationId="{1A525514-32C6-3FF7-4F34-A70BD0E28B2D}"/>
          </ac:spMkLst>
        </pc:spChg>
        <pc:spChg chg="del mod">
          <ac:chgData name="TAMADOR KHALIL MANSOOR ALDOWMA" userId="964578ac-e170-431d-9f6d-f26d3beecf5b" providerId="ADAL" clId="{F6DDEFAE-E02C-4A0F-8EDB-DAF8AB7026E5}" dt="2025-09-17T09:24:58.236" v="3922" actId="478"/>
          <ac:spMkLst>
            <pc:docMk/>
            <pc:sldMk cId="666260436" sldId="260"/>
            <ac:spMk id="16" creationId="{5B330B60-EDF4-44B1-960B-92E2F6DCCD34}"/>
          </ac:spMkLst>
        </pc:spChg>
        <pc:spChg chg="add del mod">
          <ac:chgData name="TAMADOR KHALIL MANSOOR ALDOWMA" userId="964578ac-e170-431d-9f6d-f26d3beecf5b" providerId="ADAL" clId="{F6DDEFAE-E02C-4A0F-8EDB-DAF8AB7026E5}" dt="2025-09-17T09:24:58.236" v="3922" actId="478"/>
          <ac:spMkLst>
            <pc:docMk/>
            <pc:sldMk cId="666260436" sldId="260"/>
            <ac:spMk id="17" creationId="{A77A5C76-B6D1-7803-6E32-04A7A60AA070}"/>
          </ac:spMkLst>
        </pc:spChg>
        <pc:spChg chg="add mod">
          <ac:chgData name="TAMADOR KHALIL MANSOOR ALDOWMA" userId="964578ac-e170-431d-9f6d-f26d3beecf5b" providerId="ADAL" clId="{F6DDEFAE-E02C-4A0F-8EDB-DAF8AB7026E5}" dt="2025-09-17T05:40:03.133" v="3899" actId="1076"/>
          <ac:spMkLst>
            <pc:docMk/>
            <pc:sldMk cId="666260436" sldId="260"/>
            <ac:spMk id="18" creationId="{14558CE0-B891-BE9B-3613-91445D4D2ADB}"/>
          </ac:spMkLst>
        </pc:spChg>
        <pc:spChg chg="add del mod">
          <ac:chgData name="TAMADOR KHALIL MANSOOR ALDOWMA" userId="964578ac-e170-431d-9f6d-f26d3beecf5b" providerId="ADAL" clId="{F6DDEFAE-E02C-4A0F-8EDB-DAF8AB7026E5}" dt="2025-09-17T09:24:58.236" v="3922" actId="478"/>
          <ac:spMkLst>
            <pc:docMk/>
            <pc:sldMk cId="666260436" sldId="260"/>
            <ac:spMk id="19" creationId="{4D70923F-9658-E47F-B801-851B57354D57}"/>
          </ac:spMkLst>
        </pc:spChg>
        <pc:spChg chg="add mod">
          <ac:chgData name="TAMADOR KHALIL MANSOOR ALDOWMA" userId="964578ac-e170-431d-9f6d-f26d3beecf5b" providerId="ADAL" clId="{F6DDEFAE-E02C-4A0F-8EDB-DAF8AB7026E5}" dt="2025-09-17T09:25:11.496" v="3923"/>
          <ac:spMkLst>
            <pc:docMk/>
            <pc:sldMk cId="666260436" sldId="260"/>
            <ac:spMk id="22" creationId="{333E11DF-FEAF-53A2-98A7-BE35DDEFDF80}"/>
          </ac:spMkLst>
        </pc:spChg>
        <pc:spChg chg="del mod">
          <ac:chgData name="TAMADOR KHALIL MANSOOR ALDOWMA" userId="964578ac-e170-431d-9f6d-f26d3beecf5b" providerId="ADAL" clId="{F6DDEFAE-E02C-4A0F-8EDB-DAF8AB7026E5}" dt="2025-09-17T09:24:58.236" v="3922" actId="478"/>
          <ac:spMkLst>
            <pc:docMk/>
            <pc:sldMk cId="666260436" sldId="260"/>
            <ac:spMk id="23" creationId="{D0B94776-F4A0-6763-00D6-29EE1BEAC15D}"/>
          </ac:spMkLst>
        </pc:spChg>
        <pc:spChg chg="add del mod">
          <ac:chgData name="TAMADOR KHALIL MANSOOR ALDOWMA" userId="964578ac-e170-431d-9f6d-f26d3beecf5b" providerId="ADAL" clId="{F6DDEFAE-E02C-4A0F-8EDB-DAF8AB7026E5}" dt="2025-09-17T09:24:58.236" v="3922" actId="478"/>
          <ac:spMkLst>
            <pc:docMk/>
            <pc:sldMk cId="666260436" sldId="260"/>
            <ac:spMk id="24" creationId="{4EB111F7-7EA5-2C02-3261-B33FED041E2F}"/>
          </ac:spMkLst>
        </pc:spChg>
        <pc:spChg chg="add del mod ord">
          <ac:chgData name="TAMADOR KHALIL MANSOOR ALDOWMA" userId="964578ac-e170-431d-9f6d-f26d3beecf5b" providerId="ADAL" clId="{F6DDEFAE-E02C-4A0F-8EDB-DAF8AB7026E5}" dt="2025-09-17T09:24:58.236" v="3922" actId="478"/>
          <ac:spMkLst>
            <pc:docMk/>
            <pc:sldMk cId="666260436" sldId="260"/>
            <ac:spMk id="25" creationId="{6B7088E6-DAAD-3E61-9AB4-FF4D3836B618}"/>
          </ac:spMkLst>
        </pc:spChg>
        <pc:spChg chg="add mod">
          <ac:chgData name="TAMADOR KHALIL MANSOOR ALDOWMA" userId="964578ac-e170-431d-9f6d-f26d3beecf5b" providerId="ADAL" clId="{F6DDEFAE-E02C-4A0F-8EDB-DAF8AB7026E5}" dt="2025-09-15T07:49:41.899" v="2033"/>
          <ac:spMkLst>
            <pc:docMk/>
            <pc:sldMk cId="666260436" sldId="260"/>
            <ac:spMk id="26" creationId="{A2D9E0B1-EB64-718C-8727-9C5E71EEE1F5}"/>
          </ac:spMkLst>
        </pc:spChg>
        <pc:spChg chg="add mod">
          <ac:chgData name="TAMADOR KHALIL MANSOOR ALDOWMA" userId="964578ac-e170-431d-9f6d-f26d3beecf5b" providerId="ADAL" clId="{F6DDEFAE-E02C-4A0F-8EDB-DAF8AB7026E5}" dt="2025-09-17T12:41:36.862" v="3982" actId="1076"/>
          <ac:spMkLst>
            <pc:docMk/>
            <pc:sldMk cId="666260436" sldId="260"/>
            <ac:spMk id="27" creationId="{845B87BA-7307-60BE-9ABF-9D45241336D1}"/>
          </ac:spMkLst>
        </pc:spChg>
        <pc:spChg chg="add mod">
          <ac:chgData name="TAMADOR KHALIL MANSOOR ALDOWMA" userId="964578ac-e170-431d-9f6d-f26d3beecf5b" providerId="ADAL" clId="{F6DDEFAE-E02C-4A0F-8EDB-DAF8AB7026E5}" dt="2025-09-17T09:26:32.268" v="3946" actId="1076"/>
          <ac:spMkLst>
            <pc:docMk/>
            <pc:sldMk cId="666260436" sldId="260"/>
            <ac:spMk id="28" creationId="{1E91CCBD-DF1E-3843-CD1E-8C489BD06667}"/>
          </ac:spMkLst>
        </pc:spChg>
        <pc:spChg chg="add mod">
          <ac:chgData name="TAMADOR KHALIL MANSOOR ALDOWMA" userId="964578ac-e170-431d-9f6d-f26d3beecf5b" providerId="ADAL" clId="{F6DDEFAE-E02C-4A0F-8EDB-DAF8AB7026E5}" dt="2025-09-17T09:25:11.496" v="3923"/>
          <ac:spMkLst>
            <pc:docMk/>
            <pc:sldMk cId="666260436" sldId="260"/>
            <ac:spMk id="29" creationId="{6D4FD800-F698-A7E0-77D1-B16827D0C53C}"/>
          </ac:spMkLst>
        </pc:spChg>
        <pc:spChg chg="add mod">
          <ac:chgData name="TAMADOR KHALIL MANSOOR ALDOWMA" userId="964578ac-e170-431d-9f6d-f26d3beecf5b" providerId="ADAL" clId="{F6DDEFAE-E02C-4A0F-8EDB-DAF8AB7026E5}" dt="2025-09-15T10:54:04.016" v="2949"/>
          <ac:spMkLst>
            <pc:docMk/>
            <pc:sldMk cId="666260436" sldId="260"/>
            <ac:spMk id="30" creationId="{CB7A54D9-ED58-6B73-6903-C77236932AA1}"/>
          </ac:spMkLst>
        </pc:spChg>
        <pc:spChg chg="add del mod">
          <ac:chgData name="TAMADOR KHALIL MANSOOR ALDOWMA" userId="964578ac-e170-431d-9f6d-f26d3beecf5b" providerId="ADAL" clId="{F6DDEFAE-E02C-4A0F-8EDB-DAF8AB7026E5}" dt="2025-09-17T09:24:58.236" v="3922" actId="478"/>
          <ac:spMkLst>
            <pc:docMk/>
            <pc:sldMk cId="666260436" sldId="260"/>
            <ac:spMk id="32" creationId="{65E75684-B398-DD75-0E60-DE23C5BA46B3}"/>
          </ac:spMkLst>
        </pc:spChg>
        <pc:spChg chg="add mod">
          <ac:chgData name="TAMADOR KHALIL MANSOOR ALDOWMA" userId="964578ac-e170-431d-9f6d-f26d3beecf5b" providerId="ADAL" clId="{F6DDEFAE-E02C-4A0F-8EDB-DAF8AB7026E5}" dt="2025-09-17T09:25:50.470" v="3928" actId="1076"/>
          <ac:spMkLst>
            <pc:docMk/>
            <pc:sldMk cId="666260436" sldId="260"/>
            <ac:spMk id="35" creationId="{637E7453-9C41-B8E0-DCEB-B27573783914}"/>
          </ac:spMkLst>
        </pc:spChg>
        <pc:spChg chg="mod">
          <ac:chgData name="TAMADOR KHALIL MANSOOR ALDOWMA" userId="964578ac-e170-431d-9f6d-f26d3beecf5b" providerId="ADAL" clId="{F6DDEFAE-E02C-4A0F-8EDB-DAF8AB7026E5}" dt="2025-09-17T09:26:17.815" v="3944" actId="1076"/>
          <ac:spMkLst>
            <pc:docMk/>
            <pc:sldMk cId="666260436" sldId="260"/>
            <ac:spMk id="36" creationId="{4EE2912A-6A05-FC54-CBC1-98136B297607}"/>
          </ac:spMkLst>
        </pc:spChg>
        <pc:spChg chg="add mod">
          <ac:chgData name="TAMADOR KHALIL MANSOOR ALDOWMA" userId="964578ac-e170-431d-9f6d-f26d3beecf5b" providerId="ADAL" clId="{F6DDEFAE-E02C-4A0F-8EDB-DAF8AB7026E5}" dt="2025-09-17T09:25:11.496" v="3923"/>
          <ac:spMkLst>
            <pc:docMk/>
            <pc:sldMk cId="666260436" sldId="260"/>
            <ac:spMk id="37" creationId="{8402041A-7C29-C37A-96BB-8DE707253846}"/>
          </ac:spMkLst>
        </pc:spChg>
        <pc:spChg chg="add mod">
          <ac:chgData name="TAMADOR KHALIL MANSOOR ALDOWMA" userId="964578ac-e170-431d-9f6d-f26d3beecf5b" providerId="ADAL" clId="{F6DDEFAE-E02C-4A0F-8EDB-DAF8AB7026E5}" dt="2025-09-17T09:27:47.070" v="3950" actId="207"/>
          <ac:spMkLst>
            <pc:docMk/>
            <pc:sldMk cId="666260436" sldId="260"/>
            <ac:spMk id="40" creationId="{34EF9552-6CC0-1794-0320-62DBBD793504}"/>
          </ac:spMkLst>
        </pc:spChg>
        <pc:spChg chg="add mod">
          <ac:chgData name="TAMADOR KHALIL MANSOOR ALDOWMA" userId="964578ac-e170-431d-9f6d-f26d3beecf5b" providerId="ADAL" clId="{F6DDEFAE-E02C-4A0F-8EDB-DAF8AB7026E5}" dt="2025-09-17T09:27:53.440" v="3951" actId="207"/>
          <ac:spMkLst>
            <pc:docMk/>
            <pc:sldMk cId="666260436" sldId="260"/>
            <ac:spMk id="41" creationId="{5AC6803D-B672-0CF9-3E66-4C1FA9D3CE42}"/>
          </ac:spMkLst>
        </pc:spChg>
        <pc:spChg chg="mod">
          <ac:chgData name="TAMADOR KHALIL MANSOOR ALDOWMA" userId="964578ac-e170-431d-9f6d-f26d3beecf5b" providerId="ADAL" clId="{F6DDEFAE-E02C-4A0F-8EDB-DAF8AB7026E5}" dt="2025-09-17T09:26:49.821" v="3949" actId="1076"/>
          <ac:spMkLst>
            <pc:docMk/>
            <pc:sldMk cId="666260436" sldId="260"/>
            <ac:spMk id="42" creationId="{0AEEFF71-B29E-6752-55C4-F660398F7873}"/>
          </ac:spMkLst>
        </pc:spChg>
        <pc:picChg chg="mod">
          <ac:chgData name="TAMADOR KHALIL MANSOOR ALDOWMA" userId="964578ac-e170-431d-9f6d-f26d3beecf5b" providerId="ADAL" clId="{F6DDEFAE-E02C-4A0F-8EDB-DAF8AB7026E5}" dt="2025-09-17T20:12:54.639" v="4017" actId="1035"/>
          <ac:picMkLst>
            <pc:docMk/>
            <pc:sldMk cId="666260436" sldId="260"/>
            <ac:picMk id="11" creationId="{DC490CCE-25BF-EB5A-C48A-78D69ED0E303}"/>
          </ac:picMkLst>
        </pc:picChg>
        <pc:cxnChg chg="mod">
          <ac:chgData name="TAMADOR KHALIL MANSOOR ALDOWMA" userId="964578ac-e170-431d-9f6d-f26d3beecf5b" providerId="ADAL" clId="{F6DDEFAE-E02C-4A0F-8EDB-DAF8AB7026E5}" dt="2025-09-17T09:25:39.681" v="3927" actId="14100"/>
          <ac:cxnSpMkLst>
            <pc:docMk/>
            <pc:sldMk cId="666260436" sldId="260"/>
            <ac:cxnSpMk id="21" creationId="{CD973154-12D6-6440-A608-A60E11069486}"/>
          </ac:cxnSpMkLst>
        </pc:cxnChg>
      </pc:sldChg>
      <pc:sldChg chg="addSp delSp modSp new mod ord">
        <pc:chgData name="TAMADOR KHALIL MANSOOR ALDOWMA" userId="964578ac-e170-431d-9f6d-f26d3beecf5b" providerId="ADAL" clId="{F6DDEFAE-E02C-4A0F-8EDB-DAF8AB7026E5}" dt="2025-09-15T07:02:42.849" v="1740" actId="120"/>
        <pc:sldMkLst>
          <pc:docMk/>
          <pc:sldMk cId="2838067641" sldId="261"/>
        </pc:sldMkLst>
        <pc:spChg chg="add mod">
          <ac:chgData name="TAMADOR KHALIL MANSOOR ALDOWMA" userId="964578ac-e170-431d-9f6d-f26d3beecf5b" providerId="ADAL" clId="{F6DDEFAE-E02C-4A0F-8EDB-DAF8AB7026E5}" dt="2025-09-15T07:02:42.849" v="1740" actId="120"/>
          <ac:spMkLst>
            <pc:docMk/>
            <pc:sldMk cId="2838067641" sldId="261"/>
            <ac:spMk id="2" creationId="{E972CCE8-FD22-1151-2AE9-5DA6F3B2BD6F}"/>
          </ac:spMkLst>
        </pc:spChg>
        <pc:spChg chg="add mod">
          <ac:chgData name="TAMADOR KHALIL MANSOOR ALDOWMA" userId="964578ac-e170-431d-9f6d-f26d3beecf5b" providerId="ADAL" clId="{F6DDEFAE-E02C-4A0F-8EDB-DAF8AB7026E5}" dt="2025-09-15T07:02:27.659" v="1728" actId="1076"/>
          <ac:spMkLst>
            <pc:docMk/>
            <pc:sldMk cId="2838067641" sldId="261"/>
            <ac:spMk id="8" creationId="{6EF57C57-E8B5-B307-6944-6BF7EBC04648}"/>
          </ac:spMkLst>
        </pc:spChg>
        <pc:spChg chg="add mod">
          <ac:chgData name="TAMADOR KHALIL MANSOOR ALDOWMA" userId="964578ac-e170-431d-9f6d-f26d3beecf5b" providerId="ADAL" clId="{F6DDEFAE-E02C-4A0F-8EDB-DAF8AB7026E5}" dt="2025-09-15T04:23:16.398" v="449"/>
          <ac:spMkLst>
            <pc:docMk/>
            <pc:sldMk cId="2838067641" sldId="261"/>
            <ac:spMk id="10" creationId="{19F2FC8E-0641-853D-F06C-3770A68B0FD3}"/>
          </ac:spMkLst>
        </pc:spChg>
        <pc:spChg chg="add mod">
          <ac:chgData name="TAMADOR KHALIL MANSOOR ALDOWMA" userId="964578ac-e170-431d-9f6d-f26d3beecf5b" providerId="ADAL" clId="{F6DDEFAE-E02C-4A0F-8EDB-DAF8AB7026E5}" dt="2025-09-15T04:23:16.398" v="449"/>
          <ac:spMkLst>
            <pc:docMk/>
            <pc:sldMk cId="2838067641" sldId="261"/>
            <ac:spMk id="11" creationId="{2CFD1C0F-7346-7C3F-2B8C-B1C2F977A653}"/>
          </ac:spMkLst>
        </pc:spChg>
        <pc:spChg chg="add mod">
          <ac:chgData name="TAMADOR KHALIL MANSOOR ALDOWMA" userId="964578ac-e170-431d-9f6d-f26d3beecf5b" providerId="ADAL" clId="{F6DDEFAE-E02C-4A0F-8EDB-DAF8AB7026E5}" dt="2025-09-15T04:23:16.398" v="449"/>
          <ac:spMkLst>
            <pc:docMk/>
            <pc:sldMk cId="2838067641" sldId="261"/>
            <ac:spMk id="12" creationId="{4B1BDBF4-FE5D-6586-615A-471E829024BF}"/>
          </ac:spMkLst>
        </pc:spChg>
        <pc:spChg chg="add mod">
          <ac:chgData name="TAMADOR KHALIL MANSOOR ALDOWMA" userId="964578ac-e170-431d-9f6d-f26d3beecf5b" providerId="ADAL" clId="{F6DDEFAE-E02C-4A0F-8EDB-DAF8AB7026E5}" dt="2025-09-15T04:23:16.398" v="449"/>
          <ac:spMkLst>
            <pc:docMk/>
            <pc:sldMk cId="2838067641" sldId="261"/>
            <ac:spMk id="13" creationId="{5FCECBA4-6A86-632D-F4CC-95831EBA08F4}"/>
          </ac:spMkLst>
        </pc:spChg>
        <pc:spChg chg="add mod">
          <ac:chgData name="TAMADOR KHALIL MANSOOR ALDOWMA" userId="964578ac-e170-431d-9f6d-f26d3beecf5b" providerId="ADAL" clId="{F6DDEFAE-E02C-4A0F-8EDB-DAF8AB7026E5}" dt="2025-09-15T04:23:16.398" v="449"/>
          <ac:spMkLst>
            <pc:docMk/>
            <pc:sldMk cId="2838067641" sldId="261"/>
            <ac:spMk id="14" creationId="{9F097DB6-1094-52C0-2612-ECD4B7D7ECD8}"/>
          </ac:spMkLst>
        </pc:spChg>
        <pc:spChg chg="add mod">
          <ac:chgData name="TAMADOR KHALIL MANSOOR ALDOWMA" userId="964578ac-e170-431d-9f6d-f26d3beecf5b" providerId="ADAL" clId="{F6DDEFAE-E02C-4A0F-8EDB-DAF8AB7026E5}" dt="2025-09-15T04:23:16.398" v="449"/>
          <ac:spMkLst>
            <pc:docMk/>
            <pc:sldMk cId="2838067641" sldId="261"/>
            <ac:spMk id="15" creationId="{0E7DCCAD-E150-4A51-0067-18D281D6706B}"/>
          </ac:spMkLst>
        </pc:spChg>
        <pc:spChg chg="add mod">
          <ac:chgData name="TAMADOR KHALIL MANSOOR ALDOWMA" userId="964578ac-e170-431d-9f6d-f26d3beecf5b" providerId="ADAL" clId="{F6DDEFAE-E02C-4A0F-8EDB-DAF8AB7026E5}" dt="2025-09-15T04:23:16.398" v="449"/>
          <ac:spMkLst>
            <pc:docMk/>
            <pc:sldMk cId="2838067641" sldId="261"/>
            <ac:spMk id="16" creationId="{B139C798-8C0B-AAD6-C4E1-8A8BBD871C72}"/>
          </ac:spMkLst>
        </pc:spChg>
        <pc:spChg chg="add mod">
          <ac:chgData name="TAMADOR KHALIL MANSOOR ALDOWMA" userId="964578ac-e170-431d-9f6d-f26d3beecf5b" providerId="ADAL" clId="{F6DDEFAE-E02C-4A0F-8EDB-DAF8AB7026E5}" dt="2025-09-15T04:23:16.398" v="449"/>
          <ac:spMkLst>
            <pc:docMk/>
            <pc:sldMk cId="2838067641" sldId="261"/>
            <ac:spMk id="17" creationId="{A4C7C287-2A95-F2EE-687F-9C29331B07FF}"/>
          </ac:spMkLst>
        </pc:spChg>
      </pc:sldChg>
      <pc:sldChg chg="addSp delSp modSp new mod">
        <pc:chgData name="TAMADOR KHALIL MANSOOR ALDOWMA" userId="964578ac-e170-431d-9f6d-f26d3beecf5b" providerId="ADAL" clId="{F6DDEFAE-E02C-4A0F-8EDB-DAF8AB7026E5}" dt="2025-09-15T11:21:56.094" v="3174" actId="1035"/>
        <pc:sldMkLst>
          <pc:docMk/>
          <pc:sldMk cId="3078187671" sldId="262"/>
        </pc:sldMkLst>
        <pc:spChg chg="add mod">
          <ac:chgData name="TAMADOR KHALIL MANSOOR ALDOWMA" userId="964578ac-e170-431d-9f6d-f26d3beecf5b" providerId="ADAL" clId="{F6DDEFAE-E02C-4A0F-8EDB-DAF8AB7026E5}" dt="2025-09-15T07:50:50.881" v="2042"/>
          <ac:spMkLst>
            <pc:docMk/>
            <pc:sldMk cId="3078187671" sldId="262"/>
            <ac:spMk id="3" creationId="{560C4E1D-5EF2-16FE-574B-AA5C3541972E}"/>
          </ac:spMkLst>
        </pc:spChg>
        <pc:spChg chg="add mod">
          <ac:chgData name="TAMADOR KHALIL MANSOOR ALDOWMA" userId="964578ac-e170-431d-9f6d-f26d3beecf5b" providerId="ADAL" clId="{F6DDEFAE-E02C-4A0F-8EDB-DAF8AB7026E5}" dt="2025-09-15T10:54:05.981" v="2950"/>
          <ac:spMkLst>
            <pc:docMk/>
            <pc:sldMk cId="3078187671" sldId="262"/>
            <ac:spMk id="4" creationId="{F117B124-2F55-EAE5-DE37-A7EDCFEB6A20}"/>
          </ac:spMkLst>
        </pc:spChg>
        <pc:spChg chg="add mod ord">
          <ac:chgData name="TAMADOR KHALIL MANSOOR ALDOWMA" userId="964578ac-e170-431d-9f6d-f26d3beecf5b" providerId="ADAL" clId="{F6DDEFAE-E02C-4A0F-8EDB-DAF8AB7026E5}" dt="2025-09-15T07:51:05.311" v="2045" actId="1076"/>
          <ac:spMkLst>
            <pc:docMk/>
            <pc:sldMk cId="3078187671" sldId="262"/>
            <ac:spMk id="6" creationId="{C8BDFFC6-1AC8-6E80-3931-16D9B817CCDB}"/>
          </ac:spMkLst>
        </pc:spChg>
        <pc:spChg chg="add mod">
          <ac:chgData name="TAMADOR KHALIL MANSOOR ALDOWMA" userId="964578ac-e170-431d-9f6d-f26d3beecf5b" providerId="ADAL" clId="{F6DDEFAE-E02C-4A0F-8EDB-DAF8AB7026E5}" dt="2025-09-15T07:51:30.893" v="2049" actId="1036"/>
          <ac:spMkLst>
            <pc:docMk/>
            <pc:sldMk cId="3078187671" sldId="262"/>
            <ac:spMk id="7" creationId="{C2CB52F2-29E5-0B01-9345-A516F46DB85B}"/>
          </ac:spMkLst>
        </pc:spChg>
        <pc:spChg chg="add mod">
          <ac:chgData name="TAMADOR KHALIL MANSOOR ALDOWMA" userId="964578ac-e170-431d-9f6d-f26d3beecf5b" providerId="ADAL" clId="{F6DDEFAE-E02C-4A0F-8EDB-DAF8AB7026E5}" dt="2025-09-15T07:51:26.678" v="2048" actId="1076"/>
          <ac:spMkLst>
            <pc:docMk/>
            <pc:sldMk cId="3078187671" sldId="262"/>
            <ac:spMk id="9" creationId="{D7D52632-665A-2E80-193E-148209E078D1}"/>
          </ac:spMkLst>
        </pc:spChg>
        <pc:spChg chg="add mod">
          <ac:chgData name="TAMADOR KHALIL MANSOOR ALDOWMA" userId="964578ac-e170-431d-9f6d-f26d3beecf5b" providerId="ADAL" clId="{F6DDEFAE-E02C-4A0F-8EDB-DAF8AB7026E5}" dt="2025-09-15T04:51:39.711" v="827" actId="1076"/>
          <ac:spMkLst>
            <pc:docMk/>
            <pc:sldMk cId="3078187671" sldId="262"/>
            <ac:spMk id="11" creationId="{0A05EA6A-97C4-C0B0-87C2-3C8D88A99336}"/>
          </ac:spMkLst>
        </pc:spChg>
        <pc:spChg chg="mod">
          <ac:chgData name="TAMADOR KHALIL MANSOOR ALDOWMA" userId="964578ac-e170-431d-9f6d-f26d3beecf5b" providerId="ADAL" clId="{F6DDEFAE-E02C-4A0F-8EDB-DAF8AB7026E5}" dt="2025-09-15T11:21:56.094" v="3174" actId="1035"/>
          <ac:spMkLst>
            <pc:docMk/>
            <pc:sldMk cId="3078187671" sldId="262"/>
            <ac:spMk id="12" creationId="{2AE3C513-9CE1-A05D-810E-B256B48A8AAD}"/>
          </ac:spMkLst>
        </pc:spChg>
        <pc:spChg chg="mod">
          <ac:chgData name="TAMADOR KHALIL MANSOOR ALDOWMA" userId="964578ac-e170-431d-9f6d-f26d3beecf5b" providerId="ADAL" clId="{F6DDEFAE-E02C-4A0F-8EDB-DAF8AB7026E5}" dt="2025-09-15T04:24:44.427" v="468"/>
          <ac:spMkLst>
            <pc:docMk/>
            <pc:sldMk cId="3078187671" sldId="262"/>
            <ac:spMk id="16" creationId="{86A89EE7-9EE8-87DE-5122-5D6AB7B30591}"/>
          </ac:spMkLst>
        </pc:spChg>
        <pc:spChg chg="add mod">
          <ac:chgData name="TAMADOR KHALIL MANSOOR ALDOWMA" userId="964578ac-e170-431d-9f6d-f26d3beecf5b" providerId="ADAL" clId="{F6DDEFAE-E02C-4A0F-8EDB-DAF8AB7026E5}" dt="2025-09-15T07:12:29.926" v="1860" actId="1076"/>
          <ac:spMkLst>
            <pc:docMk/>
            <pc:sldMk cId="3078187671" sldId="262"/>
            <ac:spMk id="17" creationId="{C189C542-FADC-24B6-20BD-97B1439D258C}"/>
          </ac:spMkLst>
        </pc:spChg>
        <pc:spChg chg="add mod">
          <ac:chgData name="TAMADOR KHALIL MANSOOR ALDOWMA" userId="964578ac-e170-431d-9f6d-f26d3beecf5b" providerId="ADAL" clId="{F6DDEFAE-E02C-4A0F-8EDB-DAF8AB7026E5}" dt="2025-09-15T04:34:30.338" v="555" actId="1035"/>
          <ac:spMkLst>
            <pc:docMk/>
            <pc:sldMk cId="3078187671" sldId="262"/>
            <ac:spMk id="18" creationId="{6C7E1008-9BD7-82CA-9749-12436FBC021B}"/>
          </ac:spMkLst>
        </pc:spChg>
        <pc:spChg chg="add mod">
          <ac:chgData name="TAMADOR KHALIL MANSOOR ALDOWMA" userId="964578ac-e170-431d-9f6d-f26d3beecf5b" providerId="ADAL" clId="{F6DDEFAE-E02C-4A0F-8EDB-DAF8AB7026E5}" dt="2025-09-15T04:39:10.214" v="610" actId="404"/>
          <ac:spMkLst>
            <pc:docMk/>
            <pc:sldMk cId="3078187671" sldId="262"/>
            <ac:spMk id="28" creationId="{18011BD7-27E2-B8FE-5BFB-3ADFD76B5794}"/>
          </ac:spMkLst>
        </pc:spChg>
        <pc:spChg chg="add mod">
          <ac:chgData name="TAMADOR KHALIL MANSOOR ALDOWMA" userId="964578ac-e170-431d-9f6d-f26d3beecf5b" providerId="ADAL" clId="{F6DDEFAE-E02C-4A0F-8EDB-DAF8AB7026E5}" dt="2025-09-15T04:39:22.538" v="620" actId="14100"/>
          <ac:spMkLst>
            <pc:docMk/>
            <pc:sldMk cId="3078187671" sldId="262"/>
            <ac:spMk id="29" creationId="{3066BD97-B9CA-C6CE-9446-5D046F9D73B0}"/>
          </ac:spMkLst>
        </pc:spChg>
        <pc:spChg chg="add mod">
          <ac:chgData name="TAMADOR KHALIL MANSOOR ALDOWMA" userId="964578ac-e170-431d-9f6d-f26d3beecf5b" providerId="ADAL" clId="{F6DDEFAE-E02C-4A0F-8EDB-DAF8AB7026E5}" dt="2025-09-15T07:12:38.313" v="1861" actId="1076"/>
          <ac:spMkLst>
            <pc:docMk/>
            <pc:sldMk cId="3078187671" sldId="262"/>
            <ac:spMk id="30" creationId="{3717EAB5-7896-66D7-3CDF-143D91C3E3C7}"/>
          </ac:spMkLst>
        </pc:spChg>
        <pc:grpChg chg="mod">
          <ac:chgData name="TAMADOR KHALIL MANSOOR ALDOWMA" userId="964578ac-e170-431d-9f6d-f26d3beecf5b" providerId="ADAL" clId="{F6DDEFAE-E02C-4A0F-8EDB-DAF8AB7026E5}" dt="2025-09-15T04:34:45.265" v="559" actId="1038"/>
          <ac:grpSpMkLst>
            <pc:docMk/>
            <pc:sldMk cId="3078187671" sldId="262"/>
            <ac:grpSpMk id="14" creationId="{EF3DCE25-F3B0-34E1-3D87-DD0DA24A76BC}"/>
          </ac:grpSpMkLst>
        </pc:grpChg>
        <pc:grpChg chg="mod">
          <ac:chgData name="TAMADOR KHALIL MANSOOR ALDOWMA" userId="964578ac-e170-431d-9f6d-f26d3beecf5b" providerId="ADAL" clId="{F6DDEFAE-E02C-4A0F-8EDB-DAF8AB7026E5}" dt="2025-09-15T04:34:56.629" v="561" actId="1036"/>
          <ac:grpSpMkLst>
            <pc:docMk/>
            <pc:sldMk cId="3078187671" sldId="262"/>
            <ac:grpSpMk id="19" creationId="{F1640EF7-F7E3-E9AE-7C93-05BF7FF43030}"/>
          </ac:grpSpMkLst>
        </pc:grpChg>
        <pc:picChg chg="mod">
          <ac:chgData name="TAMADOR KHALIL MANSOOR ALDOWMA" userId="964578ac-e170-431d-9f6d-f26d3beecf5b" providerId="ADAL" clId="{F6DDEFAE-E02C-4A0F-8EDB-DAF8AB7026E5}" dt="2025-09-15T07:51:21.872" v="2047" actId="1076"/>
          <ac:picMkLst>
            <pc:docMk/>
            <pc:sldMk cId="3078187671" sldId="262"/>
            <ac:picMk id="8" creationId="{68497D2E-71C4-7C2F-941B-C772FEF4DAE0}"/>
          </ac:picMkLst>
        </pc:picChg>
        <pc:picChg chg="mod">
          <ac:chgData name="TAMADOR KHALIL MANSOOR ALDOWMA" userId="964578ac-e170-431d-9f6d-f26d3beecf5b" providerId="ADAL" clId="{F6DDEFAE-E02C-4A0F-8EDB-DAF8AB7026E5}" dt="2025-09-15T07:13:06.269" v="1863" actId="14100"/>
          <ac:picMkLst>
            <pc:docMk/>
            <pc:sldMk cId="3078187671" sldId="262"/>
            <ac:picMk id="13" creationId="{FA8234E0-F7A8-85A1-08A6-D891286BE7FB}"/>
          </ac:picMkLst>
        </pc:picChg>
        <pc:picChg chg="add mod">
          <ac:chgData name="TAMADOR KHALIL MANSOOR ALDOWMA" userId="964578ac-e170-431d-9f6d-f26d3beecf5b" providerId="ADAL" clId="{F6DDEFAE-E02C-4A0F-8EDB-DAF8AB7026E5}" dt="2025-09-15T04:39:29.922" v="622" actId="1076"/>
          <ac:picMkLst>
            <pc:docMk/>
            <pc:sldMk cId="3078187671" sldId="262"/>
            <ac:picMk id="27" creationId="{B229E968-2C5B-015C-F992-FD37A3953A4B}"/>
          </ac:picMkLst>
        </pc:picChg>
      </pc:sldChg>
      <pc:sldChg chg="addSp delSp modSp new mod addAnim delAnim modAnim">
        <pc:chgData name="TAMADOR KHALIL MANSOOR ALDOWMA" userId="964578ac-e170-431d-9f6d-f26d3beecf5b" providerId="ADAL" clId="{F6DDEFAE-E02C-4A0F-8EDB-DAF8AB7026E5}" dt="2025-09-15T11:23:21.139" v="3179" actId="207"/>
        <pc:sldMkLst>
          <pc:docMk/>
          <pc:sldMk cId="1485007288" sldId="263"/>
        </pc:sldMkLst>
        <pc:spChg chg="add mod ord">
          <ac:chgData name="TAMADOR KHALIL MANSOOR ALDOWMA" userId="964578ac-e170-431d-9f6d-f26d3beecf5b" providerId="ADAL" clId="{F6DDEFAE-E02C-4A0F-8EDB-DAF8AB7026E5}" dt="2025-09-15T07:52:49.391" v="2061" actId="167"/>
          <ac:spMkLst>
            <pc:docMk/>
            <pc:sldMk cId="1485007288" sldId="263"/>
            <ac:spMk id="3" creationId="{271E96F0-23A6-D560-27D3-D28F92D2D031}"/>
          </ac:spMkLst>
        </pc:spChg>
        <pc:spChg chg="add mod">
          <ac:chgData name="TAMADOR KHALIL MANSOOR ALDOWMA" userId="964578ac-e170-431d-9f6d-f26d3beecf5b" providerId="ADAL" clId="{F6DDEFAE-E02C-4A0F-8EDB-DAF8AB7026E5}" dt="2025-09-15T10:54:08.337" v="2951"/>
          <ac:spMkLst>
            <pc:docMk/>
            <pc:sldMk cId="1485007288" sldId="263"/>
            <ac:spMk id="4" creationId="{1BFC2467-E4F8-A60B-1313-2783B15C47D3}"/>
          </ac:spMkLst>
        </pc:spChg>
        <pc:spChg chg="add del mod">
          <ac:chgData name="TAMADOR KHALIL MANSOOR ALDOWMA" userId="964578ac-e170-431d-9f6d-f26d3beecf5b" providerId="ADAL" clId="{F6DDEFAE-E02C-4A0F-8EDB-DAF8AB7026E5}" dt="2025-09-15T08:15:23.520" v="2320" actId="1036"/>
          <ac:spMkLst>
            <pc:docMk/>
            <pc:sldMk cId="1485007288" sldId="263"/>
            <ac:spMk id="7" creationId="{0C2D35AE-2001-21B5-8BE4-25F52082D377}"/>
          </ac:spMkLst>
        </pc:spChg>
        <pc:spChg chg="add mod">
          <ac:chgData name="TAMADOR KHALIL MANSOOR ALDOWMA" userId="964578ac-e170-431d-9f6d-f26d3beecf5b" providerId="ADAL" clId="{F6DDEFAE-E02C-4A0F-8EDB-DAF8AB7026E5}" dt="2025-09-15T11:23:13.434" v="3175" actId="208"/>
          <ac:spMkLst>
            <pc:docMk/>
            <pc:sldMk cId="1485007288" sldId="263"/>
            <ac:spMk id="21" creationId="{D7DD33A6-4824-E658-7B9F-BB0159670FEF}"/>
          </ac:spMkLst>
        </pc:spChg>
        <pc:spChg chg="add mod">
          <ac:chgData name="TAMADOR KHALIL MANSOOR ALDOWMA" userId="964578ac-e170-431d-9f6d-f26d3beecf5b" providerId="ADAL" clId="{F6DDEFAE-E02C-4A0F-8EDB-DAF8AB7026E5}" dt="2025-09-15T11:23:21.139" v="3179" actId="207"/>
          <ac:spMkLst>
            <pc:docMk/>
            <pc:sldMk cId="1485007288" sldId="263"/>
            <ac:spMk id="22" creationId="{702B4ECE-D67B-D20C-D6C2-B26E80E507AC}"/>
          </ac:spMkLst>
        </pc:spChg>
        <pc:spChg chg="add mod">
          <ac:chgData name="TAMADOR KHALIL MANSOOR ALDOWMA" userId="964578ac-e170-431d-9f6d-f26d3beecf5b" providerId="ADAL" clId="{F6DDEFAE-E02C-4A0F-8EDB-DAF8AB7026E5}" dt="2025-09-15T08:15:40.451" v="2324" actId="1076"/>
          <ac:spMkLst>
            <pc:docMk/>
            <pc:sldMk cId="1485007288" sldId="263"/>
            <ac:spMk id="23" creationId="{030E53A0-EB86-B116-FD69-0EBB8155B3A7}"/>
          </ac:spMkLst>
        </pc:spChg>
        <pc:spChg chg="add mod">
          <ac:chgData name="TAMADOR KHALIL MANSOOR ALDOWMA" userId="964578ac-e170-431d-9f6d-f26d3beecf5b" providerId="ADAL" clId="{F6DDEFAE-E02C-4A0F-8EDB-DAF8AB7026E5}" dt="2025-09-15T08:15:15.261" v="2302" actId="1036"/>
          <ac:spMkLst>
            <pc:docMk/>
            <pc:sldMk cId="1485007288" sldId="263"/>
            <ac:spMk id="24" creationId="{01EBCC0A-B561-893F-A5F2-A98B5182805E}"/>
          </ac:spMkLst>
        </pc:spChg>
        <pc:spChg chg="add mod">
          <ac:chgData name="TAMADOR KHALIL MANSOOR ALDOWMA" userId="964578ac-e170-431d-9f6d-f26d3beecf5b" providerId="ADAL" clId="{F6DDEFAE-E02C-4A0F-8EDB-DAF8AB7026E5}" dt="2025-09-15T08:15:07.987" v="2290" actId="1076"/>
          <ac:spMkLst>
            <pc:docMk/>
            <pc:sldMk cId="1485007288" sldId="263"/>
            <ac:spMk id="26" creationId="{BB73475B-4CAC-318A-3C24-89FC9320724F}"/>
          </ac:spMkLst>
        </pc:spChg>
        <pc:spChg chg="add mod ord">
          <ac:chgData name="TAMADOR KHALIL MANSOOR ALDOWMA" userId="964578ac-e170-431d-9f6d-f26d3beecf5b" providerId="ADAL" clId="{F6DDEFAE-E02C-4A0F-8EDB-DAF8AB7026E5}" dt="2025-09-15T07:52:11.198" v="2060" actId="1076"/>
          <ac:spMkLst>
            <pc:docMk/>
            <pc:sldMk cId="1485007288" sldId="263"/>
            <ac:spMk id="28" creationId="{C07DCF5A-1F17-DBA7-9C5D-23EEFE37C853}"/>
          </ac:spMkLst>
        </pc:spChg>
        <pc:picChg chg="add mod modCrop">
          <ac:chgData name="TAMADOR KHALIL MANSOOR ALDOWMA" userId="964578ac-e170-431d-9f6d-f26d3beecf5b" providerId="ADAL" clId="{F6DDEFAE-E02C-4A0F-8EDB-DAF8AB7026E5}" dt="2025-09-15T08:15:10.718" v="2296" actId="1036"/>
          <ac:picMkLst>
            <pc:docMk/>
            <pc:sldMk cId="1485007288" sldId="263"/>
            <ac:picMk id="14" creationId="{A1B3D97F-4AFF-CB3D-1DCF-7A030967E1FC}"/>
          </ac:picMkLst>
        </pc:picChg>
        <pc:picChg chg="add del mod">
          <ac:chgData name="TAMADOR KHALIL MANSOOR ALDOWMA" userId="964578ac-e170-431d-9f6d-f26d3beecf5b" providerId="ADAL" clId="{F6DDEFAE-E02C-4A0F-8EDB-DAF8AB7026E5}" dt="2025-09-15T08:15:36.921" v="2323" actId="1076"/>
          <ac:picMkLst>
            <pc:docMk/>
            <pc:sldMk cId="1485007288" sldId="263"/>
            <ac:picMk id="16" creationId="{48179B34-88D1-2908-EF58-DCB08801519E}"/>
          </ac:picMkLst>
        </pc:picChg>
        <pc:picChg chg="add mod ord">
          <ac:chgData name="TAMADOR KHALIL MANSOOR ALDOWMA" userId="964578ac-e170-431d-9f6d-f26d3beecf5b" providerId="ADAL" clId="{F6DDEFAE-E02C-4A0F-8EDB-DAF8AB7026E5}" dt="2025-09-15T08:15:28.246" v="2321" actId="1076"/>
          <ac:picMkLst>
            <pc:docMk/>
            <pc:sldMk cId="1485007288" sldId="263"/>
            <ac:picMk id="17" creationId="{2C15A0C6-DE2C-00A7-7FFA-E67BA451FC3D}"/>
          </ac:picMkLst>
        </pc:picChg>
        <pc:picChg chg="add mod">
          <ac:chgData name="TAMADOR KHALIL MANSOOR ALDOWMA" userId="964578ac-e170-431d-9f6d-f26d3beecf5b" providerId="ADAL" clId="{F6DDEFAE-E02C-4A0F-8EDB-DAF8AB7026E5}" dt="2025-09-15T08:15:03.850" v="2289" actId="1076"/>
          <ac:picMkLst>
            <pc:docMk/>
            <pc:sldMk cId="1485007288" sldId="263"/>
            <ac:picMk id="20" creationId="{6826B2DD-ECB7-F64D-AC33-00DA44CE0E1F}"/>
          </ac:picMkLst>
        </pc:picChg>
      </pc:sldChg>
      <pc:sldChg chg="addSp delSp modSp new mod">
        <pc:chgData name="TAMADOR KHALIL MANSOOR ALDOWMA" userId="964578ac-e170-431d-9f6d-f26d3beecf5b" providerId="ADAL" clId="{F6DDEFAE-E02C-4A0F-8EDB-DAF8AB7026E5}" dt="2025-09-15T11:23:33.664" v="3182" actId="1076"/>
        <pc:sldMkLst>
          <pc:docMk/>
          <pc:sldMk cId="146358520" sldId="264"/>
        </pc:sldMkLst>
        <pc:spChg chg="add mod">
          <ac:chgData name="TAMADOR KHALIL MANSOOR ALDOWMA" userId="964578ac-e170-431d-9f6d-f26d3beecf5b" providerId="ADAL" clId="{F6DDEFAE-E02C-4A0F-8EDB-DAF8AB7026E5}" dt="2025-09-15T07:55:02.999" v="2071"/>
          <ac:spMkLst>
            <pc:docMk/>
            <pc:sldMk cId="146358520" sldId="264"/>
            <ac:spMk id="3" creationId="{076CE872-51C2-4E09-9A73-6B0B0760168A}"/>
          </ac:spMkLst>
        </pc:spChg>
        <pc:spChg chg="add mod">
          <ac:chgData name="TAMADOR KHALIL MANSOOR ALDOWMA" userId="964578ac-e170-431d-9f6d-f26d3beecf5b" providerId="ADAL" clId="{F6DDEFAE-E02C-4A0F-8EDB-DAF8AB7026E5}" dt="2025-09-15T07:55:02.999" v="2071"/>
          <ac:spMkLst>
            <pc:docMk/>
            <pc:sldMk cId="146358520" sldId="264"/>
            <ac:spMk id="4" creationId="{3FC9026A-39E1-DFFA-9996-A859D5E927AA}"/>
          </ac:spMkLst>
        </pc:spChg>
        <pc:spChg chg="add mod">
          <ac:chgData name="TAMADOR KHALIL MANSOOR ALDOWMA" userId="964578ac-e170-431d-9f6d-f26d3beecf5b" providerId="ADAL" clId="{F6DDEFAE-E02C-4A0F-8EDB-DAF8AB7026E5}" dt="2025-09-15T04:52:56.482" v="834"/>
          <ac:spMkLst>
            <pc:docMk/>
            <pc:sldMk cId="146358520" sldId="264"/>
            <ac:spMk id="5" creationId="{571AA07C-6774-60AB-8EC9-2BDEE854C672}"/>
          </ac:spMkLst>
        </pc:spChg>
        <pc:spChg chg="add mod">
          <ac:chgData name="TAMADOR KHALIL MANSOOR ALDOWMA" userId="964578ac-e170-431d-9f6d-f26d3beecf5b" providerId="ADAL" clId="{F6DDEFAE-E02C-4A0F-8EDB-DAF8AB7026E5}" dt="2025-09-15T04:52:56.482" v="834"/>
          <ac:spMkLst>
            <pc:docMk/>
            <pc:sldMk cId="146358520" sldId="264"/>
            <ac:spMk id="7" creationId="{46A7CA0A-ECFD-2C0B-0904-C4F7489E85AD}"/>
          </ac:spMkLst>
        </pc:spChg>
        <pc:spChg chg="add mod">
          <ac:chgData name="TAMADOR KHALIL MANSOOR ALDOWMA" userId="964578ac-e170-431d-9f6d-f26d3beecf5b" providerId="ADAL" clId="{F6DDEFAE-E02C-4A0F-8EDB-DAF8AB7026E5}" dt="2025-09-15T04:52:56.482" v="834"/>
          <ac:spMkLst>
            <pc:docMk/>
            <pc:sldMk cId="146358520" sldId="264"/>
            <ac:spMk id="11" creationId="{354FD5CB-5F95-03B5-CD97-F5D0977ADE38}"/>
          </ac:spMkLst>
        </pc:spChg>
        <pc:spChg chg="add mod">
          <ac:chgData name="TAMADOR KHALIL MANSOOR ALDOWMA" userId="964578ac-e170-431d-9f6d-f26d3beecf5b" providerId="ADAL" clId="{F6DDEFAE-E02C-4A0F-8EDB-DAF8AB7026E5}" dt="2025-09-15T04:52:56.482" v="834"/>
          <ac:spMkLst>
            <pc:docMk/>
            <pc:sldMk cId="146358520" sldId="264"/>
            <ac:spMk id="14" creationId="{231BCE5E-D1FA-F5AA-00CB-5D58124F0D2A}"/>
          </ac:spMkLst>
        </pc:spChg>
        <pc:spChg chg="add mod">
          <ac:chgData name="TAMADOR KHALIL MANSOOR ALDOWMA" userId="964578ac-e170-431d-9f6d-f26d3beecf5b" providerId="ADAL" clId="{F6DDEFAE-E02C-4A0F-8EDB-DAF8AB7026E5}" dt="2025-09-15T04:52:56.482" v="834"/>
          <ac:spMkLst>
            <pc:docMk/>
            <pc:sldMk cId="146358520" sldId="264"/>
            <ac:spMk id="15" creationId="{50B9A794-24D3-671E-50F4-425A27159B4D}"/>
          </ac:spMkLst>
        </pc:spChg>
        <pc:spChg chg="add mod">
          <ac:chgData name="TAMADOR KHALIL MANSOOR ALDOWMA" userId="964578ac-e170-431d-9f6d-f26d3beecf5b" providerId="ADAL" clId="{F6DDEFAE-E02C-4A0F-8EDB-DAF8AB7026E5}" dt="2025-09-15T04:52:56.482" v="834"/>
          <ac:spMkLst>
            <pc:docMk/>
            <pc:sldMk cId="146358520" sldId="264"/>
            <ac:spMk id="16" creationId="{1D52917F-C6C6-9617-0D16-19E1EC799949}"/>
          </ac:spMkLst>
        </pc:spChg>
        <pc:spChg chg="add mod">
          <ac:chgData name="TAMADOR KHALIL MANSOOR ALDOWMA" userId="964578ac-e170-431d-9f6d-f26d3beecf5b" providerId="ADAL" clId="{F6DDEFAE-E02C-4A0F-8EDB-DAF8AB7026E5}" dt="2025-09-15T10:54:11.620" v="2952"/>
          <ac:spMkLst>
            <pc:docMk/>
            <pc:sldMk cId="146358520" sldId="264"/>
            <ac:spMk id="17" creationId="{1B86CB26-6EEE-0A51-2D0C-8D362960652D}"/>
          </ac:spMkLst>
        </pc:spChg>
        <pc:spChg chg="add mod">
          <ac:chgData name="TAMADOR KHALIL MANSOOR ALDOWMA" userId="964578ac-e170-431d-9f6d-f26d3beecf5b" providerId="ADAL" clId="{F6DDEFAE-E02C-4A0F-8EDB-DAF8AB7026E5}" dt="2025-09-15T11:23:33.664" v="3182" actId="1076"/>
          <ac:spMkLst>
            <pc:docMk/>
            <pc:sldMk cId="146358520" sldId="264"/>
            <ac:spMk id="18" creationId="{FD8C17B8-8791-A1BD-7ED7-84E4F88CFE10}"/>
          </ac:spMkLst>
        </pc:spChg>
        <pc:picChg chg="mod">
          <ac:chgData name="TAMADOR KHALIL MANSOOR ALDOWMA" userId="964578ac-e170-431d-9f6d-f26d3beecf5b" providerId="ADAL" clId="{F6DDEFAE-E02C-4A0F-8EDB-DAF8AB7026E5}" dt="2025-09-15T04:53:05.272" v="836" actId="14100"/>
          <ac:picMkLst>
            <pc:docMk/>
            <pc:sldMk cId="146358520" sldId="264"/>
            <ac:picMk id="8" creationId="{D2937C82-709A-8619-82B6-EF8CA765B5BD}"/>
          </ac:picMkLst>
        </pc:picChg>
        <pc:picChg chg="mod">
          <ac:chgData name="TAMADOR KHALIL MANSOOR ALDOWMA" userId="964578ac-e170-431d-9f6d-f26d3beecf5b" providerId="ADAL" clId="{F6DDEFAE-E02C-4A0F-8EDB-DAF8AB7026E5}" dt="2025-09-15T04:53:05.272" v="836" actId="14100"/>
          <ac:picMkLst>
            <pc:docMk/>
            <pc:sldMk cId="146358520" sldId="264"/>
            <ac:picMk id="9" creationId="{E6186669-A03D-E341-7047-69CF1427DF21}"/>
          </ac:picMkLst>
        </pc:picChg>
        <pc:cxnChg chg="mod">
          <ac:chgData name="TAMADOR KHALIL MANSOOR ALDOWMA" userId="964578ac-e170-431d-9f6d-f26d3beecf5b" providerId="ADAL" clId="{F6DDEFAE-E02C-4A0F-8EDB-DAF8AB7026E5}" dt="2025-09-15T04:53:05.272" v="836" actId="14100"/>
          <ac:cxnSpMkLst>
            <pc:docMk/>
            <pc:sldMk cId="146358520" sldId="264"/>
            <ac:cxnSpMk id="12" creationId="{BEF7CB6A-634F-D785-E5C2-532F97AD8DEF}"/>
          </ac:cxnSpMkLst>
        </pc:cxnChg>
        <pc:cxnChg chg="mod">
          <ac:chgData name="TAMADOR KHALIL MANSOOR ALDOWMA" userId="964578ac-e170-431d-9f6d-f26d3beecf5b" providerId="ADAL" clId="{F6DDEFAE-E02C-4A0F-8EDB-DAF8AB7026E5}" dt="2025-09-15T04:53:05.272" v="836" actId="14100"/>
          <ac:cxnSpMkLst>
            <pc:docMk/>
            <pc:sldMk cId="146358520" sldId="264"/>
            <ac:cxnSpMk id="13" creationId="{00E02441-FFA1-3A64-B655-078BD770247E}"/>
          </ac:cxnSpMkLst>
        </pc:cxnChg>
      </pc:sldChg>
      <pc:sldChg chg="addSp delSp modSp new mod">
        <pc:chgData name="TAMADOR KHALIL MANSOOR ALDOWMA" userId="964578ac-e170-431d-9f6d-f26d3beecf5b" providerId="ADAL" clId="{F6DDEFAE-E02C-4A0F-8EDB-DAF8AB7026E5}" dt="2025-09-16T13:35:48.191" v="3878" actId="13926"/>
        <pc:sldMkLst>
          <pc:docMk/>
          <pc:sldMk cId="314708765" sldId="265"/>
        </pc:sldMkLst>
        <pc:spChg chg="add del mod">
          <ac:chgData name="TAMADOR KHALIL MANSOOR ALDOWMA" userId="964578ac-e170-431d-9f6d-f26d3beecf5b" providerId="ADAL" clId="{F6DDEFAE-E02C-4A0F-8EDB-DAF8AB7026E5}" dt="2025-09-15T07:55:17.729" v="2076" actId="478"/>
          <ac:spMkLst>
            <pc:docMk/>
            <pc:sldMk cId="314708765" sldId="265"/>
            <ac:spMk id="3" creationId="{F59E6E66-7431-D804-8199-A13FFE7C2DF3}"/>
          </ac:spMkLst>
        </pc:spChg>
        <pc:spChg chg="add mod ord">
          <ac:chgData name="TAMADOR KHALIL MANSOOR ALDOWMA" userId="964578ac-e170-431d-9f6d-f26d3beecf5b" providerId="ADAL" clId="{F6DDEFAE-E02C-4A0F-8EDB-DAF8AB7026E5}" dt="2025-09-15T07:55:45.862" v="2084" actId="1076"/>
          <ac:spMkLst>
            <pc:docMk/>
            <pc:sldMk cId="314708765" sldId="265"/>
            <ac:spMk id="4" creationId="{414A94D2-AEA8-1C48-F8A4-C78E033998E8}"/>
          </ac:spMkLst>
        </pc:spChg>
        <pc:spChg chg="add mod">
          <ac:chgData name="TAMADOR KHALIL MANSOOR ALDOWMA" userId="964578ac-e170-431d-9f6d-f26d3beecf5b" providerId="ADAL" clId="{F6DDEFAE-E02C-4A0F-8EDB-DAF8AB7026E5}" dt="2025-09-15T14:48:34.421" v="3461" actId="1076"/>
          <ac:spMkLst>
            <pc:docMk/>
            <pc:sldMk cId="314708765" sldId="265"/>
            <ac:spMk id="6" creationId="{4B65B4CA-CFEF-1B26-84B7-B4066AEE6D8B}"/>
          </ac:spMkLst>
        </pc:spChg>
        <pc:spChg chg="add mod">
          <ac:chgData name="TAMADOR KHALIL MANSOOR ALDOWMA" userId="964578ac-e170-431d-9f6d-f26d3beecf5b" providerId="ADAL" clId="{F6DDEFAE-E02C-4A0F-8EDB-DAF8AB7026E5}" dt="2025-09-15T14:48:38.112" v="3462" actId="1076"/>
          <ac:spMkLst>
            <pc:docMk/>
            <pc:sldMk cId="314708765" sldId="265"/>
            <ac:spMk id="7" creationId="{261E37E7-DDC8-9881-41DF-4D48AC2A8B5E}"/>
          </ac:spMkLst>
        </pc:spChg>
        <pc:spChg chg="mod">
          <ac:chgData name="TAMADOR KHALIL MANSOOR ALDOWMA" userId="964578ac-e170-431d-9f6d-f26d3beecf5b" providerId="ADAL" clId="{F6DDEFAE-E02C-4A0F-8EDB-DAF8AB7026E5}" dt="2025-09-15T11:11:34.468" v="3119" actId="1076"/>
          <ac:spMkLst>
            <pc:docMk/>
            <pc:sldMk cId="314708765" sldId="265"/>
            <ac:spMk id="10" creationId="{08BCC399-1592-B784-0294-0B001A69322C}"/>
          </ac:spMkLst>
        </pc:spChg>
        <pc:spChg chg="add mod">
          <ac:chgData name="TAMADOR KHALIL MANSOOR ALDOWMA" userId="964578ac-e170-431d-9f6d-f26d3beecf5b" providerId="ADAL" clId="{F6DDEFAE-E02C-4A0F-8EDB-DAF8AB7026E5}" dt="2025-09-15T11:44:59.172" v="3208" actId="1076"/>
          <ac:spMkLst>
            <pc:docMk/>
            <pc:sldMk cId="314708765" sldId="265"/>
            <ac:spMk id="11" creationId="{DBE4F874-3CA8-73BE-3EFF-9449D4616607}"/>
          </ac:spMkLst>
        </pc:spChg>
        <pc:spChg chg="add mod">
          <ac:chgData name="TAMADOR KHALIL MANSOOR ALDOWMA" userId="964578ac-e170-431d-9f6d-f26d3beecf5b" providerId="ADAL" clId="{F6DDEFAE-E02C-4A0F-8EDB-DAF8AB7026E5}" dt="2025-09-15T04:54:10.244" v="845"/>
          <ac:spMkLst>
            <pc:docMk/>
            <pc:sldMk cId="314708765" sldId="265"/>
            <ac:spMk id="12" creationId="{50FC9F7C-5658-140D-2E52-34B9DFF3B16F}"/>
          </ac:spMkLst>
        </pc:spChg>
        <pc:spChg chg="add mod">
          <ac:chgData name="TAMADOR KHALIL MANSOOR ALDOWMA" userId="964578ac-e170-431d-9f6d-f26d3beecf5b" providerId="ADAL" clId="{F6DDEFAE-E02C-4A0F-8EDB-DAF8AB7026E5}" dt="2025-09-15T11:11:34.468" v="3119" actId="1076"/>
          <ac:spMkLst>
            <pc:docMk/>
            <pc:sldMk cId="314708765" sldId="265"/>
            <ac:spMk id="13" creationId="{40324EB7-F3A7-9417-6F04-FD4449CFCD4D}"/>
          </ac:spMkLst>
        </pc:spChg>
        <pc:spChg chg="mod">
          <ac:chgData name="TAMADOR KHALIL MANSOOR ALDOWMA" userId="964578ac-e170-431d-9f6d-f26d3beecf5b" providerId="ADAL" clId="{F6DDEFAE-E02C-4A0F-8EDB-DAF8AB7026E5}" dt="2025-09-15T11:11:34.468" v="3119" actId="1076"/>
          <ac:spMkLst>
            <pc:docMk/>
            <pc:sldMk cId="314708765" sldId="265"/>
            <ac:spMk id="14" creationId="{5CED42A9-71B7-CB5E-2EE6-421537B8DCC7}"/>
          </ac:spMkLst>
        </pc:spChg>
        <pc:spChg chg="add mod">
          <ac:chgData name="TAMADOR KHALIL MANSOOR ALDOWMA" userId="964578ac-e170-431d-9f6d-f26d3beecf5b" providerId="ADAL" clId="{F6DDEFAE-E02C-4A0F-8EDB-DAF8AB7026E5}" dt="2025-09-15T10:54:13.411" v="2953"/>
          <ac:spMkLst>
            <pc:docMk/>
            <pc:sldMk cId="314708765" sldId="265"/>
            <ac:spMk id="15" creationId="{EA077FF1-3659-20FD-C0D9-4BFE723EC917}"/>
          </ac:spMkLst>
        </pc:spChg>
        <pc:spChg chg="add mod">
          <ac:chgData name="TAMADOR KHALIL MANSOOR ALDOWMA" userId="964578ac-e170-431d-9f6d-f26d3beecf5b" providerId="ADAL" clId="{F6DDEFAE-E02C-4A0F-8EDB-DAF8AB7026E5}" dt="2025-09-15T14:48:48.503" v="3464" actId="14100"/>
          <ac:spMkLst>
            <pc:docMk/>
            <pc:sldMk cId="314708765" sldId="265"/>
            <ac:spMk id="17" creationId="{D8EF72D4-5F99-3341-0FA7-0668AFF23105}"/>
          </ac:spMkLst>
        </pc:spChg>
        <pc:spChg chg="add mod">
          <ac:chgData name="TAMADOR KHALIL MANSOOR ALDOWMA" userId="964578ac-e170-431d-9f6d-f26d3beecf5b" providerId="ADAL" clId="{F6DDEFAE-E02C-4A0F-8EDB-DAF8AB7026E5}" dt="2025-09-16T13:35:48.191" v="3878" actId="13926"/>
          <ac:spMkLst>
            <pc:docMk/>
            <pc:sldMk cId="314708765" sldId="265"/>
            <ac:spMk id="18" creationId="{5D3E1EDA-FB15-8186-A4DC-FE27C35DBB13}"/>
          </ac:spMkLst>
        </pc:spChg>
        <pc:spChg chg="add mod ord">
          <ac:chgData name="TAMADOR KHALIL MANSOOR ALDOWMA" userId="964578ac-e170-431d-9f6d-f26d3beecf5b" providerId="ADAL" clId="{F6DDEFAE-E02C-4A0F-8EDB-DAF8AB7026E5}" dt="2025-09-15T11:12:11.608" v="3123" actId="208"/>
          <ac:spMkLst>
            <pc:docMk/>
            <pc:sldMk cId="314708765" sldId="265"/>
            <ac:spMk id="20" creationId="{F9987B82-CA6C-8DAD-74B8-6ADD71A1D30E}"/>
          </ac:spMkLst>
        </pc:spChg>
        <pc:picChg chg="mod">
          <ac:chgData name="TAMADOR KHALIL MANSOOR ALDOWMA" userId="964578ac-e170-431d-9f6d-f26d3beecf5b" providerId="ADAL" clId="{F6DDEFAE-E02C-4A0F-8EDB-DAF8AB7026E5}" dt="2025-09-15T11:11:34.468" v="3119" actId="1076"/>
          <ac:picMkLst>
            <pc:docMk/>
            <pc:sldMk cId="314708765" sldId="265"/>
            <ac:picMk id="8" creationId="{2D433320-3851-A41F-6CB4-A363F286EFA0}"/>
          </ac:picMkLst>
        </pc:picChg>
        <pc:picChg chg="mod">
          <ac:chgData name="TAMADOR KHALIL MANSOOR ALDOWMA" userId="964578ac-e170-431d-9f6d-f26d3beecf5b" providerId="ADAL" clId="{F6DDEFAE-E02C-4A0F-8EDB-DAF8AB7026E5}" dt="2025-09-15T11:11:34.468" v="3119" actId="1076"/>
          <ac:picMkLst>
            <pc:docMk/>
            <pc:sldMk cId="314708765" sldId="265"/>
            <ac:picMk id="9" creationId="{CE06986D-9E68-90E7-6A4A-9E9170EBE787}"/>
          </ac:picMkLst>
        </pc:picChg>
      </pc:sldChg>
      <pc:sldChg chg="addSp delSp modSp new mod">
        <pc:chgData name="TAMADOR KHALIL MANSOOR ALDOWMA" userId="964578ac-e170-431d-9f6d-f26d3beecf5b" providerId="ADAL" clId="{F6DDEFAE-E02C-4A0F-8EDB-DAF8AB7026E5}" dt="2025-09-17T13:04:05.738" v="4001" actId="1076"/>
        <pc:sldMkLst>
          <pc:docMk/>
          <pc:sldMk cId="2793964450" sldId="266"/>
        </pc:sldMkLst>
        <pc:spChg chg="add mod">
          <ac:chgData name="TAMADOR KHALIL MANSOOR ALDOWMA" userId="964578ac-e170-431d-9f6d-f26d3beecf5b" providerId="ADAL" clId="{F6DDEFAE-E02C-4A0F-8EDB-DAF8AB7026E5}" dt="2025-09-17T13:03:46.674" v="3997" actId="1076"/>
          <ac:spMkLst>
            <pc:docMk/>
            <pc:sldMk cId="2793964450" sldId="266"/>
            <ac:spMk id="5" creationId="{9DC4780A-8331-A059-BE15-7535E3E960EA}"/>
          </ac:spMkLst>
        </pc:spChg>
        <pc:spChg chg="add mod">
          <ac:chgData name="TAMADOR KHALIL MANSOOR ALDOWMA" userId="964578ac-e170-431d-9f6d-f26d3beecf5b" providerId="ADAL" clId="{F6DDEFAE-E02C-4A0F-8EDB-DAF8AB7026E5}" dt="2025-09-17T13:03:51.633" v="3998" actId="1076"/>
          <ac:spMkLst>
            <pc:docMk/>
            <pc:sldMk cId="2793964450" sldId="266"/>
            <ac:spMk id="6" creationId="{2FF058E1-36C5-174D-F16A-BCA1AA70E4F3}"/>
          </ac:spMkLst>
        </pc:spChg>
        <pc:spChg chg="add del mod">
          <ac:chgData name="TAMADOR KHALIL MANSOOR ALDOWMA" userId="964578ac-e170-431d-9f6d-f26d3beecf5b" providerId="ADAL" clId="{F6DDEFAE-E02C-4A0F-8EDB-DAF8AB7026E5}" dt="2025-09-16T05:44:14.255" v="3718" actId="478"/>
          <ac:spMkLst>
            <pc:docMk/>
            <pc:sldMk cId="2793964450" sldId="266"/>
            <ac:spMk id="7" creationId="{9DBDADB3-4642-665C-A29F-A6F427809011}"/>
          </ac:spMkLst>
        </pc:spChg>
        <pc:spChg chg="add del mod">
          <ac:chgData name="TAMADOR KHALIL MANSOOR ALDOWMA" userId="964578ac-e170-431d-9f6d-f26d3beecf5b" providerId="ADAL" clId="{F6DDEFAE-E02C-4A0F-8EDB-DAF8AB7026E5}" dt="2025-09-16T05:44:09.088" v="3716" actId="478"/>
          <ac:spMkLst>
            <pc:docMk/>
            <pc:sldMk cId="2793964450" sldId="266"/>
            <ac:spMk id="8" creationId="{149F6CBE-C0A9-9D47-1213-BB4D9BEE3BE1}"/>
          </ac:spMkLst>
        </pc:spChg>
        <pc:spChg chg="add del mod">
          <ac:chgData name="TAMADOR KHALIL MANSOOR ALDOWMA" userId="964578ac-e170-431d-9f6d-f26d3beecf5b" providerId="ADAL" clId="{F6DDEFAE-E02C-4A0F-8EDB-DAF8AB7026E5}" dt="2025-09-16T05:46:10.040" v="3733" actId="21"/>
          <ac:spMkLst>
            <pc:docMk/>
            <pc:sldMk cId="2793964450" sldId="266"/>
            <ac:spMk id="9" creationId="{F5CB825A-387A-F5CB-2321-D5B2F51B805C}"/>
          </ac:spMkLst>
        </pc:spChg>
        <pc:spChg chg="add mod">
          <ac:chgData name="TAMADOR KHALIL MANSOOR ALDOWMA" userId="964578ac-e170-431d-9f6d-f26d3beecf5b" providerId="ADAL" clId="{F6DDEFAE-E02C-4A0F-8EDB-DAF8AB7026E5}" dt="2025-09-17T13:03:59.987" v="4000" actId="1076"/>
          <ac:spMkLst>
            <pc:docMk/>
            <pc:sldMk cId="2793964450" sldId="266"/>
            <ac:spMk id="12" creationId="{4198F4F8-274A-00AC-9EE1-EAD46EDF8507}"/>
          </ac:spMkLst>
        </pc:spChg>
        <pc:spChg chg="add mod">
          <ac:chgData name="TAMADOR KHALIL MANSOOR ALDOWMA" userId="964578ac-e170-431d-9f6d-f26d3beecf5b" providerId="ADAL" clId="{F6DDEFAE-E02C-4A0F-8EDB-DAF8AB7026E5}" dt="2025-09-17T13:03:54.884" v="3999" actId="1076"/>
          <ac:spMkLst>
            <pc:docMk/>
            <pc:sldMk cId="2793964450" sldId="266"/>
            <ac:spMk id="14" creationId="{39504900-171A-EB19-32C4-C132EF7DFA99}"/>
          </ac:spMkLst>
        </pc:spChg>
        <pc:spChg chg="add mod">
          <ac:chgData name="TAMADOR KHALIL MANSOOR ALDOWMA" userId="964578ac-e170-431d-9f6d-f26d3beecf5b" providerId="ADAL" clId="{F6DDEFAE-E02C-4A0F-8EDB-DAF8AB7026E5}" dt="2025-09-17T13:04:05.738" v="4001" actId="1076"/>
          <ac:spMkLst>
            <pc:docMk/>
            <pc:sldMk cId="2793964450" sldId="266"/>
            <ac:spMk id="16" creationId="{099E531A-D7CD-CF2F-D546-8E27448E4F7A}"/>
          </ac:spMkLst>
        </pc:spChg>
        <pc:spChg chg="add mod">
          <ac:chgData name="TAMADOR KHALIL MANSOOR ALDOWMA" userId="964578ac-e170-431d-9f6d-f26d3beecf5b" providerId="ADAL" clId="{F6DDEFAE-E02C-4A0F-8EDB-DAF8AB7026E5}" dt="2025-09-17T13:03:46.674" v="3997" actId="1076"/>
          <ac:spMkLst>
            <pc:docMk/>
            <pc:sldMk cId="2793964450" sldId="266"/>
            <ac:spMk id="18" creationId="{ADF237A6-1A05-1E60-2C2D-75C715326826}"/>
          </ac:spMkLst>
        </pc:spChg>
        <pc:spChg chg="add mod">
          <ac:chgData name="TAMADOR KHALIL MANSOOR ALDOWMA" userId="964578ac-e170-431d-9f6d-f26d3beecf5b" providerId="ADAL" clId="{F6DDEFAE-E02C-4A0F-8EDB-DAF8AB7026E5}" dt="2025-09-15T07:56:12.997" v="2087"/>
          <ac:spMkLst>
            <pc:docMk/>
            <pc:sldMk cId="2793964450" sldId="266"/>
            <ac:spMk id="23" creationId="{C4843689-8DE9-3C83-4909-39DAA59D91B0}"/>
          </ac:spMkLst>
        </pc:spChg>
        <pc:spChg chg="add mod">
          <ac:chgData name="TAMADOR KHALIL MANSOOR ALDOWMA" userId="964578ac-e170-431d-9f6d-f26d3beecf5b" providerId="ADAL" clId="{F6DDEFAE-E02C-4A0F-8EDB-DAF8AB7026E5}" dt="2025-09-15T07:56:12.997" v="2087"/>
          <ac:spMkLst>
            <pc:docMk/>
            <pc:sldMk cId="2793964450" sldId="266"/>
            <ac:spMk id="24" creationId="{682EA616-BF47-05FD-FDD8-FABEE56EC5CE}"/>
          </ac:spMkLst>
        </pc:spChg>
        <pc:spChg chg="add mod">
          <ac:chgData name="TAMADOR KHALIL MANSOOR ALDOWMA" userId="964578ac-e170-431d-9f6d-f26d3beecf5b" providerId="ADAL" clId="{F6DDEFAE-E02C-4A0F-8EDB-DAF8AB7026E5}" dt="2025-09-15T10:56:15.268" v="2989"/>
          <ac:spMkLst>
            <pc:docMk/>
            <pc:sldMk cId="2793964450" sldId="266"/>
            <ac:spMk id="26" creationId="{9B948974-2153-B46A-927F-65B1A86BF376}"/>
          </ac:spMkLst>
        </pc:spChg>
        <pc:spChg chg="add del mod ord">
          <ac:chgData name="TAMADOR KHALIL MANSOOR ALDOWMA" userId="964578ac-e170-431d-9f6d-f26d3beecf5b" providerId="ADAL" clId="{F6DDEFAE-E02C-4A0F-8EDB-DAF8AB7026E5}" dt="2025-09-16T05:44:15.017" v="3719" actId="478"/>
          <ac:spMkLst>
            <pc:docMk/>
            <pc:sldMk cId="2793964450" sldId="266"/>
            <ac:spMk id="27" creationId="{844C66B6-2161-7F7C-28CC-78C4FA42CAA6}"/>
          </ac:spMkLst>
        </pc:spChg>
        <pc:spChg chg="add del mod ord">
          <ac:chgData name="TAMADOR KHALIL MANSOOR ALDOWMA" userId="964578ac-e170-431d-9f6d-f26d3beecf5b" providerId="ADAL" clId="{F6DDEFAE-E02C-4A0F-8EDB-DAF8AB7026E5}" dt="2025-09-16T05:44:06.875" v="3715" actId="478"/>
          <ac:spMkLst>
            <pc:docMk/>
            <pc:sldMk cId="2793964450" sldId="266"/>
            <ac:spMk id="28" creationId="{798F8C80-E0BA-9071-E8D9-167BD628CAA7}"/>
          </ac:spMkLst>
        </pc:spChg>
        <pc:cxnChg chg="add del mod">
          <ac:chgData name="TAMADOR KHALIL MANSOOR ALDOWMA" userId="964578ac-e170-431d-9f6d-f26d3beecf5b" providerId="ADAL" clId="{F6DDEFAE-E02C-4A0F-8EDB-DAF8AB7026E5}" dt="2025-09-16T05:46:10.040" v="3733" actId="21"/>
          <ac:cxnSpMkLst>
            <pc:docMk/>
            <pc:sldMk cId="2793964450" sldId="266"/>
            <ac:cxnSpMk id="10" creationId="{F2929818-1039-447F-D2FA-CBDF80FBA61D}"/>
          </ac:cxnSpMkLst>
        </pc:cxnChg>
      </pc:sldChg>
      <pc:sldChg chg="addSp delSp modSp new mod">
        <pc:chgData name="TAMADOR KHALIL MANSOOR ALDOWMA" userId="964578ac-e170-431d-9f6d-f26d3beecf5b" providerId="ADAL" clId="{F6DDEFAE-E02C-4A0F-8EDB-DAF8AB7026E5}" dt="2025-09-16T07:11:03.901" v="3850" actId="113"/>
        <pc:sldMkLst>
          <pc:docMk/>
          <pc:sldMk cId="331431364" sldId="267"/>
        </pc:sldMkLst>
        <pc:spChg chg="add del mod ord">
          <ac:chgData name="TAMADOR KHALIL MANSOOR ALDOWMA" userId="964578ac-e170-431d-9f6d-f26d3beecf5b" providerId="ADAL" clId="{F6DDEFAE-E02C-4A0F-8EDB-DAF8AB7026E5}" dt="2025-09-15T07:57:20.053" v="2124" actId="1036"/>
          <ac:spMkLst>
            <pc:docMk/>
            <pc:sldMk cId="331431364" sldId="267"/>
            <ac:spMk id="2" creationId="{D1C448C6-D512-AC0D-90D5-568A7DA81E51}"/>
          </ac:spMkLst>
        </pc:spChg>
        <pc:spChg chg="add mod">
          <ac:chgData name="TAMADOR KHALIL MANSOOR ALDOWMA" userId="964578ac-e170-431d-9f6d-f26d3beecf5b" providerId="ADAL" clId="{F6DDEFAE-E02C-4A0F-8EDB-DAF8AB7026E5}" dt="2025-09-15T07:56:48.237" v="2095"/>
          <ac:spMkLst>
            <pc:docMk/>
            <pc:sldMk cId="331431364" sldId="267"/>
            <ac:spMk id="6" creationId="{9B6F2B8D-2C50-AB6B-5100-8A8C946C2310}"/>
          </ac:spMkLst>
        </pc:spChg>
        <pc:spChg chg="add mod">
          <ac:chgData name="TAMADOR KHALIL MANSOOR ALDOWMA" userId="964578ac-e170-431d-9f6d-f26d3beecf5b" providerId="ADAL" clId="{F6DDEFAE-E02C-4A0F-8EDB-DAF8AB7026E5}" dt="2025-09-15T07:57:07.288" v="2113" actId="1036"/>
          <ac:spMkLst>
            <pc:docMk/>
            <pc:sldMk cId="331431364" sldId="267"/>
            <ac:spMk id="7" creationId="{0B5D7FCB-EFFA-3CCD-552B-3AD42356966E}"/>
          </ac:spMkLst>
        </pc:spChg>
        <pc:spChg chg="add mod">
          <ac:chgData name="TAMADOR KHALIL MANSOOR ALDOWMA" userId="964578ac-e170-431d-9f6d-f26d3beecf5b" providerId="ADAL" clId="{F6DDEFAE-E02C-4A0F-8EDB-DAF8AB7026E5}" dt="2025-09-15T10:56:05.171" v="2987"/>
          <ac:spMkLst>
            <pc:docMk/>
            <pc:sldMk cId="331431364" sldId="267"/>
            <ac:spMk id="10" creationId="{018B2B0A-7E87-F9B3-39D0-95344C8F5763}"/>
          </ac:spMkLst>
        </pc:spChg>
        <pc:spChg chg="add mod">
          <ac:chgData name="TAMADOR KHALIL MANSOOR ALDOWMA" userId="964578ac-e170-431d-9f6d-f26d3beecf5b" providerId="ADAL" clId="{F6DDEFAE-E02C-4A0F-8EDB-DAF8AB7026E5}" dt="2025-09-16T07:11:03.901" v="3850" actId="113"/>
          <ac:spMkLst>
            <pc:docMk/>
            <pc:sldMk cId="331431364" sldId="267"/>
            <ac:spMk id="12" creationId="{C3DB370C-0C8B-0068-0F5D-9550731EA053}"/>
          </ac:spMkLst>
        </pc:spChg>
        <pc:picChg chg="add mod">
          <ac:chgData name="TAMADOR KHALIL MANSOOR ALDOWMA" userId="964578ac-e170-431d-9f6d-f26d3beecf5b" providerId="ADAL" clId="{F6DDEFAE-E02C-4A0F-8EDB-DAF8AB7026E5}" dt="2025-09-15T07:57:03.798" v="2109" actId="1036"/>
          <ac:picMkLst>
            <pc:docMk/>
            <pc:sldMk cId="331431364" sldId="267"/>
            <ac:picMk id="9" creationId="{FB2E99D5-4FFE-8222-4A9D-FA1B0C4EC52D}"/>
          </ac:picMkLst>
        </pc:picChg>
        <pc:picChg chg="add mod ord">
          <ac:chgData name="TAMADOR KHALIL MANSOOR ALDOWMA" userId="964578ac-e170-431d-9f6d-f26d3beecf5b" providerId="ADAL" clId="{F6DDEFAE-E02C-4A0F-8EDB-DAF8AB7026E5}" dt="2025-09-15T11:13:17.118" v="3137" actId="1076"/>
          <ac:picMkLst>
            <pc:docMk/>
            <pc:sldMk cId="331431364" sldId="267"/>
            <ac:picMk id="11" creationId="{9BA0562E-90A8-85EF-90F6-C9D7C0F2E97A}"/>
          </ac:picMkLst>
        </pc:picChg>
        <pc:picChg chg="add del mod">
          <ac:chgData name="TAMADOR KHALIL MANSOOR ALDOWMA" userId="964578ac-e170-431d-9f6d-f26d3beecf5b" providerId="ADAL" clId="{F6DDEFAE-E02C-4A0F-8EDB-DAF8AB7026E5}" dt="2025-09-16T07:08:10.128" v="3833" actId="21"/>
          <ac:picMkLst>
            <pc:docMk/>
            <pc:sldMk cId="331431364" sldId="267"/>
            <ac:picMk id="1026" creationId="{AAED4B86-3436-91AF-4265-888A3329FA6E}"/>
          </ac:picMkLst>
        </pc:picChg>
        <pc:picChg chg="add del mod">
          <ac:chgData name="TAMADOR KHALIL MANSOOR ALDOWMA" userId="964578ac-e170-431d-9f6d-f26d3beecf5b" providerId="ADAL" clId="{F6DDEFAE-E02C-4A0F-8EDB-DAF8AB7026E5}" dt="2025-09-16T07:10:27.660" v="3847" actId="21"/>
          <ac:picMkLst>
            <pc:docMk/>
            <pc:sldMk cId="331431364" sldId="267"/>
            <ac:picMk id="1028" creationId="{3ED170DF-9FAE-41DC-1370-BB110A8AA015}"/>
          </ac:picMkLst>
        </pc:picChg>
      </pc:sldChg>
      <pc:sldChg chg="addSp delSp modSp new mod">
        <pc:chgData name="TAMADOR KHALIL MANSOOR ALDOWMA" userId="964578ac-e170-431d-9f6d-f26d3beecf5b" providerId="ADAL" clId="{F6DDEFAE-E02C-4A0F-8EDB-DAF8AB7026E5}" dt="2025-09-15T11:15:51.029" v="3165" actId="1076"/>
        <pc:sldMkLst>
          <pc:docMk/>
          <pc:sldMk cId="1266168326" sldId="268"/>
        </pc:sldMkLst>
        <pc:spChg chg="add mod">
          <ac:chgData name="TAMADOR KHALIL MANSOOR ALDOWMA" userId="964578ac-e170-431d-9f6d-f26d3beecf5b" providerId="ADAL" clId="{F6DDEFAE-E02C-4A0F-8EDB-DAF8AB7026E5}" dt="2025-09-15T11:15:51.029" v="3165" actId="1076"/>
          <ac:spMkLst>
            <pc:docMk/>
            <pc:sldMk cId="1266168326" sldId="268"/>
            <ac:spMk id="5" creationId="{17C3E6A6-808B-7697-A8A9-D42E6ACEB09E}"/>
          </ac:spMkLst>
        </pc:spChg>
        <pc:spChg chg="add mod">
          <ac:chgData name="TAMADOR KHALIL MANSOOR ALDOWMA" userId="964578ac-e170-431d-9f6d-f26d3beecf5b" providerId="ADAL" clId="{F6DDEFAE-E02C-4A0F-8EDB-DAF8AB7026E5}" dt="2025-09-15T07:58:14.039" v="2128"/>
          <ac:spMkLst>
            <pc:docMk/>
            <pc:sldMk cId="1266168326" sldId="268"/>
            <ac:spMk id="7" creationId="{AA9C06A5-F931-C6B1-3B7F-182492F6E609}"/>
          </ac:spMkLst>
        </pc:spChg>
        <pc:spChg chg="add mod">
          <ac:chgData name="TAMADOR KHALIL MANSOOR ALDOWMA" userId="964578ac-e170-431d-9f6d-f26d3beecf5b" providerId="ADAL" clId="{F6DDEFAE-E02C-4A0F-8EDB-DAF8AB7026E5}" dt="2025-09-15T07:58:14.039" v="2128"/>
          <ac:spMkLst>
            <pc:docMk/>
            <pc:sldMk cId="1266168326" sldId="268"/>
            <ac:spMk id="8" creationId="{D0AC3185-7195-E0AA-AC50-EACFEC6DA6F0}"/>
          </ac:spMkLst>
        </pc:spChg>
        <pc:spChg chg="add mod">
          <ac:chgData name="TAMADOR KHALIL MANSOOR ALDOWMA" userId="964578ac-e170-431d-9f6d-f26d3beecf5b" providerId="ADAL" clId="{F6DDEFAE-E02C-4A0F-8EDB-DAF8AB7026E5}" dt="2025-09-15T10:55:52.887" v="2985"/>
          <ac:spMkLst>
            <pc:docMk/>
            <pc:sldMk cId="1266168326" sldId="268"/>
            <ac:spMk id="10" creationId="{DDDB8413-85E0-1BBA-64C1-9089B5497680}"/>
          </ac:spMkLst>
        </pc:spChg>
        <pc:picChg chg="add mod ord">
          <ac:chgData name="TAMADOR KHALIL MANSOOR ALDOWMA" userId="964578ac-e170-431d-9f6d-f26d3beecf5b" providerId="ADAL" clId="{F6DDEFAE-E02C-4A0F-8EDB-DAF8AB7026E5}" dt="2025-09-15T07:06:12.160" v="1800" actId="1036"/>
          <ac:picMkLst>
            <pc:docMk/>
            <pc:sldMk cId="1266168326" sldId="268"/>
            <ac:picMk id="14" creationId="{FF136DFC-5411-07FF-E282-D6E29020D07A}"/>
          </ac:picMkLst>
        </pc:picChg>
        <pc:picChg chg="add mod">
          <ac:chgData name="TAMADOR KHALIL MANSOOR ALDOWMA" userId="964578ac-e170-431d-9f6d-f26d3beecf5b" providerId="ADAL" clId="{F6DDEFAE-E02C-4A0F-8EDB-DAF8AB7026E5}" dt="2025-09-15T11:15:43.355" v="3162" actId="1076"/>
          <ac:picMkLst>
            <pc:docMk/>
            <pc:sldMk cId="1266168326" sldId="268"/>
            <ac:picMk id="15" creationId="{2A322655-ECF2-2BBD-F0C7-46F98CC2003D}"/>
          </ac:picMkLst>
        </pc:picChg>
      </pc:sldChg>
      <pc:sldChg chg="addSp delSp modSp new mod ord">
        <pc:chgData name="TAMADOR KHALIL MANSOOR ALDOWMA" userId="964578ac-e170-431d-9f6d-f26d3beecf5b" providerId="ADAL" clId="{F6DDEFAE-E02C-4A0F-8EDB-DAF8AB7026E5}" dt="2025-09-15T15:33:59.619" v="3503" actId="1076"/>
        <pc:sldMkLst>
          <pc:docMk/>
          <pc:sldMk cId="2181589272" sldId="269"/>
        </pc:sldMkLst>
        <pc:spChg chg="add mod">
          <ac:chgData name="TAMADOR KHALIL MANSOOR ALDOWMA" userId="964578ac-e170-431d-9f6d-f26d3beecf5b" providerId="ADAL" clId="{F6DDEFAE-E02C-4A0F-8EDB-DAF8AB7026E5}" dt="2025-09-15T15:30:19.079" v="3486" actId="20577"/>
          <ac:spMkLst>
            <pc:docMk/>
            <pc:sldMk cId="2181589272" sldId="269"/>
            <ac:spMk id="2" creationId="{85BC4E8D-9393-4AB2-0909-D9A3DE1565FE}"/>
          </ac:spMkLst>
        </pc:spChg>
        <pc:spChg chg="add mod ord">
          <ac:chgData name="TAMADOR KHALIL MANSOOR ALDOWMA" userId="964578ac-e170-431d-9f6d-f26d3beecf5b" providerId="ADAL" clId="{F6DDEFAE-E02C-4A0F-8EDB-DAF8AB7026E5}" dt="2025-09-15T15:33:33.369" v="3499" actId="207"/>
          <ac:spMkLst>
            <pc:docMk/>
            <pc:sldMk cId="2181589272" sldId="269"/>
            <ac:spMk id="3" creationId="{58725418-E3E9-AED1-AD80-F94E0DE53522}"/>
          </ac:spMkLst>
        </pc:spChg>
        <pc:spChg chg="add mod">
          <ac:chgData name="TAMADOR KHALIL MANSOOR ALDOWMA" userId="964578ac-e170-431d-9f6d-f26d3beecf5b" providerId="ADAL" clId="{F6DDEFAE-E02C-4A0F-8EDB-DAF8AB7026E5}" dt="2025-09-15T06:46:45.026" v="1611" actId="1076"/>
          <ac:spMkLst>
            <pc:docMk/>
            <pc:sldMk cId="2181589272" sldId="269"/>
            <ac:spMk id="7" creationId="{E13E8BD4-B481-BA90-8FE4-F90CDDE22CC8}"/>
          </ac:spMkLst>
        </pc:spChg>
        <pc:spChg chg="add mod">
          <ac:chgData name="TAMADOR KHALIL MANSOOR ALDOWMA" userId="964578ac-e170-431d-9f6d-f26d3beecf5b" providerId="ADAL" clId="{F6DDEFAE-E02C-4A0F-8EDB-DAF8AB7026E5}" dt="2025-09-15T07:58:22.982" v="2131"/>
          <ac:spMkLst>
            <pc:docMk/>
            <pc:sldMk cId="2181589272" sldId="269"/>
            <ac:spMk id="13" creationId="{2AEA911F-200D-F73C-0BD7-728B73FCA2B1}"/>
          </ac:spMkLst>
        </pc:spChg>
        <pc:spChg chg="add mod">
          <ac:chgData name="TAMADOR KHALIL MANSOOR ALDOWMA" userId="964578ac-e170-431d-9f6d-f26d3beecf5b" providerId="ADAL" clId="{F6DDEFAE-E02C-4A0F-8EDB-DAF8AB7026E5}" dt="2025-09-15T06:18:24.359" v="1222" actId="1076"/>
          <ac:spMkLst>
            <pc:docMk/>
            <pc:sldMk cId="2181589272" sldId="269"/>
            <ac:spMk id="14" creationId="{1F596B96-F876-8739-8A7C-A3EBD0514A63}"/>
          </ac:spMkLst>
        </pc:spChg>
        <pc:spChg chg="add mod">
          <ac:chgData name="TAMADOR KHALIL MANSOOR ALDOWMA" userId="964578ac-e170-431d-9f6d-f26d3beecf5b" providerId="ADAL" clId="{F6DDEFAE-E02C-4A0F-8EDB-DAF8AB7026E5}" dt="2025-09-15T15:33:59.619" v="3503" actId="1076"/>
          <ac:spMkLst>
            <pc:docMk/>
            <pc:sldMk cId="2181589272" sldId="269"/>
            <ac:spMk id="16" creationId="{D04CAED1-7E09-B4F5-B89D-E3F666242009}"/>
          </ac:spMkLst>
        </pc:spChg>
        <pc:picChg chg="add mod ord">
          <ac:chgData name="TAMADOR KHALIL MANSOOR ALDOWMA" userId="964578ac-e170-431d-9f6d-f26d3beecf5b" providerId="ADAL" clId="{F6DDEFAE-E02C-4A0F-8EDB-DAF8AB7026E5}" dt="2025-09-15T07:16:37.183" v="1893" actId="1076"/>
          <ac:picMkLst>
            <pc:docMk/>
            <pc:sldMk cId="2181589272" sldId="269"/>
            <ac:picMk id="11" creationId="{6BA6F211-C588-5D22-9BF9-D22E956BAAF3}"/>
          </ac:picMkLst>
        </pc:picChg>
      </pc:sldChg>
      <pc:sldChg chg="addSp delSp modSp new mod ord">
        <pc:chgData name="TAMADOR KHALIL MANSOOR ALDOWMA" userId="964578ac-e170-431d-9f6d-f26d3beecf5b" providerId="ADAL" clId="{F6DDEFAE-E02C-4A0F-8EDB-DAF8AB7026E5}" dt="2025-09-15T15:30:37.284" v="3492" actId="20577"/>
        <pc:sldMkLst>
          <pc:docMk/>
          <pc:sldMk cId="1623073199" sldId="270"/>
        </pc:sldMkLst>
        <pc:spChg chg="add mod">
          <ac:chgData name="TAMADOR KHALIL MANSOOR ALDOWMA" userId="964578ac-e170-431d-9f6d-f26d3beecf5b" providerId="ADAL" clId="{F6DDEFAE-E02C-4A0F-8EDB-DAF8AB7026E5}" dt="2025-09-15T10:46:41.808" v="2918" actId="20577"/>
          <ac:spMkLst>
            <pc:docMk/>
            <pc:sldMk cId="1623073199" sldId="270"/>
            <ac:spMk id="9" creationId="{CEE966A8-B705-A99A-3A76-E71C4CF6D99F}"/>
          </ac:spMkLst>
        </pc:spChg>
        <pc:spChg chg="add mod">
          <ac:chgData name="TAMADOR KHALIL MANSOOR ALDOWMA" userId="964578ac-e170-431d-9f6d-f26d3beecf5b" providerId="ADAL" clId="{F6DDEFAE-E02C-4A0F-8EDB-DAF8AB7026E5}" dt="2025-09-15T08:31:21.052" v="2455" actId="403"/>
          <ac:spMkLst>
            <pc:docMk/>
            <pc:sldMk cId="1623073199" sldId="270"/>
            <ac:spMk id="10" creationId="{D4D6EB87-7E6A-8ECD-E986-785F9B07729B}"/>
          </ac:spMkLst>
        </pc:spChg>
        <pc:spChg chg="add mod">
          <ac:chgData name="TAMADOR KHALIL MANSOOR ALDOWMA" userId="964578ac-e170-431d-9f6d-f26d3beecf5b" providerId="ADAL" clId="{F6DDEFAE-E02C-4A0F-8EDB-DAF8AB7026E5}" dt="2025-09-15T07:58:40.262" v="2137"/>
          <ac:spMkLst>
            <pc:docMk/>
            <pc:sldMk cId="1623073199" sldId="270"/>
            <ac:spMk id="15" creationId="{E1DF2447-2636-0CB2-FD9A-0679787D7B94}"/>
          </ac:spMkLst>
        </pc:spChg>
        <pc:spChg chg="add mod">
          <ac:chgData name="TAMADOR KHALIL MANSOOR ALDOWMA" userId="964578ac-e170-431d-9f6d-f26d3beecf5b" providerId="ADAL" clId="{F6DDEFAE-E02C-4A0F-8EDB-DAF8AB7026E5}" dt="2025-09-15T08:31:23.963" v="2456" actId="403"/>
          <ac:spMkLst>
            <pc:docMk/>
            <pc:sldMk cId="1623073199" sldId="270"/>
            <ac:spMk id="18" creationId="{0A7504CC-99E8-BEB4-4CE1-F62C09BC32B1}"/>
          </ac:spMkLst>
        </pc:spChg>
        <pc:spChg chg="add mod">
          <ac:chgData name="TAMADOR KHALIL MANSOOR ALDOWMA" userId="964578ac-e170-431d-9f6d-f26d3beecf5b" providerId="ADAL" clId="{F6DDEFAE-E02C-4A0F-8EDB-DAF8AB7026E5}" dt="2025-09-15T15:30:37.284" v="3492" actId="20577"/>
          <ac:spMkLst>
            <pc:docMk/>
            <pc:sldMk cId="1623073199" sldId="270"/>
            <ac:spMk id="23" creationId="{AF338E3D-A436-8492-8D7E-CEDDE8943562}"/>
          </ac:spMkLst>
        </pc:spChg>
        <pc:picChg chg="add mod">
          <ac:chgData name="TAMADOR KHALIL MANSOOR ALDOWMA" userId="964578ac-e170-431d-9f6d-f26d3beecf5b" providerId="ADAL" clId="{F6DDEFAE-E02C-4A0F-8EDB-DAF8AB7026E5}" dt="2025-09-15T08:31:47.479" v="2459" actId="1076"/>
          <ac:picMkLst>
            <pc:docMk/>
            <pc:sldMk cId="1623073199" sldId="270"/>
            <ac:picMk id="6" creationId="{D1915EC7-F1AE-E502-B380-5C219FD1466C}"/>
          </ac:picMkLst>
        </pc:picChg>
        <pc:picChg chg="add mod">
          <ac:chgData name="TAMADOR KHALIL MANSOOR ALDOWMA" userId="964578ac-e170-431d-9f6d-f26d3beecf5b" providerId="ADAL" clId="{F6DDEFAE-E02C-4A0F-8EDB-DAF8AB7026E5}" dt="2025-09-15T08:05:42.228" v="2151" actId="1076"/>
          <ac:picMkLst>
            <pc:docMk/>
            <pc:sldMk cId="1623073199" sldId="270"/>
            <ac:picMk id="17" creationId="{CCD4972B-75C6-2598-65DF-A7EB36E3878D}"/>
          </ac:picMkLst>
        </pc:picChg>
        <pc:picChg chg="add mod">
          <ac:chgData name="TAMADOR KHALIL MANSOOR ALDOWMA" userId="964578ac-e170-431d-9f6d-f26d3beecf5b" providerId="ADAL" clId="{F6DDEFAE-E02C-4A0F-8EDB-DAF8AB7026E5}" dt="2025-09-15T08:12:16.127" v="2275" actId="14100"/>
          <ac:picMkLst>
            <pc:docMk/>
            <pc:sldMk cId="1623073199" sldId="270"/>
            <ac:picMk id="20" creationId="{2F278B9A-07A9-53B4-9C09-8CCD261C7EC2}"/>
          </ac:picMkLst>
        </pc:picChg>
      </pc:sldChg>
      <pc:sldChg chg="addSp delSp modSp new mod ord">
        <pc:chgData name="TAMADOR KHALIL MANSOOR ALDOWMA" userId="964578ac-e170-431d-9f6d-f26d3beecf5b" providerId="ADAL" clId="{F6DDEFAE-E02C-4A0F-8EDB-DAF8AB7026E5}" dt="2025-09-15T15:34:06.374" v="3505" actId="1076"/>
        <pc:sldMkLst>
          <pc:docMk/>
          <pc:sldMk cId="3620072032" sldId="271"/>
        </pc:sldMkLst>
        <pc:spChg chg="add mod">
          <ac:chgData name="TAMADOR KHALIL MANSOOR ALDOWMA" userId="964578ac-e170-431d-9f6d-f26d3beecf5b" providerId="ADAL" clId="{F6DDEFAE-E02C-4A0F-8EDB-DAF8AB7026E5}" dt="2025-09-15T15:30:26.188" v="3490" actId="20577"/>
          <ac:spMkLst>
            <pc:docMk/>
            <pc:sldMk cId="3620072032" sldId="271"/>
            <ac:spMk id="2" creationId="{C4C51ECC-E7A4-5A08-09E8-0D1DC3FBEEB9}"/>
          </ac:spMkLst>
        </pc:spChg>
        <pc:spChg chg="add mod">
          <ac:chgData name="TAMADOR KHALIL MANSOOR ALDOWMA" userId="964578ac-e170-431d-9f6d-f26d3beecf5b" providerId="ADAL" clId="{F6DDEFAE-E02C-4A0F-8EDB-DAF8AB7026E5}" dt="2025-09-15T15:34:06.374" v="3505" actId="1076"/>
          <ac:spMkLst>
            <pc:docMk/>
            <pc:sldMk cId="3620072032" sldId="271"/>
            <ac:spMk id="3" creationId="{048AEBF1-DDC6-E3BD-115A-FE32336B44D8}"/>
          </ac:spMkLst>
        </pc:spChg>
        <pc:spChg chg="add mod">
          <ac:chgData name="TAMADOR KHALIL MANSOOR ALDOWMA" userId="964578ac-e170-431d-9f6d-f26d3beecf5b" providerId="ADAL" clId="{F6DDEFAE-E02C-4A0F-8EDB-DAF8AB7026E5}" dt="2025-09-15T10:48:04.439" v="2924" actId="403"/>
          <ac:spMkLst>
            <pc:docMk/>
            <pc:sldMk cId="3620072032" sldId="271"/>
            <ac:spMk id="7" creationId="{9BFA2FEC-F777-FAB5-22DE-F63D84EB0981}"/>
          </ac:spMkLst>
        </pc:spChg>
        <pc:spChg chg="add mod">
          <ac:chgData name="TAMADOR KHALIL MANSOOR ALDOWMA" userId="964578ac-e170-431d-9f6d-f26d3beecf5b" providerId="ADAL" clId="{F6DDEFAE-E02C-4A0F-8EDB-DAF8AB7026E5}" dt="2025-09-15T07:58:30.767" v="2134"/>
          <ac:spMkLst>
            <pc:docMk/>
            <pc:sldMk cId="3620072032" sldId="271"/>
            <ac:spMk id="12" creationId="{723668C6-56BE-B99C-733E-0587808F9601}"/>
          </ac:spMkLst>
        </pc:spChg>
        <pc:spChg chg="add mod">
          <ac:chgData name="TAMADOR KHALIL MANSOOR ALDOWMA" userId="964578ac-e170-431d-9f6d-f26d3beecf5b" providerId="ADAL" clId="{F6DDEFAE-E02C-4A0F-8EDB-DAF8AB7026E5}" dt="2025-09-15T08:30:55.323" v="2453" actId="1076"/>
          <ac:spMkLst>
            <pc:docMk/>
            <pc:sldMk cId="3620072032" sldId="271"/>
            <ac:spMk id="14" creationId="{15CD0328-8761-D613-5F19-30BE719498CD}"/>
          </ac:spMkLst>
        </pc:spChg>
        <pc:picChg chg="add mod">
          <ac:chgData name="TAMADOR KHALIL MANSOOR ALDOWMA" userId="964578ac-e170-431d-9f6d-f26d3beecf5b" providerId="ADAL" clId="{F6DDEFAE-E02C-4A0F-8EDB-DAF8AB7026E5}" dt="2025-09-15T07:16:29.658" v="1892" actId="1076"/>
          <ac:picMkLst>
            <pc:docMk/>
            <pc:sldMk cId="3620072032" sldId="271"/>
            <ac:picMk id="13" creationId="{F1CEBDF5-D20B-AA21-0C81-D371A7D42253}"/>
          </ac:picMkLst>
        </pc:picChg>
      </pc:sldChg>
      <pc:sldChg chg="addSp delSp modSp new mod">
        <pc:chgData name="TAMADOR KHALIL MANSOOR ALDOWMA" userId="964578ac-e170-431d-9f6d-f26d3beecf5b" providerId="ADAL" clId="{F6DDEFAE-E02C-4A0F-8EDB-DAF8AB7026E5}" dt="2025-09-17T19:27:39.081" v="4015" actId="14100"/>
        <pc:sldMkLst>
          <pc:docMk/>
          <pc:sldMk cId="4166125645" sldId="272"/>
        </pc:sldMkLst>
        <pc:spChg chg="add mod">
          <ac:chgData name="TAMADOR KHALIL MANSOOR ALDOWMA" userId="964578ac-e170-431d-9f6d-f26d3beecf5b" providerId="ADAL" clId="{F6DDEFAE-E02C-4A0F-8EDB-DAF8AB7026E5}" dt="2025-09-17T19:26:36.860" v="4003" actId="571"/>
          <ac:spMkLst>
            <pc:docMk/>
            <pc:sldMk cId="4166125645" sldId="272"/>
            <ac:spMk id="2" creationId="{1A512FEA-5D7D-A012-BF33-2790EC835178}"/>
          </ac:spMkLst>
        </pc:spChg>
        <pc:spChg chg="add mod">
          <ac:chgData name="TAMADOR KHALIL MANSOOR ALDOWMA" userId="964578ac-e170-431d-9f6d-f26d3beecf5b" providerId="ADAL" clId="{F6DDEFAE-E02C-4A0F-8EDB-DAF8AB7026E5}" dt="2025-09-17T09:12:58.253" v="3916" actId="1076"/>
          <ac:spMkLst>
            <pc:docMk/>
            <pc:sldMk cId="4166125645" sldId="272"/>
            <ac:spMk id="2" creationId="{DB597719-091C-1C48-C6A6-A4702AE78852}"/>
          </ac:spMkLst>
        </pc:spChg>
        <pc:spChg chg="add mod">
          <ac:chgData name="TAMADOR KHALIL MANSOOR ALDOWMA" userId="964578ac-e170-431d-9f6d-f26d3beecf5b" providerId="ADAL" clId="{F6DDEFAE-E02C-4A0F-8EDB-DAF8AB7026E5}" dt="2025-09-17T19:26:36.860" v="4003" actId="571"/>
          <ac:spMkLst>
            <pc:docMk/>
            <pc:sldMk cId="4166125645" sldId="272"/>
            <ac:spMk id="3" creationId="{37A68C7E-B65C-9946-EE4A-0AF5C1F22572}"/>
          </ac:spMkLst>
        </pc:spChg>
        <pc:spChg chg="add mod">
          <ac:chgData name="TAMADOR KHALIL MANSOOR ALDOWMA" userId="964578ac-e170-431d-9f6d-f26d3beecf5b" providerId="ADAL" clId="{F6DDEFAE-E02C-4A0F-8EDB-DAF8AB7026E5}" dt="2025-09-17T19:26:36.860" v="4003" actId="571"/>
          <ac:spMkLst>
            <pc:docMk/>
            <pc:sldMk cId="4166125645" sldId="272"/>
            <ac:spMk id="4" creationId="{807D6342-DF81-4153-1563-74437A5181E8}"/>
          </ac:spMkLst>
        </pc:spChg>
        <pc:spChg chg="add mod">
          <ac:chgData name="TAMADOR KHALIL MANSOOR ALDOWMA" userId="964578ac-e170-431d-9f6d-f26d3beecf5b" providerId="ADAL" clId="{F6DDEFAE-E02C-4A0F-8EDB-DAF8AB7026E5}" dt="2025-09-17T19:26:36.860" v="4003" actId="571"/>
          <ac:spMkLst>
            <pc:docMk/>
            <pc:sldMk cId="4166125645" sldId="272"/>
            <ac:spMk id="6" creationId="{6A314A88-3E40-15A9-392B-41CBBEC9A669}"/>
          </ac:spMkLst>
        </pc:spChg>
        <pc:spChg chg="add mod">
          <ac:chgData name="TAMADOR KHALIL MANSOOR ALDOWMA" userId="964578ac-e170-431d-9f6d-f26d3beecf5b" providerId="ADAL" clId="{F6DDEFAE-E02C-4A0F-8EDB-DAF8AB7026E5}" dt="2025-09-15T07:58:48.042" v="2140"/>
          <ac:spMkLst>
            <pc:docMk/>
            <pc:sldMk cId="4166125645" sldId="272"/>
            <ac:spMk id="8" creationId="{E04DAC58-8F25-3ED4-9BF8-AD84C3D777D5}"/>
          </ac:spMkLst>
        </pc:spChg>
        <pc:spChg chg="add mod">
          <ac:chgData name="TAMADOR KHALIL MANSOOR ALDOWMA" userId="964578ac-e170-431d-9f6d-f26d3beecf5b" providerId="ADAL" clId="{F6DDEFAE-E02C-4A0F-8EDB-DAF8AB7026E5}" dt="2025-09-15T07:59:07.792" v="2146" actId="1076"/>
          <ac:spMkLst>
            <pc:docMk/>
            <pc:sldMk cId="4166125645" sldId="272"/>
            <ac:spMk id="9" creationId="{044E2CE3-D542-F63F-DB68-9AD28DD3C640}"/>
          </ac:spMkLst>
        </pc:spChg>
        <pc:spChg chg="add mod">
          <ac:chgData name="TAMADOR KHALIL MANSOOR ALDOWMA" userId="964578ac-e170-431d-9f6d-f26d3beecf5b" providerId="ADAL" clId="{F6DDEFAE-E02C-4A0F-8EDB-DAF8AB7026E5}" dt="2025-09-17T19:27:17.321" v="4011" actId="1076"/>
          <ac:spMkLst>
            <pc:docMk/>
            <pc:sldMk cId="4166125645" sldId="272"/>
            <ac:spMk id="10" creationId="{3440680F-B67A-D911-0938-AF2F082B9694}"/>
          </ac:spMkLst>
        </pc:spChg>
        <pc:spChg chg="add mod">
          <ac:chgData name="TAMADOR KHALIL MANSOOR ALDOWMA" userId="964578ac-e170-431d-9f6d-f26d3beecf5b" providerId="ADAL" clId="{F6DDEFAE-E02C-4A0F-8EDB-DAF8AB7026E5}" dt="2025-09-17T19:27:14.686" v="4010" actId="1076"/>
          <ac:spMkLst>
            <pc:docMk/>
            <pc:sldMk cId="4166125645" sldId="272"/>
            <ac:spMk id="11" creationId="{D8E91FE4-BC12-7241-64DB-BFFEFE311ACF}"/>
          </ac:spMkLst>
        </pc:spChg>
        <pc:spChg chg="add mod">
          <ac:chgData name="TAMADOR KHALIL MANSOOR ALDOWMA" userId="964578ac-e170-431d-9f6d-f26d3beecf5b" providerId="ADAL" clId="{F6DDEFAE-E02C-4A0F-8EDB-DAF8AB7026E5}" dt="2025-09-17T19:26:41.494" v="4004" actId="1076"/>
          <ac:spMkLst>
            <pc:docMk/>
            <pc:sldMk cId="4166125645" sldId="272"/>
            <ac:spMk id="12" creationId="{48E91115-1157-07CB-27E6-73A510878C28}"/>
          </ac:spMkLst>
        </pc:spChg>
        <pc:spChg chg="add mod">
          <ac:chgData name="TAMADOR KHALIL MANSOOR ALDOWMA" userId="964578ac-e170-431d-9f6d-f26d3beecf5b" providerId="ADAL" clId="{F6DDEFAE-E02C-4A0F-8EDB-DAF8AB7026E5}" dt="2025-09-17T19:27:03.710" v="4007" actId="1076"/>
          <ac:spMkLst>
            <pc:docMk/>
            <pc:sldMk cId="4166125645" sldId="272"/>
            <ac:spMk id="13" creationId="{5375E439-74C9-11BE-75D5-A555C44A2616}"/>
          </ac:spMkLst>
        </pc:spChg>
        <pc:spChg chg="add mod">
          <ac:chgData name="TAMADOR KHALIL MANSOOR ALDOWMA" userId="964578ac-e170-431d-9f6d-f26d3beecf5b" providerId="ADAL" clId="{F6DDEFAE-E02C-4A0F-8EDB-DAF8AB7026E5}" dt="2025-09-15T11:28:52.756" v="3197" actId="207"/>
          <ac:spMkLst>
            <pc:docMk/>
            <pc:sldMk cId="4166125645" sldId="272"/>
            <ac:spMk id="14" creationId="{1902095B-7A52-3486-C7F6-1CA53A7F7833}"/>
          </ac:spMkLst>
        </pc:spChg>
        <pc:spChg chg="add mod">
          <ac:chgData name="TAMADOR KHALIL MANSOOR ALDOWMA" userId="964578ac-e170-431d-9f6d-f26d3beecf5b" providerId="ADAL" clId="{F6DDEFAE-E02C-4A0F-8EDB-DAF8AB7026E5}" dt="2025-09-15T08:51:26.725" v="2912" actId="20577"/>
          <ac:spMkLst>
            <pc:docMk/>
            <pc:sldMk cId="4166125645" sldId="272"/>
            <ac:spMk id="15" creationId="{F0960B54-FCDD-827F-4C1B-75D486D28B1B}"/>
          </ac:spMkLst>
        </pc:spChg>
        <pc:spChg chg="add mod">
          <ac:chgData name="TAMADOR KHALIL MANSOOR ALDOWMA" userId="964578ac-e170-431d-9f6d-f26d3beecf5b" providerId="ADAL" clId="{F6DDEFAE-E02C-4A0F-8EDB-DAF8AB7026E5}" dt="2025-09-17T19:26:41.494" v="4004" actId="1076"/>
          <ac:spMkLst>
            <pc:docMk/>
            <pc:sldMk cId="4166125645" sldId="272"/>
            <ac:spMk id="17" creationId="{EF22A18F-41AA-AC0C-452C-DB95E6E7E550}"/>
          </ac:spMkLst>
        </pc:spChg>
        <pc:spChg chg="add mod">
          <ac:chgData name="TAMADOR KHALIL MANSOOR ALDOWMA" userId="964578ac-e170-431d-9f6d-f26d3beecf5b" providerId="ADAL" clId="{F6DDEFAE-E02C-4A0F-8EDB-DAF8AB7026E5}" dt="2025-09-17T19:26:41.494" v="4004" actId="1076"/>
          <ac:spMkLst>
            <pc:docMk/>
            <pc:sldMk cId="4166125645" sldId="272"/>
            <ac:spMk id="19" creationId="{9517D9C0-DF9C-6C7C-5651-8BD7EB102825}"/>
          </ac:spMkLst>
        </pc:spChg>
        <pc:spChg chg="add mod">
          <ac:chgData name="TAMADOR KHALIL MANSOOR ALDOWMA" userId="964578ac-e170-431d-9f6d-f26d3beecf5b" providerId="ADAL" clId="{F6DDEFAE-E02C-4A0F-8EDB-DAF8AB7026E5}" dt="2025-09-15T10:55:11.251" v="2970" actId="14100"/>
          <ac:spMkLst>
            <pc:docMk/>
            <pc:sldMk cId="4166125645" sldId="272"/>
            <ac:spMk id="20" creationId="{2C5C2B44-1A3A-609F-6EE8-9DB1E4FECD71}"/>
          </ac:spMkLst>
        </pc:spChg>
        <pc:spChg chg="add mod">
          <ac:chgData name="TAMADOR KHALIL MANSOOR ALDOWMA" userId="964578ac-e170-431d-9f6d-f26d3beecf5b" providerId="ADAL" clId="{F6DDEFAE-E02C-4A0F-8EDB-DAF8AB7026E5}" dt="2025-09-17T19:26:41.494" v="4004" actId="1076"/>
          <ac:spMkLst>
            <pc:docMk/>
            <pc:sldMk cId="4166125645" sldId="272"/>
            <ac:spMk id="21" creationId="{7A2DCE98-F8AE-37BC-4B1B-4DD44204CA81}"/>
          </ac:spMkLst>
        </pc:spChg>
        <pc:spChg chg="add mod">
          <ac:chgData name="TAMADOR KHALIL MANSOOR ALDOWMA" userId="964578ac-e170-431d-9f6d-f26d3beecf5b" providerId="ADAL" clId="{F6DDEFAE-E02C-4A0F-8EDB-DAF8AB7026E5}" dt="2025-09-17T19:26:41.494" v="4004" actId="1076"/>
          <ac:spMkLst>
            <pc:docMk/>
            <pc:sldMk cId="4166125645" sldId="272"/>
            <ac:spMk id="23" creationId="{09A32E05-2A31-16B8-CEF9-71290929A70C}"/>
          </ac:spMkLst>
        </pc:spChg>
        <pc:spChg chg="add mod">
          <ac:chgData name="TAMADOR KHALIL MANSOOR ALDOWMA" userId="964578ac-e170-431d-9f6d-f26d3beecf5b" providerId="ADAL" clId="{F6DDEFAE-E02C-4A0F-8EDB-DAF8AB7026E5}" dt="2025-09-17T19:27:35.311" v="4014" actId="14100"/>
          <ac:spMkLst>
            <pc:docMk/>
            <pc:sldMk cId="4166125645" sldId="272"/>
            <ac:spMk id="24" creationId="{5DDE9759-99D2-169E-7BFA-B954850C53F2}"/>
          </ac:spMkLst>
        </pc:spChg>
        <pc:spChg chg="add mod">
          <ac:chgData name="TAMADOR KHALIL MANSOOR ALDOWMA" userId="964578ac-e170-431d-9f6d-f26d3beecf5b" providerId="ADAL" clId="{F6DDEFAE-E02C-4A0F-8EDB-DAF8AB7026E5}" dt="2025-09-17T19:27:39.081" v="4015" actId="14100"/>
          <ac:spMkLst>
            <pc:docMk/>
            <pc:sldMk cId="4166125645" sldId="272"/>
            <ac:spMk id="26" creationId="{E42B7527-C386-A15C-CEAB-049669A943C7}"/>
          </ac:spMkLst>
        </pc:spChg>
        <pc:picChg chg="add mod">
          <ac:chgData name="TAMADOR KHALIL MANSOOR ALDOWMA" userId="964578ac-e170-431d-9f6d-f26d3beecf5b" providerId="ADAL" clId="{F6DDEFAE-E02C-4A0F-8EDB-DAF8AB7026E5}" dt="2025-09-17T19:26:57.529" v="4006" actId="1076"/>
          <ac:picMkLst>
            <pc:docMk/>
            <pc:sldMk cId="4166125645" sldId="272"/>
            <ac:picMk id="5" creationId="{E890A24C-A8D4-A9ED-4CD7-1BE512215F9D}"/>
          </ac:picMkLst>
        </pc:picChg>
      </pc:sldChg>
      <pc:sldChg chg="addSp delSp modSp new mod">
        <pc:chgData name="TAMADOR KHALIL MANSOOR ALDOWMA" userId="964578ac-e170-431d-9f6d-f26d3beecf5b" providerId="ADAL" clId="{F6DDEFAE-E02C-4A0F-8EDB-DAF8AB7026E5}" dt="2025-09-15T07:12:02.648" v="1855" actId="207"/>
        <pc:sldMkLst>
          <pc:docMk/>
          <pc:sldMk cId="983425196" sldId="273"/>
        </pc:sldMkLst>
        <pc:spChg chg="add mod">
          <ac:chgData name="TAMADOR KHALIL MANSOOR ALDOWMA" userId="964578ac-e170-431d-9f6d-f26d3beecf5b" providerId="ADAL" clId="{F6DDEFAE-E02C-4A0F-8EDB-DAF8AB7026E5}" dt="2025-09-15T07:12:02.648" v="1855" actId="207"/>
          <ac:spMkLst>
            <pc:docMk/>
            <pc:sldMk cId="983425196" sldId="273"/>
            <ac:spMk id="4" creationId="{416F8F8A-F6A5-C7EA-E1A0-DE90555F5D1A}"/>
          </ac:spMkLst>
        </pc:spChg>
        <pc:spChg chg="add mod">
          <ac:chgData name="TAMADOR KHALIL MANSOOR ALDOWMA" userId="964578ac-e170-431d-9f6d-f26d3beecf5b" providerId="ADAL" clId="{F6DDEFAE-E02C-4A0F-8EDB-DAF8AB7026E5}" dt="2025-09-15T07:02:06.700" v="1725" actId="1076"/>
          <ac:spMkLst>
            <pc:docMk/>
            <pc:sldMk cId="983425196" sldId="273"/>
            <ac:spMk id="6" creationId="{0D5C107E-93D0-18F7-A59F-CA61821053EC}"/>
          </ac:spMkLst>
        </pc:spChg>
      </pc:sldChg>
      <pc:sldChg chg="addSp delSp modSp new del mod">
        <pc:chgData name="TAMADOR KHALIL MANSOOR ALDOWMA" userId="964578ac-e170-431d-9f6d-f26d3beecf5b" providerId="ADAL" clId="{F6DDEFAE-E02C-4A0F-8EDB-DAF8AB7026E5}" dt="2025-09-15T15:30:03.621" v="3483" actId="2696"/>
        <pc:sldMkLst>
          <pc:docMk/>
          <pc:sldMk cId="4069591352" sldId="274"/>
        </pc:sldMkLst>
      </pc:sldChg>
      <pc:sldChg chg="addSp delSp modSp new mod setBg addAnim delAnim modAnim">
        <pc:chgData name="TAMADOR KHALIL MANSOOR ALDOWMA" userId="964578ac-e170-431d-9f6d-f26d3beecf5b" providerId="ADAL" clId="{F6DDEFAE-E02C-4A0F-8EDB-DAF8AB7026E5}" dt="2025-09-16T19:47:26.866" v="3879" actId="1076"/>
        <pc:sldMkLst>
          <pc:docMk/>
          <pc:sldMk cId="2766391135" sldId="275"/>
        </pc:sldMkLst>
        <pc:spChg chg="mod ord">
          <ac:chgData name="TAMADOR KHALIL MANSOOR ALDOWMA" userId="964578ac-e170-431d-9f6d-f26d3beecf5b" providerId="ADAL" clId="{F6DDEFAE-E02C-4A0F-8EDB-DAF8AB7026E5}" dt="2025-09-16T19:47:26.866" v="3879" actId="1076"/>
          <ac:spMkLst>
            <pc:docMk/>
            <pc:sldMk cId="2766391135" sldId="275"/>
            <ac:spMk id="2" creationId="{9CBDBA74-90C9-B44F-3E15-12A256FA9265}"/>
          </ac:spMkLst>
        </pc:spChg>
        <pc:spChg chg="add">
          <ac:chgData name="TAMADOR KHALIL MANSOOR ALDOWMA" userId="964578ac-e170-431d-9f6d-f26d3beecf5b" providerId="ADAL" clId="{F6DDEFAE-E02C-4A0F-8EDB-DAF8AB7026E5}" dt="2025-09-15T11:07:51.657" v="3083" actId="26606"/>
          <ac:spMkLst>
            <pc:docMk/>
            <pc:sldMk cId="2766391135" sldId="275"/>
            <ac:spMk id="9" creationId="{9B7AD9F6-8CE7-4299-8FC6-328F4DCD3FF9}"/>
          </ac:spMkLst>
        </pc:spChg>
        <pc:spChg chg="add">
          <ac:chgData name="TAMADOR KHALIL MANSOOR ALDOWMA" userId="964578ac-e170-431d-9f6d-f26d3beecf5b" providerId="ADAL" clId="{F6DDEFAE-E02C-4A0F-8EDB-DAF8AB7026E5}" dt="2025-09-15T11:07:51.657" v="3083" actId="26606"/>
          <ac:spMkLst>
            <pc:docMk/>
            <pc:sldMk cId="2766391135" sldId="275"/>
            <ac:spMk id="14" creationId="{F49775AF-8896-43EE-92C6-83497D6DC56F}"/>
          </ac:spMkLst>
        </pc:spChg>
        <pc:picChg chg="add del mod ord">
          <ac:chgData name="TAMADOR KHALIL MANSOOR ALDOWMA" userId="964578ac-e170-431d-9f6d-f26d3beecf5b" providerId="ADAL" clId="{F6DDEFAE-E02C-4A0F-8EDB-DAF8AB7026E5}" dt="2025-09-15T11:08:16.338" v="3089" actId="166"/>
          <ac:picMkLst>
            <pc:docMk/>
            <pc:sldMk cId="2766391135" sldId="275"/>
            <ac:picMk id="7" creationId="{4290A7E9-4450-AA2B-D4D6-9CC78BE8120E}"/>
          </ac:picMkLst>
        </pc:picChg>
        <pc:picChg chg="add mod">
          <ac:chgData name="TAMADOR KHALIL MANSOOR ALDOWMA" userId="964578ac-e170-431d-9f6d-f26d3beecf5b" providerId="ADAL" clId="{F6DDEFAE-E02C-4A0F-8EDB-DAF8AB7026E5}" dt="2025-09-15T11:08:12.620" v="3088" actId="166"/>
          <ac:picMkLst>
            <pc:docMk/>
            <pc:sldMk cId="2766391135" sldId="275"/>
            <ac:picMk id="8" creationId="{897B184C-AD70-AE90-6CC5-85AC4C2DABF3}"/>
          </ac:picMkLst>
        </pc:picChg>
        <pc:inkChg chg="add">
          <ac:chgData name="TAMADOR KHALIL MANSOOR ALDOWMA" userId="964578ac-e170-431d-9f6d-f26d3beecf5b" providerId="ADAL" clId="{F6DDEFAE-E02C-4A0F-8EDB-DAF8AB7026E5}" dt="2025-09-15T11:09:22.071" v="3090" actId="9405"/>
          <ac:inkMkLst>
            <pc:docMk/>
            <pc:sldMk cId="2766391135" sldId="275"/>
            <ac:inkMk id="11" creationId="{D1DF99AD-20A8-4631-7A86-707EE4015008}"/>
          </ac:inkMkLst>
        </pc:inkChg>
        <pc:inkChg chg="add">
          <ac:chgData name="TAMADOR KHALIL MANSOOR ALDOWMA" userId="964578ac-e170-431d-9f6d-f26d3beecf5b" providerId="ADAL" clId="{F6DDEFAE-E02C-4A0F-8EDB-DAF8AB7026E5}" dt="2025-09-15T11:09:34.326" v="3097" actId="9405"/>
          <ac:inkMkLst>
            <pc:docMk/>
            <pc:sldMk cId="2766391135" sldId="275"/>
            <ac:inkMk id="17" creationId="{7FCC9751-0B9A-DE57-F6B3-3444628F9A84}"/>
          </ac:inkMkLst>
        </pc:inkChg>
        <pc:inkChg chg="add mod">
          <ac:chgData name="TAMADOR KHALIL MANSOOR ALDOWMA" userId="964578ac-e170-431d-9f6d-f26d3beecf5b" providerId="ADAL" clId="{F6DDEFAE-E02C-4A0F-8EDB-DAF8AB7026E5}" dt="2025-09-15T11:09:39.363" v="3100"/>
          <ac:inkMkLst>
            <pc:docMk/>
            <pc:sldMk cId="2766391135" sldId="275"/>
            <ac:inkMk id="19" creationId="{DDC54CD8-BB7E-C476-D49D-157668D3A2B9}"/>
          </ac:inkMkLst>
        </pc:inkChg>
        <pc:inkChg chg="add mod">
          <ac:chgData name="TAMADOR KHALIL MANSOOR ALDOWMA" userId="964578ac-e170-431d-9f6d-f26d3beecf5b" providerId="ADAL" clId="{F6DDEFAE-E02C-4A0F-8EDB-DAF8AB7026E5}" dt="2025-09-15T11:10:02.807" v="3107" actId="1036"/>
          <ac:inkMkLst>
            <pc:docMk/>
            <pc:sldMk cId="2766391135" sldId="275"/>
            <ac:inkMk id="21" creationId="{2C8B8631-00BA-B17C-2E65-0B5C69E3015A}"/>
          </ac:inkMkLst>
        </pc:inkChg>
      </pc:sldChg>
      <pc:sldChg chg="addSp delSp modSp add mod">
        <pc:chgData name="TAMADOR KHALIL MANSOOR ALDOWMA" userId="964578ac-e170-431d-9f6d-f26d3beecf5b" providerId="ADAL" clId="{F6DDEFAE-E02C-4A0F-8EDB-DAF8AB7026E5}" dt="2025-09-16T08:47:02.651" v="3874" actId="20577"/>
        <pc:sldMkLst>
          <pc:docMk/>
          <pc:sldMk cId="1177587493" sldId="276"/>
        </pc:sldMkLst>
        <pc:spChg chg="mod">
          <ac:chgData name="TAMADOR KHALIL MANSOOR ALDOWMA" userId="964578ac-e170-431d-9f6d-f26d3beecf5b" providerId="ADAL" clId="{F6DDEFAE-E02C-4A0F-8EDB-DAF8AB7026E5}" dt="2025-09-16T08:47:02.651" v="3874" actId="20577"/>
          <ac:spMkLst>
            <pc:docMk/>
            <pc:sldMk cId="1177587493" sldId="276"/>
            <ac:spMk id="7" creationId="{ADF719F4-DE0A-1D6B-DE09-57975DAA4722}"/>
          </ac:spMkLst>
        </pc:spChg>
        <pc:spChg chg="mod">
          <ac:chgData name="TAMADOR KHALIL MANSOOR ALDOWMA" userId="964578ac-e170-431d-9f6d-f26d3beecf5b" providerId="ADAL" clId="{F6DDEFAE-E02C-4A0F-8EDB-DAF8AB7026E5}" dt="2025-09-16T05:40:19.153" v="3681" actId="14100"/>
          <ac:spMkLst>
            <pc:docMk/>
            <pc:sldMk cId="1177587493" sldId="276"/>
            <ac:spMk id="12" creationId="{DEB7755D-A3B6-09E6-A311-B7548C45DAB5}"/>
          </ac:spMkLst>
        </pc:spChg>
        <pc:picChg chg="add mod">
          <ac:chgData name="TAMADOR KHALIL MANSOOR ALDOWMA" userId="964578ac-e170-431d-9f6d-f26d3beecf5b" providerId="ADAL" clId="{F6DDEFAE-E02C-4A0F-8EDB-DAF8AB7026E5}" dt="2025-09-16T08:39:04.610" v="3866" actId="167"/>
          <ac:picMkLst>
            <pc:docMk/>
            <pc:sldMk cId="1177587493" sldId="276"/>
            <ac:picMk id="3" creationId="{2452D57A-A62F-4196-47F0-B3AAA74481EA}"/>
          </ac:picMkLst>
        </pc:picChg>
        <pc:picChg chg="add del mod ord">
          <ac:chgData name="TAMADOR KHALIL MANSOOR ALDOWMA" userId="964578ac-e170-431d-9f6d-f26d3beecf5b" providerId="ADAL" clId="{F6DDEFAE-E02C-4A0F-8EDB-DAF8AB7026E5}" dt="2025-09-16T07:05:59.791" v="3821" actId="478"/>
          <ac:picMkLst>
            <pc:docMk/>
            <pc:sldMk cId="1177587493" sldId="276"/>
            <ac:picMk id="4" creationId="{770D2EB4-8D71-C542-547C-FED8A23458BE}"/>
          </ac:picMkLst>
        </pc:picChg>
        <pc:picChg chg="add del mod ord">
          <ac:chgData name="TAMADOR KHALIL MANSOOR ALDOWMA" userId="964578ac-e170-431d-9f6d-f26d3beecf5b" providerId="ADAL" clId="{F6DDEFAE-E02C-4A0F-8EDB-DAF8AB7026E5}" dt="2025-09-16T07:06:06.877" v="3822" actId="478"/>
          <ac:picMkLst>
            <pc:docMk/>
            <pc:sldMk cId="1177587493" sldId="276"/>
            <ac:picMk id="8" creationId="{D3BA40D2-9491-CDA9-AB70-37DD56E476D4}"/>
          </ac:picMkLst>
        </pc:picChg>
        <pc:picChg chg="del">
          <ac:chgData name="TAMADOR KHALIL MANSOOR ALDOWMA" userId="964578ac-e170-431d-9f6d-f26d3beecf5b" providerId="ADAL" clId="{F6DDEFAE-E02C-4A0F-8EDB-DAF8AB7026E5}" dt="2025-09-16T05:39:56.726" v="3650" actId="478"/>
          <ac:picMkLst>
            <pc:docMk/>
            <pc:sldMk cId="1177587493" sldId="276"/>
            <ac:picMk id="9" creationId="{D3B742C4-9146-7FF0-649F-BB118E3EC417}"/>
          </ac:picMkLst>
        </pc:picChg>
        <pc:picChg chg="del">
          <ac:chgData name="TAMADOR KHALIL MANSOOR ALDOWMA" userId="964578ac-e170-431d-9f6d-f26d3beecf5b" providerId="ADAL" clId="{F6DDEFAE-E02C-4A0F-8EDB-DAF8AB7026E5}" dt="2025-09-16T05:40:54.409" v="3692" actId="478"/>
          <ac:picMkLst>
            <pc:docMk/>
            <pc:sldMk cId="1177587493" sldId="276"/>
            <ac:picMk id="11" creationId="{52A239B3-235F-A282-576E-F50BA1E8A880}"/>
          </ac:picMkLst>
        </pc:picChg>
        <pc:picChg chg="add del mod">
          <ac:chgData name="TAMADOR KHALIL MANSOOR ALDOWMA" userId="964578ac-e170-431d-9f6d-f26d3beecf5b" providerId="ADAL" clId="{F6DDEFAE-E02C-4A0F-8EDB-DAF8AB7026E5}" dt="2025-09-16T08:38:51.635" v="3864" actId="478"/>
          <ac:picMkLst>
            <pc:docMk/>
            <pc:sldMk cId="1177587493" sldId="276"/>
            <ac:picMk id="1026" creationId="{AAED4B86-3436-91AF-4265-888A3329FA6E}"/>
          </ac:picMkLst>
        </pc:picChg>
        <pc:picChg chg="add mod">
          <ac:chgData name="TAMADOR KHALIL MANSOOR ALDOWMA" userId="964578ac-e170-431d-9f6d-f26d3beecf5b" providerId="ADAL" clId="{F6DDEFAE-E02C-4A0F-8EDB-DAF8AB7026E5}" dt="2025-09-16T07:10:34.297" v="3849" actId="167"/>
          <ac:picMkLst>
            <pc:docMk/>
            <pc:sldMk cId="1177587493" sldId="276"/>
            <ac:picMk id="1028" creationId="{3ED170DF-9FAE-41DC-1370-BB110A8AA015}"/>
          </ac:picMkLst>
        </pc:picChg>
      </pc:sldChg>
      <pc:sldChg chg="addSp delSp modSp add mod">
        <pc:chgData name="TAMADOR KHALIL MANSOOR ALDOWMA" userId="964578ac-e170-431d-9f6d-f26d3beecf5b" providerId="ADAL" clId="{F6DDEFAE-E02C-4A0F-8EDB-DAF8AB7026E5}" dt="2025-09-16T08:44:04.555" v="3871" actId="20577"/>
        <pc:sldMkLst>
          <pc:docMk/>
          <pc:sldMk cId="790048034" sldId="277"/>
        </pc:sldMkLst>
        <pc:spChg chg="add mod">
          <ac:chgData name="TAMADOR KHALIL MANSOOR ALDOWMA" userId="964578ac-e170-431d-9f6d-f26d3beecf5b" providerId="ADAL" clId="{F6DDEFAE-E02C-4A0F-8EDB-DAF8AB7026E5}" dt="2025-09-16T05:46:12.498" v="3734"/>
          <ac:spMkLst>
            <pc:docMk/>
            <pc:sldMk cId="790048034" sldId="277"/>
            <ac:spMk id="3" creationId="{F5CB825A-387A-F5CB-2321-D5B2F51B805C}"/>
          </ac:spMkLst>
        </pc:spChg>
        <pc:spChg chg="del">
          <ac:chgData name="TAMADOR KHALIL MANSOOR ALDOWMA" userId="964578ac-e170-431d-9f6d-f26d3beecf5b" providerId="ADAL" clId="{F6DDEFAE-E02C-4A0F-8EDB-DAF8AB7026E5}" dt="2025-09-16T05:42:38.310" v="3702" actId="478"/>
          <ac:spMkLst>
            <pc:docMk/>
            <pc:sldMk cId="790048034" sldId="277"/>
            <ac:spMk id="5" creationId="{2A859F4F-CF85-B763-D6C4-C003A9B931ED}"/>
          </ac:spMkLst>
        </pc:spChg>
        <pc:spChg chg="del">
          <ac:chgData name="TAMADOR KHALIL MANSOOR ALDOWMA" userId="964578ac-e170-431d-9f6d-f26d3beecf5b" providerId="ADAL" clId="{F6DDEFAE-E02C-4A0F-8EDB-DAF8AB7026E5}" dt="2025-09-16T05:42:30.800" v="3698" actId="478"/>
          <ac:spMkLst>
            <pc:docMk/>
            <pc:sldMk cId="790048034" sldId="277"/>
            <ac:spMk id="6" creationId="{B6CD5032-E735-1748-2718-186C749A7B53}"/>
          </ac:spMkLst>
        </pc:spChg>
        <pc:spChg chg="mod ord">
          <ac:chgData name="TAMADOR KHALIL MANSOOR ALDOWMA" userId="964578ac-e170-431d-9f6d-f26d3beecf5b" providerId="ADAL" clId="{F6DDEFAE-E02C-4A0F-8EDB-DAF8AB7026E5}" dt="2025-09-16T05:48:30.868" v="3749" actId="1076"/>
          <ac:spMkLst>
            <pc:docMk/>
            <pc:sldMk cId="790048034" sldId="277"/>
            <ac:spMk id="7" creationId="{C710950D-5C12-4062-F2ED-73D27B9D27E3}"/>
          </ac:spMkLst>
        </pc:spChg>
        <pc:spChg chg="mod">
          <ac:chgData name="TAMADOR KHALIL MANSOOR ALDOWMA" userId="964578ac-e170-431d-9f6d-f26d3beecf5b" providerId="ADAL" clId="{F6DDEFAE-E02C-4A0F-8EDB-DAF8AB7026E5}" dt="2025-09-16T05:43:47.327" v="3713" actId="1076"/>
          <ac:spMkLst>
            <pc:docMk/>
            <pc:sldMk cId="790048034" sldId="277"/>
            <ac:spMk id="8" creationId="{2D34293A-9B63-4290-891C-F019F63C280E}"/>
          </ac:spMkLst>
        </pc:spChg>
        <pc:spChg chg="del mod">
          <ac:chgData name="TAMADOR KHALIL MANSOOR ALDOWMA" userId="964578ac-e170-431d-9f6d-f26d3beecf5b" providerId="ADAL" clId="{F6DDEFAE-E02C-4A0F-8EDB-DAF8AB7026E5}" dt="2025-09-16T05:42:42.308" v="3705" actId="478"/>
          <ac:spMkLst>
            <pc:docMk/>
            <pc:sldMk cId="790048034" sldId="277"/>
            <ac:spMk id="9" creationId="{CA574342-35D5-CEB3-CBA1-9A6FE22D891E}"/>
          </ac:spMkLst>
        </pc:spChg>
        <pc:spChg chg="add del">
          <ac:chgData name="TAMADOR KHALIL MANSOOR ALDOWMA" userId="964578ac-e170-431d-9f6d-f26d3beecf5b" providerId="ADAL" clId="{F6DDEFAE-E02C-4A0F-8EDB-DAF8AB7026E5}" dt="2025-09-16T05:47:41.507" v="3739" actId="11529"/>
          <ac:spMkLst>
            <pc:docMk/>
            <pc:sldMk cId="790048034" sldId="277"/>
            <ac:spMk id="11" creationId="{E2B5AC95-A99C-8E78-B595-EA08DFF6C807}"/>
          </ac:spMkLst>
        </pc:spChg>
        <pc:spChg chg="del">
          <ac:chgData name="TAMADOR KHALIL MANSOOR ALDOWMA" userId="964578ac-e170-431d-9f6d-f26d3beecf5b" providerId="ADAL" clId="{F6DDEFAE-E02C-4A0F-8EDB-DAF8AB7026E5}" dt="2025-09-16T05:42:28.775" v="3697" actId="478"/>
          <ac:spMkLst>
            <pc:docMk/>
            <pc:sldMk cId="790048034" sldId="277"/>
            <ac:spMk id="12" creationId="{B591F727-B44C-3A51-C4C1-60B7DA97DBB3}"/>
          </ac:spMkLst>
        </pc:spChg>
        <pc:spChg chg="add mod">
          <ac:chgData name="TAMADOR KHALIL MANSOOR ALDOWMA" userId="964578ac-e170-431d-9f6d-f26d3beecf5b" providerId="ADAL" clId="{F6DDEFAE-E02C-4A0F-8EDB-DAF8AB7026E5}" dt="2025-09-16T07:12:10.598" v="3855" actId="1037"/>
          <ac:spMkLst>
            <pc:docMk/>
            <pc:sldMk cId="790048034" sldId="277"/>
            <ac:spMk id="13" creationId="{AB91B4ED-6E39-BD0F-7B71-36AEF6940BCC}"/>
          </ac:spMkLst>
        </pc:spChg>
        <pc:spChg chg="del">
          <ac:chgData name="TAMADOR KHALIL MANSOOR ALDOWMA" userId="964578ac-e170-431d-9f6d-f26d3beecf5b" providerId="ADAL" clId="{F6DDEFAE-E02C-4A0F-8EDB-DAF8AB7026E5}" dt="2025-09-16T05:42:33.306" v="3699" actId="478"/>
          <ac:spMkLst>
            <pc:docMk/>
            <pc:sldMk cId="790048034" sldId="277"/>
            <ac:spMk id="14" creationId="{7589E28A-D302-CF1D-FC0F-2310583DA8F2}"/>
          </ac:spMkLst>
        </pc:spChg>
        <pc:spChg chg="del">
          <ac:chgData name="TAMADOR KHALIL MANSOOR ALDOWMA" userId="964578ac-e170-431d-9f6d-f26d3beecf5b" providerId="ADAL" clId="{F6DDEFAE-E02C-4A0F-8EDB-DAF8AB7026E5}" dt="2025-09-16T05:42:35.501" v="3700" actId="478"/>
          <ac:spMkLst>
            <pc:docMk/>
            <pc:sldMk cId="790048034" sldId="277"/>
            <ac:spMk id="16" creationId="{A5A9273A-C216-B248-576D-CC6EDF56CD87}"/>
          </ac:spMkLst>
        </pc:spChg>
        <pc:spChg chg="add mod">
          <ac:chgData name="TAMADOR KHALIL MANSOOR ALDOWMA" userId="964578ac-e170-431d-9f6d-f26d3beecf5b" providerId="ADAL" clId="{F6DDEFAE-E02C-4A0F-8EDB-DAF8AB7026E5}" dt="2025-09-16T08:44:04.555" v="3871" actId="20577"/>
          <ac:spMkLst>
            <pc:docMk/>
            <pc:sldMk cId="790048034" sldId="277"/>
            <ac:spMk id="17" creationId="{E71FF600-12F2-E48A-BEA2-F3F343173F7D}"/>
          </ac:spMkLst>
        </pc:spChg>
        <pc:spChg chg="del">
          <ac:chgData name="TAMADOR KHALIL MANSOOR ALDOWMA" userId="964578ac-e170-431d-9f6d-f26d3beecf5b" providerId="ADAL" clId="{F6DDEFAE-E02C-4A0F-8EDB-DAF8AB7026E5}" dt="2025-09-16T05:42:37.201" v="3701" actId="478"/>
          <ac:spMkLst>
            <pc:docMk/>
            <pc:sldMk cId="790048034" sldId="277"/>
            <ac:spMk id="18" creationId="{89AD4916-9D52-A7B8-BEE4-57F93D856728}"/>
          </ac:spMkLst>
        </pc:spChg>
        <pc:spChg chg="mod ord">
          <ac:chgData name="TAMADOR KHALIL MANSOOR ALDOWMA" userId="964578ac-e170-431d-9f6d-f26d3beecf5b" providerId="ADAL" clId="{F6DDEFAE-E02C-4A0F-8EDB-DAF8AB7026E5}" dt="2025-09-16T05:48:17.262" v="3746" actId="166"/>
          <ac:spMkLst>
            <pc:docMk/>
            <pc:sldMk cId="790048034" sldId="277"/>
            <ac:spMk id="27" creationId="{0AC45EC3-089C-7725-FF7E-67FD2B4B772E}"/>
          </ac:spMkLst>
        </pc:spChg>
        <pc:spChg chg="mod">
          <ac:chgData name="TAMADOR KHALIL MANSOOR ALDOWMA" userId="964578ac-e170-431d-9f6d-f26d3beecf5b" providerId="ADAL" clId="{F6DDEFAE-E02C-4A0F-8EDB-DAF8AB7026E5}" dt="2025-09-16T05:43:47.327" v="3713" actId="1076"/>
          <ac:spMkLst>
            <pc:docMk/>
            <pc:sldMk cId="790048034" sldId="277"/>
            <ac:spMk id="28" creationId="{5EA5C429-7231-654C-1274-AA6248225D76}"/>
          </ac:spMkLst>
        </pc:spChg>
        <pc:picChg chg="add mod">
          <ac:chgData name="TAMADOR KHALIL MANSOOR ALDOWMA" userId="964578ac-e170-431d-9f6d-f26d3beecf5b" providerId="ADAL" clId="{F6DDEFAE-E02C-4A0F-8EDB-DAF8AB7026E5}" dt="2025-09-16T05:50:05.389" v="3817" actId="1076"/>
          <ac:picMkLst>
            <pc:docMk/>
            <pc:sldMk cId="790048034" sldId="277"/>
            <ac:picMk id="2" creationId="{93F908C2-50DB-8BCB-81F2-417591D38CEF}"/>
          </ac:picMkLst>
        </pc:picChg>
        <pc:cxnChg chg="add mod">
          <ac:chgData name="TAMADOR KHALIL MANSOOR ALDOWMA" userId="964578ac-e170-431d-9f6d-f26d3beecf5b" providerId="ADAL" clId="{F6DDEFAE-E02C-4A0F-8EDB-DAF8AB7026E5}" dt="2025-09-16T05:46:12.498" v="3734"/>
          <ac:cxnSpMkLst>
            <pc:docMk/>
            <pc:sldMk cId="790048034" sldId="277"/>
            <ac:cxnSpMk id="4" creationId="{F2929818-1039-447F-D2FA-CBDF80FBA61D}"/>
          </ac:cxnSpMkLst>
        </pc:cxnChg>
        <pc:cxnChg chg="del">
          <ac:chgData name="TAMADOR KHALIL MANSOOR ALDOWMA" userId="964578ac-e170-431d-9f6d-f26d3beecf5b" providerId="ADAL" clId="{F6DDEFAE-E02C-4A0F-8EDB-DAF8AB7026E5}" dt="2025-09-16T05:42:39.857" v="3703" actId="478"/>
          <ac:cxnSpMkLst>
            <pc:docMk/>
            <pc:sldMk cId="790048034" sldId="277"/>
            <ac:cxnSpMk id="10" creationId="{66EFB304-AB5A-4F65-425F-0AFF4DDBC751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C25631C-B86C-1505-C722-1CF973E78B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014DB5-9651-6164-C45D-98867ECE331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CE913-8E83-4DBD-A185-D9A5B6FE2A0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040078-607E-07E0-2821-49D04A91DFB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E05D3-BF0F-8917-16A1-035C99B9693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AFAFD-6D3C-49BC-BD7A-0BE66D3F4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382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5T04:24:44.413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0 0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5T11:09:38.453"/>
    </inkml:context>
    <inkml:brush xml:id="br0">
      <inkml:brushProperty name="width" value="0.2" units="cm"/>
      <inkml:brushProperty name="height" value="0.2" units="cm"/>
      <inkml:brushProperty name="color" value="#AE198D"/>
      <inkml:brushProperty name="inkEffects" value="galaxy"/>
      <inkml:brushProperty name="anchorX" value="4530.81396"/>
      <inkml:brushProperty name="anchorY" value="1580.27576"/>
      <inkml:brushProperty name="scaleFactor" value="0.5"/>
    </inkml:brush>
  </inkml:definitions>
  <inkml:trace contextRef="#ctx0" brushRef="#br0">1752 11 24575,'-1752'0'0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5T11:09:47.176"/>
    </inkml:context>
    <inkml:brush xml:id="br0">
      <inkml:brushProperty name="width" value="0.2" units="cm"/>
      <inkml:brushProperty name="height" value="0.2" units="cm"/>
      <inkml:brushProperty name="color" value="#AE198D"/>
      <inkml:brushProperty name="inkEffects" value="galaxy"/>
      <inkml:brushProperty name="anchorX" value="6632.31885"/>
      <inkml:brushProperty name="anchorY" value="2437.87622"/>
      <inkml:brushProperty name="scaleFactor" value="0.5"/>
    </inkml:brush>
  </inkml:definitions>
  <inkml:trace contextRef="#ctx0" brushRef="#br0">5475 47 24575,'-5475'0'0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5T04:24:44.426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201 207 24575,'-4'-4'0,"-2"-7"0,-5-1 0,-4-3 0,-5 1 0,2-2 0,3-2 0,0 1 0,2-1 0,-1 3 0,2-1 0,-2 2 0,2 0 0,-2 1 0,-3 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5T04:24:44.427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 0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5T04:24:44.428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0 0 24575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5T04:24:44.429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5T04:24:44.430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0 0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5T04:24:44.431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 0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5T11:09:22.070"/>
    </inkml:context>
    <inkml:brush xml:id="br0">
      <inkml:brushProperty name="width" value="0.2" units="cm"/>
      <inkml:brushProperty name="height" value="0.2" units="cm"/>
      <inkml:brushProperty name="color" value="#AE198D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2198 1 24575,'0'0'0,"-4"0"0,-9 0 0,-4 0 0,-5 0 0,-4 0 0,-1 0 0,-2 0 0,0 0 0,-1 0 0,1 0 0,0 0 0,0 0 0,1 0 0,0 0 0,-1 0 0,1 0 0,0 0 0,0 0 0,0 0 0,-1 0 0,1 0 0,0 0 0,0 0 0,-1 0 0,1 0 0,0 0 0,0 0 0,-1 0 0,1 0 0,0 0 0,0 0 0,0 0 0,-1 0 0,1 0 0,0 0 0,0 0 0,0 0 0,-1 0 0,1 0 0,0 0 0,0 0 0,-1 0 0,1 0 0,0 0 0,0 0 0,-1 0 0,1 0 0,0 0 0,0 0 0,0 0 0,-1 0 0,1 0 0,0 0 0,0 0 0,0 0 0,-1 0 0,1 0 0,0 0 0,0 0 0,-1 0 0,1 0 0,0 0 0,0 0 0,-1 0 0,1 0 0,0 0 0,0 0 0,0 0 0,-1 0 0,1 0 0,0 0 0,0 0 0,0 0 0,-1 0 0,1 0 0,0 0 0,0 0 0,-1 0 0,1 0 0,6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5T11:09:34.325"/>
    </inkml:context>
    <inkml:brush xml:id="br0">
      <inkml:brushProperty name="width" value="0.2" units="cm"/>
      <inkml:brushProperty name="height" value="0.2" units="cm"/>
      <inkml:brushProperty name="color" value="#AE198D"/>
      <inkml:brushProperty name="inkEffects" value="galaxy"/>
      <inkml:brushProperty name="anchorX" value="6679.51709"/>
      <inkml:brushProperty name="anchorY" value="2991.34448"/>
      <inkml:brushProperty name="scaleFactor" value="0.5"/>
    </inkml:brush>
  </inkml:definitions>
  <inkml:trace contextRef="#ctx0" brushRef="#br0">0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15E77-5220-40D4-AB19-B978BCD084E5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59F5A-E706-4470-925F-988AD249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30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959F5A-E706-4470-925F-988AD249AD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81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959F5A-E706-4470-925F-988AD249AD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22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959F5A-E706-4470-925F-988AD249AD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9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7E22B-EF4D-B57F-3F94-A47EF22F93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7E2DD8-0D64-21CB-0D84-B0596A9EF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BED07-C3DE-C0F6-6249-3AB3B5EE7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3E7C-9878-4136-8A4B-029B37AE1ABB}" type="datetime1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5A9AD-E751-1CAC-66B0-6B74165EA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C3D45-192B-E8E6-5411-3541854CD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74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E4061-ACDB-2D91-669B-E8A55E4D6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7AF484-9B5B-8F7C-7683-09593B1146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E14387-E251-CCA1-0C7B-9D6FFA102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D115-80F4-451B-ABB8-F42E68308734}" type="datetime1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BBD90-52E6-11EE-BBC0-C9434B19E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13CCF-88BB-AFB6-625F-06C8AB1CB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0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DC7C19-48C8-4AD8-AE85-36674E68F3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D22F5D-1963-D05A-D3D3-03538A9583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B0999-CC8E-44BC-98C0-A975DD0EB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C9C0-5F0E-4968-ACEA-EA41B9495B7D}" type="datetime1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DFDB2-40C5-A8D2-FF81-D0A31E4F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B092C-AE46-C35C-65B6-E7FD3FF54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6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02619-59C7-36B5-4C6C-E355A5BFA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5D4D5-1A34-F163-2583-5ADA53066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F8B3A-473F-4158-BD9D-2EB5853D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6D46-3F28-40BF-9093-01C5FB88F4A7}" type="datetime1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B2A02-83BD-4BE8-B193-769E911DC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225B1-C2B3-1520-3C65-E3FDC551F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971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07827-CC41-6E85-EB27-879CEE8CF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616A4-88AB-225B-E59F-DF41C3F1E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D7406-5F4F-9FA3-5F83-31CEACEC2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D903F-4A92-4D5D-BAE2-FE0545C9A4F0}" type="datetime1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30CE1-8716-A9F4-48F4-8A588C37E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C12E1-CAD6-2A4A-9649-426CD03F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9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22D57-52A8-9559-F48F-F569789B2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CDF7E-60A3-CC45-AA70-F78CC8A3F8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D58084-8941-3941-8AAE-679C07077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9422EB-87B6-5F3B-3C57-D0FB9E6D2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F7E4B-3C2B-4C24-A32A-97A8112998DF}" type="datetime1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1D656-5507-9437-FDB3-78953A93C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5C5FAB-86E0-AF58-C501-8906BB839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18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EAA9-A153-C44E-55A4-BFED141BD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C9B455-20E9-0E66-E148-1DE9ACC259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8623E4-0597-8789-7989-53374D2FE3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37BE14-0BC6-3B03-D7E6-CD5A085C80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E57C57-EBA2-51CB-FB44-DF40E29B5F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E81A84-2C42-C979-9F93-EDBE599B4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5ECD-D898-4054-A78E-6CA97C2617B7}" type="datetime1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976ED2-0280-9B4D-393A-16766E4DC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B7A19D-0F70-7FD4-8B03-1E9E6610E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6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9216A-F2B6-0681-3C80-9CFBCE4EF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E83ED7-0473-9081-23D8-6A51A9512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D76A5-CDCA-4C31-9873-6B31B26CA0E0}" type="datetime1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337A0A-1011-E4BB-B84F-87C7B3586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2384BB-7EA9-95C7-19AA-FFBDBFD8F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938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6BE2-6744-53EC-AF56-B68D4CC26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D041-0937-495E-8E20-1F378EBFF307}" type="datetime1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9F02E4-FD31-1945-FBBF-FB60CB4CA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2D787D-EBE0-8687-6568-E75D5A753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65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FDD72-2888-8507-36C8-7BF46196A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FA178-8317-D7AD-FBFC-B69078073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7247B-9107-0CCA-3C0A-58FA60259D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1D314D-3EA1-DFFE-D859-6ED80A4B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6C5DB-EE0C-46D7-92BF-D82A4181F541}" type="datetime1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692C95-D217-B881-E974-4DA8FFE09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28D6AA-D2A2-7C73-E58C-1B26A697F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3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FF46F-DC7A-741B-645B-775C9DC70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64EAD7-722B-4F0C-3C98-24712532F5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1D8520-729D-4102-BBC3-B8E3A0234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5A06F-6478-3F6D-6AAE-AF92F35FD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A724-0075-406B-936D-C8C8952F3B5C}" type="datetime1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469A41-9AAF-B707-93AE-81CBB8D5D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7224E0-F0D0-5EE1-BCC0-5F6E6012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96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49E556-A6A1-FE36-7631-27D54392F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3EBB18-9D2B-2FA0-6580-F6452E786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E6E91-81BB-95ED-2AFE-E587E9DAF7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699DCF-6593-47E3-AE76-EE0B7129831A}" type="datetime1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77FB8-F7C9-0579-ACF7-E978FD4E2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B0CF4-FE8B-EF62-B398-408D745A97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62F8ED-5193-4BA2-BFAD-0991B3B3C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7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image" Target="../media/image55.jpg"/><Relationship Id="rId7" Type="http://schemas.openxmlformats.org/officeDocument/2006/relationships/image" Target="../media/image58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.xml"/><Relationship Id="rId11" Type="http://schemas.openxmlformats.org/officeDocument/2006/relationships/image" Target="../media/image60.png"/><Relationship Id="rId5" Type="http://schemas.openxmlformats.org/officeDocument/2006/relationships/image" Target="../media/image57.png"/><Relationship Id="rId10" Type="http://schemas.openxmlformats.org/officeDocument/2006/relationships/customXml" Target="../ink/ink11.xml"/><Relationship Id="rId4" Type="http://schemas.openxmlformats.org/officeDocument/2006/relationships/customXml" Target="../ink/ink8.xml"/><Relationship Id="rId9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ammaray.nsstc.nasa.gov/batse/grb/duration/" TargetMode="Externa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customXml" Target="../ink/ink5.xml"/><Relationship Id="rId3" Type="http://schemas.openxmlformats.org/officeDocument/2006/relationships/image" Target="../media/image210.png"/><Relationship Id="rId12" Type="http://schemas.openxmlformats.org/officeDocument/2006/relationships/customXml" Target="../ink/ink4.xml"/><Relationship Id="rId2" Type="http://schemas.openxmlformats.org/officeDocument/2006/relationships/image" Target="../media/image24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11" Type="http://schemas.openxmlformats.org/officeDocument/2006/relationships/customXml" Target="../ink/ink3.xml"/><Relationship Id="rId5" Type="http://schemas.openxmlformats.org/officeDocument/2006/relationships/image" Target="../media/image25.png"/><Relationship Id="rId15" Type="http://schemas.openxmlformats.org/officeDocument/2006/relationships/customXml" Target="../ink/ink7.xml"/><Relationship Id="rId10" Type="http://schemas.openxmlformats.org/officeDocument/2006/relationships/image" Target="../media/image39.png"/><Relationship Id="rId4" Type="http://schemas.openxmlformats.org/officeDocument/2006/relationships/image" Target="../media/image230.png"/><Relationship Id="rId9" Type="http://schemas.openxmlformats.org/officeDocument/2006/relationships/customXml" Target="../ink/ink2.xml"/><Relationship Id="rId1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doi.org/10.5281/zenodo.1369595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A2D37AD-E016-8C07-A169-C6CD066799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" t="7389" r="3035" b="7794"/>
          <a:stretch/>
        </p:blipFill>
        <p:spPr bwMode="auto">
          <a:xfrm>
            <a:off x="2684910" y="277250"/>
            <a:ext cx="6671733" cy="182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logo for a space telescope&#10;&#10;AI-generated content may be incorrect.">
            <a:extLst>
              <a:ext uri="{FF2B5EF4-FFF2-40B4-BE49-F238E27FC236}">
                <a16:creationId xmlns:a16="http://schemas.microsoft.com/office/drawing/2014/main" id="{C15AD80D-588A-8EE5-BC67-DF4535B20F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37350" y="5414929"/>
            <a:ext cx="1670170" cy="140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2C31C23-04C9-634E-E985-F463AC7FB7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7370" y="3187669"/>
            <a:ext cx="8506502" cy="841336"/>
          </a:xfrm>
        </p:spPr>
        <p:txBody>
          <a:bodyPr anchor="b">
            <a:noAutofit/>
          </a:bodyPr>
          <a:lstStyle/>
          <a:p>
            <a:r>
              <a:rPr lang="en-ZA" sz="2800" b="1" dirty="0"/>
              <a:t>Constraints on Cosmological Parameters Using Gamma-Ray Bursts with Measured and Machine Learning Derived Redshifts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3BF4B8C-C469-72B9-6EB5-70D1D4F86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8906" y="4580797"/>
            <a:ext cx="6547737" cy="1303065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+mj-lt"/>
                <a:cs typeface="Times New Roman" panose="02020603050405020304" pitchFamily="18" charset="0"/>
              </a:rPr>
              <a:t>Tamador Khalil Mansoor Aldowma </a:t>
            </a:r>
          </a:p>
          <a:p>
            <a:r>
              <a:rPr lang="en-US" sz="2000" b="1" dirty="0">
                <a:latin typeface="+mj-lt"/>
                <a:cs typeface="Times New Roman" panose="02020603050405020304" pitchFamily="18" charset="0"/>
              </a:rPr>
              <a:t>Supervisor</a:t>
            </a:r>
          </a:p>
          <a:p>
            <a:r>
              <a:rPr lang="en-US" sz="2000" b="1" dirty="0">
                <a:latin typeface="+mj-lt"/>
                <a:cs typeface="Times New Roman" panose="02020603050405020304" pitchFamily="18" charset="0"/>
              </a:rPr>
              <a:t>Prof. Soebur Razzaque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15464F-6777-4BCB-B4D6-9A68FDCB0A9C}"/>
              </a:ext>
            </a:extLst>
          </p:cNvPr>
          <p:cNvSpPr txBox="1"/>
          <p:nvPr/>
        </p:nvSpPr>
        <p:spPr>
          <a:xfrm>
            <a:off x="3953200" y="6117418"/>
            <a:ext cx="45854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 HEASA 2025 (16 - 20 September)</a:t>
            </a:r>
            <a:r>
              <a:rPr lang="en-US" b="1" dirty="0">
                <a:latin typeface="+mj-lt"/>
                <a:cs typeface="Times New Roman" panose="02020603050405020304" pitchFamily="18" charset="0"/>
              </a:rPr>
              <a:t>  2025</a:t>
            </a:r>
          </a:p>
        </p:txBody>
      </p:sp>
    </p:spTree>
    <p:extLst>
      <p:ext uri="{BB962C8B-B14F-4D97-AF65-F5344CB8AC3E}">
        <p14:creationId xmlns:p14="http://schemas.microsoft.com/office/powerpoint/2010/main" val="3685183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C4780A-8331-A059-BE15-7535E3E960EA}"/>
                  </a:ext>
                </a:extLst>
              </p:cNvPr>
              <p:cNvSpPr txBox="1"/>
              <p:nvPr/>
            </p:nvSpPr>
            <p:spPr>
              <a:xfrm>
                <a:off x="1558014" y="5341109"/>
                <a:ext cx="9075971" cy="8009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ZA" sz="16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ZA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ZA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ZA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ZA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Λ</m:t>
                              </m:r>
                            </m:sub>
                          </m:sSub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</m:d>
                      <m:r>
                        <a:rPr lang="en-ZA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ZA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ZA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ZA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p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𝑜𝑏𝑠</m:t>
                                          </m:r>
                                        </m:sup>
                                      </m:sSup>
                                      <m:d>
                                        <m:dPr>
                                          <m:ctrlP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ZA" sz="16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ZA" sz="16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ZA" sz="16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, </m:t>
                                          </m:r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, </m:t>
                                          </m:r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</m:d>
                                      <m:r>
                                        <a:rPr lang="en-ZA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− </m:t>
                                      </m:r>
                                      <m:sSup>
                                        <m:sSupPr>
                                          <m:ctrlP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p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𝑡h</m:t>
                                          </m:r>
                                        </m:sup>
                                      </m:sSup>
                                      <m:r>
                                        <a:rPr lang="en-ZA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ZA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, </m:t>
                                      </m:r>
                                      <m:sSub>
                                        <m:sSubPr>
                                          <m:ctrlP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ZA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, </m:t>
                                      </m:r>
                                      <m:sSub>
                                        <m:sSubPr>
                                          <m:ctrlP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Λ</m:t>
                                          </m:r>
                                        </m:sub>
                                      </m:sSub>
                                      <m:r>
                                        <a:rPr lang="en-ZA" sz="1600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ZA" sz="1600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en-ZA" sz="16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ZA" sz="16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ZA" sz="16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𝜇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ZA" sz="16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e>
                                        <m:sub>
                                          <m:d>
                                            <m:dPr>
                                              <m:ctrlPr>
                                                <a:rPr lang="en-ZA" sz="16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ZA" sz="1600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𝑧𝑖</m:t>
                                              </m:r>
                                            </m:e>
                                          </m:d>
                                        </m:sub>
                                      </m:sSub>
                                    </m:den>
                                  </m:f>
                                  <m:r>
                                    <a:rPr lang="en-ZA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</m:d>
                            </m:e>
                            <m:sup>
                              <m:r>
                                <a:rPr lang="en-ZA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ZA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ZA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ZA" sz="16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ZA" sz="16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  <m:r>
                                    <a:rPr lang="en-ZA" sz="16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−</m:t>
                                  </m:r>
                                  <m:sSup>
                                    <m:sSupPr>
                                      <m:ctrlP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ZA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ZA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ZA" sz="16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ZA" sz="16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  <m:r>
                                    <a:rPr lang="en-ZA" sz="16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−</m:t>
                                  </m:r>
                                  <m:sSup>
                                    <m:sSupPr>
                                      <m:ctrlP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ZA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C4780A-8331-A059-BE15-7535E3E960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014" y="5341109"/>
                <a:ext cx="9075971" cy="8009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FF058E1-36C5-174D-F16A-BCA1AA70E4F3}"/>
              </a:ext>
            </a:extLst>
          </p:cNvPr>
          <p:cNvSpPr txBox="1"/>
          <p:nvPr/>
        </p:nvSpPr>
        <p:spPr>
          <a:xfrm>
            <a:off x="330528" y="1228112"/>
            <a:ext cx="119529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the MCMC method for Fermi-GBM samples with true and pseudo-redshift. 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198F4F8-274A-00AC-9EE1-EAD46EDF8507}"/>
                  </a:ext>
                </a:extLst>
              </p:cNvPr>
              <p:cNvSpPr txBox="1"/>
              <p:nvPr/>
            </p:nvSpPr>
            <p:spPr>
              <a:xfrm>
                <a:off x="2856830" y="2616847"/>
                <a:ext cx="6510241" cy="5305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ZA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d>
                      <m:dPr>
                        <m:ctrlPr>
                          <a:rPr lang="en-ZA" sz="1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ZA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ZA" sz="1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ZA" sz="1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ZA" sz="1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func>
                      <m:funcPr>
                        <m:ctrlPr>
                          <a:rPr lang="en-ZA" sz="1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ZA" sz="1600" b="0" i="0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ZA" sz="1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ZA" sz="1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ZA" sz="1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4 </m:t>
                                </m:r>
                                <m:r>
                                  <a:rPr lang="en-ZA" sz="1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ZA" sz="1600" b="0" i="1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ZA" sz="1600" b="0" i="1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ZA" sz="1600" b="0" i="1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𝑏𝑜𝑙𝑜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ZA" sz="1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ZA" sz="1600" b="0" i="1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ZA" sz="1600" b="0" i="1" dirty="0" smtClean="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ZA" sz="1600" b="0" i="1" dirty="0" smtClean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ZA" sz="1600" b="0" i="1" dirty="0" smtClean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en-ZA" sz="1600" b="0" i="1" dirty="0" smtClean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𝑖</m:t>
                                            </m:r>
                                            <m:r>
                                              <a:rPr lang="en-ZA" sz="1600" b="0" i="1" dirty="0" smtClean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ZA" sz="1600" b="0" i="1" dirty="0" smtClean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𝑝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ZA" sz="1600" b="0" i="1" dirty="0" smtClean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ZA" sz="1600" b="0" i="1" dirty="0" smtClean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en-ZA" sz="1600" b="0" i="1" dirty="0" smtClean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ZA" sz="1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sup>
                            </m:sSup>
                          </m:e>
                        </m:d>
                        <m:r>
                          <a:rPr lang="en-ZA" sz="1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  <m: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+51</m:t>
                            </m:r>
                          </m:e>
                        </m:d>
                        <m:r>
                          <a:rPr lang="en-ZA" sz="1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−5</m:t>
                        </m:r>
                        <m:func>
                          <m:funcPr>
                            <m:ctrlP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ZA" sz="1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ZA" sz="1600" b="0" i="0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ZA" sz="1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ZA" sz="1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ZA" sz="1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1 </m:t>
                                </m:r>
                                <m:r>
                                  <a:rPr lang="en-ZA" sz="16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𝑀𝑝𝑐</m:t>
                                </m:r>
                              </m:e>
                            </m:d>
                            <m:r>
                              <a:rPr lang="en-ZA" sz="1600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+25 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198F4F8-274A-00AC-9EE1-EAD46EDF8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6830" y="2616847"/>
                <a:ext cx="6510241" cy="5305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04900-171A-EB19-32C4-C132EF7DFA99}"/>
                  </a:ext>
                </a:extLst>
              </p:cNvPr>
              <p:cNvSpPr txBox="1"/>
              <p:nvPr/>
            </p:nvSpPr>
            <p:spPr>
              <a:xfrm>
                <a:off x="2856830" y="1827816"/>
                <a:ext cx="6106160" cy="6455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ZA" sz="16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d>
                        <m:dPr>
                          <m:ctrlPr>
                            <a:rPr lang="en-ZA" sz="16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e>
                      </m:d>
                      <m:r>
                        <a:rPr lang="en-ZA" sz="16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 5</m:t>
                      </m:r>
                      <m:func>
                        <m:funcPr>
                          <m:ctrlPr>
                            <a:rPr lang="en-ZA" sz="16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ZA" sz="1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ZA" sz="1600" b="0" i="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ZA" sz="1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ZA" sz="16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ZA" sz="16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ZA" sz="1600" b="0" i="1" dirty="0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ZA" sz="16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1 </m:t>
                                  </m:r>
                                  <m:r>
                                    <a:rPr lang="en-ZA" sz="16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𝑀𝑝𝑐</m:t>
                                  </m:r>
                                </m:den>
                              </m:f>
                            </m:e>
                          </m:d>
                          <m:r>
                            <a:rPr lang="en-ZA" sz="16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+25 </m:t>
                          </m:r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04900-171A-EB19-32C4-C132EF7DFA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6830" y="1827816"/>
                <a:ext cx="6106160" cy="6455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99E531A-D7CD-CF2F-D546-8E27448E4F7A}"/>
                  </a:ext>
                </a:extLst>
              </p:cNvPr>
              <p:cNvSpPr txBox="1"/>
              <p:nvPr/>
            </p:nvSpPr>
            <p:spPr>
              <a:xfrm>
                <a:off x="2787580" y="3312854"/>
                <a:ext cx="6106160" cy="7954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ZA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ZA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Z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Z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ZA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ZA" sz="16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</a:rPr>
                                <m:t>10 </m:t>
                              </m:r>
                            </m:e>
                          </m:func>
                        </m:den>
                      </m:f>
                      <m:r>
                        <a:rPr lang="en-Z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ZA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ZA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ZA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ZA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ZA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en-ZA" sz="16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ZA" sz="16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ZA" sz="16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𝑏𝑜𝑙𝑜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𝑏𝑜𝑙𝑜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ZA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ZA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ZA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ZA" sz="16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f>
                                        <m:fPr>
                                          <m:ctrlPr>
                                            <a:rPr lang="en-ZA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en-ZA" sz="16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ZA" sz="16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ZA" sz="16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  <m:r>
                                                    <a:rPr lang="en-ZA" sz="16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ZA" sz="16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𝑝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  <m:r>
                                                <a:rPr lang="en-ZA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 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ZA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99E531A-D7CD-CF2F-D546-8E27448E4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580" y="3312854"/>
                <a:ext cx="6106160" cy="79541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ADF237A6-1A05-1E60-2C2D-75C715326826}"/>
              </a:ext>
            </a:extLst>
          </p:cNvPr>
          <p:cNvSpPr txBox="1"/>
          <p:nvPr/>
        </p:nvSpPr>
        <p:spPr>
          <a:xfrm>
            <a:off x="330528" y="4551115"/>
            <a:ext cx="92808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simultaneous fit of cosmological parameters and Yonetoku correlation parameters.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4843689-8DE9-3C83-4909-39DAA59D91B0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2EA616-BF47-05FD-FDD8-FABEE56EC5CE}"/>
              </a:ext>
            </a:extLst>
          </p:cNvPr>
          <p:cNvSpPr txBox="1"/>
          <p:nvPr/>
        </p:nvSpPr>
        <p:spPr>
          <a:xfrm>
            <a:off x="3210009" y="39921"/>
            <a:ext cx="6401351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Z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 on cosmological parameters</a:t>
            </a:r>
          </a:p>
        </p:txBody>
      </p:sp>
      <p:sp>
        <p:nvSpPr>
          <p:cNvPr id="26" name="Heptagon 25">
            <a:extLst>
              <a:ext uri="{FF2B5EF4-FFF2-40B4-BE49-F238E27FC236}">
                <a16:creationId xmlns:a16="http://schemas.microsoft.com/office/drawing/2014/main" id="{9B948974-2153-B46A-927F-65B1A86BF376}"/>
              </a:ext>
            </a:extLst>
          </p:cNvPr>
          <p:cNvSpPr/>
          <p:nvPr/>
        </p:nvSpPr>
        <p:spPr>
          <a:xfrm>
            <a:off x="11450321" y="6435926"/>
            <a:ext cx="528319" cy="338554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z="1600" smtClean="0"/>
              <a:t>9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93964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E7447B-931A-81D6-F519-382A93122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EA5C429-7231-654C-1274-AA6248225D76}"/>
              </a:ext>
            </a:extLst>
          </p:cNvPr>
          <p:cNvSpPr/>
          <p:nvPr/>
        </p:nvSpPr>
        <p:spPr>
          <a:xfrm>
            <a:off x="538480" y="3429000"/>
            <a:ext cx="4267200" cy="27738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D34293A-9B63-4290-891C-F019F63C280E}"/>
                  </a:ext>
                </a:extLst>
              </p:cNvPr>
              <p:cNvSpPr txBox="1"/>
              <p:nvPr/>
            </p:nvSpPr>
            <p:spPr>
              <a:xfrm>
                <a:off x="538480" y="3753870"/>
                <a:ext cx="4486201" cy="23698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SNe Ia data</a:t>
                </a:r>
                <a:r>
                  <a:rPr lang="en-US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U2.1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Suzuki et al., (2012)</a:t>
                </a:r>
              </a:p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580, 0.0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ZA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ZA" sz="16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1.4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DES (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Dark Energy Survey) Abbott et al., 2019 </a:t>
                </a:r>
              </a:p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207, 0.02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ZA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sz="16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 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0.85. </a:t>
                </a:r>
              </a:p>
              <a:p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Pantheon + SHOES*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Scolnic et al., 2022 </a:t>
                </a:r>
              </a:p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1701, 0.015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ZA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ZA" sz="16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2.26.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D34293A-9B63-4290-891C-F019F63C28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480" y="3753870"/>
                <a:ext cx="4486201" cy="2369880"/>
              </a:xfrm>
              <a:prstGeom prst="rect">
                <a:avLst/>
              </a:prstGeom>
              <a:blipFill>
                <a:blip r:embed="rId2"/>
                <a:stretch>
                  <a:fillRect l="-815" t="-1542" b="-23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8EEAF0E-62F5-CA31-541A-26D851DEFCBB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F451C0-1A43-52FF-2507-ABE904D24D09}"/>
              </a:ext>
            </a:extLst>
          </p:cNvPr>
          <p:cNvSpPr txBox="1"/>
          <p:nvPr/>
        </p:nvSpPr>
        <p:spPr>
          <a:xfrm>
            <a:off x="3210009" y="39921"/>
            <a:ext cx="6401351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Z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 on cosmological parameters</a:t>
            </a:r>
          </a:p>
        </p:txBody>
      </p:sp>
      <p:sp>
        <p:nvSpPr>
          <p:cNvPr id="26" name="Heptagon 25">
            <a:extLst>
              <a:ext uri="{FF2B5EF4-FFF2-40B4-BE49-F238E27FC236}">
                <a16:creationId xmlns:a16="http://schemas.microsoft.com/office/drawing/2014/main" id="{92719D58-2337-51DD-55EA-FECD763A998B}"/>
              </a:ext>
            </a:extLst>
          </p:cNvPr>
          <p:cNvSpPr/>
          <p:nvPr/>
        </p:nvSpPr>
        <p:spPr>
          <a:xfrm>
            <a:off x="11450321" y="6435926"/>
            <a:ext cx="528319" cy="338554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z="1600" smtClean="0"/>
              <a:t>10</a:t>
            </a:fld>
            <a:endParaRPr lang="en-US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F908C2-50DB-8BCB-81F2-417591D38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219" y="3076411"/>
            <a:ext cx="6942421" cy="17349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5CB825A-387A-F5CB-2321-D5B2F51B805C}"/>
                  </a:ext>
                </a:extLst>
              </p:cNvPr>
              <p:cNvSpPr txBox="1"/>
              <p:nvPr/>
            </p:nvSpPr>
            <p:spPr>
              <a:xfrm>
                <a:off x="0" y="6563031"/>
                <a:ext cx="933908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 SHOES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Supernova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the Equation of State of dark Energy - (Adam Riess collaboration) project. 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5CB825A-387A-F5CB-2321-D5B2F51B8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563031"/>
                <a:ext cx="9339083" cy="307777"/>
              </a:xfrm>
              <a:prstGeom prst="rect">
                <a:avLst/>
              </a:prstGeom>
              <a:blipFill>
                <a:blip r:embed="rId4"/>
                <a:stretch>
                  <a:fillRect l="-196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2929818-1039-447F-D2FA-CBDF80FBA61D}"/>
              </a:ext>
            </a:extLst>
          </p:cNvPr>
          <p:cNvCxnSpPr>
            <a:cxnSpLocks/>
          </p:cNvCxnSpPr>
          <p:nvPr/>
        </p:nvCxnSpPr>
        <p:spPr>
          <a:xfrm>
            <a:off x="0" y="6577475"/>
            <a:ext cx="780288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AB91B4ED-6E39-BD0F-7B71-36AEF6940BCC}"/>
              </a:ext>
            </a:extLst>
          </p:cNvPr>
          <p:cNvSpPr/>
          <p:nvPr/>
        </p:nvSpPr>
        <p:spPr>
          <a:xfrm>
            <a:off x="4551680" y="2716165"/>
            <a:ext cx="386080" cy="1046340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AC45EC3-089C-7725-FF7E-67FD2B4B772E}"/>
              </a:ext>
            </a:extLst>
          </p:cNvPr>
          <p:cNvSpPr/>
          <p:nvPr/>
        </p:nvSpPr>
        <p:spPr>
          <a:xfrm>
            <a:off x="538480" y="1607872"/>
            <a:ext cx="4267200" cy="12170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710950D-5C12-4062-F2ED-73D27B9D27E3}"/>
                  </a:ext>
                </a:extLst>
              </p:cNvPr>
              <p:cNvSpPr txBox="1"/>
              <p:nvPr/>
            </p:nvSpPr>
            <p:spPr>
              <a:xfrm>
                <a:off x="538480" y="1646986"/>
                <a:ext cx="4267200" cy="11387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Z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GBM-GRB data</a:t>
                </a:r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Z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en-ZA" sz="16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True redshift</a:t>
                </a: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116 GRBs,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0.0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ZA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ZA" sz="16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8.2</m:t>
                    </m:r>
                  </m:oMath>
                </a14:m>
                <a:endParaRPr lang="en-ZA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ZA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ZA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en-ZA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Pseudo redshift</a:t>
                </a:r>
                <a:r>
                  <a:rPr lang="en-ZA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1576 GRBs,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0.6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ZA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ZA" sz="16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6.3</m:t>
                    </m:r>
                  </m:oMath>
                </a14:m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endParaRPr lang="en-US" sz="1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710950D-5C12-4062-F2ED-73D27B9D27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480" y="1646986"/>
                <a:ext cx="4267200" cy="1138773"/>
              </a:xfrm>
              <a:prstGeom prst="rect">
                <a:avLst/>
              </a:prstGeom>
              <a:blipFill>
                <a:blip r:embed="rId5"/>
                <a:stretch>
                  <a:fillRect l="-857" t="-2674" b="-5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E71FF600-12F2-E48A-BEA2-F3F343173F7D}"/>
              </a:ext>
            </a:extLst>
          </p:cNvPr>
          <p:cNvSpPr txBox="1"/>
          <p:nvPr/>
        </p:nvSpPr>
        <p:spPr>
          <a:xfrm>
            <a:off x="5293361" y="2216372"/>
            <a:ext cx="61569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Preliminary results: 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Best-fit estimates from the combined GRB and SNe datasets.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048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E6399-4215-B84E-66CA-3FE520E5BE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52D57A-A62F-4196-47F0-B3AAA7448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4" y="1175788"/>
            <a:ext cx="6234546" cy="568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ED170DF-9FAE-41DC-1370-BB110A8AA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168" y="2678224"/>
            <a:ext cx="5414472" cy="374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F719F4-DE0A-1D6B-DE09-57975DAA4722}"/>
              </a:ext>
            </a:extLst>
          </p:cNvPr>
          <p:cNvSpPr txBox="1"/>
          <p:nvPr/>
        </p:nvSpPr>
        <p:spPr>
          <a:xfrm>
            <a:off x="265555" y="760829"/>
            <a:ext cx="98842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 a joint analysis by combining the true-redshift GRB sample with pseudo-redshift.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B7755D-A3B6-09E6-A311-B7548C45DAB5}"/>
              </a:ext>
            </a:extLst>
          </p:cNvPr>
          <p:cNvSpPr txBox="1"/>
          <p:nvPr/>
        </p:nvSpPr>
        <p:spPr>
          <a:xfrm>
            <a:off x="5207697" y="1704138"/>
            <a:ext cx="29203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 (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Pseudo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Redshift)  </a:t>
            </a:r>
            <a:endParaRPr lang="en-US" sz="16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6F8E-1B20-A586-D147-F7B5CB0D6425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C2A593-0ACF-BC90-9201-A5FA3025C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258" y="4725"/>
            <a:ext cx="3634740" cy="644526"/>
          </a:xfrm>
        </p:spPr>
        <p:txBody>
          <a:bodyPr>
            <a:normAutofit/>
          </a:bodyPr>
          <a:lstStyle/>
          <a:p>
            <a:r>
              <a:rPr lang="en-Z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Preliminary results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Heptagon 9">
            <a:extLst>
              <a:ext uri="{FF2B5EF4-FFF2-40B4-BE49-F238E27FC236}">
                <a16:creationId xmlns:a16="http://schemas.microsoft.com/office/drawing/2014/main" id="{1A6803C6-0070-9C6F-3109-4FED1D3EA9CE}"/>
              </a:ext>
            </a:extLst>
          </p:cNvPr>
          <p:cNvSpPr/>
          <p:nvPr/>
        </p:nvSpPr>
        <p:spPr>
          <a:xfrm>
            <a:off x="11450321" y="6435926"/>
            <a:ext cx="528319" cy="338554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z="1600" smtClean="0"/>
              <a:t>11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77587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a graph showing the number of different numbers&#10;&#10;AI-generated content may be incorrect.">
            <a:extLst>
              <a:ext uri="{FF2B5EF4-FFF2-40B4-BE49-F238E27FC236}">
                <a16:creationId xmlns:a16="http://schemas.microsoft.com/office/drawing/2014/main" id="{9BA0562E-90A8-85EF-90F6-C9D7C0F2E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168" y="2678224"/>
            <a:ext cx="5414472" cy="37485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5D7FCB-EFFA-3CCD-552B-3AD42356966E}"/>
              </a:ext>
            </a:extLst>
          </p:cNvPr>
          <p:cNvSpPr txBox="1"/>
          <p:nvPr/>
        </p:nvSpPr>
        <p:spPr>
          <a:xfrm>
            <a:off x="265555" y="760829"/>
            <a:ext cx="98842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 a joint analysis by combining the true-redshift GRB sample with pseudo-redshift estimates and multiple SNe Ia datasets.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A screenshot of a graph&#10;&#10;AI-generated content may be incorrect.">
            <a:extLst>
              <a:ext uri="{FF2B5EF4-FFF2-40B4-BE49-F238E27FC236}">
                <a16:creationId xmlns:a16="http://schemas.microsoft.com/office/drawing/2014/main" id="{FB2E99D5-4FFE-8222-4A9D-FA1B0C4EC5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63" y="1060523"/>
            <a:ext cx="6234545" cy="57818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DB370C-0C8B-0068-0F5D-9550731EA053}"/>
              </a:ext>
            </a:extLst>
          </p:cNvPr>
          <p:cNvSpPr txBox="1"/>
          <p:nvPr/>
        </p:nvSpPr>
        <p:spPr>
          <a:xfrm>
            <a:off x="5454996" y="1920315"/>
            <a:ext cx="53146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 (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Pseudo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Redshift) and SNe (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U2.1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Pantheon+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16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6F2B8D-2C50-AB6B-5100-8A8C946C2310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C448C6-D512-AC0D-90D5-568A7DA81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258" y="4725"/>
            <a:ext cx="3634740" cy="644526"/>
          </a:xfrm>
        </p:spPr>
        <p:txBody>
          <a:bodyPr>
            <a:normAutofit/>
          </a:bodyPr>
          <a:lstStyle/>
          <a:p>
            <a:r>
              <a:rPr lang="en-Z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Preliminary results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Heptagon 9">
            <a:extLst>
              <a:ext uri="{FF2B5EF4-FFF2-40B4-BE49-F238E27FC236}">
                <a16:creationId xmlns:a16="http://schemas.microsoft.com/office/drawing/2014/main" id="{018B2B0A-7E87-F9B3-39D0-95344C8F5763}"/>
              </a:ext>
            </a:extLst>
          </p:cNvPr>
          <p:cNvSpPr/>
          <p:nvPr/>
        </p:nvSpPr>
        <p:spPr>
          <a:xfrm>
            <a:off x="11450321" y="6435926"/>
            <a:ext cx="528319" cy="338554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z="1600" smtClean="0"/>
              <a:t>12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1431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graph&#10;&#10;AI-generated content may be incorrect.">
            <a:extLst>
              <a:ext uri="{FF2B5EF4-FFF2-40B4-BE49-F238E27FC236}">
                <a16:creationId xmlns:a16="http://schemas.microsoft.com/office/drawing/2014/main" id="{FF136DFC-5411-07FF-E282-D6E29020D0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9" y="979243"/>
            <a:ext cx="6261550" cy="58177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C3E6A6-808B-7697-A8A9-D42E6ACEB09E}"/>
              </a:ext>
            </a:extLst>
          </p:cNvPr>
          <p:cNvSpPr txBox="1"/>
          <p:nvPr/>
        </p:nvSpPr>
        <p:spPr>
          <a:xfrm>
            <a:off x="4731672" y="1922719"/>
            <a:ext cx="60887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 (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Pseudo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Redshift) and SNe (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U2.1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en-US" sz="16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rgbClr val="60EFF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</a:t>
            </a:r>
            <a:r>
              <a:rPr lang="en-US" sz="16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</a:t>
            </a:r>
            <a:r>
              <a:rPr 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Pantheon+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1600" dirty="0"/>
          </a:p>
        </p:txBody>
      </p:sp>
      <p:pic>
        <p:nvPicPr>
          <p:cNvPr id="15" name="Picture 14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2A322655-ECF2-2BBD-F0C7-46F98CC20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168" y="2776583"/>
            <a:ext cx="5414472" cy="374858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A9C06A5-F931-C6B1-3B7F-182492F6E609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0AC3185-7195-E0AA-AC50-EACFEC6DA6F0}"/>
              </a:ext>
            </a:extLst>
          </p:cNvPr>
          <p:cNvSpPr txBox="1">
            <a:spLocks/>
          </p:cNvSpPr>
          <p:nvPr/>
        </p:nvSpPr>
        <p:spPr>
          <a:xfrm>
            <a:off x="4363258" y="4725"/>
            <a:ext cx="3634740" cy="644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sz="32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Preliminary results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Heptagon 9">
            <a:extLst>
              <a:ext uri="{FF2B5EF4-FFF2-40B4-BE49-F238E27FC236}">
                <a16:creationId xmlns:a16="http://schemas.microsoft.com/office/drawing/2014/main" id="{DDDB8413-85E0-1BBA-64C1-9089B5497680}"/>
              </a:ext>
            </a:extLst>
          </p:cNvPr>
          <p:cNvSpPr/>
          <p:nvPr/>
        </p:nvSpPr>
        <p:spPr>
          <a:xfrm>
            <a:off x="11450321" y="6435926"/>
            <a:ext cx="528319" cy="338554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z="1600" smtClean="0"/>
              <a:t>13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66168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90A24C-A8D4-A9ED-4CD7-1BE512215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254" y="3157924"/>
            <a:ext cx="8428450" cy="2062103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04DAC58-8F25-3ED4-9BF8-AD84C3D777D5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4E2CE3-D542-F63F-DB68-9AD28DD3C640}"/>
              </a:ext>
            </a:extLst>
          </p:cNvPr>
          <p:cNvSpPr txBox="1">
            <a:spLocks/>
          </p:cNvSpPr>
          <p:nvPr/>
        </p:nvSpPr>
        <p:spPr>
          <a:xfrm>
            <a:off x="5104938" y="13846"/>
            <a:ext cx="2362662" cy="644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40680F-B67A-D911-0938-AF2F082B9694}"/>
              </a:ext>
            </a:extLst>
          </p:cNvPr>
          <p:cNvSpPr txBox="1"/>
          <p:nvPr/>
        </p:nvSpPr>
        <p:spPr>
          <a:xfrm>
            <a:off x="634032" y="5700664"/>
            <a:ext cx="84640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Simulations &amp; forecasting studies will </a:t>
            </a:r>
            <a:r>
              <a:rPr lang="en-Z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explore how many GRBs are needed</a:t>
            </a:r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Z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Goal: achieve cosmological precision comparable to SNe Ia (Dainotti et al. 2022).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E91FE4-BC12-7241-64DB-BFFEFE311ACF}"/>
              </a:ext>
            </a:extLst>
          </p:cNvPr>
          <p:cNvSpPr txBox="1"/>
          <p:nvPr/>
        </p:nvSpPr>
        <p:spPr>
          <a:xfrm>
            <a:off x="686886" y="5289252"/>
            <a:ext cx="61041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ZA" sz="18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 steps: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8E91115-1157-07CB-27E6-73A510878C28}"/>
                  </a:ext>
                </a:extLst>
              </p:cNvPr>
              <p:cNvSpPr txBox="1"/>
              <p:nvPr/>
            </p:nvSpPr>
            <p:spPr>
              <a:xfrm>
                <a:off x="634032" y="2411986"/>
                <a:ext cx="1109763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 GRBs </a:t>
                </a:r>
                <a:r>
                  <a:rPr lang="en-ZA" sz="16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alone are unable to constrain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ZA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ZA" sz="16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</m:oMath>
                </a14:m>
                <a:r>
                  <a:rPr lang="en-ZA" sz="1600" b="0" i="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14:m>
                  <m:oMath xmlns:m="http://schemas.openxmlformats.org/officeDocument/2006/math">
                    <m:r>
                      <a:rPr lang="en-ZA" sz="16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ZA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ZA" sz="1600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ZA" sz="1600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because of the degeneracy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the correlation intercept parameters.          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8E91115-1157-07CB-27E6-73A510878C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032" y="2411986"/>
                <a:ext cx="11097630" cy="338554"/>
              </a:xfrm>
              <a:prstGeom prst="rect">
                <a:avLst/>
              </a:prstGeom>
              <a:blipFill>
                <a:blip r:embed="rId3"/>
                <a:stretch>
                  <a:fillRect l="-275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5375E439-74C9-11BE-75D5-A555C44A2616}"/>
              </a:ext>
            </a:extLst>
          </p:cNvPr>
          <p:cNvSpPr/>
          <p:nvPr/>
        </p:nvSpPr>
        <p:spPr>
          <a:xfrm>
            <a:off x="427478" y="5389847"/>
            <a:ext cx="153176" cy="142072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1902095B-7A52-3486-C7F6-1CA53A7F7833}"/>
              </a:ext>
            </a:extLst>
          </p:cNvPr>
          <p:cNvSpPr/>
          <p:nvPr/>
        </p:nvSpPr>
        <p:spPr>
          <a:xfrm>
            <a:off x="247875" y="1042071"/>
            <a:ext cx="153176" cy="142072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960B54-FCDD-827F-4C1B-75D486D28B1B}"/>
              </a:ext>
            </a:extLst>
          </p:cNvPr>
          <p:cNvSpPr txBox="1"/>
          <p:nvPr/>
        </p:nvSpPr>
        <p:spPr>
          <a:xfrm>
            <a:off x="507283" y="965695"/>
            <a:ext cx="61041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ZA" sz="18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GBM Pseudo-Redshift: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22A18F-41AA-AC0C-452C-DB95E6E7E550}"/>
              </a:ext>
            </a:extLst>
          </p:cNvPr>
          <p:cNvSpPr txBox="1"/>
          <p:nvPr/>
        </p:nvSpPr>
        <p:spPr>
          <a:xfrm>
            <a:off x="634032" y="1332725"/>
            <a:ext cx="94526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Z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ML : </a:t>
            </a:r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pseudo-redshift sample (</a:t>
            </a:r>
            <a:r>
              <a:rPr lang="en-Z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≈ 0.6 to 6.3</a:t>
            </a:r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extended with the true-redshift sample up to </a:t>
            </a:r>
            <a:r>
              <a:rPr lang="en-Z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8.2</a:t>
            </a:r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17D9C0-DF9C-6C7C-5651-8BD7EB102825}"/>
              </a:ext>
            </a:extLst>
          </p:cNvPr>
          <p:cNvSpPr txBox="1"/>
          <p:nvPr/>
        </p:nvSpPr>
        <p:spPr>
          <a:xfrm>
            <a:off x="634032" y="1637973"/>
            <a:ext cx="72927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Using the best-fit Yonetoku relation to constrain cosmological parameters..</a:t>
            </a:r>
          </a:p>
        </p:txBody>
      </p:sp>
      <p:sp>
        <p:nvSpPr>
          <p:cNvPr id="20" name="Heptagon 19">
            <a:extLst>
              <a:ext uri="{FF2B5EF4-FFF2-40B4-BE49-F238E27FC236}">
                <a16:creationId xmlns:a16="http://schemas.microsoft.com/office/drawing/2014/main" id="{2C5C2B44-1A3A-609F-6EE8-9DB1E4FECD71}"/>
              </a:ext>
            </a:extLst>
          </p:cNvPr>
          <p:cNvSpPr/>
          <p:nvPr/>
        </p:nvSpPr>
        <p:spPr>
          <a:xfrm>
            <a:off x="11450321" y="6435926"/>
            <a:ext cx="528319" cy="338554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z="1600" smtClean="0"/>
              <a:t>14</a:t>
            </a:fld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2DCE98-F8AE-37BC-4B1B-4DD44204CA81}"/>
              </a:ext>
            </a:extLst>
          </p:cNvPr>
          <p:cNvSpPr txBox="1"/>
          <p:nvPr/>
        </p:nvSpPr>
        <p:spPr>
          <a:xfrm>
            <a:off x="634032" y="1996664"/>
            <a:ext cx="91500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Avoiding the circularity problem: we </a:t>
            </a:r>
            <a:r>
              <a:rPr lang="en-ZA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jointly constrained correlation and cosmological parameters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9A32E05-2A31-16B8-CEF9-71290929A70C}"/>
              </a:ext>
            </a:extLst>
          </p:cNvPr>
          <p:cNvSpPr txBox="1"/>
          <p:nvPr/>
        </p:nvSpPr>
        <p:spPr>
          <a:xfrm>
            <a:off x="634032" y="2770677"/>
            <a:ext cx="61569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600">
                <a:latin typeface="Times New Roman" panose="02020603050405020304" pitchFamily="18" charset="0"/>
                <a:cs typeface="Times New Roman" panose="02020603050405020304" pitchFamily="18" charset="0"/>
              </a:rPr>
              <a:t>→ Combine GRBs with SNe Ia data</a:t>
            </a:r>
            <a:endParaRPr lang="en-US" sz="16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DDE9759-99D2-169E-7BFA-B954850C53F2}"/>
              </a:ext>
            </a:extLst>
          </p:cNvPr>
          <p:cNvSpPr/>
          <p:nvPr/>
        </p:nvSpPr>
        <p:spPr>
          <a:xfrm>
            <a:off x="1658255" y="4361534"/>
            <a:ext cx="6164946" cy="20642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42B7527-C386-A15C-CEAB-049669A943C7}"/>
              </a:ext>
            </a:extLst>
          </p:cNvPr>
          <p:cNvSpPr/>
          <p:nvPr/>
        </p:nvSpPr>
        <p:spPr>
          <a:xfrm>
            <a:off x="1658253" y="4741119"/>
            <a:ext cx="6164947" cy="20642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125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DBA74-90C9-B44F-3E15-12A256FA9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353" y="3578392"/>
            <a:ext cx="3734014" cy="77724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400" b="1" dirty="0"/>
              <a:t>Thank you!</a:t>
            </a: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uj 20 year banner">
            <a:extLst>
              <a:ext uri="{FF2B5EF4-FFF2-40B4-BE49-F238E27FC236}">
                <a16:creationId xmlns:a16="http://schemas.microsoft.com/office/drawing/2014/main" id="{897B184C-AD70-AE90-6CC5-85AC4C2DA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5" y="6120489"/>
            <a:ext cx="6017861" cy="73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large building with trees and a pond&#10;&#10;Description automatically generated">
            <a:extLst>
              <a:ext uri="{FF2B5EF4-FFF2-40B4-BE49-F238E27FC236}">
                <a16:creationId xmlns:a16="http://schemas.microsoft.com/office/drawing/2014/main" id="{4290A7E9-4450-AA2B-D4D6-9CC78BE812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14" r="6459"/>
          <a:stretch>
            <a:fillRect/>
          </a:stretch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D1DF99AD-20A8-4631-7A86-707EE4015008}"/>
                  </a:ext>
                </a:extLst>
              </p14:cNvPr>
              <p14:cNvContentPartPr/>
              <p14:nvPr/>
            </p14:nvContentPartPr>
            <p14:xfrm>
              <a:off x="3557240" y="4419280"/>
              <a:ext cx="79128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D1DF99AD-20A8-4631-7A86-707EE401500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21600" y="4383640"/>
                <a:ext cx="86292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7FCC9751-0B9A-DE57-F6B3-3444628F9A84}"/>
                  </a:ext>
                </a:extLst>
              </p14:cNvPr>
              <p14:cNvContentPartPr/>
              <p14:nvPr/>
            </p14:nvContentPartPr>
            <p14:xfrm>
              <a:off x="3546080" y="4429360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7FCC9751-0B9A-DE57-F6B3-3444628F9A8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10080" y="439372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DDC54CD8-BB7E-C476-D49D-157668D3A2B9}"/>
                  </a:ext>
                </a:extLst>
              </p14:cNvPr>
              <p14:cNvContentPartPr/>
              <p14:nvPr/>
            </p14:nvContentPartPr>
            <p14:xfrm>
              <a:off x="2915360" y="4429360"/>
              <a:ext cx="631080" cy="7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DDC54CD8-BB7E-C476-D49D-157668D3A2B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79360" y="4357360"/>
                <a:ext cx="70272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0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2C8B8631-00BA-B17C-2E65-0B5C69E3015A}"/>
                  </a:ext>
                </a:extLst>
              </p14:cNvPr>
              <p14:cNvContentPartPr/>
              <p14:nvPr/>
            </p14:nvContentPartPr>
            <p14:xfrm>
              <a:off x="914320" y="4429520"/>
              <a:ext cx="1971000" cy="72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2C8B8631-00BA-B17C-2E65-0B5C69E3015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78320" y="4358240"/>
                <a:ext cx="2042640" cy="1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391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16F8F8A-F6A5-C7EA-E1A0-DE90555F5D1A}"/>
              </a:ext>
            </a:extLst>
          </p:cNvPr>
          <p:cNvSpPr/>
          <p:nvPr/>
        </p:nvSpPr>
        <p:spPr>
          <a:xfrm>
            <a:off x="4625572" y="3007360"/>
            <a:ext cx="3055387" cy="8839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C107E-93D0-18F7-A59F-CA61821053EC}"/>
              </a:ext>
            </a:extLst>
          </p:cNvPr>
          <p:cNvSpPr txBox="1"/>
          <p:nvPr/>
        </p:nvSpPr>
        <p:spPr>
          <a:xfrm>
            <a:off x="4476403" y="3126154"/>
            <a:ext cx="32391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Backup Slides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425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A154BF2-9B97-BED6-893B-421001A4E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01" y="2346668"/>
            <a:ext cx="5006109" cy="3506245"/>
          </a:xfrm>
          <a:prstGeom prst="rect">
            <a:avLst/>
          </a:prstGeom>
        </p:spPr>
      </p:pic>
      <p:pic>
        <p:nvPicPr>
          <p:cNvPr id="5" name="Picture 4" descr="A diagram of different colored lines&#10;&#10;AI-generated content may be incorrect.">
            <a:extLst>
              <a:ext uri="{FF2B5EF4-FFF2-40B4-BE49-F238E27FC236}">
                <a16:creationId xmlns:a16="http://schemas.microsoft.com/office/drawing/2014/main" id="{3B426DC8-57F0-4186-4573-425898A0FE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977" y="2640201"/>
            <a:ext cx="4885156" cy="32915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F57C57-E8B5-B307-6944-6BF7EBC04648}"/>
              </a:ext>
            </a:extLst>
          </p:cNvPr>
          <p:cNvSpPr txBox="1"/>
          <p:nvPr/>
        </p:nvSpPr>
        <p:spPr>
          <a:xfrm>
            <a:off x="3873893" y="491718"/>
            <a:ext cx="6150440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GRBs and Machine Learning Models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8991CB-2CF1-E276-9D04-F7E44D1E439B}"/>
              </a:ext>
            </a:extLst>
          </p:cNvPr>
          <p:cNvSpPr txBox="1"/>
          <p:nvPr/>
        </p:nvSpPr>
        <p:spPr>
          <a:xfrm>
            <a:off x="254509" y="1199148"/>
            <a:ext cx="538937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Neural Network: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Recurrent Neural Network (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RNN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a Bayesian Neural Network (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BNN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calibrate observed properties of high redshift GRBs.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F2FC8E-0641-853D-F06C-3770A68B0FD3}"/>
              </a:ext>
            </a:extLst>
          </p:cNvPr>
          <p:cNvSpPr txBox="1"/>
          <p:nvPr/>
        </p:nvSpPr>
        <p:spPr>
          <a:xfrm>
            <a:off x="343695" y="753328"/>
            <a:ext cx="1825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Examples: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FD1C0F-7346-7C3F-2B8C-B1C2F977A653}"/>
              </a:ext>
            </a:extLst>
          </p:cNvPr>
          <p:cNvSpPr txBox="1"/>
          <p:nvPr/>
        </p:nvSpPr>
        <p:spPr>
          <a:xfrm>
            <a:off x="9475029" y="3316258"/>
            <a:ext cx="25125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Samples: are X-ray afterglows</a:t>
            </a:r>
          </a:p>
          <a:p>
            <a:pPr algn="ctr"/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Swift(BAT and XRT).  </a:t>
            </a:r>
          </a:p>
          <a:p>
            <a:pPr algn="ctr"/>
            <a:r>
              <a:rPr lang="en-Z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redshifts: Pearson coefficient = 0.93. 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1BDBF4-FE5D-6586-615A-471E829024BF}"/>
              </a:ext>
            </a:extLst>
          </p:cNvPr>
          <p:cNvSpPr txBox="1"/>
          <p:nvPr/>
        </p:nvSpPr>
        <p:spPr>
          <a:xfrm>
            <a:off x="8398420" y="6187878"/>
            <a:ext cx="18931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Dainotti et al. 2024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CECBA4-6A86-632D-F4CC-95831EBA08F4}"/>
              </a:ext>
            </a:extLst>
          </p:cNvPr>
          <p:cNvSpPr txBox="1"/>
          <p:nvPr/>
        </p:nvSpPr>
        <p:spPr>
          <a:xfrm>
            <a:off x="6827193" y="2076323"/>
            <a:ext cx="48851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360363" algn="l"/>
              </a:tabLst>
            </a:pPr>
            <a:r>
              <a:rPr lang="en-ZA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Observed redshifts with predicted redshifts for 154 long GRBs.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97DB6-1094-52C0-2612-ECD4B7D7ECD8}"/>
              </a:ext>
            </a:extLst>
          </p:cNvPr>
          <p:cNvSpPr txBox="1"/>
          <p:nvPr/>
        </p:nvSpPr>
        <p:spPr>
          <a:xfrm>
            <a:off x="1502920" y="6258560"/>
            <a:ext cx="2760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Escamilla Rivera et al. 2022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7DCCAD-E150-4A51-0067-18D281D6706B}"/>
              </a:ext>
            </a:extLst>
          </p:cNvPr>
          <p:cNvSpPr txBox="1"/>
          <p:nvPr/>
        </p:nvSpPr>
        <p:spPr>
          <a:xfrm>
            <a:off x="6322977" y="1107499"/>
            <a:ext cx="538937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SuperLearner: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An ensemble learning technique that improves 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predictive accuracy by combining the outputs of multiple statistical models.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Trains various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supervised models.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39C798-8C0B-AAD6-C4E1-8A8BBD871C72}"/>
              </a:ext>
            </a:extLst>
          </p:cNvPr>
          <p:cNvSpPr txBox="1"/>
          <p:nvPr/>
        </p:nvSpPr>
        <p:spPr>
          <a:xfrm>
            <a:off x="535323" y="1922061"/>
            <a:ext cx="46014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116 GRBs (z = 0.17 to  8.2 Long GRBs) and Pantheon SNe Ia at low redshift.   </a:t>
            </a:r>
            <a:endParaRPr lang="en-US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C7C287-2A95-F2EE-687F-9C29331B07FF}"/>
              </a:ext>
            </a:extLst>
          </p:cNvPr>
          <p:cNvSpPr txBox="1"/>
          <p:nvPr/>
        </p:nvSpPr>
        <p:spPr>
          <a:xfrm>
            <a:off x="254509" y="5843062"/>
            <a:ext cx="53893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Used six luminosities correlations, 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via a maximum likelihood approach.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2CCE8-FD22-1151-2AE9-5DA6F3B2BD6F}"/>
              </a:ext>
            </a:extLst>
          </p:cNvPr>
          <p:cNvSpPr txBox="1"/>
          <p:nvPr/>
        </p:nvSpPr>
        <p:spPr>
          <a:xfrm>
            <a:off x="138083" y="39448"/>
            <a:ext cx="32391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Backup - 1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067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8725418-E3E9-AED1-AD80-F94E0DE53522}"/>
              </a:ext>
            </a:extLst>
          </p:cNvPr>
          <p:cNvSpPr/>
          <p:nvPr/>
        </p:nvSpPr>
        <p:spPr>
          <a:xfrm>
            <a:off x="752071" y="3992880"/>
            <a:ext cx="2956329" cy="60960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graph of a graph of a function&#10;&#10;AI-generated content may be incorrect.">
            <a:extLst>
              <a:ext uri="{FF2B5EF4-FFF2-40B4-BE49-F238E27FC236}">
                <a16:creationId xmlns:a16="http://schemas.microsoft.com/office/drawing/2014/main" id="{6BA6F211-C588-5D22-9BF9-D22E956BA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521" y="867139"/>
            <a:ext cx="5745696" cy="59188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3E8BD4-B481-BA90-8FE4-F90CDDE22CC8}"/>
              </a:ext>
            </a:extLst>
          </p:cNvPr>
          <p:cNvSpPr txBox="1"/>
          <p:nvPr/>
        </p:nvSpPr>
        <p:spPr>
          <a:xfrm>
            <a:off x="111761" y="1062037"/>
            <a:ext cx="57456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 a joint analysis by integrating the true-redshift GRB sample with pseudo-redshift data, using redshift bins and multiple SNe Ia datasets.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596B96-F876-8739-8A7C-A3EBD0514A63}"/>
              </a:ext>
            </a:extLst>
          </p:cNvPr>
          <p:cNvSpPr txBox="1"/>
          <p:nvPr/>
        </p:nvSpPr>
        <p:spPr>
          <a:xfrm>
            <a:off x="973165" y="1966257"/>
            <a:ext cx="49937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 (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Pseudo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Redshift) and SNe (U2.1 + </a:t>
            </a:r>
            <a:r>
              <a:rPr lang="en-US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Pantheon+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14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AEA911F-200D-F73C-0BD7-728B73FCA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258" y="4725"/>
            <a:ext cx="3634740" cy="644526"/>
          </a:xfrm>
        </p:spPr>
        <p:txBody>
          <a:bodyPr>
            <a:normAutofit/>
          </a:bodyPr>
          <a:lstStyle/>
          <a:p>
            <a:r>
              <a:rPr lang="en-Z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Preliminary results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04CAED1-7E09-B4F5-B89D-E3F666242009}"/>
                  </a:ext>
                </a:extLst>
              </p:cNvPr>
              <p:cNvSpPr txBox="1"/>
              <p:nvPr/>
            </p:nvSpPr>
            <p:spPr>
              <a:xfrm>
                <a:off x="752071" y="2987410"/>
                <a:ext cx="3169689" cy="3416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sz="1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sz="1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0.0, 1.0</m:t>
                        </m:r>
                      </m:e>
                    </m:d>
                  </m:oMath>
                </a14:m>
                <a:r>
                  <a:rPr lang="en-US" dirty="0"/>
                  <a:t>: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 GRBs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1.0, 2.0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565 GRBs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.0, 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611 GRBs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.0, 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251 GRBs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.0, 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41 GRBs 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.0, 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19 GRBs 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04CAED1-7E09-B4F5-B89D-E3F666242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071" y="2987410"/>
                <a:ext cx="3169689" cy="3416320"/>
              </a:xfrm>
              <a:prstGeom prst="rect">
                <a:avLst/>
              </a:prstGeom>
              <a:blipFill>
                <a:blip r:embed="rId3"/>
                <a:stretch>
                  <a:fillRect l="-1154" t="-1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5BC4E8D-9393-4AB2-0909-D9A3DE1565FE}"/>
              </a:ext>
            </a:extLst>
          </p:cNvPr>
          <p:cNvSpPr txBox="1"/>
          <p:nvPr/>
        </p:nvSpPr>
        <p:spPr>
          <a:xfrm>
            <a:off x="138083" y="39448"/>
            <a:ext cx="32391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Backup - 2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589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phic 32" descr="Organic shapes reminiscent of river rocks">
            <a:extLst>
              <a:ext uri="{FF2B5EF4-FFF2-40B4-BE49-F238E27FC236}">
                <a16:creationId xmlns:a16="http://schemas.microsoft.com/office/drawing/2014/main" id="{578BC8A2-512F-EEB4-53B1-B95E2BEFB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617" y="2099529"/>
            <a:ext cx="4277360" cy="29896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EC663B-F520-3FB8-19FD-77EFB10F2DEA}"/>
              </a:ext>
            </a:extLst>
          </p:cNvPr>
          <p:cNvSpPr txBox="1"/>
          <p:nvPr/>
        </p:nvSpPr>
        <p:spPr>
          <a:xfrm>
            <a:off x="4656806" y="670226"/>
            <a:ext cx="25992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Introduction</a:t>
            </a:r>
            <a:endParaRPr lang="en-US" sz="2800" dirty="0"/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AC692A47-E60E-A6E3-1415-11B5CC8C8411}"/>
              </a:ext>
            </a:extLst>
          </p:cNvPr>
          <p:cNvSpPr/>
          <p:nvPr/>
        </p:nvSpPr>
        <p:spPr>
          <a:xfrm>
            <a:off x="4092361" y="708024"/>
            <a:ext cx="564445" cy="485422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/>
              <a:t>1</a:t>
            </a:r>
            <a:endParaRPr lang="en-US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00ACBB-6A64-2192-96BD-9FAFD4CAE063}"/>
              </a:ext>
            </a:extLst>
          </p:cNvPr>
          <p:cNvSpPr txBox="1"/>
          <p:nvPr/>
        </p:nvSpPr>
        <p:spPr>
          <a:xfrm>
            <a:off x="5301272" y="1229336"/>
            <a:ext cx="52499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ZA" sz="2000" b="1" dirty="0"/>
              <a:t>Gamma-Ray Bursts (GRBs)</a:t>
            </a:r>
            <a:r>
              <a:rPr lang="en-ZA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en-US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8F8252-41E5-7A15-2E59-D139C7895BB4}"/>
              </a:ext>
            </a:extLst>
          </p:cNvPr>
          <p:cNvSpPr txBox="1"/>
          <p:nvPr/>
        </p:nvSpPr>
        <p:spPr>
          <a:xfrm>
            <a:off x="4679308" y="2241746"/>
            <a:ext cx="5429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Machine Learning Model and Data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E408B9-BB5D-3928-DF6C-C18CAB3F1A77}"/>
              </a:ext>
            </a:extLst>
          </p:cNvPr>
          <p:cNvSpPr txBox="1"/>
          <p:nvPr/>
        </p:nvSpPr>
        <p:spPr>
          <a:xfrm>
            <a:off x="5301273" y="3394313"/>
            <a:ext cx="38144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Estimating GRB Redshifts</a:t>
            </a:r>
            <a:r>
              <a:rPr lang="en-ZA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7D0977-7F00-6C2C-03F2-309EA740FC62}"/>
              </a:ext>
            </a:extLst>
          </p:cNvPr>
          <p:cNvSpPr txBox="1"/>
          <p:nvPr/>
        </p:nvSpPr>
        <p:spPr>
          <a:xfrm>
            <a:off x="5301273" y="2863523"/>
            <a:ext cx="61388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ZA" sz="2000" b="1" dirty="0"/>
              <a:t>Machine Learning Models Used.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6B9BC6-C4F9-5148-AABF-F9C52C108EC9}"/>
              </a:ext>
            </a:extLst>
          </p:cNvPr>
          <p:cNvSpPr txBox="1"/>
          <p:nvPr/>
        </p:nvSpPr>
        <p:spPr>
          <a:xfrm>
            <a:off x="5301272" y="5565734"/>
            <a:ext cx="33448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ZA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Preliminary  results.</a:t>
            </a:r>
            <a:endParaRPr lang="en-US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DDA876-0A01-FE60-9BA7-C382B791C39A}"/>
              </a:ext>
            </a:extLst>
          </p:cNvPr>
          <p:cNvSpPr txBox="1"/>
          <p:nvPr/>
        </p:nvSpPr>
        <p:spPr>
          <a:xfrm>
            <a:off x="460933" y="2355691"/>
            <a:ext cx="2979750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ZA" sz="6000" b="1" dirty="0"/>
              <a:t>Outline</a:t>
            </a:r>
            <a:endParaRPr lang="en-US" sz="6000" dirty="0"/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65731510-4B09-9D40-1BB0-67365D09DAA9}"/>
              </a:ext>
            </a:extLst>
          </p:cNvPr>
          <p:cNvSpPr/>
          <p:nvPr/>
        </p:nvSpPr>
        <p:spPr>
          <a:xfrm>
            <a:off x="4092361" y="2237477"/>
            <a:ext cx="564445" cy="485422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/>
              <a:t>2</a:t>
            </a:r>
            <a:endParaRPr lang="en-US" sz="20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A9A277A-7931-1C4F-A4DF-3ADC4F457D7D}"/>
              </a:ext>
            </a:extLst>
          </p:cNvPr>
          <p:cNvSpPr txBox="1"/>
          <p:nvPr/>
        </p:nvSpPr>
        <p:spPr>
          <a:xfrm>
            <a:off x="4675337" y="6066592"/>
            <a:ext cx="37845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Summary</a:t>
            </a:r>
            <a:r>
              <a:rPr lang="en-ZA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2000" dirty="0"/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9EC9B5B3-A909-5622-5B8F-8883A714364F}"/>
              </a:ext>
            </a:extLst>
          </p:cNvPr>
          <p:cNvSpPr/>
          <p:nvPr/>
        </p:nvSpPr>
        <p:spPr>
          <a:xfrm>
            <a:off x="4092361" y="4096045"/>
            <a:ext cx="582976" cy="485422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/>
              <a:t>3</a:t>
            </a:r>
            <a:endParaRPr lang="en-US" sz="2000" b="1" dirty="0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D92CB460-CF84-4D81-78A8-E289751AD4AA}"/>
              </a:ext>
            </a:extLst>
          </p:cNvPr>
          <p:cNvSpPr/>
          <p:nvPr/>
        </p:nvSpPr>
        <p:spPr>
          <a:xfrm>
            <a:off x="4092361" y="6023936"/>
            <a:ext cx="582976" cy="485422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/>
              <a:t>4</a:t>
            </a:r>
            <a:endParaRPr lang="en-US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BAFA34-ABBC-0051-B2D8-3987D091780C}"/>
              </a:ext>
            </a:extLst>
          </p:cNvPr>
          <p:cNvSpPr txBox="1"/>
          <p:nvPr/>
        </p:nvSpPr>
        <p:spPr>
          <a:xfrm>
            <a:off x="5301272" y="4706102"/>
            <a:ext cx="61388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ZA" sz="2000" b="1" dirty="0"/>
              <a:t>Pseudo-Redshift Sample.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5ABED3-C4C1-F1CD-873C-D80405B86807}"/>
              </a:ext>
            </a:extLst>
          </p:cNvPr>
          <p:cNvSpPr txBox="1"/>
          <p:nvPr/>
        </p:nvSpPr>
        <p:spPr>
          <a:xfrm>
            <a:off x="4675337" y="4106472"/>
            <a:ext cx="61388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Constraints on Cosmological Parameters</a:t>
            </a:r>
            <a:endParaRPr lang="en-US" sz="2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A2AA09-B3CA-2F2B-E489-5E5DD6206DEE}"/>
              </a:ext>
            </a:extLst>
          </p:cNvPr>
          <p:cNvSpPr txBox="1"/>
          <p:nvPr/>
        </p:nvSpPr>
        <p:spPr>
          <a:xfrm>
            <a:off x="5301272" y="5152722"/>
            <a:ext cx="61388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ZA" sz="2000" b="1" dirty="0"/>
              <a:t>Supernova Type Ia (SNe Ia) Sample.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32CB41-9635-DE65-5F58-13E1311F5EB2}"/>
              </a:ext>
            </a:extLst>
          </p:cNvPr>
          <p:cNvSpPr txBox="1"/>
          <p:nvPr/>
        </p:nvSpPr>
        <p:spPr>
          <a:xfrm>
            <a:off x="5322715" y="1730194"/>
            <a:ext cx="41565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ZA" sz="2000" b="1" dirty="0">
                <a:latin typeface="+mj-lt"/>
                <a:cs typeface="Times New Roman" panose="02020603050405020304" pitchFamily="18" charset="0"/>
              </a:rPr>
              <a:t>Phenomenological Correlations. 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Heptagon 1">
            <a:extLst>
              <a:ext uri="{FF2B5EF4-FFF2-40B4-BE49-F238E27FC236}">
                <a16:creationId xmlns:a16="http://schemas.microsoft.com/office/drawing/2014/main" id="{60A59526-985A-810A-13A8-63F3C1FF821E}"/>
              </a:ext>
            </a:extLst>
          </p:cNvPr>
          <p:cNvSpPr/>
          <p:nvPr/>
        </p:nvSpPr>
        <p:spPr>
          <a:xfrm>
            <a:off x="11633200" y="6466702"/>
            <a:ext cx="355600" cy="317399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6EA2C2B-119A-43E6-A757-93E1634D4C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59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F1CEBDF5-D20B-AA21-0C81-D371A7D42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552" y="862162"/>
            <a:ext cx="5745696" cy="59188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FA2FEC-F777-FAB5-22DE-F63D84EB0981}"/>
              </a:ext>
            </a:extLst>
          </p:cNvPr>
          <p:cNvSpPr txBox="1"/>
          <p:nvPr/>
        </p:nvSpPr>
        <p:spPr>
          <a:xfrm>
            <a:off x="474633" y="1552162"/>
            <a:ext cx="56213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 (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Pseudo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Redshift) and SNe (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U2.1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en-US" sz="14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60EFF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</a:t>
            </a:r>
            <a:r>
              <a:rPr lang="en-US" sz="14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</a:t>
            </a:r>
            <a:r>
              <a:rPr lang="en-US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Pantheon+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23668C6-56BE-B99C-733E-0587808F9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258" y="4725"/>
            <a:ext cx="3634740" cy="644526"/>
          </a:xfrm>
        </p:spPr>
        <p:txBody>
          <a:bodyPr>
            <a:normAutofit/>
          </a:bodyPr>
          <a:lstStyle/>
          <a:p>
            <a:r>
              <a:rPr lang="en-Z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Preliminary results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5CD0328-8761-D613-5F19-30BE719498CD}"/>
                  </a:ext>
                </a:extLst>
              </p:cNvPr>
              <p:cNvSpPr txBox="1"/>
              <p:nvPr/>
            </p:nvSpPr>
            <p:spPr>
              <a:xfrm>
                <a:off x="985751" y="2549939"/>
                <a:ext cx="3591098" cy="3416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sz="1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sz="1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0.0, 1.0</m:t>
                        </m:r>
                      </m:e>
                    </m:d>
                  </m:oMath>
                </a14:m>
                <a:r>
                  <a:rPr lang="en-US" dirty="0"/>
                  <a:t>: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 GRBs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1.0, 2.0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565 GRBs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.0, 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611 GRBs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.0, 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251 GRBs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.0, 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41 GRBs 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.0, 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ZA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.0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19 GRBs 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5CD0328-8761-D613-5F19-30BE719498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751" y="2549939"/>
                <a:ext cx="3591098" cy="3416320"/>
              </a:xfrm>
              <a:prstGeom prst="rect">
                <a:avLst/>
              </a:prstGeom>
              <a:blipFill>
                <a:blip r:embed="rId3"/>
                <a:stretch>
                  <a:fillRect l="-1188" t="-1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C4C51ECC-E7A4-5A08-09E8-0D1DC3FBEEB9}"/>
              </a:ext>
            </a:extLst>
          </p:cNvPr>
          <p:cNvSpPr txBox="1"/>
          <p:nvPr/>
        </p:nvSpPr>
        <p:spPr>
          <a:xfrm>
            <a:off x="138083" y="39448"/>
            <a:ext cx="32391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Backup - 3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48AEBF1-DDC6-E3BD-115A-FE32336B44D8}"/>
              </a:ext>
            </a:extLst>
          </p:cNvPr>
          <p:cNvSpPr/>
          <p:nvPr/>
        </p:nvSpPr>
        <p:spPr>
          <a:xfrm>
            <a:off x="985751" y="3516798"/>
            <a:ext cx="2956329" cy="60960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72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915EC7-F1AE-E502-B380-5C219FD14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984" y="1005767"/>
            <a:ext cx="6942421" cy="17349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E966A8-B705-A99A-3A76-E71C4CF6D99F}"/>
              </a:ext>
            </a:extLst>
          </p:cNvPr>
          <p:cNvSpPr txBox="1"/>
          <p:nvPr/>
        </p:nvSpPr>
        <p:spPr>
          <a:xfrm>
            <a:off x="396238" y="1447902"/>
            <a:ext cx="37998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 with true and pseudo-redshift, using multiple SNe Ia datasets.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4D6EB87-7E6A-8ECD-E986-785F9B07729B}"/>
                  </a:ext>
                </a:extLst>
              </p:cNvPr>
              <p:cNvSpPr txBox="1"/>
              <p:nvPr/>
            </p:nvSpPr>
            <p:spPr>
              <a:xfrm>
                <a:off x="314959" y="3556829"/>
                <a:ext cx="379983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GRBs with redshift bins : 2.0 </a:t>
                </a:r>
                <a14:m>
                  <m:oMath xmlns:m="http://schemas.openxmlformats.org/officeDocument/2006/math">
                    <m:r>
                      <a:rPr lang="en-ZA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ZA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≤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3.0 and SNe (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U2.1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sz="16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Pantheon+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4D6EB87-7E6A-8ECD-E986-785F9B0772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959" y="3556829"/>
                <a:ext cx="3799839" cy="584775"/>
              </a:xfrm>
              <a:prstGeom prst="rect">
                <a:avLst/>
              </a:prstGeom>
              <a:blipFill>
                <a:blip r:embed="rId3"/>
                <a:stretch>
                  <a:fillRect l="-642" t="-3125" r="-160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le 1">
            <a:extLst>
              <a:ext uri="{FF2B5EF4-FFF2-40B4-BE49-F238E27FC236}">
                <a16:creationId xmlns:a16="http://schemas.microsoft.com/office/drawing/2014/main" id="{E1DF2447-2636-0CB2-FD9A-0679787D7B94}"/>
              </a:ext>
            </a:extLst>
          </p:cNvPr>
          <p:cNvSpPr txBox="1">
            <a:spLocks/>
          </p:cNvSpPr>
          <p:nvPr/>
        </p:nvSpPr>
        <p:spPr>
          <a:xfrm>
            <a:off x="4363258" y="4725"/>
            <a:ext cx="3634740" cy="644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sz="32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Preliminary results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CD4972B-75C6-2598-65DF-A7EB36E387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9985" y="2990436"/>
            <a:ext cx="6942422" cy="15622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A7504CC-99E8-BEB4-4CE1-F62C09BC32B1}"/>
                  </a:ext>
                </a:extLst>
              </p:cNvPr>
              <p:cNvSpPr txBox="1"/>
              <p:nvPr/>
            </p:nvSpPr>
            <p:spPr>
              <a:xfrm>
                <a:off x="396238" y="5421916"/>
                <a:ext cx="379983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GRBs with redshift bins : 2.0 </a:t>
                </a:r>
                <a14:m>
                  <m:oMath xmlns:m="http://schemas.openxmlformats.org/officeDocument/2006/math">
                    <m:r>
                      <a:rPr lang="en-ZA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ZA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≤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3.0 and SNe (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U2.1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DES +  </a:t>
                </a:r>
                <a:r>
                  <a:rPr lang="en-US" sz="16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Pantheon+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A7504CC-99E8-BEB4-4CE1-F62C09BC32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38" y="5421916"/>
                <a:ext cx="3799839" cy="584775"/>
              </a:xfrm>
              <a:prstGeom prst="rect">
                <a:avLst/>
              </a:prstGeom>
              <a:blipFill>
                <a:blip r:embed="rId5"/>
                <a:stretch>
                  <a:fillRect l="-642" t="-3125" r="-160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2F278B9A-07A9-53B4-9C09-8CCD261C7E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9984" y="4909187"/>
            <a:ext cx="7005776" cy="16155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F338E3D-A436-8492-8D7E-CEDDE8943562}"/>
              </a:ext>
            </a:extLst>
          </p:cNvPr>
          <p:cNvSpPr txBox="1"/>
          <p:nvPr/>
        </p:nvSpPr>
        <p:spPr>
          <a:xfrm>
            <a:off x="138083" y="39448"/>
            <a:ext cx="32391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Backup - 4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073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n a black background&#10;&#10;Description automatically generated">
            <a:extLst>
              <a:ext uri="{FF2B5EF4-FFF2-40B4-BE49-F238E27FC236}">
                <a16:creationId xmlns:a16="http://schemas.microsoft.com/office/drawing/2014/main" id="{7A366D71-F728-01F9-25B8-9739D93C09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80" y="4001294"/>
            <a:ext cx="3626148" cy="227229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254710-F654-1F0C-2507-75163BDB42FD}"/>
              </a:ext>
            </a:extLst>
          </p:cNvPr>
          <p:cNvCxnSpPr>
            <a:cxnSpLocks/>
          </p:cNvCxnSpPr>
          <p:nvPr/>
        </p:nvCxnSpPr>
        <p:spPr>
          <a:xfrm>
            <a:off x="9743440" y="4114800"/>
            <a:ext cx="0" cy="18744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BD95191-3CED-0E86-A27C-559964DF04A8}"/>
              </a:ext>
            </a:extLst>
          </p:cNvPr>
          <p:cNvSpPr txBox="1"/>
          <p:nvPr/>
        </p:nvSpPr>
        <p:spPr>
          <a:xfrm rot="16200000">
            <a:off x="9394591" y="4216560"/>
            <a:ext cx="56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2 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6527BA-9481-17AC-D267-B9D3F7D51AB7}"/>
              </a:ext>
            </a:extLst>
          </p:cNvPr>
          <p:cNvSpPr txBox="1"/>
          <p:nvPr/>
        </p:nvSpPr>
        <p:spPr>
          <a:xfrm>
            <a:off x="9752876" y="4554322"/>
            <a:ext cx="1213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Long GRBs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89DE88E-453C-E413-0477-589657FCC764}"/>
              </a:ext>
            </a:extLst>
          </p:cNvPr>
          <p:cNvCxnSpPr>
            <a:cxnSpLocks/>
          </p:cNvCxnSpPr>
          <p:nvPr/>
        </p:nvCxnSpPr>
        <p:spPr>
          <a:xfrm flipH="1">
            <a:off x="8384620" y="4892876"/>
            <a:ext cx="13588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1DFF7A6-A541-29A6-7933-8AA74AB6371D}"/>
              </a:ext>
            </a:extLst>
          </p:cNvPr>
          <p:cNvCxnSpPr/>
          <p:nvPr/>
        </p:nvCxnSpPr>
        <p:spPr>
          <a:xfrm>
            <a:off x="9722214" y="4892876"/>
            <a:ext cx="716438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81B34AE-97CE-7338-6EC3-E94C8022EE46}"/>
              </a:ext>
            </a:extLst>
          </p:cNvPr>
          <p:cNvSpPr txBox="1"/>
          <p:nvPr/>
        </p:nvSpPr>
        <p:spPr>
          <a:xfrm>
            <a:off x="8508475" y="4595176"/>
            <a:ext cx="13716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Short GRBs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B9CE0A-6940-91E9-AA59-10287370976F}"/>
              </a:ext>
            </a:extLst>
          </p:cNvPr>
          <p:cNvSpPr txBox="1"/>
          <p:nvPr/>
        </p:nvSpPr>
        <p:spPr>
          <a:xfrm>
            <a:off x="178588" y="5028217"/>
            <a:ext cx="5029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Beyond standard assumptions: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BB38F4-E003-8D97-585A-6C51725E99F9}"/>
              </a:ext>
            </a:extLst>
          </p:cNvPr>
          <p:cNvSpPr txBox="1"/>
          <p:nvPr/>
        </p:nvSpPr>
        <p:spPr>
          <a:xfrm>
            <a:off x="589720" y="5366771"/>
            <a:ext cx="55575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 plateau emission (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X-ray emission) 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suggest that GRB rates may </a:t>
            </a:r>
            <a:r>
              <a:rPr lang="en-Z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exceed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cosmic star formation rate (SFR) at </a:t>
            </a:r>
            <a:r>
              <a:rPr lang="en-Z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redshifts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371EDC-1EFE-A2EF-2F9F-986025140C5A}"/>
              </a:ext>
            </a:extLst>
          </p:cNvPr>
          <p:cNvSpPr txBox="1"/>
          <p:nvPr/>
        </p:nvSpPr>
        <p:spPr>
          <a:xfrm>
            <a:off x="589721" y="5806875"/>
            <a:ext cx="55575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Z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Effects of </a:t>
            </a:r>
            <a:r>
              <a:rPr lang="en-Z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metallicity evolution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early universe.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9A8712-882E-9E94-299C-B304177A855B}"/>
              </a:ext>
            </a:extLst>
          </p:cNvPr>
          <p:cNvSpPr txBox="1"/>
          <p:nvPr/>
        </p:nvSpPr>
        <p:spPr>
          <a:xfrm>
            <a:off x="1774421" y="6467005"/>
            <a:ext cx="19802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Petrosian and Dainotti, 2024.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DCA52A-CC35-1915-C35A-FE074DDAD779}"/>
              </a:ext>
            </a:extLst>
          </p:cNvPr>
          <p:cNvSpPr txBox="1"/>
          <p:nvPr/>
        </p:nvSpPr>
        <p:spPr>
          <a:xfrm>
            <a:off x="178587" y="939819"/>
            <a:ext cx="6647692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Gamma-Ray Bursts (GRBs)</a:t>
            </a:r>
          </a:p>
          <a:p>
            <a:pPr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GRBs are the most powerful explosions ever observed in the electromagnetic spectrum.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Emit intense gamma rays in the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keV to GeV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energy range, and can also be observed in X-ray, and sometimes in optical (Meszaros 2006; Kumar &amp; Zhang 2015).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Duration ranges from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 than 1 second to several minutes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Observed at very high redshifts: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≈ 8.2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(Tanvir et al., 2009), from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spectroscopic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measurement. </a:t>
            </a:r>
          </a:p>
          <a:p>
            <a:pPr lvl="1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 reaching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∼ 9.4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GRB 090429B (Cucchiara et al., 2011), from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photometri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measurement.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26" descr="A purple and blue light in space&#10;&#10;Description automatically generated with medium confidence">
            <a:extLst>
              <a:ext uri="{FF2B5EF4-FFF2-40B4-BE49-F238E27FC236}">
                <a16:creationId xmlns:a16="http://schemas.microsoft.com/office/drawing/2014/main" id="{5FFD9BE0-5421-043A-59CC-49B9A848E0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80" y="977650"/>
            <a:ext cx="3626148" cy="231245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78D1674-97DD-630C-C076-95B6FA17B414}"/>
              </a:ext>
            </a:extLst>
          </p:cNvPr>
          <p:cNvSpPr txBox="1"/>
          <p:nvPr/>
        </p:nvSpPr>
        <p:spPr>
          <a:xfrm>
            <a:off x="8487186" y="3405017"/>
            <a:ext cx="2470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1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Credit: NASA/Swift/Cruz deWilde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8A1D574-B45A-9551-35E8-24217779245E}"/>
              </a:ext>
            </a:extLst>
          </p:cNvPr>
          <p:cNvSpPr txBox="1"/>
          <p:nvPr/>
        </p:nvSpPr>
        <p:spPr>
          <a:xfrm>
            <a:off x="7785444" y="6294285"/>
            <a:ext cx="35035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https://gammaray.nsstc.nasa.gov/batse/grb/duration/</a:t>
            </a:r>
            <a:r>
              <a:rPr lang="en-US" sz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AA88C76-5188-182E-FCB3-75703B81EC06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4FCF14E-59E4-8EBF-8A76-917B4DF545E8}"/>
              </a:ext>
            </a:extLst>
          </p:cNvPr>
          <p:cNvSpPr txBox="1">
            <a:spLocks/>
          </p:cNvSpPr>
          <p:nvPr/>
        </p:nvSpPr>
        <p:spPr>
          <a:xfrm>
            <a:off x="4508879" y="-61816"/>
            <a:ext cx="2755242" cy="7820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Z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Heptagon 12">
            <a:extLst>
              <a:ext uri="{FF2B5EF4-FFF2-40B4-BE49-F238E27FC236}">
                <a16:creationId xmlns:a16="http://schemas.microsoft.com/office/drawing/2014/main" id="{0158D5A0-735D-170B-F10E-E893F0BC5D64}"/>
              </a:ext>
            </a:extLst>
          </p:cNvPr>
          <p:cNvSpPr/>
          <p:nvPr/>
        </p:nvSpPr>
        <p:spPr>
          <a:xfrm>
            <a:off x="11633200" y="6466702"/>
            <a:ext cx="355600" cy="317399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426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tandard candles | ESO Supernova">
            <a:extLst>
              <a:ext uri="{FF2B5EF4-FFF2-40B4-BE49-F238E27FC236}">
                <a16:creationId xmlns:a16="http://schemas.microsoft.com/office/drawing/2014/main" id="{D19EDF6D-3FCE-DCC5-BAE5-16CD69F8B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569" y="2546430"/>
            <a:ext cx="4227552" cy="329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C7301F-3124-1DDD-3E43-BB73B0E98758}"/>
              </a:ext>
            </a:extLst>
          </p:cNvPr>
          <p:cNvSpPr txBox="1"/>
          <p:nvPr/>
        </p:nvSpPr>
        <p:spPr>
          <a:xfrm>
            <a:off x="7609841" y="1526193"/>
            <a:ext cx="3677920" cy="64633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have the potential to be used as cosmological standard candles.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61EF40D-9079-8C6E-B5A3-9DA8108F1953}"/>
                  </a:ext>
                </a:extLst>
              </p:cNvPr>
              <p:cNvSpPr txBox="1"/>
              <p:nvPr/>
            </p:nvSpPr>
            <p:spPr>
              <a:xfrm>
                <a:off x="378982" y="1849358"/>
                <a:ext cx="6590778" cy="4832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Due to their </a:t>
                </a:r>
                <a:r>
                  <a:rPr lang="en-ZA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 luminosity </a:t>
                </a: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ZA" sz="1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𝑖𝑠𝑜</m:t>
                        </m:r>
                      </m:sub>
                    </m:sSub>
                    <m:r>
                      <a:rPr lang="en-ZA" sz="1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~ 10⁵² </m:t>
                    </m:r>
                  </m:oMath>
                </a14:m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erg/s).</a:t>
                </a:r>
              </a:p>
              <a:p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ZA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 energy: </a:t>
                </a: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Emit up to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ZA" sz="1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𝑖𝑠𝑜</m:t>
                        </m:r>
                      </m:sub>
                    </m:sSub>
                    <m:r>
                      <a:rPr lang="en-ZA" sz="1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~ 10⁵⁴ </m:t>
                    </m:r>
                  </m:oMath>
                </a14:m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erg) within seconds.</a:t>
                </a:r>
              </a:p>
              <a:p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GRBs occur at 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cosmological distances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providing insights into the  early universe (Paczynski, 1986; Piran and Jimenez, 2014).</a:t>
                </a:r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ZA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Could be used as Standard Candles,</a:t>
                </a: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similar to Type Ia Supernovae (SNe Ia).</a:t>
                </a:r>
              </a:p>
              <a:p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SNe Ia, Riess et al. 1998, which detected up to </a:t>
                </a:r>
                <a14:m>
                  <m:oMath xmlns:m="http://schemas.openxmlformats.org/officeDocument/2006/math">
                    <m:r>
                      <a:rPr lang="en-ZA" sz="14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𝒛</m:t>
                    </m:r>
                    <m:r>
                      <a:rPr lang="en-ZA" sz="14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~ </m:t>
                    </m:r>
                  </m:oMath>
                </a14:m>
                <a:r>
                  <a:rPr lang="en-ZA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2.6</a:t>
                </a:r>
                <a14:m>
                  <m:oMath xmlns:m="http://schemas.openxmlformats.org/officeDocument/2006/math">
                    <m:r>
                      <a:rPr lang="en-ZA" sz="14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ZA" sz="1400" b="1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14:m>
                  <m:oMath xmlns:m="http://schemas.openxmlformats.org/officeDocument/2006/math">
                    <m:r>
                      <a:rPr lang="en-ZA" sz="14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ZA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2.9</a:t>
                </a:r>
                <a14:m>
                  <m:oMath xmlns:m="http://schemas.openxmlformats.org/officeDocument/2006/math">
                    <m:r>
                      <a:rPr lang="en-ZA" sz="14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Riess et al. 2022, Vinkó et al. 2024</a:t>
                </a:r>
                <a:r>
                  <a:rPr lang="en-US" sz="1400" dirty="0"/>
                  <a:t>).</a:t>
                </a:r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ZA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Empirical Correlations</a:t>
                </a: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developed between spectral properties and energetics.</a:t>
                </a:r>
              </a:p>
              <a:p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ZA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Cosmological Parameter Constraints</a:t>
                </a: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Derived from GRB spectral fits (single or joint instruments). These fits feed into correlations that depend on parameters like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𝛀</m:t>
                        </m:r>
                      </m:e>
                      <m:sub>
                        <m:r>
                          <a:rPr lang="en-ZA" sz="1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𝚲</m:t>
                        </m:r>
                      </m:sub>
                    </m:sSub>
                  </m:oMath>
                </a14:m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61EF40D-9079-8C6E-B5A3-9DA8108F1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982" y="1849358"/>
                <a:ext cx="6590778" cy="4832990"/>
              </a:xfrm>
              <a:prstGeom prst="rect">
                <a:avLst/>
              </a:prstGeom>
              <a:blipFill>
                <a:blip r:embed="rId3"/>
                <a:stretch>
                  <a:fillRect l="-93" t="-126" b="-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8AFFDF3-CC54-B435-0114-52981656FF21}"/>
              </a:ext>
            </a:extLst>
          </p:cNvPr>
          <p:cNvSpPr txBox="1"/>
          <p:nvPr/>
        </p:nvSpPr>
        <p:spPr>
          <a:xfrm>
            <a:off x="8863585" y="5989851"/>
            <a:ext cx="185521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t"/>
            <a:r>
              <a:rPr lang="en-US" sz="11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Credit</a:t>
            </a:r>
            <a:r>
              <a:rPr lang="en-US" sz="1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1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NASA/JPL-Caltech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65AF87-D789-E683-AE53-A8D7C8179D4D}"/>
              </a:ext>
            </a:extLst>
          </p:cNvPr>
          <p:cNvSpPr txBox="1"/>
          <p:nvPr/>
        </p:nvSpPr>
        <p:spPr>
          <a:xfrm>
            <a:off x="622864" y="1174273"/>
            <a:ext cx="6140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GRBs as Cosmological Standard Candles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A9AE94A-970A-7A71-682B-E83A61D1AB75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A36BFE0-49E1-BCC2-DAAB-4280094014F7}"/>
              </a:ext>
            </a:extLst>
          </p:cNvPr>
          <p:cNvSpPr txBox="1">
            <a:spLocks/>
          </p:cNvSpPr>
          <p:nvPr/>
        </p:nvSpPr>
        <p:spPr>
          <a:xfrm>
            <a:off x="4508879" y="-61816"/>
            <a:ext cx="2755242" cy="7820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Z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Heptagon 12">
            <a:extLst>
              <a:ext uri="{FF2B5EF4-FFF2-40B4-BE49-F238E27FC236}">
                <a16:creationId xmlns:a16="http://schemas.microsoft.com/office/drawing/2014/main" id="{E59C0DA2-8811-DA5D-F041-930E3C0B0B95}"/>
              </a:ext>
            </a:extLst>
          </p:cNvPr>
          <p:cNvSpPr/>
          <p:nvPr/>
        </p:nvSpPr>
        <p:spPr>
          <a:xfrm>
            <a:off x="11633200" y="6466702"/>
            <a:ext cx="355600" cy="317399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09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2D9E0B1-EB64-718C-8727-9C5E71EEE1F5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BF1D0B-7248-EED4-3EFD-F883F48EA751}"/>
              </a:ext>
            </a:extLst>
          </p:cNvPr>
          <p:cNvSpPr txBox="1"/>
          <p:nvPr/>
        </p:nvSpPr>
        <p:spPr>
          <a:xfrm>
            <a:off x="3549990" y="73544"/>
            <a:ext cx="5122309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Z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Phenomenological Correlations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45B87BA-7307-60BE-9ABF-9D45241336D1}"/>
                  </a:ext>
                </a:extLst>
              </p:cNvPr>
              <p:cNvSpPr txBox="1"/>
              <p:nvPr/>
            </p:nvSpPr>
            <p:spPr>
              <a:xfrm>
                <a:off x="6700520" y="5514736"/>
                <a:ext cx="5110480" cy="7005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ZA" sz="1600" b="1" i="1" smtClean="0">
                              <a:ln w="0"/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ZA" sz="1600" b="1" i="0" smtClean="0">
                              <a:ln w="0"/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b>
                          <m:r>
                            <a:rPr lang="en-ZA" sz="1600" b="1" i="0" smtClean="0">
                              <a:ln w="0"/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𝐋</m:t>
                          </m:r>
                        </m:sub>
                      </m:sSub>
                      <m:r>
                        <a:rPr lang="en-ZA" sz="1600" b="1" i="0" smtClean="0">
                          <a:ln w="0"/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ZA" sz="1600" b="1" i="1" smtClean="0">
                              <a:ln w="0"/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ZA" sz="1600" b="1" i="0" smtClean="0">
                              <a:ln w="0"/>
                              <a:effectLst/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ZA" sz="1600" b="1" i="0" smtClean="0">
                              <a:ln w="0"/>
                              <a:effectLst/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ZA" sz="1600" b="1" i="0" smtClean="0">
                              <a:ln w="0"/>
                              <a:effectLst/>
                              <a:latin typeface="Cambria Math" panose="02040503050406030204" pitchFamily="18" charset="0"/>
                            </a:rPr>
                            <m:t>𝐳</m:t>
                          </m:r>
                        </m:e>
                      </m:d>
                      <m:f>
                        <m:fPr>
                          <m:ctrlPr>
                            <a:rPr lang="en-ZA" sz="1600" b="1" i="1" smtClean="0">
                              <a:ln w="0"/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ZA" sz="1600" b="1" i="0" smtClean="0">
                              <a:ln w="0"/>
                              <a:effectLst/>
                              <a:latin typeface="Cambria Math" panose="02040503050406030204" pitchFamily="18" charset="0"/>
                            </a:rPr>
                            <m:t>𝐜</m:t>
                          </m:r>
                        </m:num>
                        <m:den>
                          <m:sSub>
                            <m:sSubPr>
                              <m:ctrlPr>
                                <a:rPr lang="en-ZA" sz="1600" b="1" i="1" smtClean="0">
                                  <a:ln w="0"/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ZA" sz="1600" b="1" i="0" smtClean="0">
                                  <a:ln w="0"/>
                                  <a:effectLst/>
                                  <a:latin typeface="Cambria Math" panose="02040503050406030204" pitchFamily="18" charset="0"/>
                                </a:rPr>
                                <m:t>𝐇</m:t>
                              </m:r>
                            </m:e>
                            <m:sub>
                              <m:r>
                                <a:rPr lang="en-ZA" sz="1600" b="1" i="0" smtClean="0">
                                  <a:ln w="0"/>
                                  <a:effectLst/>
                                  <a:latin typeface="Cambria Math" panose="02040503050406030204" pitchFamily="18" charset="0"/>
                                </a:rPr>
                                <m:t>𝐨</m:t>
                              </m:r>
                            </m:sub>
                          </m:sSub>
                        </m:den>
                      </m:f>
                      <m:r>
                        <a:rPr lang="en-ZA" sz="1600" b="1" i="0" smtClean="0">
                          <a:ln w="0"/>
                          <a:effectLst/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trlPr>
                            <a:rPr lang="en-ZA" sz="1600" b="1" i="1" smtClean="0">
                              <a:ln w="0"/>
                              <a:effectLst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ZA" sz="1600" b="1" i="0" smtClean="0">
                              <a:ln w="0"/>
                              <a:effectLst/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ZA" sz="1600" b="1" i="0" smtClean="0">
                              <a:ln w="0"/>
                              <a:effectLst/>
                              <a:latin typeface="Cambria Math" panose="02040503050406030204" pitchFamily="18" charset="0"/>
                            </a:rPr>
                            <m:t>𝐳</m:t>
                          </m:r>
                        </m:sup>
                        <m:e>
                          <m:f>
                            <m:fPr>
                              <m:ctrlPr>
                                <a:rPr lang="en-ZA" sz="1600" b="1" i="1" smtClean="0">
                                  <a:ln w="0"/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ZA" sz="1600" b="1" i="0" smtClean="0">
                                  <a:ln w="0"/>
                                  <a:effectLst/>
                                  <a:latin typeface="Cambria Math" panose="02040503050406030204" pitchFamily="18" charset="0"/>
                                </a:rPr>
                                <m:t>𝐝</m:t>
                              </m:r>
                              <m:sSup>
                                <m:sSupPr>
                                  <m:ctrlPr>
                                    <a:rPr lang="en-ZA" sz="1600" b="1" i="1" smtClean="0">
                                      <a:ln w="0"/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ZA" sz="1600" b="1" i="0" smtClean="0">
                                      <a:ln w="0"/>
                                      <a:effectLst/>
                                      <a:latin typeface="Cambria Math" panose="02040503050406030204" pitchFamily="18" charset="0"/>
                                    </a:rPr>
                                    <m:t>𝐳</m:t>
                                  </m:r>
                                </m:e>
                                <m:sup>
                                  <m:r>
                                    <a:rPr lang="en-ZA" sz="1600" b="1" i="0" smtClean="0">
                                      <a:ln w="0"/>
                                      <a:effectLst/>
                                      <a:latin typeface="Cambria Math" panose="02040503050406030204" pitchFamily="18" charset="0"/>
                                    </a:rPr>
                                    <m:t>`</m:t>
                                  </m:r>
                                </m:sup>
                              </m:sSup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ZA" sz="1600" b="1" i="1" smtClean="0">
                                      <a:ln w="0"/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d>
                                    <m:dPr>
                                      <m:ctrlPr>
                                        <a:rPr lang="en-ZA" sz="1600" b="1" i="1" smtClean="0">
                                          <a:ln w="0"/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ZA" sz="1600" b="1" i="0" smtClean="0">
                                          <a:ln w="0"/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  <m:r>
                                        <a:rPr lang="en-ZA" sz="1600" b="1" i="0" smtClean="0">
                                          <a:ln w="0"/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ZA" sz="1600" b="1" i="1" smtClean="0">
                                              <a:ln w="0"/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600" b="1" i="0" smtClean="0">
                                              <a:ln w="0"/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𝛀</m:t>
                                          </m:r>
                                        </m:e>
                                        <m:sub>
                                          <m:r>
                                            <a:rPr lang="el-GR" sz="1600" b="1" i="0" smtClean="0">
                                              <a:ln w="0"/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𝚲</m:t>
                                          </m:r>
                                        </m:sub>
                                      </m:sSub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ZA" sz="1600" b="1" i="1" smtClean="0">
                                          <a:ln w="0"/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ZA" sz="1600" b="1" i="1" smtClean="0">
                                              <a:ln w="0"/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ZA" sz="1600" b="1" i="0" smtClean="0">
                                              <a:ln w="0"/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  <m:r>
                                            <a:rPr lang="en-ZA" sz="1600" b="1" i="0" smtClean="0">
                                              <a:ln w="0"/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ZA" sz="1600" b="1" i="0" smtClean="0">
                                              <a:ln w="0"/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𝐳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ZA" sz="1600" b="1" i="0" smtClean="0">
                                          <a:ln w="0"/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𝟑</m:t>
                                      </m:r>
                                    </m:sup>
                                  </m:sSup>
                                  <m:r>
                                    <a:rPr lang="en-ZA" sz="1600" b="1" i="0" smtClean="0">
                                      <a:ln w="0"/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 </m:t>
                                  </m:r>
                                  <m:sSub>
                                    <m:sSubPr>
                                      <m:ctrlPr>
                                        <a:rPr lang="en-ZA" sz="1600" b="1" i="1" smtClean="0">
                                          <a:ln w="0"/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b="1" i="0" smtClean="0">
                                          <a:ln w="0"/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𝛀</m:t>
                                      </m:r>
                                    </m:e>
                                    <m:sub>
                                      <m:r>
                                        <a:rPr lang="el-GR" sz="1600" b="1" i="0" smtClean="0">
                                          <a:ln w="0"/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𝚲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</m:e>
                      </m:nary>
                    </m:oMath>
                  </m:oMathPara>
                </a14:m>
                <a:endParaRPr lang="en-US" sz="1600" b="1" dirty="0">
                  <a:ln w="0"/>
                  <a:effectLst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45B87BA-7307-60BE-9ABF-9D45241336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520" y="5514736"/>
                <a:ext cx="5110480" cy="7005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91CCBD-DF1E-3843-CD1E-8C489BD06667}"/>
                  </a:ext>
                </a:extLst>
              </p:cNvPr>
              <p:cNvSpPr txBox="1"/>
              <p:nvPr/>
            </p:nvSpPr>
            <p:spPr>
              <a:xfrm>
                <a:off x="6879410" y="6231819"/>
                <a:ext cx="382020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ZA" sz="1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ZA" sz="1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𝑜</m:t>
                          </m:r>
                          <m:r>
                            <a:rPr lang="en-ZA" sz="1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4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67.3 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𝑘𝑚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ZA" sz="1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4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ZA" sz="1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4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14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𝑀𝑝</m:t>
                      </m:r>
                      <m:sSup>
                        <m:sSupPr>
                          <m:ctrlPr>
                            <a:rPr lang="en-ZA" sz="1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4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14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14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ZA" sz="14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ZA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i="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i="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sub>
                    </m:sSub>
                    <m:r>
                      <a:rPr lang="en-US" sz="1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= 0.685 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(Planck Collaboration et al., 2018)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91CCBD-DF1E-3843-CD1E-8C489BD06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9410" y="6231819"/>
                <a:ext cx="3820206" cy="523220"/>
              </a:xfrm>
              <a:prstGeom prst="rect">
                <a:avLst/>
              </a:prstGeom>
              <a:blipFill>
                <a:blip r:embed="rId4"/>
                <a:stretch>
                  <a:fillRect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Heptagon 29">
            <a:extLst>
              <a:ext uri="{FF2B5EF4-FFF2-40B4-BE49-F238E27FC236}">
                <a16:creationId xmlns:a16="http://schemas.microsoft.com/office/drawing/2014/main" id="{CB7A54D9-ED58-6B73-6903-C77236932AA1}"/>
              </a:ext>
            </a:extLst>
          </p:cNvPr>
          <p:cNvSpPr/>
          <p:nvPr/>
        </p:nvSpPr>
        <p:spPr>
          <a:xfrm>
            <a:off x="11633200" y="6466702"/>
            <a:ext cx="355600" cy="317399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mtClean="0"/>
              <a:t>4</a:t>
            </a:fld>
            <a:endParaRPr lang="en-US" dirty="0"/>
          </a:p>
        </p:txBody>
      </p:sp>
      <p:pic>
        <p:nvPicPr>
          <p:cNvPr id="2" name="Picture 1" descr="A graph with a red line&#10;&#10;Description automatically generated">
            <a:extLst>
              <a:ext uri="{FF2B5EF4-FFF2-40B4-BE49-F238E27FC236}">
                <a16:creationId xmlns:a16="http://schemas.microsoft.com/office/drawing/2014/main" id="{4818BE58-7A6B-3186-AED1-1F27AD8DFD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05" y="3003531"/>
            <a:ext cx="3801965" cy="242188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E03BA-F1EC-2201-FF05-387B8060C962}"/>
              </a:ext>
            </a:extLst>
          </p:cNvPr>
          <p:cNvSpPr txBox="1">
            <a:spLocks/>
          </p:cNvSpPr>
          <p:nvPr/>
        </p:nvSpPr>
        <p:spPr>
          <a:xfrm>
            <a:off x="327027" y="899703"/>
            <a:ext cx="4893481" cy="6900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Amati (2002): 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intrinsic peak energy and isotropic energy</a:t>
            </a:r>
            <a:r>
              <a:rPr lang="en-Z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ZA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Z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10B42F0-FBEC-09AE-546D-C888CA14DD7F}"/>
                  </a:ext>
                </a:extLst>
              </p:cNvPr>
              <p:cNvSpPr txBox="1"/>
              <p:nvPr/>
            </p:nvSpPr>
            <p:spPr>
              <a:xfrm>
                <a:off x="2759192" y="1422964"/>
                <a:ext cx="2668037" cy="3604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ZA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𝑝𝑒𝑎𝑘</m:t>
                          </m:r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Z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ZA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ZA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ZA" sz="16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ZA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ZA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10B42F0-FBEC-09AE-546D-C888CA14D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9192" y="1422964"/>
                <a:ext cx="2668037" cy="360483"/>
              </a:xfrm>
              <a:prstGeom prst="rect">
                <a:avLst/>
              </a:prstGeom>
              <a:blipFill>
                <a:blip r:embed="rId6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143FAFB-383B-7CB8-7155-FB3C8D92FA02}"/>
              </a:ext>
            </a:extLst>
          </p:cNvPr>
          <p:cNvSpPr txBox="1">
            <a:spLocks/>
          </p:cNvSpPr>
          <p:nvPr/>
        </p:nvSpPr>
        <p:spPr>
          <a:xfrm>
            <a:off x="302207" y="4305355"/>
            <a:ext cx="4516960" cy="633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Yonetoku (2007): 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intrinsic peak energy and isotropic luminosity</a:t>
            </a:r>
            <a:r>
              <a:rPr lang="en-Z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ZA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ZA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Z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65C424-57A0-D53C-6743-B99021A80DB7}"/>
                  </a:ext>
                </a:extLst>
              </p:cNvPr>
              <p:cNvSpPr txBox="1"/>
              <p:nvPr/>
            </p:nvSpPr>
            <p:spPr>
              <a:xfrm>
                <a:off x="8720104" y="3563754"/>
                <a:ext cx="77731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ZA" sz="2000" b="1" dirty="0">
                    <a:solidFill>
                      <a:srgbClr val="0ABAB2"/>
                    </a:solidFill>
                    <a:ea typeface="Cambria Math" panose="02040503050406030204" pitchFamily="18" charset="0"/>
                  </a:rPr>
                  <a:t>*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2000" b="1" i="1" smtClean="0">
                            <a:solidFill>
                              <a:srgbClr val="0ABAB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2000" b="1" i="1" smtClean="0">
                            <a:solidFill>
                              <a:srgbClr val="0ABAB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ZA" sz="2000" b="1" i="1" smtClean="0">
                            <a:solidFill>
                              <a:srgbClr val="0ABAB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𝟗𝟎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65C424-57A0-D53C-6743-B99021A80D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0104" y="3563754"/>
                <a:ext cx="777318" cy="400110"/>
              </a:xfrm>
              <a:prstGeom prst="rect">
                <a:avLst/>
              </a:prstGeom>
              <a:blipFill>
                <a:blip r:embed="rId7"/>
                <a:stretch>
                  <a:fillRect l="-7813" t="-7692" b="-2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graph with a red line&#10;&#10;Description automatically generated">
            <a:extLst>
              <a:ext uri="{FF2B5EF4-FFF2-40B4-BE49-F238E27FC236}">
                <a16:creationId xmlns:a16="http://schemas.microsoft.com/office/drawing/2014/main" id="{DC490CCE-25BF-EB5A-C48A-78D69ED0E3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285" y="2969382"/>
            <a:ext cx="3801965" cy="24218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A249DA-909E-A3D0-B971-1046BD65F865}"/>
              </a:ext>
            </a:extLst>
          </p:cNvPr>
          <p:cNvSpPr txBox="1"/>
          <p:nvPr/>
        </p:nvSpPr>
        <p:spPr>
          <a:xfrm>
            <a:off x="9039137" y="3503820"/>
            <a:ext cx="24766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400" b="1" dirty="0">
                <a:solidFill>
                  <a:srgbClr val="0ABAB2"/>
                </a:solidFill>
              </a:rPr>
              <a:t>One second time interval</a:t>
            </a:r>
            <a:r>
              <a:rPr lang="en-ZA" sz="1400" b="1" dirty="0"/>
              <a:t> </a:t>
            </a:r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525514-32C6-3FF7-4F34-A70BD0E28B2D}"/>
                  </a:ext>
                </a:extLst>
              </p:cNvPr>
              <p:cNvSpPr txBox="1"/>
              <p:nvPr/>
            </p:nvSpPr>
            <p:spPr>
              <a:xfrm>
                <a:off x="-10734" y="6566079"/>
                <a:ext cx="60960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ZA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600" b="1" i="1" smtClean="0">
                            <a:latin typeface="Cambria Math" panose="02040503050406030204" pitchFamily="18" charset="0"/>
                          </a:rPr>
                          <m:t>∗ </m:t>
                        </m:r>
                        <m:r>
                          <a:rPr lang="en-ZA" sz="16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ZA" sz="1600" b="1" i="1" smtClean="0">
                            <a:latin typeface="Cambria Math" panose="02040503050406030204" pitchFamily="18" charset="0"/>
                          </a:rPr>
                          <m:t>𝟗𝟎</m:t>
                        </m:r>
                      </m:sub>
                    </m:sSub>
                  </m:oMath>
                </a14:m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the time to detect 90% of GRBs fluence.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525514-32C6-3FF7-4F34-A70BD0E28B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734" y="6566079"/>
                <a:ext cx="6096000" cy="338554"/>
              </a:xfrm>
              <a:prstGeom prst="rect">
                <a:avLst/>
              </a:prstGeom>
              <a:blipFill>
                <a:blip r:embed="rId9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973154-12D6-6440-A608-A60E11069486}"/>
              </a:ext>
            </a:extLst>
          </p:cNvPr>
          <p:cNvCxnSpPr>
            <a:cxnSpLocks/>
          </p:cNvCxnSpPr>
          <p:nvPr/>
        </p:nvCxnSpPr>
        <p:spPr>
          <a:xfrm>
            <a:off x="0" y="6582230"/>
            <a:ext cx="40932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33E11DF-FEAF-53A2-98A7-BE35DDEFDF80}"/>
                  </a:ext>
                </a:extLst>
              </p:cNvPr>
              <p:cNvSpPr txBox="1"/>
              <p:nvPr/>
            </p:nvSpPr>
            <p:spPr>
              <a:xfrm>
                <a:off x="321708" y="1996925"/>
                <a:ext cx="4874968" cy="7867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Ghirlanda (2004) : 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between the between the peak spectra and  collimated energy </a:t>
                </a:r>
                <a:endPara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𝑝𝑒𝑎𝑘</m:t>
                        </m:r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</m:sub>
                    </m:sSub>
                    <m:r>
                      <a:rPr lang="en-ZA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𝑖𝑠𝑜</m:t>
                        </m:r>
                      </m:sub>
                    </m:sSub>
                    <m:r>
                      <a:rPr lang="en-ZA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−</m:t>
                    </m:r>
                    <m:sSub>
                      <m:sSubPr>
                        <m:ctrlP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𝑗𝑒𝑡</m:t>
                        </m:r>
                      </m:sub>
                    </m:sSub>
                  </m:oMath>
                </a14:m>
                <a:endPara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33E11DF-FEAF-53A2-98A7-BE35DDEFDF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08" y="1996925"/>
                <a:ext cx="4874968" cy="786754"/>
              </a:xfrm>
              <a:prstGeom prst="rect">
                <a:avLst/>
              </a:prstGeom>
              <a:blipFill>
                <a:blip r:embed="rId10"/>
                <a:stretch>
                  <a:fillRect l="-751" t="-2326" r="-1502" b="-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D4FD800-F698-A7E0-77D1-B16827D0C53C}"/>
                  </a:ext>
                </a:extLst>
              </p:cNvPr>
              <p:cNvSpPr txBox="1"/>
              <p:nvPr/>
            </p:nvSpPr>
            <p:spPr>
              <a:xfrm>
                <a:off x="302207" y="2882963"/>
                <a:ext cx="5403066" cy="867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Liang-Zhang (2005) :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between the isotropic energy and the rest-frame peak energy 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ZA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𝑝𝑒𝑎𝑘</m:t>
                        </m:r>
                      </m:sub>
                    </m:sSub>
                    <m:r>
                      <a:rPr lang="en-ZA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− </m:t>
                    </m:r>
                    <m:sSub>
                      <m:sSubPr>
                        <m:ctrlP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𝑖𝑠𝑜</m:t>
                        </m:r>
                      </m:sub>
                    </m:sSub>
                    <m:r>
                      <a:rPr lang="en-ZA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,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𝑖𝑠𝑜</m:t>
                        </m:r>
                      </m:sub>
                    </m:sSub>
                    <m:d>
                      <m:dPr>
                        <m:ctrlP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ZA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ZA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ZA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ZA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, </m:t>
                        </m:r>
                        <m:sSubSup>
                          <m:sSubSupPr>
                            <m:ctrlPr>
                              <a:rPr lang="en-ZA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ZA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ZA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𝑏𝑟𝑒𝑎𝑘</m:t>
                            </m:r>
                          </m:sub>
                          <m:sup>
                            <m:r>
                              <a:rPr lang="en-ZA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bSup>
                      </m:e>
                    </m:d>
                  </m:oMath>
                </a14:m>
                <a:endPara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D4FD800-F698-A7E0-77D1-B16827D0C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07" y="2882963"/>
                <a:ext cx="5403066" cy="867610"/>
              </a:xfrm>
              <a:prstGeom prst="rect">
                <a:avLst/>
              </a:prstGeom>
              <a:blipFill>
                <a:blip r:embed="rId11"/>
                <a:stretch>
                  <a:fillRect l="-677" t="-2113" b="-6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37E7453-9C41-B8E0-DCEB-B27573783914}"/>
                  </a:ext>
                </a:extLst>
              </p:cNvPr>
              <p:cNvSpPr txBox="1"/>
              <p:nvPr/>
            </p:nvSpPr>
            <p:spPr>
              <a:xfrm>
                <a:off x="192064" y="5330955"/>
                <a:ext cx="5403066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Dainotti (2008) : </a:t>
                </a:r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between the X-ray plateau luminosity and the rest-frame time at the end of the plateau  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ctrlPr>
                          <a:rPr lang="en-ZA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ZA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ZA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ZA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ZA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ZA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ZA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ZA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sub>
                        </m:sSub>
                      </m:e>
                    </m:d>
                    <m:r>
                      <a:rPr lang="en-ZA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ZA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,       </m:t>
                    </m:r>
                    <m:sSub>
                      <m:sSubPr>
                        <m:ctrlP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en-ZA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  <m:r>
                      <a:rPr lang="en-ZA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/(1+</m:t>
                    </m:r>
                    <m:r>
                      <a:rPr lang="en-ZA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ZA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37E7453-9C41-B8E0-DCEB-B275737839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064" y="5330955"/>
                <a:ext cx="5403066" cy="1077218"/>
              </a:xfrm>
              <a:prstGeom prst="rect">
                <a:avLst/>
              </a:prstGeom>
              <a:blipFill>
                <a:blip r:embed="rId12"/>
                <a:stretch>
                  <a:fillRect l="-677" t="-1705" r="-903" b="-2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EE2912A-6A05-FC54-CBC1-98136B297607}"/>
                  </a:ext>
                </a:extLst>
              </p:cNvPr>
              <p:cNvSpPr txBox="1"/>
              <p:nvPr/>
            </p:nvSpPr>
            <p:spPr>
              <a:xfrm>
                <a:off x="1629890" y="4829503"/>
                <a:ext cx="2287753" cy="3575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ZA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ZA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ZA" sz="1600" b="0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ZA" sz="1600" b="0" i="1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  <m:r>
                          <a:rPr lang="en-ZA" sz="16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</m:sub>
                    </m:sSub>
                    <m:r>
                      <a:rPr lang="en-ZA" sz="16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1600" i="1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600" b="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ZA" sz="1600" b="0" i="1" dirty="0" smtClean="0"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</m:oMath>
                </a14:m>
                <a:r>
                  <a:rPr lang="en-US" sz="1600" i="1" dirty="0"/>
                  <a:t>           ,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EE2912A-6A05-FC54-CBC1-98136B2976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890" y="4829503"/>
                <a:ext cx="2287753" cy="357534"/>
              </a:xfrm>
              <a:prstGeom prst="rect">
                <a:avLst/>
              </a:prstGeom>
              <a:blipFill>
                <a:blip r:embed="rId13"/>
                <a:stretch>
                  <a:fillRect t="-3390" b="-16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402041A-7C29-C37A-96BB-8DE707253846}"/>
                  </a:ext>
                </a:extLst>
              </p:cNvPr>
              <p:cNvSpPr txBox="1"/>
              <p:nvPr/>
            </p:nvSpPr>
            <p:spPr>
              <a:xfrm>
                <a:off x="1016433" y="1415962"/>
                <a:ext cx="195305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ZA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ZA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ZA" sz="1600" b="0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ZA" sz="1600" b="0" i="1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  <m:r>
                          <a:rPr lang="en-ZA" sz="16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</m:sub>
                    </m:sSub>
                    <m:r>
                      <a:rPr lang="en-ZA" sz="1600" b="0" i="1" smtClean="0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US" sz="1600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600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ZA" sz="1600" b="0" i="1" dirty="0" smtClean="0"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</m:oMath>
                </a14:m>
                <a:r>
                  <a:rPr lang="en-US" sz="1600" i="1" dirty="0"/>
                  <a:t>      ,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402041A-7C29-C37A-96BB-8DE707253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433" y="1415962"/>
                <a:ext cx="1953058" cy="369332"/>
              </a:xfrm>
              <a:prstGeom prst="rect">
                <a:avLst/>
              </a:prstGeom>
              <a:blipFill>
                <a:blip r:embed="rId14"/>
                <a:stretch>
                  <a:fillRect t="-3279"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>
            <a:extLst>
              <a:ext uri="{FF2B5EF4-FFF2-40B4-BE49-F238E27FC236}">
                <a16:creationId xmlns:a16="http://schemas.microsoft.com/office/drawing/2014/main" id="{09D751AC-2051-8378-99CD-DD2551481B3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95130" y="807470"/>
            <a:ext cx="2819571" cy="1992835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2174CD4-B910-651A-FA8F-9765E18A3E46}"/>
              </a:ext>
            </a:extLst>
          </p:cNvPr>
          <p:cNvCxnSpPr>
            <a:cxnSpLocks/>
            <a:stCxn id="4" idx="2"/>
          </p:cNvCxnSpPr>
          <p:nvPr/>
        </p:nvCxnSpPr>
        <p:spPr>
          <a:xfrm flipV="1">
            <a:off x="4093211" y="1538613"/>
            <a:ext cx="2671562" cy="244834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4EF9552-6CC0-1794-0320-62DBBD793504}"/>
                  </a:ext>
                </a:extLst>
              </p:cNvPr>
              <p:cNvSpPr txBox="1"/>
              <p:nvPr/>
            </p:nvSpPr>
            <p:spPr>
              <a:xfrm>
                <a:off x="3958817" y="4850089"/>
                <a:ext cx="2523382" cy="3731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Z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  <m:r>
                      <a:rPr lang="en-ZA" b="0" i="1" smtClean="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Z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bSup>
                      <m:sSubSupPr>
                        <m:ctrlPr>
                          <a:rPr lang="en-ZA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ZA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ZA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ZA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Z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ZA" i="1" smtClean="0">
                            <a:solidFill>
                              <a:srgbClr val="0ABAB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solidFill>
                              <a:srgbClr val="0ABAB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ZA" b="0" i="1" smtClean="0">
                            <a:solidFill>
                              <a:srgbClr val="0ABAB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𝑏𝑜𝑙𝑜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ABAB2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4EF9552-6CC0-1794-0320-62DBBD7935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8817" y="4850089"/>
                <a:ext cx="2523382" cy="37317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AC6803D-B672-0CF9-3E66-4C1FA9D3CE42}"/>
                  </a:ext>
                </a:extLst>
              </p:cNvPr>
              <p:cNvSpPr txBox="1"/>
              <p:nvPr/>
            </p:nvSpPr>
            <p:spPr>
              <a:xfrm>
                <a:off x="8923167" y="1308780"/>
                <a:ext cx="2117173" cy="5346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Z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  <m:r>
                      <a:rPr lang="en-ZA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ZA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Sup>
                          <m:sSubSupPr>
                            <m:ctrlPr>
                              <a:rPr lang="en-ZA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ZA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ZA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ZA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en-Z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en-Z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ZA" i="1" smtClean="0">
                            <a:solidFill>
                              <a:srgbClr val="0ABAB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solidFill>
                              <a:srgbClr val="0ABAB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ZA" b="0" i="1" smtClean="0">
                            <a:solidFill>
                              <a:srgbClr val="0ABAB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𝑏𝑜𝑙𝑜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  </a:t>
                </a:r>
                <a:endParaRPr lang="en-US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AC6803D-B672-0CF9-3E66-4C1FA9D3CE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3167" y="1308780"/>
                <a:ext cx="2117173" cy="53469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0AEEFF71-B29E-6752-55C4-F660398F7873}"/>
              </a:ext>
            </a:extLst>
          </p:cNvPr>
          <p:cNvSpPr txBox="1"/>
          <p:nvPr/>
        </p:nvSpPr>
        <p:spPr>
          <a:xfrm>
            <a:off x="6256301" y="940189"/>
            <a:ext cx="16881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GRB 080916C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6626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2CB52F2-29E5-0B01-9345-A516F46DB85B}"/>
              </a:ext>
            </a:extLst>
          </p:cNvPr>
          <p:cNvSpPr txBox="1"/>
          <p:nvPr/>
        </p:nvSpPr>
        <p:spPr>
          <a:xfrm>
            <a:off x="155571" y="748393"/>
            <a:ext cx="1065952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Fermi Gamma-ray Monitor (Fermi-GBM) 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von Kienlin et al., 2020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catalogue</a:t>
            </a:r>
            <a:r>
              <a:rPr lang="fi-FI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i-FI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128 GRBs 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(2008-2018) 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known redshift</a:t>
            </a:r>
            <a:r>
              <a:rPr lang="fi-FI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fi-FI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Kouns-Wind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Tsvetkova et al., 2021 catalogue, </a:t>
            </a: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338 GRBs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(2005-2018)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known redshift.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497D2E-71C4-7C2F-941B-C772FEF4DA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31841" y="1794963"/>
            <a:ext cx="4913493" cy="8436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D52632-665A-2E80-193E-148209E078D1}"/>
              </a:ext>
            </a:extLst>
          </p:cNvPr>
          <p:cNvSpPr txBox="1"/>
          <p:nvPr/>
        </p:nvSpPr>
        <p:spPr>
          <a:xfrm>
            <a:off x="2352434" y="1575567"/>
            <a:ext cx="36117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Aldowma, T., and Razzaque, S., MNRAS, 2024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A05EA6A-97C4-C0B0-87C2-3C8D88A99336}"/>
                  </a:ext>
                </a:extLst>
              </p:cNvPr>
              <p:cNvSpPr txBox="1"/>
              <p:nvPr/>
            </p:nvSpPr>
            <p:spPr>
              <a:xfrm>
                <a:off x="7225846" y="4256225"/>
                <a:ext cx="5016042" cy="13181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ZA" sz="105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Band : </a:t>
                </a:r>
                <a:r>
                  <a:rPr lang="en-ZA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Band D. et al., 1993</a:t>
                </a:r>
                <a:r>
                  <a:rPr lang="en-ZA" sz="105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105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05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</a:t>
                </a:r>
                <a:r>
                  <a:rPr lang="en-ZA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indices </a:t>
                </a:r>
                <a14:m>
                  <m:oMath xmlns:m="http://schemas.openxmlformats.org/officeDocument/2006/math">
                    <m:r>
                      <a:rPr lang="en-ZA" sz="105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ZA" sz="10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ZA" sz="10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ZA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spectral peak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0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05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ZA" sz="105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ZA" sz="105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ZA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keV. </a:t>
                </a:r>
              </a:p>
              <a:p>
                <a:endParaRPr lang="en-ZA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ZA" sz="105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05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05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ZA" sz="1050" b="1" i="1" smtClean="0">
                            <a:latin typeface="Cambria Math" panose="02040503050406030204" pitchFamily="18" charset="0"/>
                          </a:rPr>
                          <m:t>𝑩𝒂𝒏𝒅</m:t>
                        </m:r>
                      </m:sub>
                    </m:sSub>
                    <m:r>
                      <a:rPr lang="en-ZA" sz="1050" b="1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ZA" sz="105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ZA" sz="105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</m:d>
                    <m:r>
                      <a:rPr lang="en-ZA" sz="105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ZA" sz="105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05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ZA" sz="1050" b="1" i="1" smtClean="0">
                            <a:latin typeface="Cambria Math" panose="02040503050406030204" pitchFamily="18" charset="0"/>
                          </a:rPr>
                          <m:t>𝑩𝒂𝒏𝒅</m:t>
                        </m:r>
                      </m:sub>
                    </m:sSub>
                    <m:r>
                      <a:rPr lang="en-ZA" sz="1050" b="1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ZA" sz="105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ZA" sz="1050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n-ZA" sz="105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ZA" sz="105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</a:rPr>
                                          <m:t>𝑬</m:t>
                                        </m:r>
                                      </m:num>
                                      <m:den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</a:rPr>
                                          <m:t>𝟏𝟎𝟎</m:t>
                                        </m:r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</a:rPr>
                                          <m:t>𝒌𝒆𝑽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sup>
                            </m:sSup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𝒆𝒙𝒑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ZA" sz="105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ZA" sz="105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𝑬</m:t>
                                    </m:r>
                                    <m:d>
                                      <m:dPr>
                                        <m:ctrlP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𝜶</m:t>
                                        </m:r>
                                      </m:e>
                                    </m:d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𝑬</m:t>
                                        </m:r>
                                      </m:e>
                                      <m:sub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                              </m:t>
                            </m:r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𝒊𝒇</m:t>
                            </m:r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sub>
                            </m:sSub>
                          </m:e>
                          <m:e>
                            <m:sSup>
                              <m:sSupPr>
                                <m:ctrlPr>
                                  <a:rPr lang="en-ZA" sz="105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ZA" sz="105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</a:rPr>
                                          <m:t>𝑬</m:t>
                                        </m:r>
                                      </m:num>
                                      <m:den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</a:rPr>
                                          <m:t>𝟏𝟎𝟎</m:t>
                                        </m:r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</a:rPr>
                                          <m:t>𝒌𝒆𝑽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𝜷</m:t>
                                </m:r>
                              </m:sup>
                            </m:sSup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𝒆𝒙𝒑</m:t>
                            </m:r>
                            <m:d>
                              <m:dPr>
                                <m:ctrlP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𝜷</m:t>
                                </m:r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e>
                            </m:d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ZA" sz="105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ZA" sz="105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ZA" sz="1050" b="1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ZA" sz="1050" b="1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e>
                                          <m:sub>
                                            <m:r>
                                              <a:rPr lang="en-ZA" sz="1050" b="1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𝒑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𝟏𝟎𝟎</m:t>
                                        </m:r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𝒌𝒆𝑽</m:t>
                                        </m:r>
                                      </m:den>
                                    </m:f>
                                    <m:r>
                                      <a:rPr lang="en-ZA" sz="105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  <m:f>
                                      <m:fPr>
                                        <m:ctrlP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ZA" sz="105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𝜶</m:t>
                                        </m:r>
                                        <m:r>
                                          <a:rPr lang="en-ZA" sz="105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𝜷</m:t>
                                        </m:r>
                                      </m:num>
                                      <m:den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ZA" sz="1050" b="1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𝜶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𝜷</m:t>
                                </m:r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sup>
                            </m:sSup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𝒊𝒇</m:t>
                            </m:r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sub>
                            </m:sSub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</m:t>
                            </m:r>
                          </m:e>
                        </m:eqArr>
                      </m:e>
                    </m:d>
                  </m:oMath>
                </a14:m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A05EA6A-97C4-C0B0-87C2-3C8D88A993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5846" y="4256225"/>
                <a:ext cx="5016042" cy="13181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AE3C513-9CE1-A05D-810E-B256B48A8AAD}"/>
                  </a:ext>
                </a:extLst>
              </p:cNvPr>
              <p:cNvSpPr txBox="1"/>
              <p:nvPr/>
            </p:nvSpPr>
            <p:spPr>
              <a:xfrm>
                <a:off x="7225846" y="5646675"/>
                <a:ext cx="4853213" cy="10479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ZA" sz="1050" b="1" dirty="0">
                    <a:solidFill>
                      <a:schemeClr val="accent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Comptonized :</a:t>
                </a:r>
                <a:endParaRPr lang="en-US" sz="1050" i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/>
                <a:endParaRPr lang="en-ZA" sz="105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/>
                <a:r>
                  <a:rPr lang="en-ZA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The photon index </a:t>
                </a:r>
                <a14:m>
                  <m:oMath xmlns:m="http://schemas.openxmlformats.org/officeDocument/2006/math">
                    <m:r>
                      <a:rPr lang="en-ZA" sz="105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ZA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the peak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0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05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ZA" sz="105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l"/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05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05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ZA" sz="1050" b="1" i="1" smtClean="0">
                            <a:latin typeface="Cambria Math" panose="02040503050406030204" pitchFamily="18" charset="0"/>
                          </a:rPr>
                          <m:t>𝑪𝒐𝒎𝒑</m:t>
                        </m:r>
                      </m:sub>
                    </m:sSub>
                    <m:r>
                      <a:rPr lang="en-ZA" sz="1050" b="1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ZA" sz="1050" b="1" i="1" smtClean="0"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ZA" sz="1050" b="1" i="1" smtClean="0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en-ZA" sz="105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sz="105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ZA" sz="1050" b="1" i="1" smtClean="0">
                            <a:latin typeface="Cambria Math" panose="02040503050406030204" pitchFamily="18" charset="0"/>
                          </a:rPr>
                          <m:t>𝑪𝒐𝒎𝒑</m:t>
                        </m:r>
                      </m:sub>
                    </m:sSub>
                    <m:r>
                      <a:rPr lang="en-ZA" sz="1050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ZA" sz="105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ZA" sz="105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ZA" sz="105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num>
                              <m:den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</a:rPr>
                                  <m:t>𝒌𝒆𝑽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ZA" sz="105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sup>
                    </m:sSup>
                    <m:func>
                      <m:funcPr>
                        <m:ctrlPr>
                          <a:rPr lang="en-ZA" sz="105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ZA" sz="105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𝐞𝐱𝐩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ZA" sz="105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𝜸</m:t>
                                </m:r>
                              </m:e>
                            </m:d>
                            <m:f>
                              <m:fPr>
                                <m:ctrlP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ZA" sz="105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ZA" sz="105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ZA" sz="105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ZA" sz="105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𝒑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AE3C513-9CE1-A05D-810E-B256B48A8A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5846" y="5646675"/>
                <a:ext cx="4853213" cy="10479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graph of a graph of data&#10;&#10;Description automatically generated with medium confidence">
            <a:extLst>
              <a:ext uri="{FF2B5EF4-FFF2-40B4-BE49-F238E27FC236}">
                <a16:creationId xmlns:a16="http://schemas.microsoft.com/office/drawing/2014/main" id="{FA8234E0-F7A8-85A1-08A6-D891286BE7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821" y="1455019"/>
            <a:ext cx="3634342" cy="260553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F3DCE25-F3B0-34E1-3D87-DD0DA24A76BC}"/>
              </a:ext>
            </a:extLst>
          </p:cNvPr>
          <p:cNvGrpSpPr/>
          <p:nvPr/>
        </p:nvGrpSpPr>
        <p:grpSpPr>
          <a:xfrm>
            <a:off x="8779699" y="2082698"/>
            <a:ext cx="2701131" cy="1323020"/>
            <a:chOff x="1650504" y="4573779"/>
            <a:chExt cx="4351376" cy="195140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247E82C-F029-56DB-4F6A-720823971E55}"/>
                </a:ext>
              </a:extLst>
            </p:cNvPr>
            <p:cNvCxnSpPr/>
            <p:nvPr/>
          </p:nvCxnSpPr>
          <p:spPr>
            <a:xfrm>
              <a:off x="3065640" y="4573779"/>
              <a:ext cx="2936240" cy="956681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6A89EE7-9EE8-87DE-5122-5D6AB7B30591}"/>
                </a:ext>
              </a:extLst>
            </p:cNvPr>
            <p:cNvSpPr/>
            <p:nvPr/>
          </p:nvSpPr>
          <p:spPr>
            <a:xfrm>
              <a:off x="1650504" y="4578767"/>
              <a:ext cx="1654871" cy="1946412"/>
            </a:xfrm>
            <a:custGeom>
              <a:avLst/>
              <a:gdLst>
                <a:gd name="connsiteX0" fmla="*/ 0 w 2123440"/>
                <a:gd name="connsiteY0" fmla="*/ 2377310 h 2377310"/>
                <a:gd name="connsiteX1" fmla="*/ 1554480 w 2123440"/>
                <a:gd name="connsiteY1" fmla="*/ 121790 h 2377310"/>
                <a:gd name="connsiteX2" fmla="*/ 2123440 w 2123440"/>
                <a:gd name="connsiteY2" fmla="*/ 284350 h 2377310"/>
                <a:gd name="connsiteX3" fmla="*/ 2123440 w 2123440"/>
                <a:gd name="connsiteY3" fmla="*/ 284350 h 2377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3440" h="2377310">
                  <a:moveTo>
                    <a:pt x="0" y="2377310"/>
                  </a:moveTo>
                  <a:cubicBezTo>
                    <a:pt x="600286" y="1423963"/>
                    <a:pt x="1200573" y="470617"/>
                    <a:pt x="1554480" y="121790"/>
                  </a:cubicBezTo>
                  <a:cubicBezTo>
                    <a:pt x="1908387" y="-227037"/>
                    <a:pt x="2123440" y="284350"/>
                    <a:pt x="2123440" y="284350"/>
                  </a:cubicBezTo>
                  <a:lnTo>
                    <a:pt x="2123440" y="284350"/>
                  </a:lnTo>
                </a:path>
              </a:pathLst>
            </a:cu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189C542-FADC-24B6-20BD-97B1439D258C}"/>
              </a:ext>
            </a:extLst>
          </p:cNvPr>
          <p:cNvSpPr txBox="1"/>
          <p:nvPr/>
        </p:nvSpPr>
        <p:spPr>
          <a:xfrm>
            <a:off x="9155728" y="1197560"/>
            <a:ext cx="26671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credit: Zhang et al., 2011.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C7E1008-9BD7-82CA-9749-12436FBC021B}"/>
              </a:ext>
            </a:extLst>
          </p:cNvPr>
          <p:cNvSpPr/>
          <p:nvPr/>
        </p:nvSpPr>
        <p:spPr>
          <a:xfrm>
            <a:off x="8759379" y="2603474"/>
            <a:ext cx="1193355" cy="1203764"/>
          </a:xfrm>
          <a:custGeom>
            <a:avLst/>
            <a:gdLst>
              <a:gd name="connsiteX0" fmla="*/ 0 w 1788160"/>
              <a:gd name="connsiteY0" fmla="*/ 1522495 h 1746015"/>
              <a:gd name="connsiteX1" fmla="*/ 863600 w 1788160"/>
              <a:gd name="connsiteY1" fmla="*/ 89935 h 1746015"/>
              <a:gd name="connsiteX2" fmla="*/ 1219200 w 1788160"/>
              <a:gd name="connsiteY2" fmla="*/ 323615 h 1746015"/>
              <a:gd name="connsiteX3" fmla="*/ 1788160 w 1788160"/>
              <a:gd name="connsiteY3" fmla="*/ 1746015 h 1746015"/>
              <a:gd name="connsiteX4" fmla="*/ 1788160 w 1788160"/>
              <a:gd name="connsiteY4" fmla="*/ 1746015 h 1746015"/>
              <a:gd name="connsiteX0" fmla="*/ 0 w 1788160"/>
              <a:gd name="connsiteY0" fmla="*/ 1566958 h 1790478"/>
              <a:gd name="connsiteX1" fmla="*/ 863600 w 1788160"/>
              <a:gd name="connsiteY1" fmla="*/ 134398 h 1790478"/>
              <a:gd name="connsiteX2" fmla="*/ 1447923 w 1788160"/>
              <a:gd name="connsiteY2" fmla="*/ 248526 h 1790478"/>
              <a:gd name="connsiteX3" fmla="*/ 1788160 w 1788160"/>
              <a:gd name="connsiteY3" fmla="*/ 1790478 h 1790478"/>
              <a:gd name="connsiteX4" fmla="*/ 1788160 w 1788160"/>
              <a:gd name="connsiteY4" fmla="*/ 1790478 h 1790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160" h="1790478">
                <a:moveTo>
                  <a:pt x="0" y="1566958"/>
                </a:moveTo>
                <a:cubicBezTo>
                  <a:pt x="330200" y="950584"/>
                  <a:pt x="622280" y="354137"/>
                  <a:pt x="863600" y="134398"/>
                </a:cubicBezTo>
                <a:cubicBezTo>
                  <a:pt x="1104920" y="-85341"/>
                  <a:pt x="1293830" y="-27487"/>
                  <a:pt x="1447923" y="248526"/>
                </a:cubicBezTo>
                <a:cubicBezTo>
                  <a:pt x="1602016" y="524539"/>
                  <a:pt x="1788160" y="1790478"/>
                  <a:pt x="1788160" y="1790478"/>
                </a:cubicBezTo>
                <a:lnTo>
                  <a:pt x="1788160" y="1790478"/>
                </a:lnTo>
              </a:path>
            </a:pathLst>
          </a:cu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1640EF7-F7E3-E9AE-7C93-05BF7FF43030}"/>
              </a:ext>
            </a:extLst>
          </p:cNvPr>
          <p:cNvGrpSpPr/>
          <p:nvPr/>
        </p:nvGrpSpPr>
        <p:grpSpPr>
          <a:xfrm>
            <a:off x="9684907" y="2187286"/>
            <a:ext cx="175680" cy="165960"/>
            <a:chOff x="8384821" y="2558045"/>
            <a:chExt cx="175680" cy="165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09A76259-C6A2-8788-1A22-C8DA93CED87E}"/>
                    </a:ext>
                  </a:extLst>
                </p14:cNvPr>
                <p14:cNvContentPartPr/>
                <p14:nvPr/>
              </p14:nvContentPartPr>
              <p14:xfrm>
                <a:off x="8560141" y="2723645"/>
                <a:ext cx="360" cy="3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DB472534-E19F-8FBE-B214-301883A12340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497141" y="2660645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36753316-A35A-18B5-0CB7-A99F9B1EB452}"/>
                    </a:ext>
                  </a:extLst>
                </p14:cNvPr>
                <p14:cNvContentPartPr/>
                <p14:nvPr/>
              </p14:nvContentPartPr>
              <p14:xfrm>
                <a:off x="8487781" y="2649125"/>
                <a:ext cx="72720" cy="7452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DFD00202-1D66-5B28-682A-F83371CACA3F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425141" y="2586485"/>
                  <a:ext cx="19836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BA4AABCB-4A7D-65ED-C6AF-2CC2B97ACFE1}"/>
                    </a:ext>
                  </a:extLst>
                </p14:cNvPr>
                <p14:cNvContentPartPr/>
                <p14:nvPr/>
              </p14:nvContentPartPr>
              <p14:xfrm>
                <a:off x="8472661" y="2645885"/>
                <a:ext cx="360" cy="36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5B1F2EBB-2EF0-0EAC-A19B-8B136B0CFE9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410021" y="2582885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2F591A06-893E-BE32-067A-B7E9EBA292E0}"/>
                    </a:ext>
                  </a:extLst>
                </p14:cNvPr>
                <p14:cNvContentPartPr/>
                <p14:nvPr/>
              </p14:nvContentPartPr>
              <p14:xfrm>
                <a:off x="8433781" y="2597285"/>
                <a:ext cx="36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E5963163-A485-0BD4-E3C7-2B67B985D534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70781" y="2534285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567699BC-EB1E-AC6B-2296-706476B8761A}"/>
                    </a:ext>
                  </a:extLst>
                </p14:cNvPr>
                <p14:cNvContentPartPr/>
                <p14:nvPr/>
              </p14:nvContentPartPr>
              <p14:xfrm>
                <a:off x="8404621" y="2577845"/>
                <a:ext cx="360" cy="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41560274-D432-653F-A265-4FB3C43F13C7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41981" y="2514845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9BEF6F20-7E00-8950-66DC-352111C8FF23}"/>
                    </a:ext>
                  </a:extLst>
                </p14:cNvPr>
                <p14:cNvContentPartPr/>
                <p14:nvPr/>
              </p14:nvContentPartPr>
              <p14:xfrm>
                <a:off x="8443501" y="2587565"/>
                <a:ext cx="360" cy="36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78FC5F26-8CCB-1DB2-7A92-0A5549CFFB75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80501" y="2524565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DE809B70-7A1E-D685-9B6E-AB1E7A6293D5}"/>
                    </a:ext>
                  </a:extLst>
                </p14:cNvPr>
                <p14:cNvContentPartPr/>
                <p14:nvPr/>
              </p14:nvContentPartPr>
              <p14:xfrm>
                <a:off x="8384821" y="2558045"/>
                <a:ext cx="360" cy="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F9A3CA40-43DB-2B05-6394-7C2BAF284313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22181" y="2495045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7" name="Picture 26" descr="A diagram of a data processing process&#10;&#10;AI-generated content may be incorrect.">
            <a:extLst>
              <a:ext uri="{FF2B5EF4-FFF2-40B4-BE49-F238E27FC236}">
                <a16:creationId xmlns:a16="http://schemas.microsoft.com/office/drawing/2014/main" id="{B229E968-2C5B-015C-F992-FD37A3953A4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47" y="3549624"/>
            <a:ext cx="6194295" cy="285929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8011BD7-27E2-B8FE-5BFB-3ADFD76B5794}"/>
              </a:ext>
            </a:extLst>
          </p:cNvPr>
          <p:cNvSpPr txBox="1"/>
          <p:nvPr/>
        </p:nvSpPr>
        <p:spPr>
          <a:xfrm>
            <a:off x="155571" y="2726230"/>
            <a:ext cx="25527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Ensemble Stacking: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66BD97-B9CA-C6CE-9446-5D046F9D73B0}"/>
              </a:ext>
            </a:extLst>
          </p:cNvPr>
          <p:cNvSpPr txBox="1"/>
          <p:nvPr/>
        </p:nvSpPr>
        <p:spPr>
          <a:xfrm>
            <a:off x="2447394" y="2747473"/>
            <a:ext cx="434476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Deep Neural Networks (</a:t>
            </a:r>
            <a:r>
              <a:rPr lang="en-US" sz="1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DNNs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Regressor algorithm in TensorFlow, 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Géron, A. 2022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+ </a:t>
            </a:r>
            <a:r>
              <a:rPr lang="en-US" sz="14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 Forest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Scikit. </a:t>
            </a:r>
            <a:endParaRPr lang="en-US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17EAB5-7896-66D7-3CDF-143D91C3E3C7}"/>
              </a:ext>
            </a:extLst>
          </p:cNvPr>
          <p:cNvSpPr txBox="1"/>
          <p:nvPr/>
        </p:nvSpPr>
        <p:spPr>
          <a:xfrm>
            <a:off x="1431951" y="6509011"/>
            <a:ext cx="36343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Architecture of the Ensemble Stacking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60C4E1D-5EF2-16FE-574B-AA5C3541972E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BDFFC6-1AC8-6E80-3931-16D9B817CCDB}"/>
              </a:ext>
            </a:extLst>
          </p:cNvPr>
          <p:cNvSpPr txBox="1"/>
          <p:nvPr/>
        </p:nvSpPr>
        <p:spPr>
          <a:xfrm>
            <a:off x="2841368" y="87818"/>
            <a:ext cx="6245532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Models and Data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Heptagon 3">
            <a:extLst>
              <a:ext uri="{FF2B5EF4-FFF2-40B4-BE49-F238E27FC236}">
                <a16:creationId xmlns:a16="http://schemas.microsoft.com/office/drawing/2014/main" id="{F117B124-2F55-EAE5-DE37-A7EDCFEB6A20}"/>
              </a:ext>
            </a:extLst>
          </p:cNvPr>
          <p:cNvSpPr/>
          <p:nvPr/>
        </p:nvSpPr>
        <p:spPr>
          <a:xfrm>
            <a:off x="11633200" y="6466702"/>
            <a:ext cx="355600" cy="317399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187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71E96F0-23A6-D560-27D3-D28F92D2D031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7" name="Picture 16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C15A0C6-DE2C-00A7-7FFA-E67BA451FC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486" y="3638091"/>
            <a:ext cx="4297680" cy="30524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2D35AE-2001-21B5-8BE4-25F52082D377}"/>
              </a:ext>
            </a:extLst>
          </p:cNvPr>
          <p:cNvSpPr txBox="1"/>
          <p:nvPr/>
        </p:nvSpPr>
        <p:spPr>
          <a:xfrm>
            <a:off x="7515104" y="6539343"/>
            <a:ext cx="36117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Aldowma, T., and Razzaque, S., MNRAS, 2024</a:t>
            </a:r>
            <a:endParaRPr lang="en-US" sz="1200" dirty="0"/>
          </a:p>
        </p:txBody>
      </p:sp>
      <p:pic>
        <p:nvPicPr>
          <p:cNvPr id="14" name="Picture 13" descr="A table with numbers and text&#10;&#10;Description automatically generated">
            <a:extLst>
              <a:ext uri="{FF2B5EF4-FFF2-40B4-BE49-F238E27FC236}">
                <a16:creationId xmlns:a16="http://schemas.microsoft.com/office/drawing/2014/main" id="{A1B3D97F-4AFF-CB3D-1DCF-7A030967E1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65" y="970038"/>
            <a:ext cx="4474188" cy="35789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8179B34-88D1-2908-EF58-DCB088015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2897" y="1183431"/>
            <a:ext cx="4836858" cy="237619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26B2DD-ECB7-F64D-AC33-00DA44CE0E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465" y="4875807"/>
            <a:ext cx="4297680" cy="1921345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D7DD33A6-4824-E658-7B9F-BB0159670FEF}"/>
              </a:ext>
            </a:extLst>
          </p:cNvPr>
          <p:cNvSpPr/>
          <p:nvPr/>
        </p:nvSpPr>
        <p:spPr>
          <a:xfrm>
            <a:off x="4108181" y="6379821"/>
            <a:ext cx="497353" cy="159522"/>
          </a:xfrm>
          <a:prstGeom prst="ellipse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702B4ECE-D67B-D20C-D6C2-B26E80E507AC}"/>
              </a:ext>
            </a:extLst>
          </p:cNvPr>
          <p:cNvSpPr/>
          <p:nvPr/>
        </p:nvSpPr>
        <p:spPr>
          <a:xfrm>
            <a:off x="6349625" y="4185088"/>
            <a:ext cx="553882" cy="183712"/>
          </a:xfrm>
          <a:prstGeom prst="rightArrow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0E53A0-EB86-B116-FD69-0EBB8155B3A7}"/>
              </a:ext>
            </a:extLst>
          </p:cNvPr>
          <p:cNvSpPr txBox="1"/>
          <p:nvPr/>
        </p:nvSpPr>
        <p:spPr>
          <a:xfrm>
            <a:off x="6511408" y="855093"/>
            <a:ext cx="53421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performing model tri-dimensional metric space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EBCC0A-B561-893F-A5F2-A98B5182805E}"/>
              </a:ext>
            </a:extLst>
          </p:cNvPr>
          <p:cNvSpPr txBox="1"/>
          <p:nvPr/>
        </p:nvSpPr>
        <p:spPr>
          <a:xfrm>
            <a:off x="117541" y="701205"/>
            <a:ext cx="48004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from ensemble model with true redshift  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B73475B-4CAC-318A-3C24-89FC9320724F}"/>
              </a:ext>
            </a:extLst>
          </p:cNvPr>
          <p:cNvSpPr txBox="1"/>
          <p:nvPr/>
        </p:nvSpPr>
        <p:spPr>
          <a:xfrm>
            <a:off x="0" y="4572756"/>
            <a:ext cx="53484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Pseudo-redshifts compare with the samples of GRBs with true redshifts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07DCF5A-1F17-DBA7-9C5D-23EEFE37C853}"/>
              </a:ext>
            </a:extLst>
          </p:cNvPr>
          <p:cNvSpPr txBox="1"/>
          <p:nvPr/>
        </p:nvSpPr>
        <p:spPr>
          <a:xfrm>
            <a:off x="4198249" y="60848"/>
            <a:ext cx="41828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GRB Redshift</a:t>
            </a:r>
            <a:endParaRPr lang="en-US" sz="2800" dirty="0"/>
          </a:p>
        </p:txBody>
      </p:sp>
      <p:sp>
        <p:nvSpPr>
          <p:cNvPr id="4" name="Heptagon 3">
            <a:extLst>
              <a:ext uri="{FF2B5EF4-FFF2-40B4-BE49-F238E27FC236}">
                <a16:creationId xmlns:a16="http://schemas.microsoft.com/office/drawing/2014/main" id="{1BFC2467-E4F8-A60B-1313-2783B15C47D3}"/>
              </a:ext>
            </a:extLst>
          </p:cNvPr>
          <p:cNvSpPr/>
          <p:nvPr/>
        </p:nvSpPr>
        <p:spPr>
          <a:xfrm>
            <a:off x="11633200" y="6466702"/>
            <a:ext cx="355600" cy="317399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07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71AA07C-6774-60AB-8EC9-2BDEE854C672}"/>
                  </a:ext>
                </a:extLst>
              </p:cNvPr>
              <p:cNvSpPr txBox="1"/>
              <p:nvPr/>
            </p:nvSpPr>
            <p:spPr>
              <a:xfrm>
                <a:off x="208763" y="1460322"/>
                <a:ext cx="3518012" cy="9086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ZA" sz="14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ZA" sz="14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ZA" sz="1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ZA" sz="14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ZA" sz="1400" b="0" i="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ZA" sz="14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en-ZA" sz="1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ZA" sz="14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, </m:t>
                                  </m:r>
                                  <m: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den>
                          </m:f>
                          <m:r>
                            <a:rPr lang="en-ZA" sz="1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func>
                      <m:r>
                        <a:rPr lang="en-ZA" sz="14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, </m:t>
                      </m:r>
                      <m:r>
                        <a:rPr lang="en-ZA" sz="14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ZA" sz="14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ZA" sz="1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ZA" sz="14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ZA" sz="1400" b="0" i="0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ZA" sz="14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ZA" sz="1400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ZA" sz="1400" b="0" i="1" dirty="0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ZA" sz="1400" b="0" i="1" dirty="0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ZA" sz="1400" b="0" i="1" dirty="0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𝑖𝑠𝑜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𝑒𝑟𝑔</m:t>
                                  </m:r>
                                  <m: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/</m:t>
                                  </m:r>
                                  <m:r>
                                    <a:rPr lang="en-ZA" sz="1400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400" dirty="0"/>
              </a:p>
              <a:p>
                <a:r>
                  <a:rPr lang="en-US" sz="1400" dirty="0"/>
                  <a:t> Or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ZA" sz="1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ZA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ZA" sz="1400" b="0" i="0" smtClean="0">
                                <a:latin typeface="Cambria Math" panose="02040503050406030204" pitchFamily="18" charset="0"/>
                              </a:rPr>
                              <m:t>            </m:t>
                            </m:r>
                            <m:r>
                              <m:rPr>
                                <m:sty m:val="p"/>
                              </m:rPr>
                              <a:rPr lang="en-ZA" sz="14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ZA" sz="14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r>
                          <a:rPr lang="en-ZA" sz="1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ZA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ZA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ZA" sz="14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ZA" sz="1400" b="0" i="1" smtClean="0">
                                    <a:latin typeface="Cambria Math" panose="02040503050406030204" pitchFamily="18" charset="0"/>
                                  </a:rPr>
                                  <m:t>𝑖𝑠𝑜</m:t>
                                </m:r>
                              </m:sub>
                            </m:sSub>
                          </m:num>
                          <m:den>
                            <m:r>
                              <a:rPr lang="en-ZA" sz="1400" b="0" i="1" smtClean="0">
                                <a:latin typeface="Cambria Math" panose="02040503050406030204" pitchFamily="18" charset="0"/>
                              </a:rPr>
                              <m:t>𝑒𝑟𝑔</m:t>
                            </m:r>
                            <m:r>
                              <a:rPr lang="en-ZA" sz="1400" b="0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ZA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en-ZA" sz="1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71AA07C-6774-60AB-8EC9-2BDEE854C6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63" y="1460322"/>
                <a:ext cx="3518012" cy="90864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858915D-0DDB-9ABA-7F1D-40817419E116}"/>
                  </a:ext>
                </a:extLst>
              </p:cNvPr>
              <p:cNvSpPr txBox="1"/>
              <p:nvPr/>
            </p:nvSpPr>
            <p:spPr>
              <a:xfrm>
                <a:off x="3307070" y="1478238"/>
                <a:ext cx="3689693" cy="8396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Z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get the error in </a:t>
                </a:r>
                <a14:m>
                  <m:oMath xmlns:m="http://schemas.openxmlformats.org/officeDocument/2006/math">
                    <m:r>
                      <a:rPr lang="en-ZA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r>
                  <a:rPr lang="en-US" sz="1600" dirty="0"/>
                  <a:t> we followed: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Z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Z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ZA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Z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Z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Z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 </m:t>
                          </m:r>
                          <m:sSubSup>
                            <m:sSubSupPr>
                              <m:ctrlP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Z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 </m:t>
                          </m:r>
                          <m:sSubSup>
                            <m:sSubSupPr>
                              <m:ctrlP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  <m:sup>
                              <m:r>
                                <a:rPr lang="en-Z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858915D-0DDB-9ABA-7F1D-40817419E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7070" y="1478238"/>
                <a:ext cx="3689693" cy="839653"/>
              </a:xfrm>
              <a:prstGeom prst="rect">
                <a:avLst/>
              </a:prstGeom>
              <a:blipFill>
                <a:blip r:embed="rId3"/>
                <a:stretch>
                  <a:fillRect l="-825" t="-2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A7CA0A-ECFD-2C0B-0904-C4F7489E85AD}"/>
                  </a:ext>
                </a:extLst>
              </p:cNvPr>
              <p:cNvSpPr txBox="1"/>
              <p:nvPr/>
            </p:nvSpPr>
            <p:spPr>
              <a:xfrm>
                <a:off x="6810320" y="1418925"/>
                <a:ext cx="5218150" cy="11240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Max-likelihood function used to determine the parameters (</a:t>
                </a:r>
                <a14:m>
                  <m:oMath xmlns:m="http://schemas.openxmlformats.org/officeDocument/2006/math">
                    <m:r>
                      <a:rPr lang="en-ZA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ZA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ZA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ZA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n-ZA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ZA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1400" dirty="0"/>
                  <a:t>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ZA" sz="1400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ZA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ZA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ZA" sz="1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ZA" sz="1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ZA" sz="1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ZA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ZA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ZA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</m:e>
                      </m:d>
                      <m:r>
                        <a:rPr lang="en-ZA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ZA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hr m:val="∑"/>
                          <m:ctrlP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func>
                            <m:funcPr>
                              <m:ctrlPr>
                                <a:rPr lang="en-ZA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ZA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ZA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lang="en-ZA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ZA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ZA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  <m:sup>
                                  <m:r>
                                    <a:rPr lang="en-ZA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func>
                        </m:e>
                      </m:nary>
                      <m:r>
                        <a:rPr lang="en-ZA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𝑦𝑖</m:t>
                          </m:r>
                        </m:sub>
                      </m:sSub>
                      <m:r>
                        <a:rPr lang="en-ZA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𝑥𝑖</m:t>
                          </m:r>
                        </m:sub>
                      </m:sSub>
                      <m:r>
                        <a:rPr lang="en-ZA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ZA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f>
                            <m:fPr>
                              <m:ctrlPr>
                                <a:rPr lang="en-ZA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ZA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ZA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ZA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ZA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−</m:t>
                                      </m:r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  <m:sSub>
                                        <m:sSubPr>
                                          <m:ctrlPr>
                                            <a:rPr lang="en-ZA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ZA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ZA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−</m:t>
                                      </m:r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ZA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d>
                                <m:dPr>
                                  <m:ctrlPr>
                                    <a:rPr lang="en-ZA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𝑒𝑥𝑡</m:t>
                                      </m:r>
                                    </m:sub>
                                    <m:sup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ZA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 </m:t>
                                  </m:r>
                                  <m:sSub>
                                    <m:sSubPr>
                                      <m:ctrlP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𝑦𝑖</m:t>
                                      </m:r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</m:sub>
                                  </m:sSub>
                                  <m:r>
                                    <a:rPr lang="en-ZA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ZA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𝑥𝑖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nary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A7CA0A-ECFD-2C0B-0904-C4F7489E85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0320" y="1418925"/>
                <a:ext cx="5218150" cy="1124090"/>
              </a:xfrm>
              <a:prstGeom prst="rect">
                <a:avLst/>
              </a:prstGeom>
              <a:blipFill>
                <a:blip r:embed="rId4"/>
                <a:stretch>
                  <a:fillRect l="-350" t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graph showing a number of red dots&#10;&#10;Description automatically generated">
            <a:extLst>
              <a:ext uri="{FF2B5EF4-FFF2-40B4-BE49-F238E27FC236}">
                <a16:creationId xmlns:a16="http://schemas.microsoft.com/office/drawing/2014/main" id="{D2937C82-709A-8619-82B6-EF8CA765B5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888" y="3023024"/>
            <a:ext cx="3901076" cy="3034171"/>
          </a:xfrm>
          <a:prstGeom prst="rect">
            <a:avLst/>
          </a:prstGeom>
        </p:spPr>
      </p:pic>
      <p:pic>
        <p:nvPicPr>
          <p:cNvPr id="9" name="Picture 8" descr="A graph of a graph showing a number of red dots&#10;&#10;Description automatically generated with medium confidence">
            <a:extLst>
              <a:ext uri="{FF2B5EF4-FFF2-40B4-BE49-F238E27FC236}">
                <a16:creationId xmlns:a16="http://schemas.microsoft.com/office/drawing/2014/main" id="{E6186669-A03D-E341-7047-69CF1427DF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406" y="2985567"/>
            <a:ext cx="3901076" cy="30341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4FD5CB-5F95-03B5-CD97-F5D0977ADE38}"/>
              </a:ext>
            </a:extLst>
          </p:cNvPr>
          <p:cNvSpPr txBox="1"/>
          <p:nvPr/>
        </p:nvSpPr>
        <p:spPr>
          <a:xfrm>
            <a:off x="907719" y="707147"/>
            <a:ext cx="104541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of the Amati and Yonetoku  correlation fits applied to the KW-GBM samples of GRBs with true redshift and GBM sample of GRBs with pseudo redshift. </a:t>
            </a:r>
            <a:endParaRPr lang="en-US" sz="14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EF7CB6A-634F-D785-E5C2-532F97AD8DEF}"/>
              </a:ext>
            </a:extLst>
          </p:cNvPr>
          <p:cNvCxnSpPr>
            <a:cxnSpLocks/>
          </p:cNvCxnSpPr>
          <p:nvPr/>
        </p:nvCxnSpPr>
        <p:spPr>
          <a:xfrm flipH="1">
            <a:off x="2718280" y="1373178"/>
            <a:ext cx="710094" cy="10438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0E02441-FFA1-3A64-B655-078BD770247E}"/>
              </a:ext>
            </a:extLst>
          </p:cNvPr>
          <p:cNvCxnSpPr>
            <a:cxnSpLocks/>
          </p:cNvCxnSpPr>
          <p:nvPr/>
        </p:nvCxnSpPr>
        <p:spPr>
          <a:xfrm flipH="1">
            <a:off x="6198780" y="1325089"/>
            <a:ext cx="710094" cy="10438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31BCE5E-D1FA-F5AA-00CB-5D58124F0D2A}"/>
              </a:ext>
            </a:extLst>
          </p:cNvPr>
          <p:cNvSpPr txBox="1"/>
          <p:nvPr/>
        </p:nvSpPr>
        <p:spPr>
          <a:xfrm>
            <a:off x="1941034" y="2647013"/>
            <a:ext cx="22656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Amati  correlation</a:t>
            </a:r>
            <a:endParaRPr lang="en-US" sz="16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B9A794-24D3-671E-50F4-425A27159B4D}"/>
              </a:ext>
            </a:extLst>
          </p:cNvPr>
          <p:cNvSpPr txBox="1"/>
          <p:nvPr/>
        </p:nvSpPr>
        <p:spPr>
          <a:xfrm>
            <a:off x="6847914" y="2647013"/>
            <a:ext cx="28286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Yonetoku  correlation</a:t>
            </a:r>
            <a:endParaRPr lang="en-US" sz="16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52917F-C6C6-9617-0D16-19E1EC799949}"/>
              </a:ext>
            </a:extLst>
          </p:cNvPr>
          <p:cNvSpPr txBox="1"/>
          <p:nvPr/>
        </p:nvSpPr>
        <p:spPr>
          <a:xfrm>
            <a:off x="680455" y="6057195"/>
            <a:ext cx="104007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ensemble model used for predicting pseudo redshift is “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 flux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derived from KW-GBM true-redshift data (KS-test p-value: 0.8319).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76CE872-51C2-4E09-9A73-6B0B0760168A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C9026A-39E1-DFFA-9996-A859D5E927AA}"/>
              </a:ext>
            </a:extLst>
          </p:cNvPr>
          <p:cNvSpPr txBox="1"/>
          <p:nvPr/>
        </p:nvSpPr>
        <p:spPr>
          <a:xfrm>
            <a:off x="4198249" y="60848"/>
            <a:ext cx="41828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GRB Redshift</a:t>
            </a:r>
            <a:endParaRPr lang="en-US" sz="2800" dirty="0"/>
          </a:p>
        </p:txBody>
      </p:sp>
      <p:sp>
        <p:nvSpPr>
          <p:cNvPr id="17" name="Heptagon 16">
            <a:extLst>
              <a:ext uri="{FF2B5EF4-FFF2-40B4-BE49-F238E27FC236}">
                <a16:creationId xmlns:a16="http://schemas.microsoft.com/office/drawing/2014/main" id="{1B86CB26-6EEE-0A51-2D0C-8D362960652D}"/>
              </a:ext>
            </a:extLst>
          </p:cNvPr>
          <p:cNvSpPr/>
          <p:nvPr/>
        </p:nvSpPr>
        <p:spPr>
          <a:xfrm>
            <a:off x="11633200" y="6466702"/>
            <a:ext cx="355600" cy="317399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mtClean="0"/>
              <a:t>7</a:t>
            </a:fld>
            <a:endParaRPr lang="en-US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FD8C17B8-8791-A1BD-7ED7-84E4F88CFE10}"/>
              </a:ext>
            </a:extLst>
          </p:cNvPr>
          <p:cNvSpPr/>
          <p:nvPr/>
        </p:nvSpPr>
        <p:spPr>
          <a:xfrm>
            <a:off x="276212" y="796471"/>
            <a:ext cx="553882" cy="183712"/>
          </a:xfrm>
          <a:prstGeom prst="rightArrow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58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9987B82-CA6C-8DAD-74B8-6ADD71A1D30E}"/>
              </a:ext>
            </a:extLst>
          </p:cNvPr>
          <p:cNvSpPr/>
          <p:nvPr/>
        </p:nvSpPr>
        <p:spPr>
          <a:xfrm>
            <a:off x="480817" y="1017436"/>
            <a:ext cx="7830063" cy="36038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65B4CA-CFEF-1B26-84B7-B4066AEE6D8B}"/>
              </a:ext>
            </a:extLst>
          </p:cNvPr>
          <p:cNvSpPr txBox="1"/>
          <p:nvPr/>
        </p:nvSpPr>
        <p:spPr>
          <a:xfrm>
            <a:off x="709374" y="5942379"/>
            <a:ext cx="39906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Pseudo-redshift dataset:</a:t>
            </a:r>
          </a:p>
          <a:p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is available on the Zenodo website</a:t>
            </a:r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1E37E7-DDC8-9881-41DF-4D48AC2A8B5E}"/>
              </a:ext>
            </a:extLst>
          </p:cNvPr>
          <p:cNvSpPr txBox="1"/>
          <p:nvPr/>
        </p:nvSpPr>
        <p:spPr>
          <a:xfrm>
            <a:off x="3992209" y="6181109"/>
            <a:ext cx="36849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https://doi.org/10.5281/zenodo.13695954</a:t>
            </a:r>
            <a:r>
              <a:rPr lang="en-US" sz="16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433320-3851-A41F-6CB4-A363F286EF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905" y="1632482"/>
            <a:ext cx="3351932" cy="25225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06986D-9E68-90E7-6A4A-9E9170EBE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773" y="1656362"/>
            <a:ext cx="3243887" cy="25485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BCC399-1592-B784-0294-0B001A69322C}"/>
              </a:ext>
            </a:extLst>
          </p:cNvPr>
          <p:cNvSpPr txBox="1"/>
          <p:nvPr/>
        </p:nvSpPr>
        <p:spPr>
          <a:xfrm>
            <a:off x="1517336" y="4215946"/>
            <a:ext cx="20067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Suzuki et al., 2012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E4F874-3CA8-73BE-3EFF-9449D4616607}"/>
              </a:ext>
            </a:extLst>
          </p:cNvPr>
          <p:cNvSpPr txBox="1"/>
          <p:nvPr/>
        </p:nvSpPr>
        <p:spPr>
          <a:xfrm>
            <a:off x="5323059" y="4215945"/>
            <a:ext cx="23540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Dirirsa et al. 2019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FC9F7C-5658-140D-2E52-34B9DFF3B16F}"/>
              </a:ext>
            </a:extLst>
          </p:cNvPr>
          <p:cNvSpPr txBox="1"/>
          <p:nvPr/>
        </p:nvSpPr>
        <p:spPr>
          <a:xfrm>
            <a:off x="8487376" y="3086368"/>
            <a:ext cx="32441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SNe and GRB Hubble diagram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324EB7-F3A7-9417-6F04-FD4449CFCD4D}"/>
              </a:ext>
            </a:extLst>
          </p:cNvPr>
          <p:cNvSpPr txBox="1"/>
          <p:nvPr/>
        </p:nvSpPr>
        <p:spPr>
          <a:xfrm>
            <a:off x="709374" y="1047707"/>
            <a:ext cx="28147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Supernova Type Ia (SNe Ia): </a:t>
            </a:r>
          </a:p>
          <a:p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only up to z = 1.4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ED42A9-71B7-CB5E-2EE6-421537B8DCC7}"/>
              </a:ext>
            </a:extLst>
          </p:cNvPr>
          <p:cNvSpPr txBox="1"/>
          <p:nvPr/>
        </p:nvSpPr>
        <p:spPr>
          <a:xfrm>
            <a:off x="5744629" y="1017436"/>
            <a:ext cx="23839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600" b="1">
                <a:latin typeface="Times New Roman" panose="02020603050405020304" pitchFamily="18" charset="0"/>
              </a:rPr>
              <a:t>    GRBs: </a:t>
            </a:r>
            <a:endParaRPr lang="en-US" sz="1600" b="1" dirty="0">
              <a:latin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</a:rPr>
              <a:t>     up to z = 8.2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3814A-3C2E-91E5-6A61-5461E44A507A}"/>
              </a:ext>
            </a:extLst>
          </p:cNvPr>
          <p:cNvSpPr txBox="1"/>
          <p:nvPr/>
        </p:nvSpPr>
        <p:spPr>
          <a:xfrm>
            <a:off x="8570068" y="1807198"/>
            <a:ext cx="287156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Best-fit Amati relation obtained using parameters from the joint spectral analysis of Fermi (LAT+GBM) data.</a:t>
            </a:r>
            <a:endParaRPr lang="en-US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EF72D4-5F99-3341-0FA7-0668AFF23105}"/>
              </a:ext>
            </a:extLst>
          </p:cNvPr>
          <p:cNvSpPr txBox="1"/>
          <p:nvPr/>
        </p:nvSpPr>
        <p:spPr>
          <a:xfrm>
            <a:off x="306578" y="5005509"/>
            <a:ext cx="18676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ZA" sz="18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this work </a:t>
            </a:r>
            <a:endParaRPr lang="en-US" b="1" u="sng" dirty="0">
              <a:solidFill>
                <a:srgbClr val="7030A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3E1EDA-FB15-8186-A4DC-FE27C35DBB13}"/>
              </a:ext>
            </a:extLst>
          </p:cNvPr>
          <p:cNvSpPr txBox="1"/>
          <p:nvPr/>
        </p:nvSpPr>
        <p:spPr>
          <a:xfrm>
            <a:off x="712153" y="5474832"/>
            <a:ext cx="107676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Focusing on the </a:t>
            </a:r>
            <a:r>
              <a:rPr lang="en-ZA" sz="1600" b="1" dirty="0">
                <a:highlight>
                  <a:srgbClr val="60EFF6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Yonetoku relation</a:t>
            </a:r>
            <a:r>
              <a:rPr lang="en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both true and pseudo-redshift GBM data were used to estimate cosmological parameters.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59E6E66-7431-D804-8199-A13FFE7C2DF3}"/>
              </a:ext>
            </a:extLst>
          </p:cNvPr>
          <p:cNvSpPr/>
          <p:nvPr/>
        </p:nvSpPr>
        <p:spPr>
          <a:xfrm>
            <a:off x="0" y="0"/>
            <a:ext cx="12192000" cy="6583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4A94D2-AEA8-1C48-F8A4-C78E033998E8}"/>
              </a:ext>
            </a:extLst>
          </p:cNvPr>
          <p:cNvSpPr txBox="1"/>
          <p:nvPr/>
        </p:nvSpPr>
        <p:spPr>
          <a:xfrm>
            <a:off x="3210009" y="39921"/>
            <a:ext cx="6401351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Z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 on cosmological parameters</a:t>
            </a:r>
          </a:p>
        </p:txBody>
      </p:sp>
      <p:sp>
        <p:nvSpPr>
          <p:cNvPr id="15" name="Heptagon 14">
            <a:extLst>
              <a:ext uri="{FF2B5EF4-FFF2-40B4-BE49-F238E27FC236}">
                <a16:creationId xmlns:a16="http://schemas.microsoft.com/office/drawing/2014/main" id="{EA077FF1-3659-20FD-C0D9-4BFE723EC917}"/>
              </a:ext>
            </a:extLst>
          </p:cNvPr>
          <p:cNvSpPr/>
          <p:nvPr/>
        </p:nvSpPr>
        <p:spPr>
          <a:xfrm>
            <a:off x="11633200" y="6466702"/>
            <a:ext cx="355600" cy="317399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7CC53D2-33AB-4F70-A5D3-8AA238DEC22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08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2998</TotalTime>
  <Words>1711</Words>
  <Application>Microsoft Office PowerPoint</Application>
  <PresentationFormat>Widescreen</PresentationFormat>
  <Paragraphs>251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Aptos</vt:lpstr>
      <vt:lpstr>Aptos Display</vt:lpstr>
      <vt:lpstr>Arial</vt:lpstr>
      <vt:lpstr>Cambria Math</vt:lpstr>
      <vt:lpstr>Times New Roman</vt:lpstr>
      <vt:lpstr>Wingdings</vt:lpstr>
      <vt:lpstr>Office Theme</vt:lpstr>
      <vt:lpstr>Constraints on Cosmological Parameters Using Gamma-Ray Bursts with Measured and Machine Learning Derived Redshifts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Preliminary results</vt:lpstr>
      <vt:lpstr> Preliminary results</vt:lpstr>
      <vt:lpstr>PowerPoint Presentation</vt:lpstr>
      <vt:lpstr>PowerPoint Presentation</vt:lpstr>
      <vt:lpstr>Thank you!</vt:lpstr>
      <vt:lpstr>PowerPoint Presentation</vt:lpstr>
      <vt:lpstr>PowerPoint Presentation</vt:lpstr>
      <vt:lpstr> Preliminary results</vt:lpstr>
      <vt:lpstr> Preliminary results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TAMADOR KHALIL MANSOOR ALDOWMA</dc:creator>
  <cp:lastModifiedBy>TAMADOR KHALIL MANSOOR ALDOWMA</cp:lastModifiedBy>
  <cp:revision>1</cp:revision>
  <dcterms:created xsi:type="dcterms:W3CDTF">2025-09-15T03:03:43Z</dcterms:created>
  <dcterms:modified xsi:type="dcterms:W3CDTF">2025-09-17T20:13:05Z</dcterms:modified>
</cp:coreProperties>
</file>