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7" r:id="rId4"/>
    <p:sldMasterId id="214748367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5143500" cx="9144000"/>
  <p:notesSz cx="6858000" cy="9144000"/>
  <p:embeddedFontLst>
    <p:embeddedFont>
      <p:font typeface="Roboto"/>
      <p:regular r:id="rId25"/>
      <p:bold r:id="rId26"/>
      <p:italic r:id="rId27"/>
      <p:boldItalic r:id="rId28"/>
    </p:embeddedFont>
    <p:embeddedFont>
      <p:font typeface="Maven Pro"/>
      <p:regular r:id="rId29"/>
      <p:bold r:id="rId30"/>
    </p:embeddedFont>
    <p:embeddedFont>
      <p:font typeface="Century Gothic"/>
      <p:regular r:id="rId31"/>
      <p:bold r:id="rId32"/>
      <p:italic r:id="rId33"/>
      <p:boldItalic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Roboto-bold.fntdata"/><Relationship Id="rId25" Type="http://schemas.openxmlformats.org/officeDocument/2006/relationships/font" Target="fonts/Roboto-regular.fntdata"/><Relationship Id="rId28" Type="http://schemas.openxmlformats.org/officeDocument/2006/relationships/font" Target="fonts/Roboto-boldItalic.fntdata"/><Relationship Id="rId27" Type="http://schemas.openxmlformats.org/officeDocument/2006/relationships/font" Target="fonts/Roboto-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MavenPro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CenturyGothic-regular.fntdata"/><Relationship Id="rId30" Type="http://schemas.openxmlformats.org/officeDocument/2006/relationships/font" Target="fonts/MavenPro-bold.fntdata"/><Relationship Id="rId11" Type="http://schemas.openxmlformats.org/officeDocument/2006/relationships/slide" Target="slides/slide5.xml"/><Relationship Id="rId33" Type="http://schemas.openxmlformats.org/officeDocument/2006/relationships/font" Target="fonts/CenturyGothic-italic.fntdata"/><Relationship Id="rId10" Type="http://schemas.openxmlformats.org/officeDocument/2006/relationships/slide" Target="slides/slide4.xml"/><Relationship Id="rId32" Type="http://schemas.openxmlformats.org/officeDocument/2006/relationships/font" Target="fonts/CenturyGothic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34" Type="http://schemas.openxmlformats.org/officeDocument/2006/relationships/font" Target="fonts/CenturyGothic-boldItalic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37fd27be394_2_5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8" name="Google Shape;298;g37fd27be394_2_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37fd27be394_0_7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37fd27be394_0_7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37fd27be394_2_1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4" name="Google Shape;444;g37fd27be394_2_1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37fd27be394_2_2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2" name="Google Shape;452;g37fd27be394_2_2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g38a8ae53654_1_24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59" name="Google Shape;459;g38a8ae53654_1_2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38a8ae53654_1_24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68" name="Google Shape;468;g38a8ae53654_1_2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g38a8ae53654_1_25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79" name="Google Shape;479;g38a8ae53654_1_2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38a8ae53654_1_27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96" name="Google Shape;496;g38a8ae53654_1_27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g38a8ae53654_1_28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07" name="Google Shape;507;g38a8ae53654_1_28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g38a8ae53654_1_29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15" name="Google Shape;515;g38a8ae53654_1_29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37fd27be394_4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7" name="Google Shape;317;g37fd27be394_4_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8" name="Google Shape;318;g37fd27be394_4_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37fd27be394_2_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8" name="Google Shape;328;g37fd27be394_2_6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9" name="Google Shape;329;g37fd27be394_2_6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37fd27be394_2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Google Shape;336;g37fd27be394_2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37fd27be394_2_1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37fd27be394_2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37fd27be394_2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9" name="Google Shape;379;g37fd27be394_2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37fd27be394_2_1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37fd27be394_2_1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37fd27be394_2_1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37fd27be394_2_1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37fd27be394_2_1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Google Shape;426;g37fd27be394_2_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Relationship Id="rId3" Type="http://schemas.openxmlformats.org/officeDocument/2006/relationships/image" Target="../media/image6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Relationship Id="rId3" Type="http://schemas.openxmlformats.org/officeDocument/2006/relationships/image" Target="../media/image6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Relationship Id="rId3" Type="http://schemas.openxmlformats.org/officeDocument/2006/relationships/image" Target="../media/image6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Relationship Id="rId3" Type="http://schemas.openxmlformats.org/officeDocument/2006/relationships/image" Target="../media/image6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Relationship Id="rId3" Type="http://schemas.openxmlformats.org/officeDocument/2006/relationships/image" Target="../media/image6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Relationship Id="rId3" Type="http://schemas.openxmlformats.org/officeDocument/2006/relationships/image" Target="../media/image6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Relationship Id="rId3" Type="http://schemas.openxmlformats.org/officeDocument/2006/relationships/image" Target="../media/image6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Relationship Id="rId3" Type="http://schemas.openxmlformats.org/officeDocument/2006/relationships/image" Target="../media/image6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866215" y="730251"/>
            <a:ext cx="6571200" cy="53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866215" y="1952625"/>
            <a:ext cx="6619200" cy="25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1pPr>
            <a:lvl2pPr indent="-29845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2pPr>
            <a:lvl3pPr indent="-29845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3pPr>
            <a:lvl4pPr indent="-298450" lvl="3" marL="1828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4pPr>
            <a:lvl5pPr indent="-29845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5pPr>
            <a:lvl6pPr indent="-298450" lvl="5" marL="2743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6pPr>
            <a:lvl7pPr indent="-298450" lvl="6" marL="3200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7pPr>
            <a:lvl8pPr indent="-298450" lvl="7" marL="3657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8pPr>
            <a:lvl9pPr indent="-298450" lvl="8" marL="411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7989828" y="4793879"/>
            <a:ext cx="7428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420833" y="4793879"/>
            <a:ext cx="28947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7764405" y="221797"/>
            <a:ext cx="628500" cy="575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/>
          <p:nvPr>
            <p:ph type="title"/>
          </p:nvPr>
        </p:nvSpPr>
        <p:spPr>
          <a:xfrm>
            <a:off x="866215" y="730251"/>
            <a:ext cx="6571060" cy="53022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5" name="Google Shape;75;p15"/>
          <p:cNvSpPr txBox="1"/>
          <p:nvPr>
            <p:ph idx="1" type="body"/>
          </p:nvPr>
        </p:nvSpPr>
        <p:spPr>
          <a:xfrm>
            <a:off x="866215" y="1952625"/>
            <a:ext cx="6619244" cy="25622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1pPr>
            <a:lvl2pPr indent="-29845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2pPr>
            <a:lvl3pPr indent="-29845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3pPr>
            <a:lvl4pPr indent="-298450" lvl="3" marL="1828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4pPr>
            <a:lvl5pPr indent="-29845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5pPr>
            <a:lvl6pPr indent="-298450" lvl="5" marL="2743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6pPr>
            <a:lvl7pPr indent="-298450" lvl="6" marL="3200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7pPr>
            <a:lvl8pPr indent="-298450" lvl="7" marL="3657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8pPr>
            <a:lvl9pPr indent="-298450" lvl="8" marL="411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9pPr>
          </a:lstStyle>
          <a:p/>
        </p:txBody>
      </p:sp>
      <p:sp>
        <p:nvSpPr>
          <p:cNvPr id="76" name="Google Shape;76;p15"/>
          <p:cNvSpPr txBox="1"/>
          <p:nvPr>
            <p:ph idx="10" type="dt"/>
          </p:nvPr>
        </p:nvSpPr>
        <p:spPr>
          <a:xfrm>
            <a:off x="7989828" y="4793878"/>
            <a:ext cx="742949" cy="228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7" name="Google Shape;77;p15"/>
          <p:cNvSpPr txBox="1"/>
          <p:nvPr>
            <p:ph idx="11" type="ftr"/>
          </p:nvPr>
        </p:nvSpPr>
        <p:spPr>
          <a:xfrm>
            <a:off x="420832" y="4793878"/>
            <a:ext cx="2894846" cy="22860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8" name="Google Shape;78;p15"/>
          <p:cNvSpPr txBox="1"/>
          <p:nvPr>
            <p:ph idx="12" type="sldNum"/>
          </p:nvPr>
        </p:nvSpPr>
        <p:spPr>
          <a:xfrm>
            <a:off x="7764405" y="221797"/>
            <a:ext cx="628649" cy="575765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oogle Shape;80;p16"/>
          <p:cNvGrpSpPr/>
          <p:nvPr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81" name="Google Shape;81;p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16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83" name="Google Shape;83;p16"/>
          <p:cNvSpPr txBox="1"/>
          <p:nvPr>
            <p:ph type="ctrTitle"/>
          </p:nvPr>
        </p:nvSpPr>
        <p:spPr>
          <a:xfrm>
            <a:off x="866216" y="1574800"/>
            <a:ext cx="6619244" cy="2008236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100"/>
              <a:buFont typeface="Century Gothic"/>
              <a:buNone/>
              <a:defRPr sz="41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4" name="Google Shape;84;p16"/>
          <p:cNvSpPr txBox="1"/>
          <p:nvPr>
            <p:ph idx="1" type="subTitle"/>
          </p:nvPr>
        </p:nvSpPr>
        <p:spPr>
          <a:xfrm>
            <a:off x="866216" y="3583035"/>
            <a:ext cx="6619244" cy="64606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  <a:defRPr cap="none">
                <a:solidFill>
                  <a:srgbClr val="EE52A4"/>
                </a:solidFill>
              </a:defRPr>
            </a:lvl1pPr>
            <a:lvl2pPr lvl="1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8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7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7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7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7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7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7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85" name="Google Shape;85;p16"/>
          <p:cNvSpPr txBox="1"/>
          <p:nvPr>
            <p:ph idx="10" type="dt"/>
          </p:nvPr>
        </p:nvSpPr>
        <p:spPr>
          <a:xfrm rot="5400000">
            <a:off x="7619238" y="1344168"/>
            <a:ext cx="742949" cy="2285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b="0" i="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6" name="Google Shape;86;p16"/>
          <p:cNvSpPr txBox="1"/>
          <p:nvPr>
            <p:ph idx="11" type="ftr"/>
          </p:nvPr>
        </p:nvSpPr>
        <p:spPr>
          <a:xfrm rot="5400000">
            <a:off x="6713982" y="2420874"/>
            <a:ext cx="2894846" cy="22860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b="0" i="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7" name="Google Shape;87;p16"/>
          <p:cNvSpPr/>
          <p:nvPr/>
        </p:nvSpPr>
        <p:spPr>
          <a:xfrm>
            <a:off x="7828359" y="0"/>
            <a:ext cx="514350" cy="8572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313"/>
              </a:srgbClr>
            </a:outerShdw>
          </a:effectLst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6"/>
          <p:cNvSpPr txBox="1"/>
          <p:nvPr>
            <p:ph idx="12" type="sldNum"/>
          </p:nvPr>
        </p:nvSpPr>
        <p:spPr>
          <a:xfrm>
            <a:off x="7764405" y="221797"/>
            <a:ext cx="628649" cy="575765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showMasterSp="0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oogle Shape;90;p17"/>
          <p:cNvGrpSpPr/>
          <p:nvPr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91" name="Google Shape;91;p1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9B6BF2">
                    <a:alpha val="10588"/>
                  </a:srgbClr>
                </a:gs>
                <a:gs pos="36000">
                  <a:srgbClr val="9B6BF2">
                    <a:alpha val="9411"/>
                  </a:srgbClr>
                </a:gs>
                <a:gs pos="75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9B6BF2">
                    <a:alpha val="7450"/>
                  </a:srgbClr>
                </a:gs>
                <a:gs pos="36000">
                  <a:srgbClr val="9B6BF2">
                    <a:alpha val="7450"/>
                  </a:srgbClr>
                </a:gs>
                <a:gs pos="72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66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95;p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9B6BF2">
                    <a:alpha val="6274"/>
                  </a:srgbClr>
                </a:gs>
                <a:gs pos="36000">
                  <a:srgbClr val="9B6BF2">
                    <a:alpha val="5490"/>
                  </a:srgbClr>
                </a:gs>
                <a:gs pos="69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17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73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17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17"/>
            <p:cNvSpPr/>
            <p:nvPr/>
          </p:nvSpPr>
          <p:spPr>
            <a:xfrm rot="-5400000">
              <a:off x="3787244" y="2801721"/>
              <a:ext cx="6053670" cy="1254558"/>
            </a:xfrm>
            <a:custGeom>
              <a:rect b="b" l="l" r="r" t="t"/>
              <a:pathLst>
                <a:path extrusionOk="0" h="8000" w="10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99" name="Google Shape;99;p17"/>
            <p:cNvSpPr/>
            <p:nvPr/>
          </p:nvSpPr>
          <p:spPr>
            <a:xfrm rot="-5677511">
              <a:off x="4698352" y="1826078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Google Shape;100;p17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101" name="Google Shape;101;p17"/>
          <p:cNvSpPr txBox="1"/>
          <p:nvPr>
            <p:ph type="title"/>
          </p:nvPr>
        </p:nvSpPr>
        <p:spPr>
          <a:xfrm>
            <a:off x="866215" y="2008234"/>
            <a:ext cx="3263269" cy="171286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Century Gothic"/>
              <a:buNone/>
              <a:defRPr b="0" sz="3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2" name="Google Shape;102;p17"/>
          <p:cNvSpPr txBox="1"/>
          <p:nvPr>
            <p:ph idx="1" type="body"/>
          </p:nvPr>
        </p:nvSpPr>
        <p:spPr>
          <a:xfrm>
            <a:off x="5171669" y="2008233"/>
            <a:ext cx="2818159" cy="171286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sz="1500" cap="none">
                <a:solidFill>
                  <a:srgbClr val="EE52A4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  <a:defRPr sz="14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sz="12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800"/>
              <a:buNone/>
              <a:defRPr sz="11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800"/>
              <a:buNone/>
              <a:defRPr sz="11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800"/>
              <a:buNone/>
              <a:defRPr sz="11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800"/>
              <a:buNone/>
              <a:defRPr sz="11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800"/>
              <a:buNone/>
              <a:defRPr sz="11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800"/>
              <a:buNone/>
              <a:defRPr sz="11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3" name="Google Shape;103;p17"/>
          <p:cNvSpPr txBox="1"/>
          <p:nvPr>
            <p:ph idx="10" type="dt"/>
          </p:nvPr>
        </p:nvSpPr>
        <p:spPr>
          <a:xfrm>
            <a:off x="7989828" y="4793878"/>
            <a:ext cx="742949" cy="228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4" name="Google Shape;104;p17"/>
          <p:cNvSpPr txBox="1"/>
          <p:nvPr>
            <p:ph idx="11" type="ftr"/>
          </p:nvPr>
        </p:nvSpPr>
        <p:spPr>
          <a:xfrm>
            <a:off x="420832" y="4793878"/>
            <a:ext cx="2894846" cy="22860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5" name="Google Shape;105;p17"/>
          <p:cNvSpPr/>
          <p:nvPr/>
        </p:nvSpPr>
        <p:spPr>
          <a:xfrm>
            <a:off x="7828359" y="0"/>
            <a:ext cx="514350" cy="8572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313"/>
              </a:srgbClr>
            </a:outerShdw>
          </a:effectLst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7"/>
          <p:cNvSpPr txBox="1"/>
          <p:nvPr>
            <p:ph idx="12" type="sldNum"/>
          </p:nvPr>
        </p:nvSpPr>
        <p:spPr>
          <a:xfrm>
            <a:off x="7764405" y="221797"/>
            <a:ext cx="628649" cy="575765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8"/>
          <p:cNvSpPr txBox="1"/>
          <p:nvPr>
            <p:ph type="title"/>
          </p:nvPr>
        </p:nvSpPr>
        <p:spPr>
          <a:xfrm>
            <a:off x="866215" y="730251"/>
            <a:ext cx="6571060" cy="53022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9" name="Google Shape;109;p18"/>
          <p:cNvSpPr txBox="1"/>
          <p:nvPr>
            <p:ph idx="1" type="body"/>
          </p:nvPr>
        </p:nvSpPr>
        <p:spPr>
          <a:xfrm>
            <a:off x="866215" y="1952625"/>
            <a:ext cx="3618868" cy="256222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1pPr>
            <a:lvl2pPr indent="-29845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2pPr>
            <a:lvl3pPr indent="-29845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3pPr>
            <a:lvl4pPr indent="-298450" lvl="3" marL="1828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4pPr>
            <a:lvl5pPr indent="-29845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5pPr>
            <a:lvl6pPr indent="-298450" lvl="5" marL="2743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6pPr>
            <a:lvl7pPr indent="-298450" lvl="6" marL="3200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7pPr>
            <a:lvl8pPr indent="-298450" lvl="7" marL="3657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8pPr>
            <a:lvl9pPr indent="-298450" lvl="8" marL="411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9pPr>
          </a:lstStyle>
          <a:p/>
        </p:txBody>
      </p:sp>
      <p:sp>
        <p:nvSpPr>
          <p:cNvPr id="110" name="Google Shape;110;p18"/>
          <p:cNvSpPr txBox="1"/>
          <p:nvPr>
            <p:ph idx="2" type="body"/>
          </p:nvPr>
        </p:nvSpPr>
        <p:spPr>
          <a:xfrm>
            <a:off x="4656534" y="1952625"/>
            <a:ext cx="3618869" cy="25622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1pPr>
            <a:lvl2pPr indent="-29845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2pPr>
            <a:lvl3pPr indent="-29845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3pPr>
            <a:lvl4pPr indent="-298450" lvl="3" marL="1828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4pPr>
            <a:lvl5pPr indent="-29845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5pPr>
            <a:lvl6pPr indent="-298450" lvl="5" marL="2743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6pPr>
            <a:lvl7pPr indent="-298450" lvl="6" marL="3200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7pPr>
            <a:lvl8pPr indent="-298450" lvl="7" marL="3657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8pPr>
            <a:lvl9pPr indent="-298450" lvl="8" marL="411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9pPr>
          </a:lstStyle>
          <a:p/>
        </p:txBody>
      </p:sp>
      <p:sp>
        <p:nvSpPr>
          <p:cNvPr id="111" name="Google Shape;111;p18"/>
          <p:cNvSpPr txBox="1"/>
          <p:nvPr>
            <p:ph idx="10" type="dt"/>
          </p:nvPr>
        </p:nvSpPr>
        <p:spPr>
          <a:xfrm>
            <a:off x="7989828" y="4793878"/>
            <a:ext cx="742949" cy="228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2" name="Google Shape;112;p18"/>
          <p:cNvSpPr txBox="1"/>
          <p:nvPr>
            <p:ph idx="11" type="ftr"/>
          </p:nvPr>
        </p:nvSpPr>
        <p:spPr>
          <a:xfrm>
            <a:off x="420832" y="4793878"/>
            <a:ext cx="2894846" cy="22860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idx="12" type="sldNum"/>
          </p:nvPr>
        </p:nvSpPr>
        <p:spPr>
          <a:xfrm>
            <a:off x="7764405" y="221797"/>
            <a:ext cx="628649" cy="575765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9"/>
          <p:cNvSpPr txBox="1"/>
          <p:nvPr>
            <p:ph type="title"/>
          </p:nvPr>
        </p:nvSpPr>
        <p:spPr>
          <a:xfrm>
            <a:off x="866215" y="730251"/>
            <a:ext cx="6571060" cy="53022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700"/>
              <a:buFont typeface="Century Gothic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6" name="Google Shape;116;p19"/>
          <p:cNvSpPr txBox="1"/>
          <p:nvPr>
            <p:ph idx="1" type="body"/>
          </p:nvPr>
        </p:nvSpPr>
        <p:spPr>
          <a:xfrm>
            <a:off x="866216" y="1952625"/>
            <a:ext cx="3618868" cy="432197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b="0" sz="18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4pPr>
            <a:lvl5pPr indent="-2286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5pPr>
            <a:lvl6pPr indent="-228600" lvl="5" marL="2743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6pPr>
            <a:lvl7pPr indent="-228600" lvl="6" marL="3200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7pPr>
            <a:lvl8pPr indent="-228600" lvl="7" marL="3657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8pPr>
            <a:lvl9pPr indent="-228600" lvl="8" marL="411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9pPr>
          </a:lstStyle>
          <a:p/>
        </p:txBody>
      </p:sp>
      <p:sp>
        <p:nvSpPr>
          <p:cNvPr id="117" name="Google Shape;117;p19"/>
          <p:cNvSpPr txBox="1"/>
          <p:nvPr>
            <p:ph idx="2" type="body"/>
          </p:nvPr>
        </p:nvSpPr>
        <p:spPr>
          <a:xfrm>
            <a:off x="866215" y="2384822"/>
            <a:ext cx="3618868" cy="213002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1pPr>
            <a:lvl2pPr indent="-29845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2pPr>
            <a:lvl3pPr indent="-29845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3pPr>
            <a:lvl4pPr indent="-298450" lvl="3" marL="1828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4pPr>
            <a:lvl5pPr indent="-29845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5pPr>
            <a:lvl6pPr indent="-298450" lvl="5" marL="2743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6pPr>
            <a:lvl7pPr indent="-298450" lvl="6" marL="3200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7pPr>
            <a:lvl8pPr indent="-298450" lvl="7" marL="3657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8pPr>
            <a:lvl9pPr indent="-298450" lvl="8" marL="411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9pPr>
          </a:lstStyle>
          <a:p/>
        </p:txBody>
      </p:sp>
      <p:sp>
        <p:nvSpPr>
          <p:cNvPr id="118" name="Google Shape;118;p19"/>
          <p:cNvSpPr txBox="1"/>
          <p:nvPr>
            <p:ph idx="3" type="body"/>
          </p:nvPr>
        </p:nvSpPr>
        <p:spPr>
          <a:xfrm>
            <a:off x="4656534" y="1952625"/>
            <a:ext cx="3618869" cy="432197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b="0" sz="18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4pPr>
            <a:lvl5pPr indent="-2286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5pPr>
            <a:lvl6pPr indent="-228600" lvl="5" marL="2743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6pPr>
            <a:lvl7pPr indent="-228600" lvl="6" marL="3200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7pPr>
            <a:lvl8pPr indent="-228600" lvl="7" marL="3657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8pPr>
            <a:lvl9pPr indent="-228600" lvl="8" marL="411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9pPr>
          </a:lstStyle>
          <a:p/>
        </p:txBody>
      </p:sp>
      <p:sp>
        <p:nvSpPr>
          <p:cNvPr id="119" name="Google Shape;119;p19"/>
          <p:cNvSpPr txBox="1"/>
          <p:nvPr>
            <p:ph idx="4" type="body"/>
          </p:nvPr>
        </p:nvSpPr>
        <p:spPr>
          <a:xfrm>
            <a:off x="4656534" y="2384822"/>
            <a:ext cx="3618869" cy="213002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 sz="1400"/>
            </a:lvl1pPr>
            <a:lvl2pPr indent="-2921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Char char="►"/>
              <a:defRPr sz="1200"/>
            </a:lvl2pPr>
            <a:lvl3pPr indent="-2794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800"/>
              <a:buChar char="►"/>
              <a:defRPr sz="1100"/>
            </a:lvl3pPr>
            <a:lvl4pPr indent="-273050" lvl="3" marL="1828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700"/>
              <a:buChar char="►"/>
              <a:defRPr sz="900"/>
            </a:lvl4pPr>
            <a:lvl5pPr indent="-27305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700"/>
              <a:buChar char="►"/>
              <a:defRPr sz="900"/>
            </a:lvl5pPr>
            <a:lvl6pPr indent="-273050" lvl="5" marL="2743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700"/>
              <a:buChar char="►"/>
              <a:defRPr sz="900"/>
            </a:lvl6pPr>
            <a:lvl7pPr indent="-273050" lvl="6" marL="3200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700"/>
              <a:buChar char="►"/>
              <a:defRPr sz="900"/>
            </a:lvl7pPr>
            <a:lvl8pPr indent="-273050" lvl="7" marL="3657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700"/>
              <a:buChar char="►"/>
              <a:defRPr sz="900"/>
            </a:lvl8pPr>
            <a:lvl9pPr indent="-273050" lvl="8" marL="411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700"/>
              <a:buChar char="►"/>
              <a:defRPr sz="900"/>
            </a:lvl9pPr>
          </a:lstStyle>
          <a:p/>
        </p:txBody>
      </p:sp>
      <p:sp>
        <p:nvSpPr>
          <p:cNvPr id="120" name="Google Shape;120;p19"/>
          <p:cNvSpPr txBox="1"/>
          <p:nvPr>
            <p:ph idx="10" type="dt"/>
          </p:nvPr>
        </p:nvSpPr>
        <p:spPr>
          <a:xfrm>
            <a:off x="7989828" y="4793878"/>
            <a:ext cx="742949" cy="228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1" name="Google Shape;121;p19"/>
          <p:cNvSpPr txBox="1"/>
          <p:nvPr>
            <p:ph idx="11" type="ftr"/>
          </p:nvPr>
        </p:nvSpPr>
        <p:spPr>
          <a:xfrm>
            <a:off x="420832" y="4793878"/>
            <a:ext cx="2894846" cy="22860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2" name="Google Shape;122;p19"/>
          <p:cNvSpPr txBox="1"/>
          <p:nvPr>
            <p:ph idx="12" type="sldNum"/>
          </p:nvPr>
        </p:nvSpPr>
        <p:spPr>
          <a:xfrm>
            <a:off x="7764405" y="221797"/>
            <a:ext cx="628649" cy="575765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0"/>
          <p:cNvSpPr txBox="1"/>
          <p:nvPr>
            <p:ph type="title"/>
          </p:nvPr>
        </p:nvSpPr>
        <p:spPr>
          <a:xfrm>
            <a:off x="866215" y="730251"/>
            <a:ext cx="6571060" cy="53022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700"/>
              <a:buFont typeface="Century Gothic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5" name="Google Shape;125;p20"/>
          <p:cNvSpPr txBox="1"/>
          <p:nvPr>
            <p:ph idx="10" type="dt"/>
          </p:nvPr>
        </p:nvSpPr>
        <p:spPr>
          <a:xfrm>
            <a:off x="7989828" y="4793878"/>
            <a:ext cx="742949" cy="228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6" name="Google Shape;126;p20"/>
          <p:cNvSpPr txBox="1"/>
          <p:nvPr>
            <p:ph idx="11" type="ftr"/>
          </p:nvPr>
        </p:nvSpPr>
        <p:spPr>
          <a:xfrm>
            <a:off x="420832" y="4793878"/>
            <a:ext cx="2894846" cy="22860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7" name="Google Shape;127;p20"/>
          <p:cNvSpPr txBox="1"/>
          <p:nvPr>
            <p:ph idx="12" type="sldNum"/>
          </p:nvPr>
        </p:nvSpPr>
        <p:spPr>
          <a:xfrm>
            <a:off x="7764405" y="221797"/>
            <a:ext cx="628649" cy="575765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 type="blank">
  <p:cSld name="BLANK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1"/>
          <p:cNvSpPr txBox="1"/>
          <p:nvPr>
            <p:ph idx="10" type="dt"/>
          </p:nvPr>
        </p:nvSpPr>
        <p:spPr>
          <a:xfrm>
            <a:off x="7989828" y="4793878"/>
            <a:ext cx="742949" cy="228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0" name="Google Shape;130;p21"/>
          <p:cNvSpPr txBox="1"/>
          <p:nvPr>
            <p:ph idx="11" type="ftr"/>
          </p:nvPr>
        </p:nvSpPr>
        <p:spPr>
          <a:xfrm>
            <a:off x="420832" y="4793878"/>
            <a:ext cx="2894846" cy="22860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1" name="Google Shape;131;p21"/>
          <p:cNvSpPr/>
          <p:nvPr/>
        </p:nvSpPr>
        <p:spPr>
          <a:xfrm>
            <a:off x="7828359" y="0"/>
            <a:ext cx="514350" cy="8572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313"/>
              </a:srgbClr>
            </a:outerShdw>
          </a:effectLst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21"/>
          <p:cNvSpPr txBox="1"/>
          <p:nvPr>
            <p:ph idx="12" type="sldNum"/>
          </p:nvPr>
        </p:nvSpPr>
        <p:spPr>
          <a:xfrm>
            <a:off x="7764405" y="221797"/>
            <a:ext cx="628649" cy="575765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showMasterSp="0" type="objTx">
  <p:cSld name="OBJECT_WITH_CAPTION_TEX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" name="Google Shape;134;p22"/>
          <p:cNvGrpSpPr/>
          <p:nvPr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135" name="Google Shape;135;p2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2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9B6BF2">
                    <a:alpha val="10588"/>
                  </a:srgbClr>
                </a:gs>
                <a:gs pos="36000">
                  <a:srgbClr val="9B6BF2">
                    <a:alpha val="9411"/>
                  </a:srgbClr>
                </a:gs>
                <a:gs pos="75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2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9B6BF2">
                    <a:alpha val="7450"/>
                  </a:srgbClr>
                </a:gs>
                <a:gs pos="36000">
                  <a:srgbClr val="9B6BF2">
                    <a:alpha val="7450"/>
                  </a:srgbClr>
                </a:gs>
                <a:gs pos="72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66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2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9B6BF2">
                    <a:alpha val="6274"/>
                  </a:srgbClr>
                </a:gs>
                <a:gs pos="36000">
                  <a:srgbClr val="9B6BF2">
                    <a:alpha val="5490"/>
                  </a:srgbClr>
                </a:gs>
                <a:gs pos="69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22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73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22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22"/>
            <p:cNvSpPr/>
            <p:nvPr/>
          </p:nvSpPr>
          <p:spPr>
            <a:xfrm rot="-5677511">
              <a:off x="3140485" y="1826078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22"/>
            <p:cNvSpPr/>
            <p:nvPr/>
          </p:nvSpPr>
          <p:spPr>
            <a:xfrm rot="-5400000">
              <a:off x="2229377" y="2801721"/>
              <a:ext cx="6053670" cy="1254558"/>
            </a:xfrm>
            <a:custGeom>
              <a:rect b="b" l="l" r="r" t="t"/>
              <a:pathLst>
                <a:path extrusionOk="0" h="8000" w="10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144" name="Google Shape;144;p22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145" name="Google Shape;145;p22"/>
          <p:cNvSpPr txBox="1"/>
          <p:nvPr>
            <p:ph type="title"/>
          </p:nvPr>
        </p:nvSpPr>
        <p:spPr>
          <a:xfrm>
            <a:off x="866216" y="971550"/>
            <a:ext cx="2094869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Century Gothic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6" name="Google Shape;146;p22"/>
          <p:cNvSpPr txBox="1"/>
          <p:nvPr>
            <p:ph idx="1" type="body"/>
          </p:nvPr>
        </p:nvSpPr>
        <p:spPr>
          <a:xfrm>
            <a:off x="4335860" y="1085850"/>
            <a:ext cx="3892549" cy="342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984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1pPr>
            <a:lvl2pPr indent="-29845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2pPr>
            <a:lvl3pPr indent="-29845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3pPr>
            <a:lvl4pPr indent="-298450" lvl="3" marL="1828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4pPr>
            <a:lvl5pPr indent="-29845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5pPr>
            <a:lvl6pPr indent="-298450" lvl="5" marL="2743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6pPr>
            <a:lvl7pPr indent="-298450" lvl="6" marL="3200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7pPr>
            <a:lvl8pPr indent="-298450" lvl="7" marL="3657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8pPr>
            <a:lvl9pPr indent="-298450" lvl="8" marL="411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9pPr>
          </a:lstStyle>
          <a:p/>
        </p:txBody>
      </p:sp>
      <p:sp>
        <p:nvSpPr>
          <p:cNvPr id="147" name="Google Shape;147;p22"/>
          <p:cNvSpPr txBox="1"/>
          <p:nvPr>
            <p:ph idx="2" type="body"/>
          </p:nvPr>
        </p:nvSpPr>
        <p:spPr>
          <a:xfrm>
            <a:off x="866215" y="2346960"/>
            <a:ext cx="2094869" cy="21716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800"/>
              <a:buNone/>
              <a:defRPr sz="1100">
                <a:solidFill>
                  <a:srgbClr val="EE52A4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700"/>
              <a:buNone/>
              <a:defRPr sz="900"/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600"/>
              <a:buNone/>
              <a:defRPr sz="800"/>
            </a:lvl3pPr>
            <a:lvl4pPr indent="-228600" lvl="3" marL="1828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4pPr>
            <a:lvl5pPr indent="-2286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5pPr>
            <a:lvl6pPr indent="-228600" lvl="5" marL="2743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6pPr>
            <a:lvl7pPr indent="-228600" lvl="6" marL="3200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7pPr>
            <a:lvl8pPr indent="-228600" lvl="7" marL="3657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8pPr>
            <a:lvl9pPr indent="-228600" lvl="8" marL="411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9pPr>
          </a:lstStyle>
          <a:p/>
        </p:txBody>
      </p:sp>
      <p:sp>
        <p:nvSpPr>
          <p:cNvPr id="148" name="Google Shape;148;p22"/>
          <p:cNvSpPr txBox="1"/>
          <p:nvPr>
            <p:ph idx="10" type="dt"/>
          </p:nvPr>
        </p:nvSpPr>
        <p:spPr>
          <a:xfrm>
            <a:off x="7989828" y="4793878"/>
            <a:ext cx="742949" cy="228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9" name="Google Shape;149;p22"/>
          <p:cNvSpPr txBox="1"/>
          <p:nvPr>
            <p:ph idx="11" type="ftr"/>
          </p:nvPr>
        </p:nvSpPr>
        <p:spPr>
          <a:xfrm>
            <a:off x="420832" y="4793878"/>
            <a:ext cx="2894846" cy="22860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0" name="Google Shape;150;p22"/>
          <p:cNvSpPr/>
          <p:nvPr/>
        </p:nvSpPr>
        <p:spPr>
          <a:xfrm>
            <a:off x="7828359" y="0"/>
            <a:ext cx="514350" cy="8572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313"/>
              </a:srgbClr>
            </a:outerShdw>
          </a:effectLst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 txBox="1"/>
          <p:nvPr>
            <p:ph idx="12" type="sldNum"/>
          </p:nvPr>
        </p:nvSpPr>
        <p:spPr>
          <a:xfrm>
            <a:off x="7764405" y="221797"/>
            <a:ext cx="628649" cy="575765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showMasterSp="0" type="picTx">
  <p:cSld name="PICTURE_WITH_CAPTION_TEX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" name="Google Shape;153;p23"/>
          <p:cNvGrpSpPr/>
          <p:nvPr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154" name="Google Shape;154;p2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2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9B6BF2">
                    <a:alpha val="10588"/>
                  </a:srgbClr>
                </a:gs>
                <a:gs pos="36000">
                  <a:srgbClr val="9B6BF2">
                    <a:alpha val="9411"/>
                  </a:srgbClr>
                </a:gs>
                <a:gs pos="75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2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9B6BF2">
                    <a:alpha val="7450"/>
                  </a:srgbClr>
                </a:gs>
                <a:gs pos="36000">
                  <a:srgbClr val="9B6BF2">
                    <a:alpha val="7450"/>
                  </a:srgbClr>
                </a:gs>
                <a:gs pos="72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p23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66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9B6BF2">
                    <a:alpha val="6274"/>
                  </a:srgbClr>
                </a:gs>
                <a:gs pos="36000">
                  <a:srgbClr val="9B6BF2">
                    <a:alpha val="5490"/>
                  </a:srgbClr>
                </a:gs>
                <a:gs pos="69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" name="Google Shape;159;p23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73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23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23"/>
            <p:cNvSpPr/>
            <p:nvPr/>
          </p:nvSpPr>
          <p:spPr>
            <a:xfrm rot="-5677511">
              <a:off x="4203594" y="1826078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" name="Google Shape;162;p23"/>
            <p:cNvSpPr/>
            <p:nvPr/>
          </p:nvSpPr>
          <p:spPr>
            <a:xfrm rot="-5400000">
              <a:off x="3295432" y="2801721"/>
              <a:ext cx="6053670" cy="1254558"/>
            </a:xfrm>
            <a:custGeom>
              <a:rect b="b" l="l" r="r" t="t"/>
              <a:pathLst>
                <a:path extrusionOk="0" h="8000" w="10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163" name="Google Shape;163;p23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164" name="Google Shape;164;p23"/>
          <p:cNvSpPr txBox="1"/>
          <p:nvPr>
            <p:ph type="title"/>
          </p:nvPr>
        </p:nvSpPr>
        <p:spPr>
          <a:xfrm>
            <a:off x="866216" y="1270000"/>
            <a:ext cx="2898850" cy="130175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700"/>
              <a:buFont typeface="Century Gothic"/>
              <a:buNone/>
              <a:defRPr b="0" sz="2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65" name="Google Shape;165;p23"/>
          <p:cNvSpPr/>
          <p:nvPr>
            <p:ph idx="2" type="pic"/>
          </p:nvPr>
        </p:nvSpPr>
        <p:spPr>
          <a:xfrm>
            <a:off x="4910902" y="857250"/>
            <a:ext cx="2420395" cy="3429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352"/>
              </a:srgbClr>
            </a:outerShdw>
          </a:effectLst>
        </p:spPr>
      </p:sp>
      <p:sp>
        <p:nvSpPr>
          <p:cNvPr id="166" name="Google Shape;166;p23"/>
          <p:cNvSpPr txBox="1"/>
          <p:nvPr>
            <p:ph idx="1" type="body"/>
          </p:nvPr>
        </p:nvSpPr>
        <p:spPr>
          <a:xfrm>
            <a:off x="866216" y="2743200"/>
            <a:ext cx="2894409" cy="10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800"/>
              <a:buNone/>
              <a:defRPr sz="1100">
                <a:solidFill>
                  <a:srgbClr val="EE52A4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700"/>
              <a:buNone/>
              <a:defRPr sz="900"/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600"/>
              <a:buNone/>
              <a:defRPr sz="800"/>
            </a:lvl3pPr>
            <a:lvl4pPr indent="-228600" lvl="3" marL="1828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4pPr>
            <a:lvl5pPr indent="-2286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5pPr>
            <a:lvl6pPr indent="-228600" lvl="5" marL="2743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6pPr>
            <a:lvl7pPr indent="-228600" lvl="6" marL="3200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7pPr>
            <a:lvl8pPr indent="-228600" lvl="7" marL="3657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8pPr>
            <a:lvl9pPr indent="-228600" lvl="8" marL="411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9pPr>
          </a:lstStyle>
          <a:p/>
        </p:txBody>
      </p:sp>
      <p:sp>
        <p:nvSpPr>
          <p:cNvPr id="167" name="Google Shape;167;p23"/>
          <p:cNvSpPr txBox="1"/>
          <p:nvPr>
            <p:ph idx="10" type="dt"/>
          </p:nvPr>
        </p:nvSpPr>
        <p:spPr>
          <a:xfrm>
            <a:off x="7989828" y="4793878"/>
            <a:ext cx="742949" cy="228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68" name="Google Shape;168;p23"/>
          <p:cNvSpPr txBox="1"/>
          <p:nvPr>
            <p:ph idx="11" type="ftr"/>
          </p:nvPr>
        </p:nvSpPr>
        <p:spPr>
          <a:xfrm>
            <a:off x="420832" y="4793878"/>
            <a:ext cx="2894846" cy="22860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69" name="Google Shape;169;p23"/>
          <p:cNvSpPr/>
          <p:nvPr/>
        </p:nvSpPr>
        <p:spPr>
          <a:xfrm>
            <a:off x="7828359" y="0"/>
            <a:ext cx="514350" cy="8572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313"/>
              </a:srgbClr>
            </a:outerShdw>
          </a:effectLst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23"/>
          <p:cNvSpPr txBox="1"/>
          <p:nvPr>
            <p:ph idx="12" type="sldNum"/>
          </p:nvPr>
        </p:nvSpPr>
        <p:spPr>
          <a:xfrm>
            <a:off x="7764405" y="221797"/>
            <a:ext cx="628649" cy="575765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noramic Picture with Caption">
  <p:cSld name="Panoramic Picture with Caption"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2" name="Google Shape;172;p24"/>
          <p:cNvGrpSpPr/>
          <p:nvPr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173" name="Google Shape;173;p2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p2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9B6BF2">
                    <a:alpha val="10588"/>
                  </a:srgbClr>
                </a:gs>
                <a:gs pos="36000">
                  <a:srgbClr val="9B6BF2">
                    <a:alpha val="9411"/>
                  </a:srgbClr>
                </a:gs>
                <a:gs pos="75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Google Shape;175;p2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9B6BF2">
                    <a:alpha val="7450"/>
                  </a:srgbClr>
                </a:gs>
                <a:gs pos="36000">
                  <a:srgbClr val="9B6BF2">
                    <a:alpha val="7450"/>
                  </a:srgbClr>
                </a:gs>
                <a:gs pos="72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" name="Google Shape;176;p2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66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" name="Google Shape;177;p2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9B6BF2">
                    <a:alpha val="6274"/>
                  </a:srgbClr>
                </a:gs>
                <a:gs pos="36000">
                  <a:srgbClr val="9B6BF2">
                    <a:alpha val="5490"/>
                  </a:srgbClr>
                </a:gs>
                <a:gs pos="69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" name="Google Shape;178;p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73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24"/>
            <p:cNvSpPr/>
            <p:nvPr/>
          </p:nvSpPr>
          <p:spPr>
            <a:xfrm rot="10371525">
              <a:off x="263767" y="4438254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24"/>
            <p:cNvSpPr/>
            <p:nvPr/>
          </p:nvSpPr>
          <p:spPr>
            <a:xfrm rot="10800000">
              <a:off x="459506" y="321130"/>
              <a:ext cx="11277600" cy="4533900"/>
            </a:xfrm>
            <a:custGeom>
              <a:rect b="b" l="l" r="r" t="t"/>
              <a:pathLst>
                <a:path extrusionOk="0" h="2856" w="7104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181" name="Google Shape;181;p24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182" name="Google Shape;182;p24"/>
          <p:cNvSpPr txBox="1"/>
          <p:nvPr>
            <p:ph type="title"/>
          </p:nvPr>
        </p:nvSpPr>
        <p:spPr>
          <a:xfrm>
            <a:off x="866215" y="3727445"/>
            <a:ext cx="6619244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Century Gothic"/>
              <a:buNone/>
              <a:defRPr b="0"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83" name="Google Shape;183;p24"/>
          <p:cNvSpPr/>
          <p:nvPr>
            <p:ph idx="2" type="pic"/>
          </p:nvPr>
        </p:nvSpPr>
        <p:spPr>
          <a:xfrm>
            <a:off x="866215" y="514350"/>
            <a:ext cx="6619244" cy="257175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352"/>
              </a:srgbClr>
            </a:outerShdw>
          </a:effectLst>
        </p:spPr>
      </p:sp>
      <p:sp>
        <p:nvSpPr>
          <p:cNvPr id="184" name="Google Shape;184;p24"/>
          <p:cNvSpPr txBox="1"/>
          <p:nvPr>
            <p:ph idx="1" type="body"/>
          </p:nvPr>
        </p:nvSpPr>
        <p:spPr>
          <a:xfrm>
            <a:off x="866215" y="4152499"/>
            <a:ext cx="6619244" cy="37028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700"/>
              <a:buNone/>
              <a:defRPr sz="900">
                <a:solidFill>
                  <a:srgbClr val="EE52A4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700"/>
              <a:buNone/>
              <a:defRPr sz="900"/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600"/>
              <a:buNone/>
              <a:defRPr sz="800"/>
            </a:lvl3pPr>
            <a:lvl4pPr indent="-228600" lvl="3" marL="1828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4pPr>
            <a:lvl5pPr indent="-2286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5pPr>
            <a:lvl6pPr indent="-228600" lvl="5" marL="2743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6pPr>
            <a:lvl7pPr indent="-228600" lvl="6" marL="3200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7pPr>
            <a:lvl8pPr indent="-228600" lvl="7" marL="3657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8pPr>
            <a:lvl9pPr indent="-228600" lvl="8" marL="411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9pPr>
          </a:lstStyle>
          <a:p/>
        </p:txBody>
      </p:sp>
      <p:sp>
        <p:nvSpPr>
          <p:cNvPr id="185" name="Google Shape;185;p24"/>
          <p:cNvSpPr txBox="1"/>
          <p:nvPr>
            <p:ph idx="10" type="dt"/>
          </p:nvPr>
        </p:nvSpPr>
        <p:spPr>
          <a:xfrm>
            <a:off x="7989828" y="4793878"/>
            <a:ext cx="742949" cy="228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86" name="Google Shape;186;p24"/>
          <p:cNvSpPr txBox="1"/>
          <p:nvPr>
            <p:ph idx="11" type="ftr"/>
          </p:nvPr>
        </p:nvSpPr>
        <p:spPr>
          <a:xfrm>
            <a:off x="420832" y="4793878"/>
            <a:ext cx="2894846" cy="22860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87" name="Google Shape;187;p24"/>
          <p:cNvSpPr/>
          <p:nvPr/>
        </p:nvSpPr>
        <p:spPr>
          <a:xfrm>
            <a:off x="7828359" y="0"/>
            <a:ext cx="514350" cy="8572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313"/>
              </a:srgbClr>
            </a:outerShdw>
          </a:effectLst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24"/>
          <p:cNvSpPr txBox="1"/>
          <p:nvPr>
            <p:ph idx="12" type="sldNum"/>
          </p:nvPr>
        </p:nvSpPr>
        <p:spPr>
          <a:xfrm>
            <a:off x="7764405" y="221797"/>
            <a:ext cx="628649" cy="575765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aption" showMasterSp="0">
  <p:cSld name="Title and Caption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0" name="Google Shape;190;p25"/>
          <p:cNvGrpSpPr/>
          <p:nvPr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191" name="Google Shape;191;p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2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9B6BF2">
                    <a:alpha val="10588"/>
                  </a:srgbClr>
                </a:gs>
                <a:gs pos="36000">
                  <a:srgbClr val="9B6BF2">
                    <a:alpha val="9411"/>
                  </a:srgbClr>
                </a:gs>
                <a:gs pos="75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2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9B6BF2">
                    <a:alpha val="7450"/>
                  </a:srgbClr>
                </a:gs>
                <a:gs pos="36000">
                  <a:srgbClr val="9B6BF2">
                    <a:alpha val="7450"/>
                  </a:srgbClr>
                </a:gs>
                <a:gs pos="72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2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66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2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9B6BF2">
                    <a:alpha val="6274"/>
                  </a:srgbClr>
                </a:gs>
                <a:gs pos="36000">
                  <a:srgbClr val="9B6BF2">
                    <a:alpha val="5490"/>
                  </a:srgbClr>
                </a:gs>
                <a:gs pos="69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25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73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25"/>
            <p:cNvSpPr/>
            <p:nvPr/>
          </p:nvSpPr>
          <p:spPr>
            <a:xfrm rot="-589932">
              <a:off x="8490951" y="2714874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25"/>
            <p:cNvSpPr/>
            <p:nvPr/>
          </p:nvSpPr>
          <p:spPr>
            <a:xfrm>
              <a:off x="455612" y="2801319"/>
              <a:ext cx="11277600" cy="3602637"/>
            </a:xfrm>
            <a:custGeom>
              <a:rect b="b" l="l" r="r" t="t"/>
              <a:pathLst>
                <a:path extrusionOk="0" h="7946" w="10000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199" name="Google Shape;199;p25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200" name="Google Shape;200;p25"/>
          <p:cNvSpPr txBox="1"/>
          <p:nvPr>
            <p:ph type="title"/>
          </p:nvPr>
        </p:nvSpPr>
        <p:spPr>
          <a:xfrm>
            <a:off x="861599" y="797563"/>
            <a:ext cx="6623862" cy="102973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Century Gothic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1" name="Google Shape;201;p25"/>
          <p:cNvSpPr txBox="1"/>
          <p:nvPr>
            <p:ph idx="1" type="body"/>
          </p:nvPr>
        </p:nvSpPr>
        <p:spPr>
          <a:xfrm>
            <a:off x="866215" y="2657475"/>
            <a:ext cx="6619244" cy="185737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700"/>
              <a:buNone/>
              <a:defRPr sz="900"/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600"/>
              <a:buNone/>
              <a:defRPr sz="800"/>
            </a:lvl3pPr>
            <a:lvl4pPr indent="-228600" lvl="3" marL="1828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4pPr>
            <a:lvl5pPr indent="-2286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5pPr>
            <a:lvl6pPr indent="-228600" lvl="5" marL="2743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6pPr>
            <a:lvl7pPr indent="-228600" lvl="6" marL="3200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7pPr>
            <a:lvl8pPr indent="-228600" lvl="7" marL="3657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8pPr>
            <a:lvl9pPr indent="-228600" lvl="8" marL="411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9pPr>
          </a:lstStyle>
          <a:p/>
        </p:txBody>
      </p:sp>
      <p:sp>
        <p:nvSpPr>
          <p:cNvPr id="202" name="Google Shape;202;p25"/>
          <p:cNvSpPr txBox="1"/>
          <p:nvPr>
            <p:ph idx="10" type="dt"/>
          </p:nvPr>
        </p:nvSpPr>
        <p:spPr>
          <a:xfrm>
            <a:off x="7989828" y="4793878"/>
            <a:ext cx="742949" cy="228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3" name="Google Shape;203;p25"/>
          <p:cNvSpPr txBox="1"/>
          <p:nvPr>
            <p:ph idx="11" type="ftr"/>
          </p:nvPr>
        </p:nvSpPr>
        <p:spPr>
          <a:xfrm>
            <a:off x="420832" y="4793878"/>
            <a:ext cx="2894846" cy="22860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4" name="Google Shape;204;p25"/>
          <p:cNvSpPr/>
          <p:nvPr/>
        </p:nvSpPr>
        <p:spPr>
          <a:xfrm>
            <a:off x="7828359" y="0"/>
            <a:ext cx="514350" cy="8572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313"/>
              </a:srgbClr>
            </a:outerShdw>
          </a:effectLst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25"/>
          <p:cNvSpPr txBox="1"/>
          <p:nvPr>
            <p:ph idx="12" type="sldNum"/>
          </p:nvPr>
        </p:nvSpPr>
        <p:spPr>
          <a:xfrm>
            <a:off x="7764405" y="221797"/>
            <a:ext cx="628649" cy="575765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with Caption" showMasterSp="0">
  <p:cSld name="Quote with Caption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" name="Google Shape;207;p26"/>
          <p:cNvGrpSpPr/>
          <p:nvPr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208" name="Google Shape;208;p2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Google Shape;209;p2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9B6BF2">
                    <a:alpha val="10588"/>
                  </a:srgbClr>
                </a:gs>
                <a:gs pos="36000">
                  <a:srgbClr val="9B6BF2">
                    <a:alpha val="9411"/>
                  </a:srgbClr>
                </a:gs>
                <a:gs pos="75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p2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9B6BF2">
                    <a:alpha val="7450"/>
                  </a:srgbClr>
                </a:gs>
                <a:gs pos="36000">
                  <a:srgbClr val="9B6BF2">
                    <a:alpha val="7450"/>
                  </a:srgbClr>
                </a:gs>
                <a:gs pos="72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p2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66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p2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9B6BF2">
                    <a:alpha val="6274"/>
                  </a:srgbClr>
                </a:gs>
                <a:gs pos="36000">
                  <a:srgbClr val="9B6BF2">
                    <a:alpha val="5490"/>
                  </a:srgbClr>
                </a:gs>
                <a:gs pos="69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2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73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26"/>
            <p:cNvSpPr/>
            <p:nvPr/>
          </p:nvSpPr>
          <p:spPr>
            <a:xfrm rot="-589932">
              <a:off x="8490951" y="4185117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26"/>
            <p:cNvSpPr/>
            <p:nvPr/>
          </p:nvSpPr>
          <p:spPr>
            <a:xfrm>
              <a:off x="455612" y="4241801"/>
              <a:ext cx="11277600" cy="2337161"/>
            </a:xfrm>
            <a:custGeom>
              <a:rect b="b" l="l" r="r" t="t"/>
              <a:pathLst>
                <a:path extrusionOk="0" h="8000" w="10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216" name="Google Shape;216;p26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217" name="Google Shape;217;p26"/>
          <p:cNvSpPr txBox="1"/>
          <p:nvPr/>
        </p:nvSpPr>
        <p:spPr>
          <a:xfrm>
            <a:off x="661174" y="455502"/>
            <a:ext cx="601434" cy="117724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b="0" i="0" lang="en-GB" sz="7200" u="none" cap="none" strike="noStrike">
                <a:solidFill>
                  <a:srgbClr val="EE52A4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26"/>
          <p:cNvSpPr txBox="1"/>
          <p:nvPr/>
        </p:nvSpPr>
        <p:spPr>
          <a:xfrm>
            <a:off x="7413344" y="1960340"/>
            <a:ext cx="489572" cy="117724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b="0" i="0" lang="en-GB" sz="7200" u="none" cap="none" strike="noStrike">
                <a:solidFill>
                  <a:srgbClr val="EE52A4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6"/>
          <p:cNvSpPr txBox="1"/>
          <p:nvPr>
            <p:ph type="title"/>
          </p:nvPr>
        </p:nvSpPr>
        <p:spPr>
          <a:xfrm>
            <a:off x="1186408" y="736600"/>
            <a:ext cx="6340430" cy="202247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Century Gothic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20" name="Google Shape;220;p26"/>
          <p:cNvSpPr txBox="1"/>
          <p:nvPr>
            <p:ph idx="1" type="body"/>
          </p:nvPr>
        </p:nvSpPr>
        <p:spPr>
          <a:xfrm>
            <a:off x="1459459" y="2759075"/>
            <a:ext cx="5798414" cy="25663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800"/>
              <a:buNone/>
              <a:defRPr b="0" i="0" sz="1100" cap="small">
                <a:solidFill>
                  <a:srgbClr val="EE52A4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700"/>
              <a:buNone/>
              <a:defRPr sz="900"/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600"/>
              <a:buNone/>
              <a:defRPr sz="800"/>
            </a:lvl3pPr>
            <a:lvl4pPr indent="-228600" lvl="3" marL="1828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4pPr>
            <a:lvl5pPr indent="-2286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5pPr>
            <a:lvl6pPr indent="-228600" lvl="5" marL="2743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6pPr>
            <a:lvl7pPr indent="-228600" lvl="6" marL="3200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7pPr>
            <a:lvl8pPr indent="-228600" lvl="7" marL="3657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8pPr>
            <a:lvl9pPr indent="-228600" lvl="8" marL="411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9pPr>
          </a:lstStyle>
          <a:p/>
        </p:txBody>
      </p:sp>
      <p:sp>
        <p:nvSpPr>
          <p:cNvPr id="221" name="Google Shape;221;p26"/>
          <p:cNvSpPr txBox="1"/>
          <p:nvPr>
            <p:ph idx="2" type="body"/>
          </p:nvPr>
        </p:nvSpPr>
        <p:spPr>
          <a:xfrm>
            <a:off x="866215" y="3771899"/>
            <a:ext cx="6933673" cy="74839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800"/>
              <a:buNone/>
              <a:defRPr sz="1100"/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700"/>
              <a:buNone/>
              <a:defRPr sz="900"/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600"/>
              <a:buNone/>
              <a:defRPr sz="800"/>
            </a:lvl3pPr>
            <a:lvl4pPr indent="-228600" lvl="3" marL="1828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4pPr>
            <a:lvl5pPr indent="-2286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5pPr>
            <a:lvl6pPr indent="-228600" lvl="5" marL="2743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6pPr>
            <a:lvl7pPr indent="-228600" lvl="6" marL="3200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7pPr>
            <a:lvl8pPr indent="-228600" lvl="7" marL="3657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8pPr>
            <a:lvl9pPr indent="-228600" lvl="8" marL="411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9pPr>
          </a:lstStyle>
          <a:p/>
        </p:txBody>
      </p:sp>
      <p:sp>
        <p:nvSpPr>
          <p:cNvPr id="222" name="Google Shape;222;p26"/>
          <p:cNvSpPr txBox="1"/>
          <p:nvPr>
            <p:ph idx="10" type="dt"/>
          </p:nvPr>
        </p:nvSpPr>
        <p:spPr>
          <a:xfrm>
            <a:off x="7989828" y="4793878"/>
            <a:ext cx="742949" cy="228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23" name="Google Shape;223;p26"/>
          <p:cNvSpPr txBox="1"/>
          <p:nvPr>
            <p:ph idx="11" type="ftr"/>
          </p:nvPr>
        </p:nvSpPr>
        <p:spPr>
          <a:xfrm>
            <a:off x="420832" y="4793878"/>
            <a:ext cx="2894846" cy="22860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24" name="Google Shape;224;p26"/>
          <p:cNvSpPr/>
          <p:nvPr/>
        </p:nvSpPr>
        <p:spPr>
          <a:xfrm>
            <a:off x="7828359" y="0"/>
            <a:ext cx="514350" cy="8572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313"/>
              </a:srgbClr>
            </a:outerShdw>
          </a:effectLst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26"/>
          <p:cNvSpPr txBox="1"/>
          <p:nvPr>
            <p:ph idx="12" type="sldNum"/>
          </p:nvPr>
        </p:nvSpPr>
        <p:spPr>
          <a:xfrm>
            <a:off x="7764405" y="221797"/>
            <a:ext cx="628649" cy="575765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me Card" showMasterSp="0">
  <p:cSld name="Name Card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" name="Google Shape;227;p27"/>
          <p:cNvGrpSpPr/>
          <p:nvPr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228" name="Google Shape;228;p2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p2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9B6BF2">
                    <a:alpha val="10588"/>
                  </a:srgbClr>
                </a:gs>
                <a:gs pos="36000">
                  <a:srgbClr val="9B6BF2">
                    <a:alpha val="9411"/>
                  </a:srgbClr>
                </a:gs>
                <a:gs pos="75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2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9B6BF2">
                    <a:alpha val="7450"/>
                  </a:srgbClr>
                </a:gs>
                <a:gs pos="36000">
                  <a:srgbClr val="9B6BF2">
                    <a:alpha val="7450"/>
                  </a:srgbClr>
                </a:gs>
                <a:gs pos="72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2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66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2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9B6BF2">
                    <a:alpha val="6274"/>
                  </a:srgbClr>
                </a:gs>
                <a:gs pos="36000">
                  <a:srgbClr val="9B6BF2">
                    <a:alpha val="5490"/>
                  </a:srgbClr>
                </a:gs>
                <a:gs pos="69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27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73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27"/>
            <p:cNvSpPr/>
            <p:nvPr/>
          </p:nvSpPr>
          <p:spPr>
            <a:xfrm rot="-589932">
              <a:off x="8490951" y="4193583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27"/>
            <p:cNvSpPr/>
            <p:nvPr/>
          </p:nvSpPr>
          <p:spPr>
            <a:xfrm>
              <a:off x="455612" y="4241801"/>
              <a:ext cx="11277600" cy="2337161"/>
            </a:xfrm>
            <a:custGeom>
              <a:rect b="b" l="l" r="r" t="t"/>
              <a:pathLst>
                <a:path extrusionOk="0" h="8000" w="10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236" name="Google Shape;236;p27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237" name="Google Shape;237;p27"/>
          <p:cNvSpPr txBox="1"/>
          <p:nvPr>
            <p:ph type="title"/>
          </p:nvPr>
        </p:nvSpPr>
        <p:spPr>
          <a:xfrm>
            <a:off x="866215" y="1778000"/>
            <a:ext cx="6619245" cy="1366886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Century Gothic"/>
              <a:buNone/>
              <a:defRPr b="0" sz="3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38" name="Google Shape;238;p27"/>
          <p:cNvSpPr txBox="1"/>
          <p:nvPr>
            <p:ph idx="1" type="body"/>
          </p:nvPr>
        </p:nvSpPr>
        <p:spPr>
          <a:xfrm>
            <a:off x="866215" y="3768725"/>
            <a:ext cx="6619244" cy="64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sz="1500" cap="none">
                <a:solidFill>
                  <a:srgbClr val="EE52A4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  <a:defRPr sz="14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sz="12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800"/>
              <a:buNone/>
              <a:defRPr sz="11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800"/>
              <a:buNone/>
              <a:defRPr sz="11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800"/>
              <a:buNone/>
              <a:defRPr sz="11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800"/>
              <a:buNone/>
              <a:defRPr sz="11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800"/>
              <a:buNone/>
              <a:defRPr sz="11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800"/>
              <a:buNone/>
              <a:defRPr sz="11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39" name="Google Shape;239;p27"/>
          <p:cNvSpPr txBox="1"/>
          <p:nvPr>
            <p:ph idx="10" type="dt"/>
          </p:nvPr>
        </p:nvSpPr>
        <p:spPr>
          <a:xfrm>
            <a:off x="7989828" y="4793878"/>
            <a:ext cx="742949" cy="228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40" name="Google Shape;240;p27"/>
          <p:cNvSpPr txBox="1"/>
          <p:nvPr>
            <p:ph idx="11" type="ftr"/>
          </p:nvPr>
        </p:nvSpPr>
        <p:spPr>
          <a:xfrm>
            <a:off x="420832" y="4793878"/>
            <a:ext cx="2894846" cy="22860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41" name="Google Shape;241;p27"/>
          <p:cNvSpPr/>
          <p:nvPr/>
        </p:nvSpPr>
        <p:spPr>
          <a:xfrm>
            <a:off x="7828359" y="0"/>
            <a:ext cx="514350" cy="8572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313"/>
              </a:srgbClr>
            </a:outerShdw>
          </a:effectLst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27"/>
          <p:cNvSpPr txBox="1"/>
          <p:nvPr>
            <p:ph idx="12" type="sldNum"/>
          </p:nvPr>
        </p:nvSpPr>
        <p:spPr>
          <a:xfrm>
            <a:off x="7764405" y="221797"/>
            <a:ext cx="628649" cy="575765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umn">
  <p:cSld name="3 Column"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8"/>
          <p:cNvSpPr txBox="1"/>
          <p:nvPr>
            <p:ph type="title"/>
          </p:nvPr>
        </p:nvSpPr>
        <p:spPr>
          <a:xfrm>
            <a:off x="866215" y="730251"/>
            <a:ext cx="6619244" cy="53022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700"/>
              <a:buFont typeface="Century Gothic"/>
              <a:buNone/>
              <a:defRPr sz="2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45" name="Google Shape;245;p28"/>
          <p:cNvSpPr txBox="1"/>
          <p:nvPr>
            <p:ph idx="1" type="body"/>
          </p:nvPr>
        </p:nvSpPr>
        <p:spPr>
          <a:xfrm>
            <a:off x="866215" y="1952627"/>
            <a:ext cx="2356409" cy="432197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b="0" sz="1800">
                <a:solidFill>
                  <a:srgbClr val="EE52A4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4pPr>
            <a:lvl5pPr indent="-2286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5pPr>
            <a:lvl6pPr indent="-228600" lvl="5" marL="2743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6pPr>
            <a:lvl7pPr indent="-228600" lvl="6" marL="3200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7pPr>
            <a:lvl8pPr indent="-228600" lvl="7" marL="3657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8pPr>
            <a:lvl9pPr indent="-228600" lvl="8" marL="411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9pPr>
          </a:lstStyle>
          <a:p/>
        </p:txBody>
      </p:sp>
      <p:sp>
        <p:nvSpPr>
          <p:cNvPr id="246" name="Google Shape;246;p28"/>
          <p:cNvSpPr txBox="1"/>
          <p:nvPr>
            <p:ph idx="2" type="body"/>
          </p:nvPr>
        </p:nvSpPr>
        <p:spPr>
          <a:xfrm>
            <a:off x="866215" y="2384823"/>
            <a:ext cx="2356409" cy="21354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800"/>
              <a:buNone/>
              <a:defRPr sz="1100"/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700"/>
              <a:buNone/>
              <a:defRPr sz="900"/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600"/>
              <a:buNone/>
              <a:defRPr sz="800"/>
            </a:lvl3pPr>
            <a:lvl4pPr indent="-228600" lvl="3" marL="1828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4pPr>
            <a:lvl5pPr indent="-2286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5pPr>
            <a:lvl6pPr indent="-228600" lvl="5" marL="2743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6pPr>
            <a:lvl7pPr indent="-228600" lvl="6" marL="3200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7pPr>
            <a:lvl8pPr indent="-228600" lvl="7" marL="3657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8pPr>
            <a:lvl9pPr indent="-228600" lvl="8" marL="411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9pPr>
          </a:lstStyle>
          <a:p/>
        </p:txBody>
      </p:sp>
      <p:sp>
        <p:nvSpPr>
          <p:cNvPr id="247" name="Google Shape;247;p28"/>
          <p:cNvSpPr txBox="1"/>
          <p:nvPr>
            <p:ph idx="3" type="body"/>
          </p:nvPr>
        </p:nvSpPr>
        <p:spPr>
          <a:xfrm>
            <a:off x="3384541" y="1952625"/>
            <a:ext cx="2360257" cy="432197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b="0" sz="1800">
                <a:solidFill>
                  <a:srgbClr val="EE52A4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4pPr>
            <a:lvl5pPr indent="-2286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5pPr>
            <a:lvl6pPr indent="-228600" lvl="5" marL="2743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6pPr>
            <a:lvl7pPr indent="-228600" lvl="6" marL="3200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7pPr>
            <a:lvl8pPr indent="-228600" lvl="7" marL="3657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8pPr>
            <a:lvl9pPr indent="-228600" lvl="8" marL="411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9pPr>
          </a:lstStyle>
          <a:p/>
        </p:txBody>
      </p:sp>
      <p:sp>
        <p:nvSpPr>
          <p:cNvPr id="248" name="Google Shape;248;p28"/>
          <p:cNvSpPr txBox="1"/>
          <p:nvPr>
            <p:ph idx="4" type="body"/>
          </p:nvPr>
        </p:nvSpPr>
        <p:spPr>
          <a:xfrm>
            <a:off x="3384541" y="2384822"/>
            <a:ext cx="2360257" cy="21354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800"/>
              <a:buNone/>
              <a:defRPr sz="1100"/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700"/>
              <a:buNone/>
              <a:defRPr sz="900"/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600"/>
              <a:buNone/>
              <a:defRPr sz="800"/>
            </a:lvl3pPr>
            <a:lvl4pPr indent="-228600" lvl="3" marL="1828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4pPr>
            <a:lvl5pPr indent="-2286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5pPr>
            <a:lvl6pPr indent="-228600" lvl="5" marL="2743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6pPr>
            <a:lvl7pPr indent="-228600" lvl="6" marL="3200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7pPr>
            <a:lvl8pPr indent="-228600" lvl="7" marL="3657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8pPr>
            <a:lvl9pPr indent="-228600" lvl="8" marL="411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9pPr>
          </a:lstStyle>
          <a:p/>
        </p:txBody>
      </p:sp>
      <p:sp>
        <p:nvSpPr>
          <p:cNvPr id="249" name="Google Shape;249;p28"/>
          <p:cNvSpPr txBox="1"/>
          <p:nvPr>
            <p:ph idx="5" type="body"/>
          </p:nvPr>
        </p:nvSpPr>
        <p:spPr>
          <a:xfrm>
            <a:off x="5916101" y="1952626"/>
            <a:ext cx="2359298" cy="432197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b="0" sz="1800">
                <a:solidFill>
                  <a:srgbClr val="EE52A4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4pPr>
            <a:lvl5pPr indent="-2286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5pPr>
            <a:lvl6pPr indent="-228600" lvl="5" marL="2743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6pPr>
            <a:lvl7pPr indent="-228600" lvl="6" marL="3200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7pPr>
            <a:lvl8pPr indent="-228600" lvl="7" marL="3657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8pPr>
            <a:lvl9pPr indent="-228600" lvl="8" marL="411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9pPr>
          </a:lstStyle>
          <a:p/>
        </p:txBody>
      </p:sp>
      <p:sp>
        <p:nvSpPr>
          <p:cNvPr id="250" name="Google Shape;250;p28"/>
          <p:cNvSpPr txBox="1"/>
          <p:nvPr>
            <p:ph idx="6" type="body"/>
          </p:nvPr>
        </p:nvSpPr>
        <p:spPr>
          <a:xfrm>
            <a:off x="5916247" y="2384821"/>
            <a:ext cx="2359152" cy="21354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800"/>
              <a:buNone/>
              <a:defRPr sz="1100"/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700"/>
              <a:buNone/>
              <a:defRPr sz="900"/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600"/>
              <a:buNone/>
              <a:defRPr sz="800"/>
            </a:lvl3pPr>
            <a:lvl4pPr indent="-228600" lvl="3" marL="1828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4pPr>
            <a:lvl5pPr indent="-2286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5pPr>
            <a:lvl6pPr indent="-228600" lvl="5" marL="2743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6pPr>
            <a:lvl7pPr indent="-228600" lvl="6" marL="3200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7pPr>
            <a:lvl8pPr indent="-228600" lvl="7" marL="3657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8pPr>
            <a:lvl9pPr indent="-228600" lvl="8" marL="411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9pPr>
          </a:lstStyle>
          <a:p/>
        </p:txBody>
      </p:sp>
      <p:cxnSp>
        <p:nvCxnSpPr>
          <p:cNvPr id="251" name="Google Shape;251;p28"/>
          <p:cNvCxnSpPr/>
          <p:nvPr/>
        </p:nvCxnSpPr>
        <p:spPr>
          <a:xfrm>
            <a:off x="3302978" y="1927225"/>
            <a:ext cx="0" cy="2619374"/>
          </a:xfrm>
          <a:prstGeom prst="straightConnector1">
            <a:avLst/>
          </a:prstGeom>
          <a:noFill/>
          <a:ln cap="flat" cmpd="sng" w="12700">
            <a:solidFill>
              <a:schemeClr val="accent1">
                <a:alpha val="40000"/>
              </a:schemeClr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2" name="Google Shape;252;p28"/>
          <p:cNvCxnSpPr/>
          <p:nvPr/>
        </p:nvCxnSpPr>
        <p:spPr>
          <a:xfrm>
            <a:off x="5829301" y="1927225"/>
            <a:ext cx="0" cy="2619374"/>
          </a:xfrm>
          <a:prstGeom prst="straightConnector1">
            <a:avLst/>
          </a:prstGeom>
          <a:noFill/>
          <a:ln cap="flat" cmpd="sng" w="12700">
            <a:solidFill>
              <a:schemeClr val="accent1">
                <a:alpha val="40000"/>
              </a:schemeClr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3" name="Google Shape;253;p28"/>
          <p:cNvSpPr txBox="1"/>
          <p:nvPr>
            <p:ph idx="10" type="dt"/>
          </p:nvPr>
        </p:nvSpPr>
        <p:spPr>
          <a:xfrm>
            <a:off x="7989828" y="4793878"/>
            <a:ext cx="742949" cy="228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54" name="Google Shape;254;p28"/>
          <p:cNvSpPr txBox="1"/>
          <p:nvPr>
            <p:ph idx="11" type="ftr"/>
          </p:nvPr>
        </p:nvSpPr>
        <p:spPr>
          <a:xfrm>
            <a:off x="420832" y="4793878"/>
            <a:ext cx="2894846" cy="22860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55" name="Google Shape;255;p28"/>
          <p:cNvSpPr txBox="1"/>
          <p:nvPr>
            <p:ph idx="12" type="sldNum"/>
          </p:nvPr>
        </p:nvSpPr>
        <p:spPr>
          <a:xfrm>
            <a:off x="7764405" y="221797"/>
            <a:ext cx="628649" cy="575765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Picture Column">
  <p:cSld name="3 Picture Column"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9"/>
          <p:cNvSpPr txBox="1"/>
          <p:nvPr>
            <p:ph type="title"/>
          </p:nvPr>
        </p:nvSpPr>
        <p:spPr>
          <a:xfrm>
            <a:off x="866215" y="730251"/>
            <a:ext cx="6619244" cy="53022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700"/>
              <a:buFont typeface="Century Gothic"/>
              <a:buNone/>
              <a:defRPr sz="2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58" name="Google Shape;258;p29"/>
          <p:cNvSpPr txBox="1"/>
          <p:nvPr>
            <p:ph idx="1" type="body"/>
          </p:nvPr>
        </p:nvSpPr>
        <p:spPr>
          <a:xfrm>
            <a:off x="866215" y="3399633"/>
            <a:ext cx="2287829" cy="432196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b="0" sz="1800">
                <a:solidFill>
                  <a:srgbClr val="EE52A4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4pPr>
            <a:lvl5pPr indent="-2286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5pPr>
            <a:lvl6pPr indent="-228600" lvl="5" marL="2743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6pPr>
            <a:lvl7pPr indent="-228600" lvl="6" marL="3200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7pPr>
            <a:lvl8pPr indent="-228600" lvl="7" marL="3657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8pPr>
            <a:lvl9pPr indent="-228600" lvl="8" marL="411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9pPr>
          </a:lstStyle>
          <a:p/>
        </p:txBody>
      </p:sp>
      <p:sp>
        <p:nvSpPr>
          <p:cNvPr id="259" name="Google Shape;259;p29"/>
          <p:cNvSpPr/>
          <p:nvPr>
            <p:ph idx="2" type="pic"/>
          </p:nvPr>
        </p:nvSpPr>
        <p:spPr>
          <a:xfrm>
            <a:off x="1000915" y="1952625"/>
            <a:ext cx="2018432" cy="1193633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352"/>
              </a:srgbClr>
            </a:outerShdw>
          </a:effectLst>
        </p:spPr>
      </p:sp>
      <p:sp>
        <p:nvSpPr>
          <p:cNvPr id="260" name="Google Shape;260;p29"/>
          <p:cNvSpPr txBox="1"/>
          <p:nvPr>
            <p:ph idx="3" type="body"/>
          </p:nvPr>
        </p:nvSpPr>
        <p:spPr>
          <a:xfrm>
            <a:off x="866215" y="3831830"/>
            <a:ext cx="2287829" cy="68846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800"/>
              <a:buNone/>
              <a:defRPr sz="1100"/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700"/>
              <a:buNone/>
              <a:defRPr sz="900"/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600"/>
              <a:buNone/>
              <a:defRPr sz="800"/>
            </a:lvl3pPr>
            <a:lvl4pPr indent="-228600" lvl="3" marL="1828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4pPr>
            <a:lvl5pPr indent="-2286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5pPr>
            <a:lvl6pPr indent="-228600" lvl="5" marL="2743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6pPr>
            <a:lvl7pPr indent="-228600" lvl="6" marL="3200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7pPr>
            <a:lvl8pPr indent="-228600" lvl="7" marL="3657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8pPr>
            <a:lvl9pPr indent="-228600" lvl="8" marL="411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9pPr>
          </a:lstStyle>
          <a:p/>
        </p:txBody>
      </p:sp>
      <p:sp>
        <p:nvSpPr>
          <p:cNvPr id="261" name="Google Shape;261;p29"/>
          <p:cNvSpPr txBox="1"/>
          <p:nvPr>
            <p:ph idx="4" type="body"/>
          </p:nvPr>
        </p:nvSpPr>
        <p:spPr>
          <a:xfrm>
            <a:off x="3426649" y="3399633"/>
            <a:ext cx="2287829" cy="432197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b="0" sz="1800">
                <a:solidFill>
                  <a:srgbClr val="EE52A4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4pPr>
            <a:lvl5pPr indent="-2286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5pPr>
            <a:lvl6pPr indent="-228600" lvl="5" marL="2743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6pPr>
            <a:lvl7pPr indent="-228600" lvl="6" marL="3200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7pPr>
            <a:lvl8pPr indent="-228600" lvl="7" marL="3657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8pPr>
            <a:lvl9pPr indent="-228600" lvl="8" marL="411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9pPr>
          </a:lstStyle>
          <a:p/>
        </p:txBody>
      </p:sp>
      <p:sp>
        <p:nvSpPr>
          <p:cNvPr id="262" name="Google Shape;262;p29"/>
          <p:cNvSpPr/>
          <p:nvPr>
            <p:ph idx="5" type="pic"/>
          </p:nvPr>
        </p:nvSpPr>
        <p:spPr>
          <a:xfrm>
            <a:off x="3561346" y="1952625"/>
            <a:ext cx="2018432" cy="1193633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352"/>
              </a:srgbClr>
            </a:outerShdw>
          </a:effectLst>
        </p:spPr>
      </p:sp>
      <p:sp>
        <p:nvSpPr>
          <p:cNvPr id="263" name="Google Shape;263;p29"/>
          <p:cNvSpPr txBox="1"/>
          <p:nvPr>
            <p:ph idx="6" type="body"/>
          </p:nvPr>
        </p:nvSpPr>
        <p:spPr>
          <a:xfrm>
            <a:off x="3427629" y="3831829"/>
            <a:ext cx="2287829" cy="68846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800"/>
              <a:buNone/>
              <a:defRPr sz="1100"/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700"/>
              <a:buNone/>
              <a:defRPr sz="900"/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600"/>
              <a:buNone/>
              <a:defRPr sz="800"/>
            </a:lvl3pPr>
            <a:lvl4pPr indent="-228600" lvl="3" marL="1828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4pPr>
            <a:lvl5pPr indent="-2286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5pPr>
            <a:lvl6pPr indent="-228600" lvl="5" marL="2743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6pPr>
            <a:lvl7pPr indent="-228600" lvl="6" marL="3200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7pPr>
            <a:lvl8pPr indent="-228600" lvl="7" marL="3657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8pPr>
            <a:lvl9pPr indent="-228600" lvl="8" marL="411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9pPr>
          </a:lstStyle>
          <a:p/>
        </p:txBody>
      </p:sp>
      <p:sp>
        <p:nvSpPr>
          <p:cNvPr id="264" name="Google Shape;264;p29"/>
          <p:cNvSpPr txBox="1"/>
          <p:nvPr>
            <p:ph idx="7" type="body"/>
          </p:nvPr>
        </p:nvSpPr>
        <p:spPr>
          <a:xfrm>
            <a:off x="5987081" y="3399634"/>
            <a:ext cx="2288321" cy="432196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b="0" sz="1800">
                <a:solidFill>
                  <a:srgbClr val="EE52A4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4pPr>
            <a:lvl5pPr indent="-2286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5pPr>
            <a:lvl6pPr indent="-228600" lvl="5" marL="2743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6pPr>
            <a:lvl7pPr indent="-228600" lvl="6" marL="3200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7pPr>
            <a:lvl8pPr indent="-228600" lvl="7" marL="3657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8pPr>
            <a:lvl9pPr indent="-228600" lvl="8" marL="411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9pPr>
          </a:lstStyle>
          <a:p/>
        </p:txBody>
      </p:sp>
      <p:sp>
        <p:nvSpPr>
          <p:cNvPr id="265" name="Google Shape;265;p29"/>
          <p:cNvSpPr/>
          <p:nvPr>
            <p:ph idx="8" type="pic"/>
          </p:nvPr>
        </p:nvSpPr>
        <p:spPr>
          <a:xfrm>
            <a:off x="6122273" y="1952625"/>
            <a:ext cx="2018432" cy="1193633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352"/>
              </a:srgbClr>
            </a:outerShdw>
          </a:effectLst>
        </p:spPr>
      </p:sp>
      <p:sp>
        <p:nvSpPr>
          <p:cNvPr id="266" name="Google Shape;266;p29"/>
          <p:cNvSpPr txBox="1"/>
          <p:nvPr>
            <p:ph idx="9" type="body"/>
          </p:nvPr>
        </p:nvSpPr>
        <p:spPr>
          <a:xfrm>
            <a:off x="5987081" y="3831828"/>
            <a:ext cx="2288322" cy="68846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800"/>
              <a:buNone/>
              <a:defRPr sz="1100"/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700"/>
              <a:buNone/>
              <a:defRPr sz="900"/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600"/>
              <a:buNone/>
              <a:defRPr sz="800"/>
            </a:lvl3pPr>
            <a:lvl4pPr indent="-228600" lvl="3" marL="1828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4pPr>
            <a:lvl5pPr indent="-2286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5pPr>
            <a:lvl6pPr indent="-228600" lvl="5" marL="2743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6pPr>
            <a:lvl7pPr indent="-228600" lvl="6" marL="3200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7pPr>
            <a:lvl8pPr indent="-228600" lvl="7" marL="3657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8pPr>
            <a:lvl9pPr indent="-228600" lvl="8" marL="411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9pPr>
          </a:lstStyle>
          <a:p/>
        </p:txBody>
      </p:sp>
      <p:cxnSp>
        <p:nvCxnSpPr>
          <p:cNvPr id="267" name="Google Shape;267;p29"/>
          <p:cNvCxnSpPr/>
          <p:nvPr/>
        </p:nvCxnSpPr>
        <p:spPr>
          <a:xfrm>
            <a:off x="3304373" y="1927225"/>
            <a:ext cx="0" cy="2619374"/>
          </a:xfrm>
          <a:prstGeom prst="straightConnector1">
            <a:avLst/>
          </a:prstGeom>
          <a:noFill/>
          <a:ln cap="flat" cmpd="sng" w="12700">
            <a:solidFill>
              <a:schemeClr val="accent1">
                <a:alpha val="40000"/>
              </a:schemeClr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8" name="Google Shape;268;p29"/>
          <p:cNvCxnSpPr/>
          <p:nvPr/>
        </p:nvCxnSpPr>
        <p:spPr>
          <a:xfrm>
            <a:off x="5848352" y="1927225"/>
            <a:ext cx="0" cy="2619374"/>
          </a:xfrm>
          <a:prstGeom prst="straightConnector1">
            <a:avLst/>
          </a:prstGeom>
          <a:noFill/>
          <a:ln cap="flat" cmpd="sng" w="12700">
            <a:solidFill>
              <a:schemeClr val="accent1">
                <a:alpha val="40000"/>
              </a:schemeClr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69" name="Google Shape;269;p29"/>
          <p:cNvSpPr txBox="1"/>
          <p:nvPr>
            <p:ph idx="10" type="dt"/>
          </p:nvPr>
        </p:nvSpPr>
        <p:spPr>
          <a:xfrm>
            <a:off x="7989828" y="4793878"/>
            <a:ext cx="742949" cy="228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70" name="Google Shape;270;p29"/>
          <p:cNvSpPr txBox="1"/>
          <p:nvPr>
            <p:ph idx="11" type="ftr"/>
          </p:nvPr>
        </p:nvSpPr>
        <p:spPr>
          <a:xfrm>
            <a:off x="420833" y="4793878"/>
            <a:ext cx="2733212" cy="22860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71" name="Google Shape;271;p29"/>
          <p:cNvSpPr txBox="1"/>
          <p:nvPr>
            <p:ph idx="12" type="sldNum"/>
          </p:nvPr>
        </p:nvSpPr>
        <p:spPr>
          <a:xfrm>
            <a:off x="7764405" y="221797"/>
            <a:ext cx="628649" cy="575765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0"/>
          <p:cNvSpPr txBox="1"/>
          <p:nvPr>
            <p:ph type="title"/>
          </p:nvPr>
        </p:nvSpPr>
        <p:spPr>
          <a:xfrm>
            <a:off x="866215" y="730251"/>
            <a:ext cx="6619244" cy="53022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74" name="Google Shape;274;p30"/>
          <p:cNvSpPr txBox="1"/>
          <p:nvPr>
            <p:ph idx="1" type="body"/>
          </p:nvPr>
        </p:nvSpPr>
        <p:spPr>
          <a:xfrm rot="5400000">
            <a:off x="2894725" y="-75884"/>
            <a:ext cx="2562225" cy="661924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1pPr>
            <a:lvl2pPr indent="-29845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2pPr>
            <a:lvl3pPr indent="-29845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3pPr>
            <a:lvl4pPr indent="-298450" lvl="3" marL="1828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4pPr>
            <a:lvl5pPr indent="-29845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5pPr>
            <a:lvl6pPr indent="-298450" lvl="5" marL="2743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6pPr>
            <a:lvl7pPr indent="-298450" lvl="6" marL="3200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7pPr>
            <a:lvl8pPr indent="-298450" lvl="7" marL="3657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8pPr>
            <a:lvl9pPr indent="-298450" lvl="8" marL="411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9pPr>
          </a:lstStyle>
          <a:p/>
        </p:txBody>
      </p:sp>
      <p:sp>
        <p:nvSpPr>
          <p:cNvPr id="275" name="Google Shape;275;p30"/>
          <p:cNvSpPr txBox="1"/>
          <p:nvPr>
            <p:ph idx="10" type="dt"/>
          </p:nvPr>
        </p:nvSpPr>
        <p:spPr>
          <a:xfrm>
            <a:off x="8021579" y="4793878"/>
            <a:ext cx="742949" cy="228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76" name="Google Shape;276;p30"/>
          <p:cNvSpPr txBox="1"/>
          <p:nvPr>
            <p:ph idx="11" type="ftr"/>
          </p:nvPr>
        </p:nvSpPr>
        <p:spPr>
          <a:xfrm>
            <a:off x="420832" y="4793878"/>
            <a:ext cx="2894846" cy="22860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77" name="Google Shape;277;p30"/>
          <p:cNvSpPr txBox="1"/>
          <p:nvPr>
            <p:ph idx="12" type="sldNum"/>
          </p:nvPr>
        </p:nvSpPr>
        <p:spPr>
          <a:xfrm>
            <a:off x="7764405" y="221797"/>
            <a:ext cx="628649" cy="575765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showMasterSp="0" type="vertTitleAndTx">
  <p:cSld name="VERTICAL_TITLE_AND_VERTICAL_TEX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9" name="Google Shape;279;p31"/>
          <p:cNvGrpSpPr/>
          <p:nvPr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280" name="Google Shape;280;p3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p3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9B6BF2">
                    <a:alpha val="10588"/>
                  </a:srgbClr>
                </a:gs>
                <a:gs pos="36000">
                  <a:srgbClr val="9B6BF2">
                    <a:alpha val="9411"/>
                  </a:srgbClr>
                </a:gs>
                <a:gs pos="75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p3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9B6BF2">
                    <a:alpha val="7450"/>
                  </a:srgbClr>
                </a:gs>
                <a:gs pos="36000">
                  <a:srgbClr val="9B6BF2">
                    <a:alpha val="7450"/>
                  </a:srgbClr>
                </a:gs>
                <a:gs pos="72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p3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66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p3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9B6BF2">
                    <a:alpha val="6274"/>
                  </a:srgbClr>
                </a:gs>
                <a:gs pos="36000">
                  <a:srgbClr val="9B6BF2">
                    <a:alpha val="5490"/>
                  </a:srgbClr>
                </a:gs>
                <a:gs pos="69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p3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73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31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31"/>
            <p:cNvSpPr/>
            <p:nvPr/>
          </p:nvSpPr>
          <p:spPr>
            <a:xfrm rot="5101749">
              <a:off x="6294738" y="4577737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31"/>
            <p:cNvSpPr/>
            <p:nvPr/>
          </p:nvSpPr>
          <p:spPr>
            <a:xfrm rot="5400000">
              <a:off x="4449232" y="2801721"/>
              <a:ext cx="6053670" cy="1254558"/>
            </a:xfrm>
            <a:custGeom>
              <a:rect b="b" l="l" r="r" t="t"/>
              <a:pathLst>
                <a:path extrusionOk="0" h="8000" w="10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289" name="Google Shape;289;p31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290" name="Google Shape;290;p31"/>
          <p:cNvSpPr txBox="1"/>
          <p:nvPr>
            <p:ph type="title"/>
          </p:nvPr>
        </p:nvSpPr>
        <p:spPr>
          <a:xfrm rot="5400000">
            <a:off x="5186942" y="2210835"/>
            <a:ext cx="3561443" cy="1057474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91" name="Google Shape;291;p31"/>
          <p:cNvSpPr txBox="1"/>
          <p:nvPr>
            <p:ph idx="1" type="body"/>
          </p:nvPr>
        </p:nvSpPr>
        <p:spPr>
          <a:xfrm rot="5400000">
            <a:off x="1431504" y="393562"/>
            <a:ext cx="3561443" cy="469201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1pPr>
            <a:lvl2pPr indent="-29845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2pPr>
            <a:lvl3pPr indent="-29845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3pPr>
            <a:lvl4pPr indent="-298450" lvl="3" marL="1828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4pPr>
            <a:lvl5pPr indent="-29845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5pPr>
            <a:lvl6pPr indent="-298450" lvl="5" marL="2743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6pPr>
            <a:lvl7pPr indent="-298450" lvl="6" marL="3200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7pPr>
            <a:lvl8pPr indent="-298450" lvl="7" marL="3657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8pPr>
            <a:lvl9pPr indent="-298450" lvl="8" marL="41148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9pPr>
          </a:lstStyle>
          <a:p/>
        </p:txBody>
      </p:sp>
      <p:sp>
        <p:nvSpPr>
          <p:cNvPr id="292" name="Google Shape;292;p31"/>
          <p:cNvSpPr txBox="1"/>
          <p:nvPr>
            <p:ph idx="10" type="dt"/>
          </p:nvPr>
        </p:nvSpPr>
        <p:spPr>
          <a:xfrm>
            <a:off x="7989828" y="4793878"/>
            <a:ext cx="744101" cy="228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93" name="Google Shape;293;p31"/>
          <p:cNvSpPr txBox="1"/>
          <p:nvPr>
            <p:ph idx="11" type="ftr"/>
          </p:nvPr>
        </p:nvSpPr>
        <p:spPr>
          <a:xfrm>
            <a:off x="420832" y="4793878"/>
            <a:ext cx="2894846" cy="22860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94" name="Google Shape;294;p31"/>
          <p:cNvSpPr/>
          <p:nvPr/>
        </p:nvSpPr>
        <p:spPr>
          <a:xfrm>
            <a:off x="7828359" y="0"/>
            <a:ext cx="514350" cy="8572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313"/>
              </a:srgbClr>
            </a:outerShdw>
          </a:effectLst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31"/>
          <p:cNvSpPr txBox="1"/>
          <p:nvPr>
            <p:ph idx="12" type="sldNum"/>
          </p:nvPr>
        </p:nvSpPr>
        <p:spPr>
          <a:xfrm>
            <a:off x="7764405" y="221797"/>
            <a:ext cx="628649" cy="575765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theme" Target="../theme/theme3.xml"/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1.jpg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29.xml"/><Relationship Id="rId6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28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14"/>
          <p:cNvGrpSpPr/>
          <p:nvPr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58" name="Google Shape;58;p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59;p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9B6BF2">
                    <a:alpha val="10588"/>
                  </a:srgbClr>
                </a:gs>
                <a:gs pos="36000">
                  <a:srgbClr val="9B6BF2">
                    <a:alpha val="9411"/>
                  </a:srgbClr>
                </a:gs>
                <a:gs pos="75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9B6BF2">
                    <a:alpha val="7450"/>
                  </a:srgbClr>
                </a:gs>
                <a:gs pos="36000">
                  <a:srgbClr val="9B6BF2">
                    <a:alpha val="7450"/>
                  </a:srgbClr>
                </a:gs>
                <a:gs pos="72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Google Shape;61;p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66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Google Shape;62;p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9B6BF2">
                    <a:alpha val="6274"/>
                  </a:srgbClr>
                </a:gs>
                <a:gs pos="36000">
                  <a:srgbClr val="9B6BF2">
                    <a:alpha val="5490"/>
                  </a:srgbClr>
                </a:gs>
                <a:gs pos="69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63;p1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9B6BF2">
                    <a:alpha val="13333"/>
                  </a:srgbClr>
                </a:gs>
                <a:gs pos="36000">
                  <a:srgbClr val="9B6BF2">
                    <a:alpha val="6274"/>
                  </a:srgbClr>
                </a:gs>
                <a:gs pos="73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14"/>
            <p:cNvSpPr/>
            <p:nvPr/>
          </p:nvSpPr>
          <p:spPr>
            <a:xfrm rot="-589932">
              <a:off x="8490951" y="1797517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14"/>
            <p:cNvSpPr/>
            <p:nvPr/>
          </p:nvSpPr>
          <p:spPr>
            <a:xfrm>
              <a:off x="459506" y="1866405"/>
              <a:ext cx="11277600" cy="4533900"/>
            </a:xfrm>
            <a:custGeom>
              <a:rect b="b" l="l" r="r" t="t"/>
              <a:pathLst>
                <a:path extrusionOk="0" h="2856" w="7104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66" name="Google Shape;66;p14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67" name="Google Shape;67;p14"/>
          <p:cNvSpPr txBox="1"/>
          <p:nvPr>
            <p:ph type="title"/>
          </p:nvPr>
        </p:nvSpPr>
        <p:spPr>
          <a:xfrm>
            <a:off x="866215" y="730251"/>
            <a:ext cx="6571060" cy="53022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700"/>
              <a:buFont typeface="Century Gothic"/>
              <a:buNone/>
              <a:defRPr b="0" i="0" sz="27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8" name="Google Shape;68;p14"/>
          <p:cNvSpPr txBox="1"/>
          <p:nvPr>
            <p:ph idx="1" type="body"/>
          </p:nvPr>
        </p:nvSpPr>
        <p:spPr>
          <a:xfrm>
            <a:off x="866215" y="1952625"/>
            <a:ext cx="6571060" cy="25622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Noto Sans Symbols"/>
              <a:buChar char="►"/>
              <a:defRPr b="0" i="0" sz="14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92100" lvl="1" marL="9144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79400" lvl="2" marL="13716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►"/>
              <a:defRPr b="0" i="0" sz="11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73050" lvl="3" marL="18288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700"/>
              <a:buFont typeface="Noto Sans Symbols"/>
              <a:buChar char="►"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73050" lvl="4" marL="22860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700"/>
              <a:buFont typeface="Noto Sans Symbols"/>
              <a:buChar char="►"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73050" lvl="5" marL="27432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700"/>
              <a:buFont typeface="Noto Sans Symbols"/>
              <a:buChar char="►"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73050" lvl="6" marL="32004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700"/>
              <a:buFont typeface="Noto Sans Symbols"/>
              <a:buChar char="►"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73050" lvl="7" marL="36576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700"/>
              <a:buFont typeface="Noto Sans Symbols"/>
              <a:buChar char="►"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73050" lvl="8" marL="41148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700"/>
              <a:buFont typeface="Noto Sans Symbols"/>
              <a:buChar char="►"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69" name="Google Shape;69;p14"/>
          <p:cNvSpPr txBox="1"/>
          <p:nvPr>
            <p:ph idx="10" type="dt"/>
          </p:nvPr>
        </p:nvSpPr>
        <p:spPr>
          <a:xfrm>
            <a:off x="7989828" y="4793878"/>
            <a:ext cx="742949" cy="228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800" u="none" cap="none" strike="noStrike">
                <a:solidFill>
                  <a:schemeClr val="accen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70" name="Google Shape;70;p14"/>
          <p:cNvSpPr txBox="1"/>
          <p:nvPr>
            <p:ph idx="11" type="ftr"/>
          </p:nvPr>
        </p:nvSpPr>
        <p:spPr>
          <a:xfrm>
            <a:off x="420832" y="4793878"/>
            <a:ext cx="2894846" cy="22860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800" u="none" cap="none" strike="noStrike">
                <a:solidFill>
                  <a:schemeClr val="accen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71" name="Google Shape;71;p14"/>
          <p:cNvSpPr/>
          <p:nvPr/>
        </p:nvSpPr>
        <p:spPr>
          <a:xfrm>
            <a:off x="7828359" y="0"/>
            <a:ext cx="514350" cy="8572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313"/>
              </a:srgbClr>
            </a:outerShdw>
          </a:effectLst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4"/>
          <p:cNvSpPr txBox="1"/>
          <p:nvPr>
            <p:ph idx="12" type="sldNum"/>
          </p:nvPr>
        </p:nvSpPr>
        <p:spPr>
          <a:xfrm>
            <a:off x="7764405" y="221797"/>
            <a:ext cx="628649" cy="575765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  <p:sldLayoutId id="2147483676" r:id="rId19"/>
  </p:sldLayoutIdLst>
  <p:transition spd="med">
    <p:push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6" Type="http://schemas.openxmlformats.org/officeDocument/2006/relationships/image" Target="../media/image7.png"/><Relationship Id="rId7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8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doi.org/10.1086/375638" TargetMode="External"/><Relationship Id="rId4" Type="http://schemas.openxmlformats.org/officeDocument/2006/relationships/image" Target="../media/image41.png"/><Relationship Id="rId5" Type="http://schemas.openxmlformats.org/officeDocument/2006/relationships/image" Target="../media/image3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2.png"/><Relationship Id="rId4" Type="http://schemas.openxmlformats.org/officeDocument/2006/relationships/image" Target="../media/image63.png"/><Relationship Id="rId5" Type="http://schemas.openxmlformats.org/officeDocument/2006/relationships/image" Target="../media/image48.png"/><Relationship Id="rId6" Type="http://schemas.openxmlformats.org/officeDocument/2006/relationships/image" Target="../media/image40.png"/></Relationships>
</file>

<file path=ppt/slides/_rels/slide15.xml.rels><?xml version="1.0" encoding="UTF-8" standalone="yes"?><Relationships xmlns="http://schemas.openxmlformats.org/package/2006/relationships"><Relationship Id="rId11" Type="http://schemas.openxmlformats.org/officeDocument/2006/relationships/image" Target="../media/image45.png"/><Relationship Id="rId10" Type="http://schemas.openxmlformats.org/officeDocument/2006/relationships/image" Target="../media/image51.png"/><Relationship Id="rId12" Type="http://schemas.openxmlformats.org/officeDocument/2006/relationships/image" Target="../media/image65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2.png"/><Relationship Id="rId4" Type="http://schemas.openxmlformats.org/officeDocument/2006/relationships/image" Target="../media/image57.png"/><Relationship Id="rId9" Type="http://schemas.openxmlformats.org/officeDocument/2006/relationships/image" Target="../media/image56.png"/><Relationship Id="rId5" Type="http://schemas.openxmlformats.org/officeDocument/2006/relationships/image" Target="../media/image46.png"/><Relationship Id="rId6" Type="http://schemas.openxmlformats.org/officeDocument/2006/relationships/image" Target="../media/image43.png"/><Relationship Id="rId7" Type="http://schemas.openxmlformats.org/officeDocument/2006/relationships/image" Target="../media/image44.png"/><Relationship Id="rId8" Type="http://schemas.openxmlformats.org/officeDocument/2006/relationships/image" Target="../media/image4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2.png"/><Relationship Id="rId4" Type="http://schemas.openxmlformats.org/officeDocument/2006/relationships/image" Target="../media/image5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0.jpg"/><Relationship Id="rId4" Type="http://schemas.openxmlformats.org/officeDocument/2006/relationships/image" Target="../media/image22.png"/><Relationship Id="rId5" Type="http://schemas.openxmlformats.org/officeDocument/2006/relationships/hyperlink" Target="https://iopscience.iop.org/article/10.1088/1742-6596/2012/1/012119/pdf" TargetMode="External"/><Relationship Id="rId6" Type="http://schemas.openxmlformats.org/officeDocument/2006/relationships/hyperlink" Target="http://drive.google.com/file/d/1oAM_Zl0MamrOvrbXmdR-BtV-BnZ8KXk9/view" TargetMode="External"/><Relationship Id="rId7" Type="http://schemas.openxmlformats.org/officeDocument/2006/relationships/image" Target="../media/image1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0.jpg"/><Relationship Id="rId4" Type="http://schemas.openxmlformats.org/officeDocument/2006/relationships/image" Target="../media/image6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8.png"/><Relationship Id="rId4" Type="http://schemas.openxmlformats.org/officeDocument/2006/relationships/image" Target="../media/image14.png"/><Relationship Id="rId5" Type="http://schemas.openxmlformats.org/officeDocument/2006/relationships/image" Target="../media/image23.png"/><Relationship Id="rId6" Type="http://schemas.openxmlformats.org/officeDocument/2006/relationships/image" Target="../media/image21.png"/><Relationship Id="rId7" Type="http://schemas.openxmlformats.org/officeDocument/2006/relationships/image" Target="../media/image33.png"/><Relationship Id="rId8" Type="http://schemas.openxmlformats.org/officeDocument/2006/relationships/image" Target="../media/image18.png"/></Relationships>
</file>

<file path=ppt/slides/_rels/slide5.xml.rels><?xml version="1.0" encoding="UTF-8" standalone="yes"?><Relationships xmlns="http://schemas.openxmlformats.org/package/2006/relationships"><Relationship Id="rId11" Type="http://schemas.openxmlformats.org/officeDocument/2006/relationships/image" Target="../media/image15.png"/><Relationship Id="rId10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4.png"/><Relationship Id="rId4" Type="http://schemas.openxmlformats.org/officeDocument/2006/relationships/image" Target="../media/image17.png"/><Relationship Id="rId9" Type="http://schemas.openxmlformats.org/officeDocument/2006/relationships/image" Target="../media/image8.png"/><Relationship Id="rId5" Type="http://schemas.openxmlformats.org/officeDocument/2006/relationships/image" Target="../media/image13.png"/><Relationship Id="rId6" Type="http://schemas.openxmlformats.org/officeDocument/2006/relationships/image" Target="../media/image16.png"/><Relationship Id="rId7" Type="http://schemas.openxmlformats.org/officeDocument/2006/relationships/hyperlink" Target="https://arxiv.org/abs/0811.0003" TargetMode="External"/><Relationship Id="rId8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1" Type="http://schemas.openxmlformats.org/officeDocument/2006/relationships/image" Target="../media/image25.png"/><Relationship Id="rId10" Type="http://schemas.openxmlformats.org/officeDocument/2006/relationships/image" Target="../media/image36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openxmlformats.org/officeDocument/2006/relationships/image" Target="../media/image26.png"/><Relationship Id="rId5" Type="http://schemas.openxmlformats.org/officeDocument/2006/relationships/image" Target="../media/image39.png"/><Relationship Id="rId6" Type="http://schemas.openxmlformats.org/officeDocument/2006/relationships/image" Target="../media/image54.png"/><Relationship Id="rId7" Type="http://schemas.openxmlformats.org/officeDocument/2006/relationships/image" Target="../media/image20.png"/><Relationship Id="rId8" Type="http://schemas.openxmlformats.org/officeDocument/2006/relationships/image" Target="../media/image3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7.png"/><Relationship Id="rId4" Type="http://schemas.openxmlformats.org/officeDocument/2006/relationships/image" Target="../media/image31.png"/><Relationship Id="rId5" Type="http://schemas.openxmlformats.org/officeDocument/2006/relationships/image" Target="../media/image50.png"/><Relationship Id="rId6" Type="http://schemas.openxmlformats.org/officeDocument/2006/relationships/image" Target="../media/image5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2.png"/><Relationship Id="rId4" Type="http://schemas.openxmlformats.org/officeDocument/2006/relationships/image" Target="../media/image3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1.png"/><Relationship Id="rId4" Type="http://schemas.openxmlformats.org/officeDocument/2006/relationships/image" Target="../media/image6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black hole in space&#10;&#10;Description automatically generated" id="300" name="Google Shape;300;p32"/>
          <p:cNvPicPr preferRelativeResize="0"/>
          <p:nvPr/>
        </p:nvPicPr>
        <p:blipFill rotWithShape="1">
          <a:blip r:embed="rId3">
            <a:alphaModFix amt="50000"/>
          </a:blip>
          <a:srcRect b="0" l="0" r="0" t="3844"/>
          <a:stretch/>
        </p:blipFill>
        <p:spPr>
          <a:xfrm>
            <a:off x="0" y="-7"/>
            <a:ext cx="9143985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p32"/>
          <p:cNvSpPr txBox="1"/>
          <p:nvPr>
            <p:ph type="ctrTitle"/>
          </p:nvPr>
        </p:nvSpPr>
        <p:spPr>
          <a:xfrm>
            <a:off x="1277100" y="2571738"/>
            <a:ext cx="6589800" cy="5025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Century Gothic"/>
              <a:buNone/>
            </a:pPr>
            <a:r>
              <a:rPr lang="en-GB" sz="2100">
                <a:solidFill>
                  <a:srgbClr val="FFFFFF"/>
                </a:solidFill>
              </a:rPr>
              <a:t>Radiation Signatures of Electron Acceleration in the Decelerating-Blob Model of MAXI J1348-630</a:t>
            </a:r>
            <a:endParaRPr sz="2100">
              <a:solidFill>
                <a:srgbClr val="FFFFFF"/>
              </a:solidFill>
            </a:endParaRPr>
          </a:p>
        </p:txBody>
      </p:sp>
      <p:sp>
        <p:nvSpPr>
          <p:cNvPr id="302" name="Google Shape;302;p32"/>
          <p:cNvSpPr txBox="1"/>
          <p:nvPr>
            <p:ph idx="1" type="subTitle"/>
          </p:nvPr>
        </p:nvSpPr>
        <p:spPr>
          <a:xfrm>
            <a:off x="5038650" y="3553837"/>
            <a:ext cx="3532200" cy="97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100">
                <a:solidFill>
                  <a:srgbClr val="FEFEFE"/>
                </a:solidFill>
              </a:rPr>
              <a:t>PROF . </a:t>
            </a:r>
            <a:r>
              <a:rPr i="0" lang="en-GB" sz="1100">
                <a:solidFill>
                  <a:srgbClr val="FEFEFE"/>
                </a:solidFill>
              </a:rPr>
              <a:t>MARKUS BÖTTCHER</a:t>
            </a:r>
            <a:endParaRPr sz="1100">
              <a:solidFill>
                <a:srgbClr val="FEFEFE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100">
                <a:solidFill>
                  <a:srgbClr val="FEFEFE"/>
                </a:solidFill>
              </a:rPr>
              <a:t>CENTER FOR SPACE RESEARCH,</a:t>
            </a:r>
            <a:endParaRPr sz="1100">
              <a:solidFill>
                <a:srgbClr val="FEFEFE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100">
                <a:solidFill>
                  <a:srgbClr val="FEFEFE"/>
                </a:solidFill>
              </a:rPr>
              <a:t>NORTH-WEST UNIVERSITY, POTCHEFSTROOM, SOUTH AFRICA</a:t>
            </a:r>
            <a:endParaRPr sz="1100">
              <a:solidFill>
                <a:srgbClr val="FEFEFE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1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1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1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1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1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100">
              <a:solidFill>
                <a:srgbClr val="FFFFFF"/>
              </a:solidFill>
            </a:endParaRPr>
          </a:p>
        </p:txBody>
      </p:sp>
      <p:sp>
        <p:nvSpPr>
          <p:cNvPr id="303" name="Google Shape;303;p32"/>
          <p:cNvSpPr txBox="1"/>
          <p:nvPr/>
        </p:nvSpPr>
        <p:spPr>
          <a:xfrm>
            <a:off x="427703" y="3649373"/>
            <a:ext cx="3016125" cy="2308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32"/>
          <p:cNvSpPr txBox="1"/>
          <p:nvPr/>
        </p:nvSpPr>
        <p:spPr>
          <a:xfrm>
            <a:off x="427700" y="3472838"/>
            <a:ext cx="3532200" cy="975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FEFEFE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Aishwarya Sarath</a:t>
            </a:r>
            <a:endParaRPr sz="1200">
              <a:solidFill>
                <a:srgbClr val="FEFEFE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</a:rPr>
              <a:t>PhD student at Instituto de Estudios Astrofísicos,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</a:rPr>
              <a:t>Universidad Diego Portales (UDP)</a:t>
            </a:r>
            <a:endParaRPr sz="12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FEFEFE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Santiago , Chile</a:t>
            </a:r>
            <a:endParaRPr sz="1200">
              <a:solidFill>
                <a:srgbClr val="FEFEFE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05" name="Google Shape;305;p32"/>
          <p:cNvSpPr txBox="1"/>
          <p:nvPr/>
        </p:nvSpPr>
        <p:spPr>
          <a:xfrm>
            <a:off x="427706" y="4107788"/>
            <a:ext cx="5186400" cy="502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100">
              <a:solidFill>
                <a:srgbClr val="FEFEFE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06" name="Google Shape;306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>
                <a:solidFill>
                  <a:schemeClr val="lt2"/>
                </a:solidFill>
              </a:rPr>
              <a:t>‹#›</a:t>
            </a:fld>
            <a:endParaRPr>
              <a:solidFill>
                <a:schemeClr val="lt2"/>
              </a:solidFill>
            </a:endParaRPr>
          </a:p>
        </p:txBody>
      </p:sp>
      <p:cxnSp>
        <p:nvCxnSpPr>
          <p:cNvPr id="307" name="Google Shape;307;p32"/>
          <p:cNvCxnSpPr/>
          <p:nvPr/>
        </p:nvCxnSpPr>
        <p:spPr>
          <a:xfrm flipH="1" rot="10800000">
            <a:off x="1863150" y="3217950"/>
            <a:ext cx="5170500" cy="27000"/>
          </a:xfrm>
          <a:prstGeom prst="straightConnector1">
            <a:avLst/>
          </a:prstGeom>
          <a:noFill/>
          <a:ln cap="flat" cmpd="sng" w="9525">
            <a:solidFill>
              <a:srgbClr val="FEFEFE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08" name="Google Shape;308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66900" y="-12"/>
            <a:ext cx="1158649" cy="1202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8875" y="232362"/>
            <a:ext cx="1471633" cy="393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10" name="Google Shape;310;p32"/>
          <p:cNvCxnSpPr/>
          <p:nvPr/>
        </p:nvCxnSpPr>
        <p:spPr>
          <a:xfrm>
            <a:off x="4448400" y="3553825"/>
            <a:ext cx="0" cy="1109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11" name="Google Shape;311;p32" title="logoBlanco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53125" y="127387"/>
            <a:ext cx="2590551" cy="603525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p32"/>
          <p:cNvSpPr txBox="1"/>
          <p:nvPr/>
        </p:nvSpPr>
        <p:spPr>
          <a:xfrm>
            <a:off x="1207100" y="1150125"/>
            <a:ext cx="6267900" cy="50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</a:rPr>
              <a:t>HEASA 2025 </a:t>
            </a:r>
            <a:r>
              <a:rPr lang="en-GB" sz="1800">
                <a:solidFill>
                  <a:schemeClr val="lt2"/>
                </a:solidFill>
              </a:rPr>
              <a:t>- </a:t>
            </a:r>
            <a:r>
              <a:rPr lang="en-GB" sz="1800">
                <a:solidFill>
                  <a:schemeClr val="dk1"/>
                </a:solidFill>
              </a:rPr>
              <a:t>H</a:t>
            </a:r>
            <a:r>
              <a:rPr lang="en-GB" sz="1800">
                <a:solidFill>
                  <a:schemeClr val="lt2"/>
                </a:solidFill>
              </a:rPr>
              <a:t>igh </a:t>
            </a:r>
            <a:r>
              <a:rPr lang="en-GB" sz="1800">
                <a:solidFill>
                  <a:schemeClr val="dk1"/>
                </a:solidFill>
              </a:rPr>
              <a:t>E</a:t>
            </a:r>
            <a:r>
              <a:rPr lang="en-GB" sz="1800">
                <a:solidFill>
                  <a:schemeClr val="lt2"/>
                </a:solidFill>
              </a:rPr>
              <a:t>nergy </a:t>
            </a:r>
            <a:r>
              <a:rPr lang="en-GB" sz="1800">
                <a:solidFill>
                  <a:schemeClr val="dk1"/>
                </a:solidFill>
              </a:rPr>
              <a:t>A</a:t>
            </a:r>
            <a:r>
              <a:rPr lang="en-GB" sz="1800">
                <a:solidFill>
                  <a:schemeClr val="lt2"/>
                </a:solidFill>
              </a:rPr>
              <a:t>strophysics </a:t>
            </a:r>
            <a:r>
              <a:rPr lang="en-GB" sz="1800">
                <a:solidFill>
                  <a:schemeClr val="dk1"/>
                </a:solidFill>
              </a:rPr>
              <a:t>S</a:t>
            </a:r>
            <a:r>
              <a:rPr lang="en-GB" sz="1800">
                <a:solidFill>
                  <a:schemeClr val="lt2"/>
                </a:solidFill>
              </a:rPr>
              <a:t>outh </a:t>
            </a:r>
            <a:r>
              <a:rPr lang="en-GB" sz="1800">
                <a:solidFill>
                  <a:schemeClr val="dk1"/>
                </a:solidFill>
              </a:rPr>
              <a:t>A</a:t>
            </a:r>
            <a:r>
              <a:rPr lang="en-GB" sz="1800">
                <a:solidFill>
                  <a:schemeClr val="lt2"/>
                </a:solidFill>
              </a:rPr>
              <a:t>frica </a:t>
            </a:r>
            <a:r>
              <a:rPr lang="en-GB" sz="1800">
                <a:solidFill>
                  <a:schemeClr val="dk1"/>
                </a:solidFill>
              </a:rPr>
              <a:t>2025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313" name="Google Shape;313;p3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475000" y="4656267"/>
            <a:ext cx="1471624" cy="407528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p32"/>
          <p:cNvSpPr txBox="1"/>
          <p:nvPr/>
        </p:nvSpPr>
        <p:spPr>
          <a:xfrm>
            <a:off x="3235650" y="1535825"/>
            <a:ext cx="24255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</a:rPr>
              <a:t>16th - 20th September 2025</a:t>
            </a:r>
            <a:endParaRPr sz="1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41"/>
          <p:cNvSpPr txBox="1"/>
          <p:nvPr>
            <p:ph idx="1" type="body"/>
          </p:nvPr>
        </p:nvSpPr>
        <p:spPr>
          <a:xfrm>
            <a:off x="842225" y="1673925"/>
            <a:ext cx="6619200" cy="2761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2984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lang="en-GB" sz="1100">
                <a:solidFill>
                  <a:schemeClr val="dk1"/>
                </a:solidFill>
                <a:latin typeface="Maven Pro"/>
                <a:ea typeface="Maven Pro"/>
                <a:cs typeface="Maven Pro"/>
                <a:sym typeface="Maven Pro"/>
              </a:rPr>
              <a:t>Modeled radio light curve of MAXI J1348-630 during jet deceleration, considering swept-up material, radiation drag, and cooling.</a:t>
            </a:r>
            <a:endParaRPr sz="1100">
              <a:solidFill>
                <a:schemeClr val="dk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lang="en-GB" sz="1100">
                <a:solidFill>
                  <a:schemeClr val="dk1"/>
                </a:solidFill>
                <a:latin typeface="Maven Pro"/>
                <a:ea typeface="Maven Pro"/>
                <a:cs typeface="Maven Pro"/>
                <a:sym typeface="Maven Pro"/>
              </a:rPr>
              <a:t>Plasmoid shows coasting → self-similar deceleration, reproducing the RK1 radio light curve (~1 week) with no time delays across wavelengths.</a:t>
            </a:r>
            <a:endParaRPr sz="1100">
              <a:solidFill>
                <a:schemeClr val="dk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lang="en-GB" sz="1100">
                <a:solidFill>
                  <a:schemeClr val="dk1"/>
                </a:solidFill>
                <a:latin typeface="Maven Pro"/>
                <a:ea typeface="Maven Pro"/>
                <a:cs typeface="Maven Pro"/>
                <a:sym typeface="Maven Pro"/>
              </a:rPr>
              <a:t>SED predictions: X-ray synchrotron peak (below disk emission) and SSC peak at multi-GeV–TeV γ-rays → potentially detectable.</a:t>
            </a:r>
            <a:endParaRPr sz="1100">
              <a:solidFill>
                <a:schemeClr val="dk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lang="en-GB" sz="1100">
                <a:solidFill>
                  <a:schemeClr val="dk1"/>
                </a:solidFill>
                <a:latin typeface="Maven Pro"/>
                <a:ea typeface="Maven Pro"/>
                <a:cs typeface="Maven Pro"/>
                <a:sym typeface="Maven Pro"/>
              </a:rPr>
              <a:t>Approach is consistent with similar models applied to 3C279 and XTE J1550–564, suggesting broader applicability.</a:t>
            </a:r>
            <a:endParaRPr sz="1100">
              <a:solidFill>
                <a:schemeClr val="dk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lang="en-GB" sz="1100">
                <a:solidFill>
                  <a:schemeClr val="dk1"/>
                </a:solidFill>
                <a:latin typeface="Maven Pro"/>
                <a:ea typeface="Maven Pro"/>
                <a:cs typeface="Maven Pro"/>
                <a:sym typeface="Maven Pro"/>
              </a:rPr>
              <a:t>Future Work : Apply model to XTE J1550–564 to test if it reproduces radio &amp; X-ray kinematics and light curves.</a:t>
            </a:r>
            <a:endParaRPr sz="1100">
              <a:solidFill>
                <a:schemeClr val="dk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Maven Pro"/>
              <a:ea typeface="Maven Pro"/>
              <a:cs typeface="Maven Pro"/>
              <a:sym typeface="Maven Pro"/>
            </a:endParaRPr>
          </a:p>
        </p:txBody>
      </p:sp>
      <p:sp>
        <p:nvSpPr>
          <p:cNvPr id="441" name="Google Shape;441;p41"/>
          <p:cNvSpPr txBox="1"/>
          <p:nvPr/>
        </p:nvSpPr>
        <p:spPr>
          <a:xfrm>
            <a:off x="296075" y="432725"/>
            <a:ext cx="8517600" cy="6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rgbClr val="FF0000"/>
                </a:solidFill>
              </a:rPr>
              <a:t>Summary &amp; Future Work </a:t>
            </a:r>
            <a:endParaRPr b="1" sz="1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42"/>
          <p:cNvSpPr txBox="1"/>
          <p:nvPr/>
        </p:nvSpPr>
        <p:spPr>
          <a:xfrm>
            <a:off x="1295925" y="1220250"/>
            <a:ext cx="4659000" cy="49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2"/>
                </a:solidFill>
              </a:rPr>
              <a:t>Thank You Very Much for the Opportunity !</a:t>
            </a:r>
            <a:endParaRPr sz="1800">
              <a:solidFill>
                <a:schemeClr val="lt2"/>
              </a:solidFill>
            </a:endParaRPr>
          </a:p>
        </p:txBody>
      </p:sp>
      <p:pic>
        <p:nvPicPr>
          <p:cNvPr id="447" name="Google Shape;447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643725" y="0"/>
            <a:ext cx="10007699" cy="5218850"/>
          </a:xfrm>
          <a:prstGeom prst="rect">
            <a:avLst/>
          </a:prstGeom>
          <a:noFill/>
          <a:ln>
            <a:noFill/>
          </a:ln>
        </p:spPr>
      </p:pic>
      <p:sp>
        <p:nvSpPr>
          <p:cNvPr id="448" name="Google Shape;448;p42"/>
          <p:cNvSpPr txBox="1"/>
          <p:nvPr/>
        </p:nvSpPr>
        <p:spPr>
          <a:xfrm>
            <a:off x="273300" y="193575"/>
            <a:ext cx="6559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</a:rPr>
              <a:t>Thank you very much !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449" name="Google Shape;449;p42"/>
          <p:cNvSpPr txBox="1"/>
          <p:nvPr/>
        </p:nvSpPr>
        <p:spPr>
          <a:xfrm>
            <a:off x="6946250" y="4771275"/>
            <a:ext cx="2322900" cy="3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2"/>
                </a:solidFill>
              </a:rPr>
              <a:t>Credits : SARAO</a:t>
            </a:r>
            <a:endParaRPr sz="18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43"/>
          <p:cNvSpPr txBox="1"/>
          <p:nvPr>
            <p:ph type="title"/>
          </p:nvPr>
        </p:nvSpPr>
        <p:spPr>
          <a:xfrm>
            <a:off x="866215" y="730251"/>
            <a:ext cx="6571200" cy="5301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EXTRA SLIDES  </a:t>
            </a:r>
            <a:endParaRPr/>
          </a:p>
        </p:txBody>
      </p:sp>
      <p:cxnSp>
        <p:nvCxnSpPr>
          <p:cNvPr id="455" name="Google Shape;455;p43"/>
          <p:cNvCxnSpPr/>
          <p:nvPr/>
        </p:nvCxnSpPr>
        <p:spPr>
          <a:xfrm>
            <a:off x="3745125" y="1052225"/>
            <a:ext cx="2935200" cy="13800"/>
          </a:xfrm>
          <a:prstGeom prst="straightConnector1">
            <a:avLst/>
          </a:prstGeom>
          <a:noFill/>
          <a:ln cap="flat" cmpd="sng" w="76200">
            <a:solidFill>
              <a:srgbClr val="FEFEFE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56" name="Google Shape;456;p43"/>
          <p:cNvSpPr/>
          <p:nvPr/>
        </p:nvSpPr>
        <p:spPr>
          <a:xfrm>
            <a:off x="-75" y="3447450"/>
            <a:ext cx="9144000" cy="1647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44"/>
          <p:cNvSpPr txBox="1"/>
          <p:nvPr>
            <p:ph type="title"/>
          </p:nvPr>
        </p:nvSpPr>
        <p:spPr>
          <a:xfrm>
            <a:off x="866215" y="730251"/>
            <a:ext cx="6571060" cy="53022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700"/>
              <a:buFont typeface="Century Gothic"/>
              <a:buNone/>
            </a:pPr>
            <a:r>
              <a:rPr lang="en-GB"/>
              <a:t>Conservation of Energy Approach – MAXI J1348-630</a:t>
            </a:r>
            <a:endParaRPr/>
          </a:p>
        </p:txBody>
      </p:sp>
      <p:sp>
        <p:nvSpPr>
          <p:cNvPr id="462" name="Google Shape;462;p44"/>
          <p:cNvSpPr txBox="1"/>
          <p:nvPr>
            <p:ph idx="1" type="body"/>
          </p:nvPr>
        </p:nvSpPr>
        <p:spPr>
          <a:xfrm>
            <a:off x="866215" y="1952625"/>
            <a:ext cx="6619244" cy="25622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lnSpcReduction="10000"/>
          </a:bodyPr>
          <a:lstStyle/>
          <a:p>
            <a:pPr indent="-260350" lvl="0" marL="254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►"/>
            </a:pPr>
            <a:r>
              <a:rPr lang="en-GB"/>
              <a:t>Wang, X. Y., Dai, Z. G., &amp; Lu, T. (2003). External shock model for the large-scale, relativistic X-ray jets from the microquasar XTE J1550-564.  </a:t>
            </a:r>
            <a:r>
              <a:rPr lang="en-GB" u="sng">
                <a:solidFill>
                  <a:schemeClr val="hlink"/>
                </a:solidFill>
                <a:hlinkClick r:id="rId3"/>
              </a:rPr>
              <a:t>https://doi.org/10.1086/375638</a:t>
            </a:r>
            <a:endParaRPr/>
          </a:p>
          <a:p>
            <a:pPr indent="-260350" lvl="0" marL="2540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</a:pPr>
            <a:r>
              <a:rPr lang="en-GB"/>
              <a:t>The interaction between the relativistic ejecta and the surrounding medium is analogous to GRB external shock .</a:t>
            </a:r>
            <a:endParaRPr/>
          </a:p>
          <a:p>
            <a:pPr indent="-260350" lvl="0" marL="2540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</a:pPr>
            <a:r>
              <a:rPr lang="en-GB"/>
              <a:t>A relativistic forward shock expands into the ISM and a reverse shock moves into and heats the original ejecta.</a:t>
            </a:r>
            <a:endParaRPr/>
          </a:p>
          <a:p>
            <a:pPr indent="-190500" lvl="0" marL="2540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-190500" lvl="0" marL="2540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-260350" lvl="0" marL="2540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</a:pPr>
            <a:r>
              <a:rPr lang="en-GB"/>
              <a:t>Where,</a:t>
            </a:r>
            <a:endParaRPr/>
          </a:p>
        </p:txBody>
      </p:sp>
      <p:pic>
        <p:nvPicPr>
          <p:cNvPr id="463" name="Google Shape;463;p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758441" y="3529403"/>
            <a:ext cx="2889077" cy="3692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64" name="Google Shape;464;p4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16485" y="4069142"/>
            <a:ext cx="2418243" cy="275179"/>
          </a:xfrm>
          <a:prstGeom prst="rect">
            <a:avLst/>
          </a:prstGeom>
          <a:noFill/>
          <a:ln>
            <a:noFill/>
          </a:ln>
        </p:spPr>
      </p:pic>
      <p:sp>
        <p:nvSpPr>
          <p:cNvPr id="465" name="Google Shape;465;p44"/>
          <p:cNvSpPr txBox="1"/>
          <p:nvPr>
            <p:ph idx="12" type="sldNum"/>
          </p:nvPr>
        </p:nvSpPr>
        <p:spPr>
          <a:xfrm>
            <a:off x="7764405" y="221797"/>
            <a:ext cx="628650" cy="575775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45"/>
          <p:cNvSpPr txBox="1"/>
          <p:nvPr>
            <p:ph type="title"/>
          </p:nvPr>
        </p:nvSpPr>
        <p:spPr>
          <a:xfrm>
            <a:off x="866215" y="730251"/>
            <a:ext cx="6571060" cy="53022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700"/>
              <a:buFont typeface="Century Gothic"/>
              <a:buNone/>
            </a:pPr>
            <a:r>
              <a:rPr lang="en-GB"/>
              <a:t>Conservation of Energy Approach – MAXI J1348-630 </a:t>
            </a:r>
            <a:endParaRPr/>
          </a:p>
        </p:txBody>
      </p:sp>
      <p:sp>
        <p:nvSpPr>
          <p:cNvPr id="471" name="Google Shape;471;p45"/>
          <p:cNvSpPr txBox="1"/>
          <p:nvPr>
            <p:ph idx="1" type="body"/>
          </p:nvPr>
        </p:nvSpPr>
        <p:spPr>
          <a:xfrm>
            <a:off x="866215" y="1952625"/>
            <a:ext cx="6619244" cy="301758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260350" lvl="0" marL="254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►"/>
            </a:pPr>
            <a:r>
              <a:rPr lang="en-GB"/>
              <a:t>We disregarded the radiation drag due to negligible radiation energy</a:t>
            </a:r>
            <a:endParaRPr/>
          </a:p>
          <a:p>
            <a:pPr indent="-260350" lvl="0" marL="2540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</a:pPr>
            <a:r>
              <a:rPr lang="en-GB"/>
              <a:t>We also considered</a:t>
            </a:r>
            <a:endParaRPr/>
          </a:p>
          <a:p>
            <a:pPr indent="-260350" lvl="0" marL="2540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</a:pPr>
            <a:r>
              <a:rPr lang="en-GB"/>
              <a:t>Ultra-relativistic shocks :  s=6/17</a:t>
            </a:r>
            <a:br>
              <a:rPr lang="en-GB"/>
            </a:br>
            <a:r>
              <a:rPr lang="en-GB"/>
              <a:t>Non – relativistic shocks : s=0.73 </a:t>
            </a:r>
            <a:endParaRPr/>
          </a:p>
          <a:p>
            <a:pPr indent="-260350" lvl="0" marL="2540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Char char="►"/>
            </a:pPr>
            <a:r>
              <a:rPr lang="en-GB"/>
              <a:t>We found the equations of motion to be :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</a:pPr>
            <a:r>
              <a:rPr lang="en-GB"/>
              <a:t>                                                                      (5)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</a:pPr>
            <a:r>
              <a:rPr lang="en-GB"/>
              <a:t>                                                                     (6)        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</a:pPr>
            <a:r>
              <a:rPr lang="en-GB"/>
              <a:t>                               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pic>
        <p:nvPicPr>
          <p:cNvPr id="472" name="Google Shape;472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64685" y="2243128"/>
            <a:ext cx="530263" cy="277003"/>
          </a:xfrm>
          <a:prstGeom prst="rect">
            <a:avLst/>
          </a:prstGeom>
          <a:noFill/>
          <a:ln>
            <a:noFill/>
          </a:ln>
        </p:spPr>
      </p:pic>
      <p:pic>
        <p:nvPicPr>
          <p:cNvPr id="473" name="Google Shape;473;p4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79070" y="3339159"/>
            <a:ext cx="2734151" cy="551362"/>
          </a:xfrm>
          <a:prstGeom prst="rect">
            <a:avLst/>
          </a:prstGeom>
          <a:noFill/>
          <a:ln>
            <a:noFill/>
          </a:ln>
        </p:spPr>
      </p:pic>
      <p:pic>
        <p:nvPicPr>
          <p:cNvPr id="474" name="Google Shape;474;p4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379070" y="3860282"/>
            <a:ext cx="1388479" cy="455361"/>
          </a:xfrm>
          <a:prstGeom prst="rect">
            <a:avLst/>
          </a:prstGeom>
          <a:noFill/>
          <a:ln>
            <a:noFill/>
          </a:ln>
        </p:spPr>
      </p:pic>
      <p:pic>
        <p:nvPicPr>
          <p:cNvPr id="475" name="Google Shape;475;p4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379070" y="4327020"/>
            <a:ext cx="1285699" cy="499994"/>
          </a:xfrm>
          <a:prstGeom prst="rect">
            <a:avLst/>
          </a:prstGeom>
          <a:noFill/>
          <a:ln>
            <a:noFill/>
          </a:ln>
        </p:spPr>
      </p:pic>
      <p:sp>
        <p:nvSpPr>
          <p:cNvPr id="476" name="Google Shape;476;p45"/>
          <p:cNvSpPr txBox="1"/>
          <p:nvPr>
            <p:ph idx="12" type="sldNum"/>
          </p:nvPr>
        </p:nvSpPr>
        <p:spPr>
          <a:xfrm>
            <a:off x="7764405" y="221797"/>
            <a:ext cx="628650" cy="575775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46"/>
          <p:cNvSpPr txBox="1"/>
          <p:nvPr>
            <p:ph type="title"/>
          </p:nvPr>
        </p:nvSpPr>
        <p:spPr>
          <a:xfrm>
            <a:off x="866215" y="730251"/>
            <a:ext cx="6571060" cy="53022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700"/>
              <a:buFont typeface="Century Gothic"/>
              <a:buNone/>
            </a:pPr>
            <a:r>
              <a:rPr lang="en-GB"/>
              <a:t>Analytical Solutions</a:t>
            </a:r>
            <a:endParaRPr/>
          </a:p>
        </p:txBody>
      </p:sp>
      <p:sp>
        <p:nvSpPr>
          <p:cNvPr id="482" name="Google Shape;482;p46"/>
          <p:cNvSpPr txBox="1"/>
          <p:nvPr>
            <p:ph idx="1" type="body"/>
          </p:nvPr>
        </p:nvSpPr>
        <p:spPr>
          <a:xfrm>
            <a:off x="866215" y="1703979"/>
            <a:ext cx="8071307" cy="319087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-GB"/>
              <a:t>Conservation of Momentum : </a:t>
            </a:r>
            <a:br>
              <a:rPr b="1" lang="en-GB"/>
            </a:br>
            <a:br>
              <a:rPr b="1" lang="en-GB"/>
            </a:br>
            <a:r>
              <a:rPr b="1" lang="en-GB"/>
              <a:t>                  </a:t>
            </a:r>
            <a:r>
              <a:rPr lang="en-GB"/>
              <a:t>and the radiative energy and momentum loss terms are taken to be negligible.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</a:pPr>
            <a:r>
              <a:rPr lang="en-GB"/>
              <a:t>Conical Jet :                                                                                                           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</a:pPr>
            <a:r>
              <a:rPr lang="en-GB"/>
              <a:t>Cylindrical Jet :                                                                                                                                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</a:pPr>
            <a:r>
              <a:rPr lang="en-GB" u="sng"/>
              <a:t>Motion Inside the cavity </a:t>
            </a:r>
            <a:r>
              <a:rPr lang="en-GB"/>
              <a:t>:                                             </a:t>
            </a:r>
            <a:r>
              <a:rPr lang="en-GB" u="sng"/>
              <a:t>Motion inside the transition zone: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u="sng"/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1"/>
          </a:p>
        </p:txBody>
      </p:sp>
      <p:pic>
        <p:nvPicPr>
          <p:cNvPr id="483" name="Google Shape;483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39794" y="2112896"/>
            <a:ext cx="832822" cy="269443"/>
          </a:xfrm>
          <a:prstGeom prst="rect">
            <a:avLst/>
          </a:prstGeom>
          <a:noFill/>
          <a:ln>
            <a:noFill/>
          </a:ln>
        </p:spPr>
      </p:pic>
      <p:pic>
        <p:nvPicPr>
          <p:cNvPr id="484" name="Google Shape;484;p4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37170" y="2428799"/>
            <a:ext cx="940420" cy="23971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5" name="Google Shape;485;p4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23646" y="2761100"/>
            <a:ext cx="753944" cy="207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6" name="Google Shape;486;p4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66215" y="3270568"/>
            <a:ext cx="3089486" cy="51491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7" name="Google Shape;487;p4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66215" y="3749778"/>
            <a:ext cx="2871998" cy="524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88" name="Google Shape;488;p4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939794" y="4274702"/>
            <a:ext cx="1097375" cy="377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489" name="Google Shape;489;p46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2110748" y="4274702"/>
            <a:ext cx="960203" cy="40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0" name="Google Shape;490;p46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866215" y="4820553"/>
            <a:ext cx="2714861" cy="1543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91" name="Google Shape;491;p46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5131533" y="3286823"/>
            <a:ext cx="2892041" cy="462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2" name="Google Shape;492;p46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5245931" y="4012240"/>
            <a:ext cx="1440304" cy="148603"/>
          </a:xfrm>
          <a:prstGeom prst="rect">
            <a:avLst/>
          </a:prstGeom>
          <a:noFill/>
          <a:ln>
            <a:noFill/>
          </a:ln>
        </p:spPr>
      </p:pic>
      <p:sp>
        <p:nvSpPr>
          <p:cNvPr id="493" name="Google Shape;493;p46"/>
          <p:cNvSpPr txBox="1"/>
          <p:nvPr>
            <p:ph idx="12" type="sldNum"/>
          </p:nvPr>
        </p:nvSpPr>
        <p:spPr>
          <a:xfrm>
            <a:off x="7764405" y="221797"/>
            <a:ext cx="628650" cy="575775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47"/>
          <p:cNvSpPr txBox="1"/>
          <p:nvPr>
            <p:ph type="title"/>
          </p:nvPr>
        </p:nvSpPr>
        <p:spPr>
          <a:xfrm>
            <a:off x="866215" y="730251"/>
            <a:ext cx="6571060" cy="53022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700"/>
              <a:buFont typeface="Century Gothic"/>
              <a:buNone/>
            </a:pPr>
            <a:r>
              <a:rPr lang="en-GB"/>
              <a:t>Analytical Solutions</a:t>
            </a:r>
            <a:endParaRPr/>
          </a:p>
        </p:txBody>
      </p:sp>
      <p:sp>
        <p:nvSpPr>
          <p:cNvPr id="499" name="Google Shape;499;p47"/>
          <p:cNvSpPr txBox="1"/>
          <p:nvPr>
            <p:ph idx="1" type="body"/>
          </p:nvPr>
        </p:nvSpPr>
        <p:spPr>
          <a:xfrm>
            <a:off x="866215" y="1952625"/>
            <a:ext cx="6619244" cy="25622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-GB"/>
              <a:t>Conservation of Energy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1"/>
          </a:p>
        </p:txBody>
      </p:sp>
      <p:pic>
        <p:nvPicPr>
          <p:cNvPr id="500" name="Google Shape;500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46200" y="2631004"/>
            <a:ext cx="2320073" cy="525151"/>
          </a:xfrm>
          <a:prstGeom prst="rect">
            <a:avLst/>
          </a:prstGeom>
          <a:noFill/>
          <a:ln>
            <a:noFill/>
          </a:ln>
        </p:spPr>
      </p:pic>
      <p:sp>
        <p:nvSpPr>
          <p:cNvPr id="501" name="Google Shape;501;p47"/>
          <p:cNvSpPr txBox="1"/>
          <p:nvPr/>
        </p:nvSpPr>
        <p:spPr>
          <a:xfrm>
            <a:off x="3812458" y="2853813"/>
            <a:ext cx="14011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502" name="Google Shape;502;p47"/>
          <p:cNvCxnSpPr>
            <a:stCxn id="501" idx="1"/>
          </p:cNvCxnSpPr>
          <p:nvPr/>
        </p:nvCxnSpPr>
        <p:spPr>
          <a:xfrm>
            <a:off x="3812458" y="2992313"/>
            <a:ext cx="1364100" cy="466200"/>
          </a:xfrm>
          <a:prstGeom prst="bentConnector3">
            <a:avLst>
              <a:gd fmla="val -12568" name="adj1"/>
            </a:avLst>
          </a:prstGeom>
          <a:noFill/>
          <a:ln cap="rnd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503" name="Google Shape;503;p47"/>
          <p:cNvSpPr/>
          <p:nvPr/>
        </p:nvSpPr>
        <p:spPr>
          <a:xfrm>
            <a:off x="5176684" y="3156155"/>
            <a:ext cx="1312607" cy="663650"/>
          </a:xfrm>
          <a:prstGeom prst="ellipse">
            <a:avLst/>
          </a:prstGeom>
          <a:solidFill>
            <a:schemeClr val="lt1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Extra factor “s”</a:t>
            </a:r>
            <a:endParaRPr b="0" i="0" sz="1400" u="none" cap="none" strike="noStrik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04" name="Google Shape;504;p47"/>
          <p:cNvSpPr txBox="1"/>
          <p:nvPr>
            <p:ph idx="12" type="sldNum"/>
          </p:nvPr>
        </p:nvSpPr>
        <p:spPr>
          <a:xfrm>
            <a:off x="7764405" y="221797"/>
            <a:ext cx="628650" cy="575775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48"/>
          <p:cNvSpPr txBox="1"/>
          <p:nvPr>
            <p:ph type="title"/>
          </p:nvPr>
        </p:nvSpPr>
        <p:spPr>
          <a:xfrm>
            <a:off x="866215" y="730251"/>
            <a:ext cx="6571060" cy="53022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700"/>
              <a:buFont typeface="Century Gothic"/>
              <a:buNone/>
            </a:pPr>
            <a:r>
              <a:rPr lang="en-GB"/>
              <a:t>Analytical Solutions with Numerical Solutions</a:t>
            </a:r>
            <a:endParaRPr/>
          </a:p>
        </p:txBody>
      </p:sp>
      <p:pic>
        <p:nvPicPr>
          <p:cNvPr id="510" name="Google Shape;510;p4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3064" y="1713408"/>
            <a:ext cx="3178278" cy="3333537"/>
          </a:xfrm>
          <a:prstGeom prst="rect">
            <a:avLst/>
          </a:prstGeom>
          <a:noFill/>
          <a:ln>
            <a:noFill/>
          </a:ln>
        </p:spPr>
      </p:pic>
      <p:pic>
        <p:nvPicPr>
          <p:cNvPr id="511" name="Google Shape;511;p4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19995" y="1727171"/>
            <a:ext cx="2994856" cy="3319774"/>
          </a:xfrm>
          <a:prstGeom prst="rect">
            <a:avLst/>
          </a:prstGeom>
          <a:noFill/>
          <a:ln>
            <a:noFill/>
          </a:ln>
        </p:spPr>
      </p:pic>
      <p:sp>
        <p:nvSpPr>
          <p:cNvPr id="512" name="Google Shape;512;p48"/>
          <p:cNvSpPr txBox="1"/>
          <p:nvPr>
            <p:ph idx="12" type="sldNum"/>
          </p:nvPr>
        </p:nvSpPr>
        <p:spPr>
          <a:xfrm>
            <a:off x="7764405" y="221797"/>
            <a:ext cx="628650" cy="575775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49"/>
          <p:cNvSpPr txBox="1"/>
          <p:nvPr>
            <p:ph type="title"/>
          </p:nvPr>
        </p:nvSpPr>
        <p:spPr>
          <a:xfrm>
            <a:off x="866215" y="730251"/>
            <a:ext cx="6571060" cy="53022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700"/>
              <a:buFont typeface="Century Gothic"/>
              <a:buNone/>
            </a:pPr>
            <a:r>
              <a:rPr lang="en-GB"/>
              <a:t>Expected Light Curve </a:t>
            </a:r>
            <a:endParaRPr/>
          </a:p>
        </p:txBody>
      </p:sp>
      <p:pic>
        <p:nvPicPr>
          <p:cNvPr id="518" name="Google Shape;518;p4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1276" y="1873190"/>
            <a:ext cx="3424050" cy="256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9" name="Google Shape;519;p4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95863" y="1836938"/>
            <a:ext cx="3947681" cy="2562299"/>
          </a:xfrm>
          <a:prstGeom prst="rect">
            <a:avLst/>
          </a:prstGeom>
          <a:noFill/>
          <a:ln>
            <a:noFill/>
          </a:ln>
        </p:spPr>
      </p:pic>
      <p:sp>
        <p:nvSpPr>
          <p:cNvPr id="520" name="Google Shape;520;p49"/>
          <p:cNvSpPr txBox="1"/>
          <p:nvPr>
            <p:ph idx="12" type="sldNum"/>
          </p:nvPr>
        </p:nvSpPr>
        <p:spPr>
          <a:xfrm>
            <a:off x="7764405" y="221797"/>
            <a:ext cx="628650" cy="575775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33"/>
          <p:cNvSpPr txBox="1"/>
          <p:nvPr>
            <p:ph type="title"/>
          </p:nvPr>
        </p:nvSpPr>
        <p:spPr>
          <a:xfrm>
            <a:off x="269198" y="29700"/>
            <a:ext cx="5045100" cy="5301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700"/>
              <a:buFont typeface="Century Gothic"/>
              <a:buNone/>
            </a:pPr>
            <a:r>
              <a:rPr lang="en-GB"/>
              <a:t>X-Ray Binaries : </a:t>
            </a:r>
            <a:r>
              <a:rPr lang="en-GB"/>
              <a:t>Microquasars</a:t>
            </a:r>
            <a:endParaRPr/>
          </a:p>
        </p:txBody>
      </p:sp>
      <p:pic>
        <p:nvPicPr>
          <p:cNvPr id="321" name="Google Shape;321;p33"/>
          <p:cNvPicPr preferRelativeResize="0"/>
          <p:nvPr/>
        </p:nvPicPr>
        <p:blipFill rotWithShape="1">
          <a:blip r:embed="rId4">
            <a:alphaModFix/>
          </a:blip>
          <a:srcRect b="0" l="20757" r="14626" t="0"/>
          <a:stretch/>
        </p:blipFill>
        <p:spPr>
          <a:xfrm>
            <a:off x="6948750" y="920775"/>
            <a:ext cx="1899600" cy="2130925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p33"/>
          <p:cNvSpPr txBox="1"/>
          <p:nvPr/>
        </p:nvSpPr>
        <p:spPr>
          <a:xfrm>
            <a:off x="7041143" y="3178631"/>
            <a:ext cx="1714800" cy="9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0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Fig1:Typical HMXBs and LMXBs with neutron star as the accretion star . (</a:t>
            </a:r>
            <a:r>
              <a:rPr b="0" i="0" lang="en-GB" sz="1000" u="sng" cap="none" strike="noStrike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5"/>
              </a:rPr>
              <a:t>Chengzhuo Tan 2021 J. Phys.: Conf. Ser. 2012 012119</a:t>
            </a:r>
            <a:r>
              <a:rPr b="0" i="0" lang="en-GB" sz="10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)</a:t>
            </a:r>
            <a:endParaRPr b="0" i="0" sz="1000" u="none" cap="none" strike="noStrik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323" name="Google Shape;323;p33" title="ucxb.mp4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39200" y="830800"/>
            <a:ext cx="6555800" cy="3072100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p33"/>
          <p:cNvSpPr txBox="1"/>
          <p:nvPr/>
        </p:nvSpPr>
        <p:spPr>
          <a:xfrm>
            <a:off x="232976" y="3998675"/>
            <a:ext cx="2764500" cy="2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400">
                <a:solidFill>
                  <a:schemeClr val="dk1"/>
                </a:solidFill>
              </a:rPr>
              <a:t>LMXB Animation Credits :</a:t>
            </a:r>
            <a:r>
              <a:rPr b="1" lang="en-GB" sz="400">
                <a:solidFill>
                  <a:schemeClr val="dk1"/>
                </a:solidFill>
              </a:rPr>
              <a:t>Marc van der Sluys 	</a:t>
            </a:r>
            <a:endParaRPr sz="700"/>
          </a:p>
        </p:txBody>
      </p:sp>
      <p:cxnSp>
        <p:nvCxnSpPr>
          <p:cNvPr id="325" name="Google Shape;325;p33"/>
          <p:cNvCxnSpPr/>
          <p:nvPr/>
        </p:nvCxnSpPr>
        <p:spPr>
          <a:xfrm flipH="1" rot="10800000">
            <a:off x="368700" y="530950"/>
            <a:ext cx="4712100" cy="51600"/>
          </a:xfrm>
          <a:prstGeom prst="straightConnector1">
            <a:avLst/>
          </a:prstGeom>
          <a:noFill/>
          <a:ln cap="flat" cmpd="sng" w="9525">
            <a:solidFill>
              <a:srgbClr val="FEFEFE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ransition spd="med"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34"/>
          <p:cNvSpPr txBox="1"/>
          <p:nvPr>
            <p:ph type="title"/>
          </p:nvPr>
        </p:nvSpPr>
        <p:spPr>
          <a:xfrm>
            <a:off x="269198" y="29700"/>
            <a:ext cx="5045100" cy="5301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700"/>
              <a:buFont typeface="Century Gothic"/>
              <a:buNone/>
            </a:pPr>
            <a:r>
              <a:rPr lang="en-GB"/>
              <a:t>X-Ray Binaries : </a:t>
            </a:r>
            <a:r>
              <a:rPr lang="en-GB"/>
              <a:t>Microquasars</a:t>
            </a:r>
            <a:endParaRPr/>
          </a:p>
        </p:txBody>
      </p:sp>
      <p:cxnSp>
        <p:nvCxnSpPr>
          <p:cNvPr id="332" name="Google Shape;332;p34"/>
          <p:cNvCxnSpPr/>
          <p:nvPr/>
        </p:nvCxnSpPr>
        <p:spPr>
          <a:xfrm flipH="1" rot="10800000">
            <a:off x="368700" y="530950"/>
            <a:ext cx="4712100" cy="51600"/>
          </a:xfrm>
          <a:prstGeom prst="straightConnector1">
            <a:avLst/>
          </a:prstGeom>
          <a:noFill/>
          <a:ln cap="flat" cmpd="sng" w="9525">
            <a:solidFill>
              <a:srgbClr val="FEFEFE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33" name="Google Shape;333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44200" y="653450"/>
            <a:ext cx="4232417" cy="4256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35"/>
          <p:cNvSpPr txBox="1"/>
          <p:nvPr>
            <p:ph idx="1" type="body"/>
          </p:nvPr>
        </p:nvSpPr>
        <p:spPr>
          <a:xfrm>
            <a:off x="231850" y="3599750"/>
            <a:ext cx="3609900" cy="5835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Fig 3: </a:t>
            </a:r>
            <a:r>
              <a:rPr lang="en-GB" sz="1600">
                <a:solidFill>
                  <a:srgbClr val="FEFEFE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Modeling the deceleration of a jet component.</a:t>
            </a:r>
            <a:endParaRPr sz="1600">
              <a:solidFill>
                <a:srgbClr val="FEFEFE"/>
              </a:solidFill>
            </a:endParaRPr>
          </a:p>
        </p:txBody>
      </p:sp>
      <p:pic>
        <p:nvPicPr>
          <p:cNvPr id="339" name="Google Shape;339;p35"/>
          <p:cNvPicPr preferRelativeResize="0"/>
          <p:nvPr/>
        </p:nvPicPr>
        <p:blipFill rotWithShape="1">
          <a:blip r:embed="rId3">
            <a:alphaModFix/>
          </a:blip>
          <a:srcRect b="-13628" l="0" r="0" t="35527"/>
          <a:stretch/>
        </p:blipFill>
        <p:spPr>
          <a:xfrm>
            <a:off x="3979000" y="397000"/>
            <a:ext cx="4629191" cy="1111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40" name="Google Shape;340;p35"/>
          <p:cNvCxnSpPr/>
          <p:nvPr/>
        </p:nvCxnSpPr>
        <p:spPr>
          <a:xfrm flipH="1" rot="10800000">
            <a:off x="186900" y="738975"/>
            <a:ext cx="3234300" cy="15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41" name="Google Shape;341;p35"/>
          <p:cNvSpPr txBox="1"/>
          <p:nvPr/>
        </p:nvSpPr>
        <p:spPr>
          <a:xfrm>
            <a:off x="3979000" y="1387225"/>
            <a:ext cx="16806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Zdziarski et al. 2023</a:t>
            </a:r>
            <a:endParaRPr sz="13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42" name="Google Shape;342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1850" y="1079947"/>
            <a:ext cx="3460374" cy="246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3" name="Google Shape;343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54595" y="1387225"/>
            <a:ext cx="1555405" cy="1111101"/>
          </a:xfrm>
          <a:prstGeom prst="rect">
            <a:avLst/>
          </a:prstGeom>
          <a:noFill/>
          <a:ln cap="flat" cmpd="sng" w="9525">
            <a:solidFill>
              <a:srgbClr val="DD7E6B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44" name="Google Shape;344;p3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411525" y="3292375"/>
            <a:ext cx="2169050" cy="1724925"/>
          </a:xfrm>
          <a:prstGeom prst="rect">
            <a:avLst/>
          </a:prstGeom>
          <a:noFill/>
          <a:ln>
            <a:noFill/>
          </a:ln>
        </p:spPr>
      </p:pic>
      <p:sp>
        <p:nvSpPr>
          <p:cNvPr id="345" name="Google Shape;345;p35"/>
          <p:cNvSpPr/>
          <p:nvPr/>
        </p:nvSpPr>
        <p:spPr>
          <a:xfrm>
            <a:off x="8060275" y="1771425"/>
            <a:ext cx="177900" cy="185100"/>
          </a:xfrm>
          <a:prstGeom prst="ellipse">
            <a:avLst/>
          </a:prstGeom>
          <a:noFill/>
          <a:ln cap="flat" cmpd="sng" w="9525">
            <a:solidFill>
              <a:schemeClr val="dk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cxnSp>
        <p:nvCxnSpPr>
          <p:cNvPr id="346" name="Google Shape;346;p35"/>
          <p:cNvCxnSpPr/>
          <p:nvPr/>
        </p:nvCxnSpPr>
        <p:spPr>
          <a:xfrm flipH="1">
            <a:off x="5897500" y="1977725"/>
            <a:ext cx="2070300" cy="1209300"/>
          </a:xfrm>
          <a:prstGeom prst="straightConnector1">
            <a:avLst/>
          </a:prstGeom>
          <a:noFill/>
          <a:ln cap="flat" cmpd="sng" w="9525">
            <a:solidFill>
              <a:srgbClr val="DD7E6B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47" name="Google Shape;347;p35"/>
          <p:cNvSpPr txBox="1"/>
          <p:nvPr/>
        </p:nvSpPr>
        <p:spPr>
          <a:xfrm>
            <a:off x="5014950" y="1771425"/>
            <a:ext cx="1828800" cy="8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rgbClr val="E6B8AF"/>
                </a:solidFill>
              </a:rPr>
              <a:t>MAXI J1348–630 was discovered as a bright X-ray transient on January 26, 2019, by the MAXI instrument aboard the ISS</a:t>
            </a:r>
            <a:endParaRPr sz="900">
              <a:solidFill>
                <a:srgbClr val="E6B8AF"/>
              </a:solidFill>
            </a:endParaRPr>
          </a:p>
        </p:txBody>
      </p:sp>
      <p:pic>
        <p:nvPicPr>
          <p:cNvPr id="348" name="Google Shape;348;p3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977850" y="3522035"/>
            <a:ext cx="2070301" cy="134391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49" name="Google Shape;349;p35"/>
          <p:cNvCxnSpPr/>
          <p:nvPr/>
        </p:nvCxnSpPr>
        <p:spPr>
          <a:xfrm flipH="1">
            <a:off x="8131375" y="2148450"/>
            <a:ext cx="28500" cy="1216500"/>
          </a:xfrm>
          <a:prstGeom prst="straightConnector1">
            <a:avLst/>
          </a:prstGeom>
          <a:noFill/>
          <a:ln cap="flat" cmpd="sng" w="9525">
            <a:solidFill>
              <a:srgbClr val="DD7E6B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50" name="Google Shape;350;p35"/>
          <p:cNvSpPr txBox="1"/>
          <p:nvPr/>
        </p:nvSpPr>
        <p:spPr>
          <a:xfrm>
            <a:off x="173225" y="171225"/>
            <a:ext cx="4309500" cy="5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2"/>
              </a:solidFill>
            </a:endParaRPr>
          </a:p>
        </p:txBody>
      </p:sp>
      <p:sp>
        <p:nvSpPr>
          <p:cNvPr id="351" name="Google Shape;351;p35"/>
          <p:cNvSpPr txBox="1"/>
          <p:nvPr/>
        </p:nvSpPr>
        <p:spPr>
          <a:xfrm>
            <a:off x="558200" y="207450"/>
            <a:ext cx="4127700" cy="5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2"/>
              </a:solidFill>
            </a:endParaRPr>
          </a:p>
        </p:txBody>
      </p:sp>
      <p:sp>
        <p:nvSpPr>
          <p:cNvPr id="352" name="Google Shape;352;p35"/>
          <p:cNvSpPr txBox="1"/>
          <p:nvPr>
            <p:ph type="title"/>
          </p:nvPr>
        </p:nvSpPr>
        <p:spPr>
          <a:xfrm>
            <a:off x="494890" y="60276"/>
            <a:ext cx="6571200" cy="5301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E06666"/>
                </a:solidFill>
              </a:rPr>
              <a:t>MOTIVATION</a:t>
            </a:r>
            <a:endParaRPr>
              <a:solidFill>
                <a:srgbClr val="E06666"/>
              </a:solidFill>
            </a:endParaRPr>
          </a:p>
        </p:txBody>
      </p:sp>
      <p:sp>
        <p:nvSpPr>
          <p:cNvPr id="353" name="Google Shape;353;p35"/>
          <p:cNvSpPr txBox="1"/>
          <p:nvPr/>
        </p:nvSpPr>
        <p:spPr>
          <a:xfrm>
            <a:off x="5014950" y="4783525"/>
            <a:ext cx="28521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0000FF"/>
                </a:solidFill>
              </a:rPr>
              <a:t>One main outburst +7 re </a:t>
            </a:r>
            <a:r>
              <a:rPr lang="en-GB" sz="1000">
                <a:solidFill>
                  <a:srgbClr val="0000FF"/>
                </a:solidFill>
              </a:rPr>
              <a:t>brightening</a:t>
            </a:r>
            <a:r>
              <a:rPr lang="en-GB" sz="1000">
                <a:solidFill>
                  <a:srgbClr val="0000FF"/>
                </a:solidFill>
              </a:rPr>
              <a:t> so far</a:t>
            </a:r>
            <a:r>
              <a:rPr lang="en-GB">
                <a:solidFill>
                  <a:srgbClr val="0000FF"/>
                </a:solidFill>
              </a:rPr>
              <a:t> </a:t>
            </a:r>
            <a:endParaRPr sz="1100">
              <a:solidFill>
                <a:srgbClr val="0000FF"/>
              </a:solidFill>
            </a:endParaRPr>
          </a:p>
        </p:txBody>
      </p:sp>
      <p:pic>
        <p:nvPicPr>
          <p:cNvPr id="354" name="Google Shape;354;p3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44887" y="3695949"/>
            <a:ext cx="3234300" cy="1225903"/>
          </a:xfrm>
          <a:prstGeom prst="rect">
            <a:avLst/>
          </a:prstGeom>
          <a:noFill/>
          <a:ln>
            <a:noFill/>
          </a:ln>
        </p:spPr>
      </p:pic>
      <p:sp>
        <p:nvSpPr>
          <p:cNvPr id="355" name="Google Shape;355;p35"/>
          <p:cNvSpPr txBox="1"/>
          <p:nvPr/>
        </p:nvSpPr>
        <p:spPr>
          <a:xfrm>
            <a:off x="558200" y="4865948"/>
            <a:ext cx="21690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GB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Carotenuto et al (2022)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36"/>
          <p:cNvSpPr txBox="1"/>
          <p:nvPr>
            <p:ph type="title"/>
          </p:nvPr>
        </p:nvSpPr>
        <p:spPr>
          <a:xfrm>
            <a:off x="-100" y="60275"/>
            <a:ext cx="9144000" cy="5301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rgbClr val="CC4125"/>
                </a:solidFill>
              </a:rPr>
              <a:t> </a:t>
            </a:r>
            <a:r>
              <a:rPr b="1" lang="en-GB" sz="2200">
                <a:solidFill>
                  <a:srgbClr val="CC4125"/>
                </a:solidFill>
              </a:rPr>
              <a:t>DECELERATING BLOB MODEL</a:t>
            </a:r>
            <a:endParaRPr b="1" sz="2200">
              <a:solidFill>
                <a:srgbClr val="CC4125"/>
              </a:solidFill>
            </a:endParaRPr>
          </a:p>
        </p:txBody>
      </p:sp>
      <p:sp>
        <p:nvSpPr>
          <p:cNvPr id="361" name="Google Shape;361;p36"/>
          <p:cNvSpPr txBox="1"/>
          <p:nvPr>
            <p:ph idx="1" type="body"/>
          </p:nvPr>
        </p:nvSpPr>
        <p:spPr>
          <a:xfrm>
            <a:off x="298500" y="1952625"/>
            <a:ext cx="3656700" cy="29229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279400" lvl="0" marL="457200" rtl="0" algn="l">
              <a:spcBef>
                <a:spcPts val="800"/>
              </a:spcBef>
              <a:spcAft>
                <a:spcPts val="0"/>
              </a:spcAft>
              <a:buClr>
                <a:srgbClr val="B31166"/>
              </a:buClr>
              <a:buSzPts val="800"/>
              <a:buChar char="►"/>
            </a:pPr>
            <a:r>
              <a:rPr lang="en-GB" sz="1300">
                <a:solidFill>
                  <a:srgbClr val="000000"/>
                </a:solidFill>
              </a:rPr>
              <a:t>               </a:t>
            </a:r>
            <a:r>
              <a:rPr lang="en-GB" sz="9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Due to conservation of momentum</a:t>
            </a:r>
            <a:r>
              <a:rPr lang="en-GB" sz="13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 sz="13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</a:rPr>
              <a:t>                                                       </a:t>
            </a:r>
            <a:endParaRPr sz="1300"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</a:rPr>
              <a:t>                       </a:t>
            </a:r>
            <a:endParaRPr sz="1300">
              <a:solidFill>
                <a:srgbClr val="000000"/>
              </a:solidFill>
            </a:endParaRPr>
          </a:p>
        </p:txBody>
      </p:sp>
      <p:cxnSp>
        <p:nvCxnSpPr>
          <p:cNvPr id="362" name="Google Shape;362;p36"/>
          <p:cNvCxnSpPr/>
          <p:nvPr/>
        </p:nvCxnSpPr>
        <p:spPr>
          <a:xfrm flipH="1" rot="10800000">
            <a:off x="1904775" y="637788"/>
            <a:ext cx="5061300" cy="162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63" name="Google Shape;363;p36"/>
          <p:cNvPicPr preferRelativeResize="0"/>
          <p:nvPr/>
        </p:nvPicPr>
        <p:blipFill rotWithShape="1">
          <a:blip r:embed="rId3">
            <a:alphaModFix/>
          </a:blip>
          <a:srcRect b="-2221" l="-1400" r="1400" t="38938"/>
          <a:stretch/>
        </p:blipFill>
        <p:spPr>
          <a:xfrm>
            <a:off x="99375" y="701412"/>
            <a:ext cx="6923426" cy="92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9475" y="653850"/>
            <a:ext cx="1688550" cy="155787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5" name="Google Shape;365;p36"/>
          <p:cNvCxnSpPr/>
          <p:nvPr/>
        </p:nvCxnSpPr>
        <p:spPr>
          <a:xfrm flipH="1">
            <a:off x="6621375" y="1578513"/>
            <a:ext cx="621600" cy="290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66" name="Google Shape;366;p36"/>
          <p:cNvCxnSpPr/>
          <p:nvPr/>
        </p:nvCxnSpPr>
        <p:spPr>
          <a:xfrm>
            <a:off x="8119700" y="2250435"/>
            <a:ext cx="8100" cy="568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367" name="Google Shape;367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84881" y="2857350"/>
            <a:ext cx="2559118" cy="195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Google Shape;368;p36"/>
          <p:cNvPicPr preferRelativeResize="0"/>
          <p:nvPr>
            <p:ph idx="1" type="body"/>
          </p:nvPr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105375" y="1669186"/>
            <a:ext cx="2479500" cy="1557900"/>
          </a:xfrm>
          <a:prstGeom prst="rect">
            <a:avLst/>
          </a:prstGeom>
          <a:noFill/>
          <a:ln>
            <a:noFill/>
          </a:ln>
        </p:spPr>
      </p:pic>
      <p:sp>
        <p:nvSpPr>
          <p:cNvPr id="369" name="Google Shape;369;p36"/>
          <p:cNvSpPr txBox="1"/>
          <p:nvPr/>
        </p:nvSpPr>
        <p:spPr>
          <a:xfrm>
            <a:off x="5931975" y="4693350"/>
            <a:ext cx="1034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" u="sng">
                <a:solidFill>
                  <a:srgbClr val="8F8F8F"/>
                </a:solidFill>
                <a:latin typeface="Century Gothic"/>
                <a:ea typeface="Century Gothic"/>
                <a:cs typeface="Century Gothic"/>
                <a:sym typeface="Century Gothic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Boettcher &amp; Principe (2009)</a:t>
            </a:r>
            <a:endParaRPr sz="600"/>
          </a:p>
        </p:txBody>
      </p:sp>
      <p:pic>
        <p:nvPicPr>
          <p:cNvPr id="370" name="Google Shape;370;p36" title="[0,0,0,&quot;https://www.codecogs.com/eqnedit.php?latex=P%20%3D%20%5Cbeta%20%5CGamma%20M%20c#0&quot;]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83300" y="2017875"/>
            <a:ext cx="725907" cy="137583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36"/>
          <p:cNvSpPr txBox="1"/>
          <p:nvPr/>
        </p:nvSpPr>
        <p:spPr>
          <a:xfrm>
            <a:off x="3043150" y="2398775"/>
            <a:ext cx="403500" cy="1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(1)</a:t>
            </a:r>
            <a:endParaRPr sz="9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72" name="Google Shape;372;p36"/>
          <p:cNvSpPr txBox="1"/>
          <p:nvPr/>
        </p:nvSpPr>
        <p:spPr>
          <a:xfrm>
            <a:off x="312150" y="3406399"/>
            <a:ext cx="3948900" cy="1607700"/>
          </a:xfrm>
          <a:prstGeom prst="rect">
            <a:avLst/>
          </a:prstGeom>
          <a:blipFill rotWithShape="1">
            <a:blip r:embed="rId9">
              <a:alphaModFix/>
            </a:blip>
            <a:stretch>
              <a:fillRect b="-9819" l="-139" r="0" t="-1068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 </a:t>
            </a:r>
            <a:endParaRPr sz="18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73" name="Google Shape;373;p36"/>
          <p:cNvSpPr txBox="1"/>
          <p:nvPr/>
        </p:nvSpPr>
        <p:spPr>
          <a:xfrm>
            <a:off x="3043150" y="2850838"/>
            <a:ext cx="403500" cy="1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(2)</a:t>
            </a:r>
            <a:endParaRPr sz="9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74" name="Google Shape;374;p36"/>
          <p:cNvSpPr txBox="1"/>
          <p:nvPr/>
        </p:nvSpPr>
        <p:spPr>
          <a:xfrm>
            <a:off x="545550" y="2300825"/>
            <a:ext cx="2479500" cy="9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</p:txBody>
      </p:sp>
      <p:pic>
        <p:nvPicPr>
          <p:cNvPr id="375" name="Google Shape;375;p36" title="{&quot;red&quot;:33,&quot;green&quot;:33,&quot;blue&quot;:33,&quot;origURL&quot;:&quot;https://www.codecogs.com/eqnedit.php?latex=%20%5Cfrac%7Bd%5CGamma%7D%7Bdr%7D%20%3D%20-%5CGamma(r)%5Cbeta%5E2(r)%20%5Cfrac%7BdM%2Fdr%7D%7BM(r)%7D%20%2B%20%5Cfrac%7B%5CGamma%5E2%20%5Cdot%7BE%7D_%7B%5Ctext%7BEC%7D%7D%7D%7B4%5Cpi%20M%20c%5E3%7D#0&quot;,&quot;size&quot;:7,&quot;width&quot;:195.23622047244095,&quot;height&quot;:72.44881889763779}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545550" y="2300825"/>
            <a:ext cx="2158224" cy="36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Google Shape;376;p36" title="{&quot;red&quot;:33,&quot;green&quot;:33,&quot;blue&quot;:33,&quot;origURL&quot;:&quot;https://www.codecogs.com/eqnedit.php?latex=%20%5Cfrac%7BdM%7D%7Bdr%7D%20%3D%20A(r)%20%5Crho(r)%20%5CGamma(r)%20%2B%20%5Cfrac%7B%5Cdot%7BE%7D_%7B%5Ctext%7Brad%7D%7D%7D%7B%5CGamma(r)%5Cbeta(r)%20c%5E3%7D#0&quot;,&quot;size&quot;:7,&quot;width&quot;:195.23622047244095,&quot;height&quot;:72.44881889763779}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545550" y="2857350"/>
            <a:ext cx="2085473" cy="36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7"/>
          <p:cNvSpPr txBox="1"/>
          <p:nvPr>
            <p:ph type="title"/>
          </p:nvPr>
        </p:nvSpPr>
        <p:spPr>
          <a:xfrm>
            <a:off x="494890" y="60276"/>
            <a:ext cx="6571200" cy="5301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E06666"/>
                </a:solidFill>
              </a:rPr>
              <a:t>Relativistic </a:t>
            </a:r>
            <a:r>
              <a:rPr b="1" lang="en-GB">
                <a:solidFill>
                  <a:srgbClr val="E06666"/>
                </a:solidFill>
              </a:rPr>
              <a:t>Electron</a:t>
            </a:r>
            <a:r>
              <a:rPr b="1" lang="en-GB">
                <a:solidFill>
                  <a:srgbClr val="E06666"/>
                </a:solidFill>
              </a:rPr>
              <a:t> Distribution</a:t>
            </a:r>
            <a:endParaRPr b="1">
              <a:solidFill>
                <a:srgbClr val="E06666"/>
              </a:solidFill>
            </a:endParaRPr>
          </a:p>
        </p:txBody>
      </p:sp>
      <p:sp>
        <p:nvSpPr>
          <p:cNvPr id="382" name="Google Shape;382;p37"/>
          <p:cNvSpPr txBox="1"/>
          <p:nvPr>
            <p:ph idx="1" type="body"/>
          </p:nvPr>
        </p:nvSpPr>
        <p:spPr>
          <a:xfrm>
            <a:off x="547350" y="1009000"/>
            <a:ext cx="8049300" cy="3787200"/>
          </a:xfrm>
          <a:prstGeom prst="rect">
            <a:avLst/>
          </a:prstGeom>
          <a:solidFill>
            <a:schemeClr val="dk1"/>
          </a:solidFill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11150" lvl="0" marL="457200" rtl="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300"/>
              <a:buChar char="❏"/>
            </a:pPr>
            <a:r>
              <a:rPr lang="en-GB" sz="1300">
                <a:solidFill>
                  <a:schemeClr val="lt1"/>
                </a:solidFill>
              </a:rPr>
              <a:t>Slow Cooling and Fast Cooling Regime                                                                                                                                             </a:t>
            </a:r>
            <a:endParaRPr sz="1300">
              <a:solidFill>
                <a:schemeClr val="lt1"/>
              </a:solidFill>
            </a:endParaRPr>
          </a:p>
        </p:txBody>
      </p:sp>
      <p:cxnSp>
        <p:nvCxnSpPr>
          <p:cNvPr id="383" name="Google Shape;383;p37"/>
          <p:cNvCxnSpPr/>
          <p:nvPr/>
        </p:nvCxnSpPr>
        <p:spPr>
          <a:xfrm>
            <a:off x="565025" y="549875"/>
            <a:ext cx="5037000" cy="40500"/>
          </a:xfrm>
          <a:prstGeom prst="straightConnector1">
            <a:avLst/>
          </a:prstGeom>
          <a:noFill/>
          <a:ln cap="flat" cmpd="sng" w="9525">
            <a:solidFill>
              <a:srgbClr val="EFEFEF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84" name="Google Shape;384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7350" y="1284572"/>
            <a:ext cx="3545250" cy="1375975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37"/>
          <p:cNvSpPr txBox="1"/>
          <p:nvPr/>
        </p:nvSpPr>
        <p:spPr>
          <a:xfrm>
            <a:off x="4875499" y="1195775"/>
            <a:ext cx="36567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2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When             slow cooling regime  and                is fast cooling regime              .</a:t>
            </a:r>
            <a:endParaRPr b="0" i="0" sz="12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2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200">
                <a:latin typeface="Century Gothic"/>
                <a:ea typeface="Century Gothic"/>
                <a:cs typeface="Century Gothic"/>
                <a:sym typeface="Century Gothic"/>
              </a:rPr>
              <a:t>Where  :                              ,                and</a:t>
            </a:r>
            <a:endParaRPr sz="12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2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200">
                <a:latin typeface="Century Gothic"/>
                <a:ea typeface="Century Gothic"/>
                <a:cs typeface="Century Gothic"/>
                <a:sym typeface="Century Gothic"/>
              </a:rPr>
              <a:t>         </a:t>
            </a:r>
            <a:endParaRPr sz="12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386" name="Google Shape;386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54450" y="1236125"/>
            <a:ext cx="486575" cy="19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7" name="Google Shape;387;p3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598100" y="1432025"/>
            <a:ext cx="468001" cy="19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8" name="Google Shape;388;p3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49550" y="1685175"/>
            <a:ext cx="727300" cy="34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9" name="Google Shape;389;p3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598100" y="1685175"/>
            <a:ext cx="882034" cy="34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0" name="Google Shape;390;p3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454450" y="2077775"/>
            <a:ext cx="2134100" cy="483675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37"/>
          <p:cNvSpPr txBox="1"/>
          <p:nvPr/>
        </p:nvSpPr>
        <p:spPr>
          <a:xfrm>
            <a:off x="928275" y="2905925"/>
            <a:ext cx="5376000" cy="15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</a:pPr>
            <a:r>
              <a:rPr lang="en-GB" sz="1200">
                <a:solidFill>
                  <a:schemeClr val="lt1"/>
                </a:solidFill>
              </a:rPr>
              <a:t>Low Energy Cut - Off                  High Energy Cut - Off</a:t>
            </a:r>
            <a:endParaRPr sz="1200">
              <a:solidFill>
                <a:schemeClr val="lt1"/>
              </a:solidFill>
            </a:endParaRPr>
          </a:p>
        </p:txBody>
      </p:sp>
      <p:pic>
        <p:nvPicPr>
          <p:cNvPr id="392" name="Google Shape;392;p37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087023" y="3267725"/>
            <a:ext cx="1895518" cy="53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3" name="Google Shape;393;p37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3510472" y="3290935"/>
            <a:ext cx="1862626" cy="4836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94" name="Google Shape;394;p37"/>
          <p:cNvCxnSpPr/>
          <p:nvPr/>
        </p:nvCxnSpPr>
        <p:spPr>
          <a:xfrm>
            <a:off x="4181300" y="3672775"/>
            <a:ext cx="0" cy="290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95" name="Google Shape;395;p37"/>
          <p:cNvSpPr txBox="1"/>
          <p:nvPr/>
        </p:nvSpPr>
        <p:spPr>
          <a:xfrm>
            <a:off x="2759675" y="4115775"/>
            <a:ext cx="3000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latin typeface="Century Gothic"/>
                <a:ea typeface="Century Gothic"/>
                <a:cs typeface="Century Gothic"/>
                <a:sym typeface="Century Gothic"/>
              </a:rPr>
              <a:t>fastest conceivable acceleration timescale = synchrotron loss timescale</a:t>
            </a:r>
            <a:endParaRPr/>
          </a:p>
        </p:txBody>
      </p:sp>
      <p:pic>
        <p:nvPicPr>
          <p:cNvPr descr="A graph with a line&#10;&#10;Description automatically generated" id="396" name="Google Shape;396;p37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5732875" y="2719970"/>
            <a:ext cx="2612475" cy="1946014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37"/>
          <p:cNvSpPr/>
          <p:nvPr/>
        </p:nvSpPr>
        <p:spPr>
          <a:xfrm>
            <a:off x="1691675" y="3308525"/>
            <a:ext cx="235200" cy="2352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98" name="Google Shape;398;p37"/>
          <p:cNvCxnSpPr>
            <a:stCxn id="397" idx="0"/>
            <a:endCxn id="397" idx="1"/>
          </p:cNvCxnSpPr>
          <p:nvPr/>
        </p:nvCxnSpPr>
        <p:spPr>
          <a:xfrm flipH="1">
            <a:off x="1726175" y="3308525"/>
            <a:ext cx="83100" cy="34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9" name="Google Shape;399;p37"/>
          <p:cNvCxnSpPr>
            <a:stCxn id="397" idx="0"/>
          </p:cNvCxnSpPr>
          <p:nvPr/>
        </p:nvCxnSpPr>
        <p:spPr>
          <a:xfrm rot="10800000">
            <a:off x="911075" y="3287225"/>
            <a:ext cx="898200" cy="21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00" name="Google Shape;400;p37"/>
          <p:cNvSpPr/>
          <p:nvPr/>
        </p:nvSpPr>
        <p:spPr>
          <a:xfrm>
            <a:off x="1691675" y="3575375"/>
            <a:ext cx="235200" cy="2352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1" name="Google Shape;401;p37"/>
          <p:cNvCxnSpPr>
            <a:stCxn id="400" idx="4"/>
          </p:cNvCxnSpPr>
          <p:nvPr/>
        </p:nvCxnSpPr>
        <p:spPr>
          <a:xfrm flipH="1">
            <a:off x="1777175" y="3810575"/>
            <a:ext cx="32100" cy="599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02" name="Google Shape;402;p37"/>
          <p:cNvSpPr txBox="1"/>
          <p:nvPr/>
        </p:nvSpPr>
        <p:spPr>
          <a:xfrm>
            <a:off x="12825" y="2912875"/>
            <a:ext cx="882000" cy="111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50">
                <a:highlight>
                  <a:srgbClr val="F7F8F8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fraction of swept-up power that is transferred</a:t>
            </a:r>
            <a:endParaRPr sz="950">
              <a:highlight>
                <a:srgbClr val="F7F8F8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50">
                <a:highlight>
                  <a:srgbClr val="F7F8F8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to relativistic electron</a:t>
            </a:r>
            <a:endParaRPr sz="950">
              <a:highlight>
                <a:srgbClr val="F7F8F8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2"/>
              </a:solidFill>
            </a:endParaRPr>
          </a:p>
        </p:txBody>
      </p:sp>
      <p:sp>
        <p:nvSpPr>
          <p:cNvPr id="403" name="Google Shape;403;p37"/>
          <p:cNvSpPr txBox="1"/>
          <p:nvPr/>
        </p:nvSpPr>
        <p:spPr>
          <a:xfrm>
            <a:off x="861575" y="4422725"/>
            <a:ext cx="1895400" cy="82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50">
                <a:highlight>
                  <a:srgbClr val="F7F8F8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fraction of swept-up electrons</a:t>
            </a:r>
            <a:r>
              <a:rPr lang="en-GB" sz="1100"/>
              <a:t> </a:t>
            </a:r>
            <a:r>
              <a:rPr lang="en-GB" sz="950">
                <a:highlight>
                  <a:srgbClr val="F7F8F8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which is accelerated to </a:t>
            </a:r>
            <a:r>
              <a:rPr lang="en-GB" sz="950">
                <a:highlight>
                  <a:srgbClr val="F7F8F8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ultra relativistic</a:t>
            </a:r>
            <a:r>
              <a:rPr lang="en-GB" sz="950">
                <a:highlight>
                  <a:srgbClr val="F7F8F8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energies.</a:t>
            </a:r>
            <a:endParaRPr sz="950">
              <a:highlight>
                <a:srgbClr val="F7F8F8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8" name="Google Shape;408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5650" y="833771"/>
            <a:ext cx="3443400" cy="1077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" name="Google Shape;409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5000" y="2713425"/>
            <a:ext cx="3443399" cy="212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" name="Google Shape;410;p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85275" y="2713425"/>
            <a:ext cx="3330743" cy="2125925"/>
          </a:xfrm>
          <a:prstGeom prst="rect">
            <a:avLst/>
          </a:prstGeom>
          <a:noFill/>
          <a:ln>
            <a:noFill/>
          </a:ln>
        </p:spPr>
      </p:pic>
      <p:sp>
        <p:nvSpPr>
          <p:cNvPr id="411" name="Google Shape;411;p38"/>
          <p:cNvSpPr txBox="1"/>
          <p:nvPr>
            <p:ph type="title"/>
          </p:nvPr>
        </p:nvSpPr>
        <p:spPr>
          <a:xfrm>
            <a:off x="420040" y="117951"/>
            <a:ext cx="6571200" cy="5301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E06666"/>
                </a:solidFill>
              </a:rPr>
              <a:t>MAXI J1348-630</a:t>
            </a:r>
            <a:endParaRPr b="1">
              <a:solidFill>
                <a:srgbClr val="E06666"/>
              </a:solidFill>
            </a:endParaRPr>
          </a:p>
        </p:txBody>
      </p:sp>
      <p:pic>
        <p:nvPicPr>
          <p:cNvPr id="412" name="Google Shape;412;p3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72000" y="202199"/>
            <a:ext cx="3787376" cy="2246275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Google Shape;413;p38"/>
          <p:cNvSpPr txBox="1"/>
          <p:nvPr/>
        </p:nvSpPr>
        <p:spPr>
          <a:xfrm>
            <a:off x="7715275" y="4908075"/>
            <a:ext cx="1738800" cy="1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lt2"/>
                </a:solidFill>
              </a:rPr>
              <a:t>Sarath et al.(2025)</a:t>
            </a:r>
            <a:endParaRPr sz="9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39"/>
          <p:cNvSpPr txBox="1"/>
          <p:nvPr>
            <p:ph type="title"/>
          </p:nvPr>
        </p:nvSpPr>
        <p:spPr>
          <a:xfrm>
            <a:off x="866215" y="730251"/>
            <a:ext cx="6571200" cy="5301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9" name="Google Shape;419;p39"/>
          <p:cNvSpPr txBox="1"/>
          <p:nvPr>
            <p:ph idx="1" type="body"/>
          </p:nvPr>
        </p:nvSpPr>
        <p:spPr>
          <a:xfrm>
            <a:off x="5107850" y="1582850"/>
            <a:ext cx="3660300" cy="30333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1) </a:t>
            </a:r>
            <a:r>
              <a:rPr lang="en-GB" sz="14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Swept-up mass is negligibly small compared to the</a:t>
            </a:r>
            <a:r>
              <a:rPr lang="en-GB" sz="14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 </a:t>
            </a:r>
            <a:r>
              <a:rPr lang="en-GB" sz="14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initial mass , i.e., </a:t>
            </a:r>
            <a:endParaRPr sz="14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2) The radiative energy and momentum loss terms are  negligible   .                                                                                                          </a:t>
            </a:r>
            <a:endParaRPr sz="14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              </a:t>
            </a:r>
            <a:endParaRPr sz="14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9144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aven Pro"/>
              <a:ea typeface="Maven Pro"/>
              <a:cs typeface="Maven Pro"/>
              <a:sym typeface="Maven Pro"/>
            </a:endParaRPr>
          </a:p>
        </p:txBody>
      </p:sp>
      <p:sp>
        <p:nvSpPr>
          <p:cNvPr id="420" name="Google Shape;420;p39"/>
          <p:cNvSpPr txBox="1"/>
          <p:nvPr/>
        </p:nvSpPr>
        <p:spPr>
          <a:xfrm>
            <a:off x="0" y="0"/>
            <a:ext cx="9144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800">
                <a:solidFill>
                  <a:srgbClr val="E06666"/>
                </a:solidFill>
              </a:rPr>
              <a:t>Analytical Solutions</a:t>
            </a:r>
            <a:endParaRPr b="1" sz="2800">
              <a:solidFill>
                <a:srgbClr val="E06666"/>
              </a:solidFill>
            </a:endParaRPr>
          </a:p>
        </p:txBody>
      </p:sp>
      <p:pic>
        <p:nvPicPr>
          <p:cNvPr id="421" name="Google Shape;421;p3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6000" y="730250"/>
            <a:ext cx="3923400" cy="411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2" name="Google Shape;422;p39" title="[33,33,33,&quot;https://www.codecogs.com/eqnedit.php?latex=%5C(M_0%20%5Cgg%20M_%7B%5Ctext%7Bsw%7D%7D%5C)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92738" y="1899500"/>
            <a:ext cx="886179" cy="169333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Google Shape;423;p39"/>
          <p:cNvSpPr txBox="1"/>
          <p:nvPr/>
        </p:nvSpPr>
        <p:spPr>
          <a:xfrm>
            <a:off x="7715275" y="4908075"/>
            <a:ext cx="1738800" cy="1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lt2"/>
                </a:solidFill>
              </a:rPr>
              <a:t>Sarath et al.(2025)</a:t>
            </a:r>
            <a:endParaRPr sz="9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40"/>
          <p:cNvSpPr txBox="1"/>
          <p:nvPr>
            <p:ph type="title"/>
          </p:nvPr>
        </p:nvSpPr>
        <p:spPr>
          <a:xfrm>
            <a:off x="420053" y="117950"/>
            <a:ext cx="8416500" cy="5301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E06666"/>
                </a:solidFill>
              </a:rPr>
              <a:t>Temporally Evolving SED and Light Curve Fit</a:t>
            </a:r>
            <a:endParaRPr b="1">
              <a:solidFill>
                <a:srgbClr val="E06666"/>
              </a:solidFill>
            </a:endParaRPr>
          </a:p>
        </p:txBody>
      </p:sp>
      <p:pic>
        <p:nvPicPr>
          <p:cNvPr id="429" name="Google Shape;429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8175" y="1154514"/>
            <a:ext cx="4703600" cy="2834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0" name="Google Shape;430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61775" y="1005425"/>
            <a:ext cx="4027349" cy="3421541"/>
          </a:xfrm>
          <a:prstGeom prst="rect">
            <a:avLst/>
          </a:prstGeom>
          <a:noFill/>
          <a:ln>
            <a:noFill/>
          </a:ln>
        </p:spPr>
      </p:pic>
      <p:sp>
        <p:nvSpPr>
          <p:cNvPr id="431" name="Google Shape;431;p40"/>
          <p:cNvSpPr txBox="1"/>
          <p:nvPr/>
        </p:nvSpPr>
        <p:spPr>
          <a:xfrm>
            <a:off x="7715275" y="4908075"/>
            <a:ext cx="1738800" cy="1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lt2"/>
                </a:solidFill>
              </a:rPr>
              <a:t>Sarath et al.(2025)</a:t>
            </a:r>
            <a:endParaRPr sz="900">
              <a:solidFill>
                <a:schemeClr val="lt2"/>
              </a:solidFill>
            </a:endParaRPr>
          </a:p>
        </p:txBody>
      </p:sp>
      <p:cxnSp>
        <p:nvCxnSpPr>
          <p:cNvPr id="432" name="Google Shape;432;p40"/>
          <p:cNvCxnSpPr/>
          <p:nvPr/>
        </p:nvCxnSpPr>
        <p:spPr>
          <a:xfrm flipH="1">
            <a:off x="4781200" y="3667450"/>
            <a:ext cx="1358400" cy="769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33" name="Google Shape;433;p40"/>
          <p:cNvSpPr txBox="1"/>
          <p:nvPr/>
        </p:nvSpPr>
        <p:spPr>
          <a:xfrm>
            <a:off x="3513500" y="4495475"/>
            <a:ext cx="1675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lt1"/>
                </a:solidFill>
              </a:rPr>
              <a:t>Adiabatically expanding </a:t>
            </a:r>
            <a:endParaRPr sz="1000">
              <a:solidFill>
                <a:schemeClr val="lt1"/>
              </a:solidFill>
            </a:endParaRPr>
          </a:p>
        </p:txBody>
      </p:sp>
      <p:cxnSp>
        <p:nvCxnSpPr>
          <p:cNvPr id="434" name="Google Shape;434;p40"/>
          <p:cNvCxnSpPr/>
          <p:nvPr/>
        </p:nvCxnSpPr>
        <p:spPr>
          <a:xfrm flipH="1">
            <a:off x="7488750" y="3712750"/>
            <a:ext cx="326100" cy="878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35" name="Google Shape;435;p40"/>
          <p:cNvSpPr txBox="1"/>
          <p:nvPr/>
        </p:nvSpPr>
        <p:spPr>
          <a:xfrm>
            <a:off x="6909225" y="4563425"/>
            <a:ext cx="15576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lt1"/>
                </a:solidFill>
              </a:rPr>
              <a:t>Interaction with ISM </a:t>
            </a:r>
            <a:endParaRPr sz="10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Ion Boardroom">
  <a:themeElements>
    <a:clrScheme name="Ion Boardroom">
      <a:dk1>
        <a:srgbClr val="000000"/>
      </a:dk1>
      <a:lt1>
        <a:srgbClr val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