
<file path=[Content_Types].xml><?xml version="1.0" encoding="utf-8"?>
<Types xmlns="http://schemas.openxmlformats.org/package/2006/content-types">
  <Default Extension="png" ContentType="image/png"/>
  <Default Extension="wmf" ContentType="image/x-emf"/>
  <Default Extension="jpeg" ContentType="image/jpeg"/>
  <Default Extension="rels" ContentType="application/vnd.openxmlformats-package.relationships+xml"/>
  <Default Extension="xml" ContentType="application/xml"/>
  <Default Extension="tif" ContentType="image/tiff"/>
  <Default Extension="gif" ContentType="image/gif"/>
  <Default Extension="svm" ContentType="image/unknown"/>
  <Default Extension="jpg" ContentType="image/jpeg"/>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Lst>
  <p:notesMasterIdLst>
    <p:notesMasterId r:id="rId33"/>
  </p:notesMasterIdLst>
  <p:handoutMasterIdLst>
    <p:handoutMasterId r:id="rId34"/>
  </p:handout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83" r:id="rId21"/>
    <p:sldId id="272" r:id="rId22"/>
    <p:sldId id="273" r:id="rId23"/>
    <p:sldId id="274" r:id="rId24"/>
    <p:sldId id="275" r:id="rId25"/>
    <p:sldId id="276" r:id="rId26"/>
    <p:sldId id="277" r:id="rId27"/>
    <p:sldId id="278" r:id="rId28"/>
    <p:sldId id="279" r:id="rId29"/>
    <p:sldId id="280" r:id="rId30"/>
    <p:sldId id="281" r:id="rId31"/>
    <p:sldId id="282" r:id="rId3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Header Placeholder 1"/>
          <p:cNvSpPr txBox="1">
            <a:spLocks noGrp="1"/>
          </p:cNvSpPr>
          <p:nvPr>
            <p:ph type="hdr" sz="quarter"/>
          </p:nvPr>
        </p:nvSpPr>
        <p:spPr>
          <a:xfrm>
            <a:off x="0" y="0"/>
            <a:ext cx="2975760" cy="456839"/>
          </a:xfrm>
          <a:prstGeom prst="rect">
            <a:avLst/>
          </a:prstGeom>
          <a:noFill/>
          <a:ln>
            <a:noFill/>
          </a:ln>
        </p:spPr>
        <p:txBody>
          <a:bodyPr vert="horz"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1400"/>
            </a:pPr>
            <a:endParaRPr lang="en-US" sz="1400" b="0" i="0" u="none" strike="noStrike" baseline="0">
              <a:ln>
                <a:noFill/>
              </a:ln>
              <a:solidFill>
                <a:srgbClr val="000000"/>
              </a:solidFill>
              <a:latin typeface="Calibri" pitchFamily="34"/>
              <a:ea typeface="DejaVu LGC Sans" pitchFamily="2"/>
              <a:cs typeface="DejaVu LGC Sans" pitchFamily="2"/>
            </a:endParaRPr>
          </a:p>
        </p:txBody>
      </p:sp>
      <p:sp>
        <p:nvSpPr>
          <p:cNvPr id="3" name="Date Placeholder 2"/>
          <p:cNvSpPr txBox="1">
            <a:spLocks noGrp="1"/>
          </p:cNvSpPr>
          <p:nvPr>
            <p:ph type="dt" sz="quarter" idx="1"/>
          </p:nvPr>
        </p:nvSpPr>
        <p:spPr>
          <a:xfrm>
            <a:off x="3881880" y="0"/>
            <a:ext cx="2975760" cy="456839"/>
          </a:xfrm>
          <a:prstGeom prst="rect">
            <a:avLst/>
          </a:prstGeom>
          <a:noFill/>
          <a:ln>
            <a:noFill/>
          </a:ln>
        </p:spPr>
        <p:txBody>
          <a:bodyPr vert="horz" lIns="90000" tIns="45000" rIns="90000" bIns="45000" compatLnSpc="1"/>
          <a:lstStyle/>
          <a:p>
            <a:pPr marL="0" marR="0" lvl="0" indent="0" algn="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1400"/>
            </a:pPr>
            <a:endParaRPr lang="en-US" sz="1400" b="0" i="0" u="none" strike="noStrike" baseline="0">
              <a:ln>
                <a:noFill/>
              </a:ln>
              <a:solidFill>
                <a:srgbClr val="000000"/>
              </a:solidFill>
              <a:latin typeface="Calibri" pitchFamily="34"/>
              <a:ea typeface="DejaVu LGC Sans" pitchFamily="2"/>
              <a:cs typeface="DejaVu LGC Sans" pitchFamily="2"/>
            </a:endParaRPr>
          </a:p>
        </p:txBody>
      </p:sp>
      <p:sp>
        <p:nvSpPr>
          <p:cNvPr id="4" name="Footer Placeholder 3"/>
          <p:cNvSpPr txBox="1">
            <a:spLocks noGrp="1"/>
          </p:cNvSpPr>
          <p:nvPr>
            <p:ph type="ftr" sz="quarter" idx="2"/>
          </p:nvPr>
        </p:nvSpPr>
        <p:spPr>
          <a:xfrm>
            <a:off x="0" y="8686800"/>
            <a:ext cx="2975760" cy="456839"/>
          </a:xfrm>
          <a:prstGeom prst="rect">
            <a:avLst/>
          </a:prstGeom>
          <a:noFill/>
          <a:ln>
            <a:noFill/>
          </a:ln>
        </p:spPr>
        <p:txBody>
          <a:bodyPr vert="horz" lIns="90000" tIns="45000" rIns="90000" bIns="45000" anchor="b"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1400"/>
            </a:pPr>
            <a:endParaRPr lang="en-US" sz="1400" b="0" i="0" u="none" strike="noStrike" baseline="0">
              <a:ln>
                <a:noFill/>
              </a:ln>
              <a:solidFill>
                <a:srgbClr val="000000"/>
              </a:solidFill>
              <a:latin typeface="Calibri" pitchFamily="34"/>
              <a:ea typeface="DejaVu LGC Sans" pitchFamily="2"/>
              <a:cs typeface="DejaVu LGC Sans" pitchFamily="2"/>
            </a:endParaRPr>
          </a:p>
        </p:txBody>
      </p:sp>
      <p:sp>
        <p:nvSpPr>
          <p:cNvPr id="5" name="Slide Number Placeholder 4"/>
          <p:cNvSpPr txBox="1">
            <a:spLocks noGrp="1"/>
          </p:cNvSpPr>
          <p:nvPr>
            <p:ph type="sldNum" sz="quarter" idx="3"/>
          </p:nvPr>
        </p:nvSpPr>
        <p:spPr>
          <a:xfrm>
            <a:off x="3881880" y="8686800"/>
            <a:ext cx="2975760" cy="456839"/>
          </a:xfrm>
          <a:prstGeom prst="rect">
            <a:avLst/>
          </a:prstGeom>
          <a:noFill/>
          <a:ln>
            <a:noFill/>
          </a:ln>
        </p:spPr>
        <p:txBody>
          <a:bodyPr vert="horz" lIns="90000" tIns="45000" rIns="90000" bIns="45000" anchor="b" compatLnSpc="1"/>
          <a:lstStyle/>
          <a:p>
            <a:pPr marL="0" marR="0" lvl="0" indent="0" algn="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1400"/>
            </a:pPr>
            <a:fld id="{51A8F22F-C292-4A6C-B04B-FC3E1B5AF5F1}" type="slidenum">
              <a:t>‹#›</a:t>
            </a:fld>
            <a:endParaRPr lang="en-US" sz="1400" b="0" i="0" u="none" strike="noStrike" baseline="0">
              <a:ln>
                <a:noFill/>
              </a:ln>
              <a:solidFill>
                <a:srgbClr val="000000"/>
              </a:solidFill>
              <a:latin typeface="Calibri" pitchFamily="34"/>
              <a:ea typeface="DejaVu LGC Sans" pitchFamily="2"/>
              <a:cs typeface="DejaVu LGC Sans" pitchFamily="2"/>
            </a:endParaRPr>
          </a:p>
        </p:txBody>
      </p:sp>
    </p:spTree>
    <p:extLst>
      <p:ext uri="{BB962C8B-B14F-4D97-AF65-F5344CB8AC3E}">
        <p14:creationId xmlns:p14="http://schemas.microsoft.com/office/powerpoint/2010/main" val="28367089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a:spLocks noMove="1" noResize="1"/>
          </p:cNvSpPr>
          <p:nvPr/>
        </p:nvSpPr>
        <p:spPr>
          <a:xfrm>
            <a:off x="0" y="0"/>
            <a:ext cx="6858000" cy="9144000"/>
          </a:xfrm>
          <a:prstGeom prst="rect">
            <a:avLst/>
          </a:prstGeom>
          <a:solidFill>
            <a:srgbClr val="FFFFFF"/>
          </a:solidFill>
          <a:ln>
            <a:noFill/>
            <a:prstDash val="solid"/>
          </a:ln>
        </p:spPr>
        <p:txBody>
          <a:bodyPr vert="horz" lIns="0" tIns="0" rIns="0" bIns="0" anchor="ctr" anchorCtr="1" compatLnSpc="0"/>
          <a:lstStyle/>
          <a:p>
            <a:pPr lvl="0" rtl="0" hangingPunct="0">
              <a:buNone/>
              <a:tabLst/>
            </a:pPr>
            <a:endParaRPr lang="en-US" sz="2400">
              <a:latin typeface="Times New Roman" pitchFamily="18"/>
              <a:ea typeface="DejaVu LGC Sans" pitchFamily="2"/>
              <a:cs typeface="Tahoma" pitchFamily="2"/>
            </a:endParaRPr>
          </a:p>
        </p:txBody>
      </p:sp>
      <p:sp>
        <p:nvSpPr>
          <p:cNvPr id="3" name="Slide Image Placeholder 2"/>
          <p:cNvSpPr>
            <a:spLocks noGrp="1" noRot="1" noChangeAspect="1"/>
          </p:cNvSpPr>
          <p:nvPr>
            <p:ph type="sldImg" idx="2"/>
          </p:nvPr>
        </p:nvSpPr>
        <p:spPr>
          <a:xfrm>
            <a:off x="-11798640" y="-11796840"/>
            <a:ext cx="11798280" cy="12492360"/>
          </a:xfrm>
          <a:prstGeom prst="rect">
            <a:avLst/>
          </a:prstGeom>
          <a:noFill/>
          <a:ln>
            <a:noFill/>
            <a:prstDash val="solid"/>
          </a:ln>
        </p:spPr>
      </p:sp>
      <p:sp>
        <p:nvSpPr>
          <p:cNvPr id="4" name="Notes Placeholder 3"/>
          <p:cNvSpPr txBox="1">
            <a:spLocks noGrp="1"/>
          </p:cNvSpPr>
          <p:nvPr>
            <p:ph type="body" sz="quarter" idx="3"/>
          </p:nvPr>
        </p:nvSpPr>
        <p:spPr>
          <a:xfrm>
            <a:off x="685799" y="4343400"/>
            <a:ext cx="5484960" cy="4113720"/>
          </a:xfrm>
          <a:prstGeom prst="rect">
            <a:avLst/>
          </a:prstGeom>
          <a:noFill/>
          <a:ln>
            <a:noFill/>
          </a:ln>
        </p:spPr>
        <p:txBody>
          <a:bodyPr vert="horz" lIns="0" tIns="0" rIns="0" bIns="0" compatLnSpc="1"/>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a:p>
        </p:txBody>
      </p:sp>
    </p:spTree>
    <p:extLst>
      <p:ext uri="{BB962C8B-B14F-4D97-AF65-F5344CB8AC3E}">
        <p14:creationId xmlns:p14="http://schemas.microsoft.com/office/powerpoint/2010/main" val="683225446"/>
      </p:ext>
    </p:extLst>
  </p:cSld>
  <p:clrMap bg1="lt1" tx1="dk1" bg2="lt2" tx2="dk2" accent1="accent1" accent2="accent2" accent3="accent3" accent4="accent4" accent5="accent5" accent6="accent6" hlink="hlink" folHlink="folHlink"/>
  <p:notesStyle>
    <a:lvl1pPr marL="0" marR="0" indent="0" algn="l" rtl="0" hangingPunct="0">
      <a:lnSpc>
        <a:spcPct val="100000"/>
      </a:lnSpc>
      <a:spcBef>
        <a:spcPts val="448"/>
      </a:spcBef>
      <a:spcAft>
        <a:spcPts val="0"/>
      </a:spcAft>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lang="en-US" sz="1200" b="0" i="0" u="none" strike="noStrike" baseline="0">
        <a:ln>
          <a:noFill/>
        </a:ln>
        <a:solidFill>
          <a:srgbClr val="000000"/>
        </a:solidFill>
        <a:latin typeface="Times New Roman" pitchFamily="18"/>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3080" y="695159"/>
            <a:ext cx="2571839" cy="3429000"/>
          </a:xfrm>
          <a:prstGeom prst="rect">
            <a:avLst/>
          </a:prstGeom>
        </p:spPr>
        <p:style>
          <a:lnRef idx="2">
            <a:schemeClr val="accent1">
              <a:shade val="50000"/>
            </a:schemeClr>
          </a:lnRef>
          <a:fillRef idx="1">
            <a:schemeClr val="accent1"/>
          </a:fillRef>
          <a:effectRef idx="0">
            <a:schemeClr val="accent1"/>
          </a:effectRef>
          <a:fontRef idx="minor">
            <a:schemeClr val="lt1"/>
          </a:fontRef>
        </p:style>
      </p:sp>
      <p:sp>
        <p:nvSpPr>
          <p:cNvPr id="3" name="Notes Placeholder 2"/>
          <p:cNvSpPr txBox="1">
            <a:spLocks noGrp="1"/>
          </p:cNvSpPr>
          <p:nvPr>
            <p:ph type="body" sz="quarter" idx="1"/>
          </p:nvPr>
        </p:nvSpPr>
        <p:spPr>
          <a:xfrm>
            <a:off x="685799" y="4343400"/>
            <a:ext cx="5484960" cy="4114079"/>
          </a:xfrm>
        </p:spPr>
        <p:txBody>
          <a:bodyPr>
            <a:spAutoFit/>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2428875" y="0"/>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2428875" y="0"/>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4227175" y="-11796713"/>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2428875" y="0"/>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7369175" y="-3348038"/>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2428875" y="0"/>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2428875" y="0"/>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2428875" y="0"/>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4227175" y="-11796713"/>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4227175" y="-11796713"/>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3080" y="695159"/>
            <a:ext cx="2571839" cy="3429000"/>
          </a:xfrm>
          <a:prstGeom prst="rect">
            <a:avLst/>
          </a:prstGeom>
        </p:spPr>
        <p:style>
          <a:lnRef idx="2">
            <a:schemeClr val="accent1">
              <a:shade val="50000"/>
            </a:schemeClr>
          </a:lnRef>
          <a:fillRef idx="1">
            <a:schemeClr val="accent1"/>
          </a:fillRef>
          <a:effectRef idx="0">
            <a:schemeClr val="accent1"/>
          </a:effectRef>
          <a:fontRef idx="minor">
            <a:schemeClr val="lt1"/>
          </a:fontRef>
        </p:style>
      </p:sp>
      <p:sp>
        <p:nvSpPr>
          <p:cNvPr id="3" name="Notes Placeholder 2"/>
          <p:cNvSpPr txBox="1">
            <a:spLocks noGrp="1"/>
          </p:cNvSpPr>
          <p:nvPr>
            <p:ph type="body" sz="quarter" idx="1"/>
          </p:nvPr>
        </p:nvSpPr>
        <p:spPr>
          <a:xfrm>
            <a:off x="685799" y="4343400"/>
            <a:ext cx="5484960" cy="4114079"/>
          </a:xfrm>
        </p:spPr>
        <p:txBody>
          <a:bodyPr>
            <a:spAutoFit/>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4227175" y="-11796713"/>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4227175" y="-11796713"/>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4227175" y="-11796713"/>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2428875" y="0"/>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2428875" y="0"/>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2428875" y="0"/>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2428875" y="0"/>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2428875" y="0"/>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2428875" y="0"/>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4227175" y="-11796713"/>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2428875" y="0"/>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4227175" y="-11796713"/>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4227175" y="-11796713"/>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4227175" y="-11796713"/>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2428875" y="0"/>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4227175" y="-11796713"/>
            <a:ext cx="16656050" cy="124920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400"/>
            <a:ext cx="5484960" cy="4023720"/>
          </a:xfrm>
        </p:spPr>
        <p:txBody>
          <a:bodyPr/>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US" kern="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de-DE"/>
          </a:p>
        </p:txBody>
      </p:sp>
      <p:sp>
        <p:nvSpPr>
          <p:cNvPr id="4" name="Date Placeholder 3"/>
          <p:cNvSpPr>
            <a:spLocks noGrp="1"/>
          </p:cNvSpPr>
          <p:nvPr>
            <p:ph type="dt" sz="half" idx="10"/>
          </p:nvPr>
        </p:nvSpPr>
        <p:spPr/>
        <p:txBody>
          <a:bodyPr/>
          <a:lstStyle/>
          <a:p>
            <a:pPr lvl="0"/>
            <a:endParaRPr lang="de-DE"/>
          </a:p>
        </p:txBody>
      </p:sp>
      <p:sp>
        <p:nvSpPr>
          <p:cNvPr id="5" name="Slide Number Placeholder 4"/>
          <p:cNvSpPr>
            <a:spLocks noGrp="1"/>
          </p:cNvSpPr>
          <p:nvPr>
            <p:ph type="sldNum" sz="quarter" idx="11"/>
          </p:nvPr>
        </p:nvSpPr>
        <p:spPr/>
        <p:txBody>
          <a:bodyPr/>
          <a:lstStyle/>
          <a:p>
            <a:pPr lvl="0"/>
            <a:fld id="{86B13613-658D-40A6-8FD9-FEBD8CC9BBCC}" type="slidenum">
              <a:t>‹#›</a:t>
            </a:fld>
            <a:endParaRPr lang="de-DE"/>
          </a:p>
        </p:txBody>
      </p:sp>
    </p:spTree>
    <p:extLst>
      <p:ext uri="{BB962C8B-B14F-4D97-AF65-F5344CB8AC3E}">
        <p14:creationId xmlns:p14="http://schemas.microsoft.com/office/powerpoint/2010/main" val="10035281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pPr lvl="0"/>
            <a:endParaRPr lang="de-DE"/>
          </a:p>
        </p:txBody>
      </p:sp>
      <p:sp>
        <p:nvSpPr>
          <p:cNvPr id="5" name="Slide Number Placeholder 4"/>
          <p:cNvSpPr>
            <a:spLocks noGrp="1"/>
          </p:cNvSpPr>
          <p:nvPr>
            <p:ph type="sldNum" sz="quarter" idx="11"/>
          </p:nvPr>
        </p:nvSpPr>
        <p:spPr/>
        <p:txBody>
          <a:bodyPr/>
          <a:lstStyle/>
          <a:p>
            <a:pPr lvl="0"/>
            <a:fld id="{1AEFB2C5-F51C-4846-B562-FEAFC24AE7E2}" type="slidenum">
              <a:t>‹#›</a:t>
            </a:fld>
            <a:endParaRPr lang="de-DE"/>
          </a:p>
        </p:txBody>
      </p:sp>
    </p:spTree>
    <p:extLst>
      <p:ext uri="{BB962C8B-B14F-4D97-AF65-F5344CB8AC3E}">
        <p14:creationId xmlns:p14="http://schemas.microsoft.com/office/powerpoint/2010/main" val="19148851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00200"/>
            <a:ext cx="2055813" cy="3987800"/>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457200" y="1600200"/>
            <a:ext cx="6019800" cy="398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pPr lvl="0"/>
            <a:endParaRPr lang="de-DE"/>
          </a:p>
        </p:txBody>
      </p:sp>
      <p:sp>
        <p:nvSpPr>
          <p:cNvPr id="5" name="Slide Number Placeholder 4"/>
          <p:cNvSpPr>
            <a:spLocks noGrp="1"/>
          </p:cNvSpPr>
          <p:nvPr>
            <p:ph type="sldNum" sz="quarter" idx="11"/>
          </p:nvPr>
        </p:nvSpPr>
        <p:spPr/>
        <p:txBody>
          <a:bodyPr/>
          <a:lstStyle/>
          <a:p>
            <a:pPr lvl="0"/>
            <a:fld id="{1E9FC1DB-1F70-4ACA-9CA0-B17DD64B0480}" type="slidenum">
              <a:t>‹#›</a:t>
            </a:fld>
            <a:endParaRPr lang="de-DE"/>
          </a:p>
        </p:txBody>
      </p:sp>
    </p:spTree>
    <p:extLst>
      <p:ext uri="{BB962C8B-B14F-4D97-AF65-F5344CB8AC3E}">
        <p14:creationId xmlns:p14="http://schemas.microsoft.com/office/powerpoint/2010/main" val="35740888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de-DE"/>
          </a:p>
        </p:txBody>
      </p:sp>
    </p:spTree>
    <p:extLst>
      <p:ext uri="{BB962C8B-B14F-4D97-AF65-F5344CB8AC3E}">
        <p14:creationId xmlns:p14="http://schemas.microsoft.com/office/powerpoint/2010/main" val="41212647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40422580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6786911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457200" y="1600200"/>
            <a:ext cx="4037013" cy="398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6613" y="1600200"/>
            <a:ext cx="4038600" cy="398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36538820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37077494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Tree>
    <p:extLst>
      <p:ext uri="{BB962C8B-B14F-4D97-AF65-F5344CB8AC3E}">
        <p14:creationId xmlns:p14="http://schemas.microsoft.com/office/powerpoint/2010/main" val="35065600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06244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677106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pPr lvl="0"/>
            <a:endParaRPr lang="de-DE"/>
          </a:p>
        </p:txBody>
      </p:sp>
      <p:sp>
        <p:nvSpPr>
          <p:cNvPr id="5" name="Slide Number Placeholder 4"/>
          <p:cNvSpPr>
            <a:spLocks noGrp="1"/>
          </p:cNvSpPr>
          <p:nvPr>
            <p:ph type="sldNum" sz="quarter" idx="11"/>
          </p:nvPr>
        </p:nvSpPr>
        <p:spPr/>
        <p:txBody>
          <a:bodyPr/>
          <a:lstStyle/>
          <a:p>
            <a:pPr lvl="0"/>
            <a:fld id="{D111B7DD-ECAD-4ADD-8BA0-187D6000F024}" type="slidenum">
              <a:t>‹#›</a:t>
            </a:fld>
            <a:endParaRPr lang="de-DE"/>
          </a:p>
        </p:txBody>
      </p:sp>
    </p:spTree>
    <p:extLst>
      <p:ext uri="{BB962C8B-B14F-4D97-AF65-F5344CB8AC3E}">
        <p14:creationId xmlns:p14="http://schemas.microsoft.com/office/powerpoint/2010/main" val="27322848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382002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14780031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00200"/>
            <a:ext cx="2055813" cy="3987800"/>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457200" y="1600200"/>
            <a:ext cx="6019800" cy="398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8831664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de-DE"/>
          </a:p>
        </p:txBody>
      </p:sp>
    </p:spTree>
    <p:extLst>
      <p:ext uri="{BB962C8B-B14F-4D97-AF65-F5344CB8AC3E}">
        <p14:creationId xmlns:p14="http://schemas.microsoft.com/office/powerpoint/2010/main" val="23130917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4065755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1037360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457200" y="1600200"/>
            <a:ext cx="4037013" cy="398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6613" y="1600200"/>
            <a:ext cx="4038600" cy="398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39716408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652179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Tree>
    <p:extLst>
      <p:ext uri="{BB962C8B-B14F-4D97-AF65-F5344CB8AC3E}">
        <p14:creationId xmlns:p14="http://schemas.microsoft.com/office/powerpoint/2010/main" val="34335299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57346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lvl="0"/>
            <a:endParaRPr lang="de-DE"/>
          </a:p>
        </p:txBody>
      </p:sp>
      <p:sp>
        <p:nvSpPr>
          <p:cNvPr id="5" name="Slide Number Placeholder 4"/>
          <p:cNvSpPr>
            <a:spLocks noGrp="1"/>
          </p:cNvSpPr>
          <p:nvPr>
            <p:ph type="sldNum" sz="quarter" idx="11"/>
          </p:nvPr>
        </p:nvSpPr>
        <p:spPr/>
        <p:txBody>
          <a:bodyPr/>
          <a:lstStyle/>
          <a:p>
            <a:pPr lvl="0"/>
            <a:fld id="{E7C2971D-41D4-435B-91AA-CE5703C1007A}" type="slidenum">
              <a:t>‹#›</a:t>
            </a:fld>
            <a:endParaRPr lang="de-DE"/>
          </a:p>
        </p:txBody>
      </p:sp>
    </p:spTree>
    <p:extLst>
      <p:ext uri="{BB962C8B-B14F-4D97-AF65-F5344CB8AC3E}">
        <p14:creationId xmlns:p14="http://schemas.microsoft.com/office/powerpoint/2010/main" val="14311687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732027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075078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32577321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00200"/>
            <a:ext cx="2055813" cy="3987800"/>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457200" y="1600200"/>
            <a:ext cx="6019800" cy="398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23031180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de-DE"/>
          </a:p>
        </p:txBody>
      </p:sp>
      <p:sp>
        <p:nvSpPr>
          <p:cNvPr id="4" name="Date Placeholder 3"/>
          <p:cNvSpPr>
            <a:spLocks noGrp="1"/>
          </p:cNvSpPr>
          <p:nvPr>
            <p:ph type="dt" sz="half" idx="10"/>
          </p:nvPr>
        </p:nvSpPr>
        <p:spPr/>
        <p:txBody>
          <a:bodyPr/>
          <a:lstStyle/>
          <a:p>
            <a:pPr lvl="0"/>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C2FC189C-15DC-4915-842E-A8946D2D2102}" type="slidenum">
              <a:t>‹#›</a:t>
            </a:fld>
            <a:endParaRPr lang="en-US"/>
          </a:p>
        </p:txBody>
      </p:sp>
    </p:spTree>
    <p:extLst>
      <p:ext uri="{BB962C8B-B14F-4D97-AF65-F5344CB8AC3E}">
        <p14:creationId xmlns:p14="http://schemas.microsoft.com/office/powerpoint/2010/main" val="21786447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pPr lvl="0"/>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0F10BDD5-3115-4F85-A581-594A71F90D00}" type="slidenum">
              <a:t>‹#›</a:t>
            </a:fld>
            <a:endParaRPr lang="en-US"/>
          </a:p>
        </p:txBody>
      </p:sp>
    </p:spTree>
    <p:extLst>
      <p:ext uri="{BB962C8B-B14F-4D97-AF65-F5344CB8AC3E}">
        <p14:creationId xmlns:p14="http://schemas.microsoft.com/office/powerpoint/2010/main" val="41152507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lvl="0"/>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61D68CE0-5C4B-4B48-9364-7A5542AB4E1D}" type="slidenum">
              <a:t>‹#›</a:t>
            </a:fld>
            <a:endParaRPr lang="en-US"/>
          </a:p>
        </p:txBody>
      </p:sp>
    </p:spTree>
    <p:extLst>
      <p:ext uri="{BB962C8B-B14F-4D97-AF65-F5344CB8AC3E}">
        <p14:creationId xmlns:p14="http://schemas.microsoft.com/office/powerpoint/2010/main" val="148010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755650" y="-758825"/>
            <a:ext cx="3775075" cy="4030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83125" y="-758825"/>
            <a:ext cx="3776663" cy="4030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Date Placeholder 4"/>
          <p:cNvSpPr>
            <a:spLocks noGrp="1"/>
          </p:cNvSpPr>
          <p:nvPr>
            <p:ph type="dt" sz="half" idx="10"/>
          </p:nvPr>
        </p:nvSpPr>
        <p:spPr/>
        <p:txBody>
          <a:bodyPr/>
          <a:lstStyle/>
          <a:p>
            <a:pPr lvl="0"/>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7162E91C-4A4D-4013-98BF-5B62DE8376E0}" type="slidenum">
              <a:t>‹#›</a:t>
            </a:fld>
            <a:endParaRPr lang="en-US"/>
          </a:p>
        </p:txBody>
      </p:sp>
    </p:spTree>
    <p:extLst>
      <p:ext uri="{BB962C8B-B14F-4D97-AF65-F5344CB8AC3E}">
        <p14:creationId xmlns:p14="http://schemas.microsoft.com/office/powerpoint/2010/main" val="29752588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7" name="Date Placeholder 6"/>
          <p:cNvSpPr>
            <a:spLocks noGrp="1"/>
          </p:cNvSpPr>
          <p:nvPr>
            <p:ph type="dt" sz="half" idx="10"/>
          </p:nvPr>
        </p:nvSpPr>
        <p:spPr/>
        <p:txBody>
          <a:bodyPr/>
          <a:lstStyle/>
          <a:p>
            <a:pPr lvl="0"/>
            <a:endParaRPr lang="en-US"/>
          </a:p>
        </p:txBody>
      </p:sp>
      <p:sp>
        <p:nvSpPr>
          <p:cNvPr id="8" name="Footer Placeholder 7"/>
          <p:cNvSpPr>
            <a:spLocks noGrp="1"/>
          </p:cNvSpPr>
          <p:nvPr>
            <p:ph type="ftr" sz="quarter" idx="11"/>
          </p:nvPr>
        </p:nvSpPr>
        <p:spPr/>
        <p:txBody>
          <a:bodyPr/>
          <a:lstStyle/>
          <a:p>
            <a:pPr lvl="0"/>
            <a:endParaRPr lang="en-US"/>
          </a:p>
        </p:txBody>
      </p:sp>
      <p:sp>
        <p:nvSpPr>
          <p:cNvPr id="9" name="Slide Number Placeholder 8"/>
          <p:cNvSpPr>
            <a:spLocks noGrp="1"/>
          </p:cNvSpPr>
          <p:nvPr>
            <p:ph type="sldNum" sz="quarter" idx="12"/>
          </p:nvPr>
        </p:nvSpPr>
        <p:spPr/>
        <p:txBody>
          <a:bodyPr/>
          <a:lstStyle/>
          <a:p>
            <a:pPr lvl="0"/>
            <a:fld id="{7458809A-5851-4B5A-9FAE-F3497FAAA6F8}" type="slidenum">
              <a:t>‹#›</a:t>
            </a:fld>
            <a:endParaRPr lang="en-US"/>
          </a:p>
        </p:txBody>
      </p:sp>
    </p:spTree>
    <p:extLst>
      <p:ext uri="{BB962C8B-B14F-4D97-AF65-F5344CB8AC3E}">
        <p14:creationId xmlns:p14="http://schemas.microsoft.com/office/powerpoint/2010/main" val="40952299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Date Placeholder 2"/>
          <p:cNvSpPr>
            <a:spLocks noGrp="1"/>
          </p:cNvSpPr>
          <p:nvPr>
            <p:ph type="dt" sz="half" idx="10"/>
          </p:nvPr>
        </p:nvSpPr>
        <p:spPr/>
        <p:txBody>
          <a:bodyPr/>
          <a:lstStyle/>
          <a:p>
            <a:pPr lvl="0"/>
            <a:endParaRPr lang="en-US"/>
          </a:p>
        </p:txBody>
      </p:sp>
      <p:sp>
        <p:nvSpPr>
          <p:cNvPr id="4" name="Footer Placeholder 3"/>
          <p:cNvSpPr>
            <a:spLocks noGrp="1"/>
          </p:cNvSpPr>
          <p:nvPr>
            <p:ph type="ftr" sz="quarter" idx="11"/>
          </p:nvPr>
        </p:nvSpPr>
        <p:spPr/>
        <p:txBody>
          <a:bodyPr/>
          <a:lstStyle/>
          <a:p>
            <a:pPr lvl="0"/>
            <a:endParaRPr lang="en-US"/>
          </a:p>
        </p:txBody>
      </p:sp>
      <p:sp>
        <p:nvSpPr>
          <p:cNvPr id="5" name="Slide Number Placeholder 4"/>
          <p:cNvSpPr>
            <a:spLocks noGrp="1"/>
          </p:cNvSpPr>
          <p:nvPr>
            <p:ph type="sldNum" sz="quarter" idx="12"/>
          </p:nvPr>
        </p:nvSpPr>
        <p:spPr/>
        <p:txBody>
          <a:bodyPr/>
          <a:lstStyle/>
          <a:p>
            <a:pPr lvl="0"/>
            <a:fld id="{FDCB4257-543F-42AE-924C-8323A2CE1A89}" type="slidenum">
              <a:t>‹#›</a:t>
            </a:fld>
            <a:endParaRPr lang="en-US"/>
          </a:p>
        </p:txBody>
      </p:sp>
    </p:spTree>
    <p:extLst>
      <p:ext uri="{BB962C8B-B14F-4D97-AF65-F5344CB8AC3E}">
        <p14:creationId xmlns:p14="http://schemas.microsoft.com/office/powerpoint/2010/main" val="3051155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457200" y="1600200"/>
            <a:ext cx="4037013" cy="398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6613" y="1600200"/>
            <a:ext cx="4038600" cy="398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Date Placeholder 4"/>
          <p:cNvSpPr>
            <a:spLocks noGrp="1"/>
          </p:cNvSpPr>
          <p:nvPr>
            <p:ph type="dt" sz="half" idx="10"/>
          </p:nvPr>
        </p:nvSpPr>
        <p:spPr/>
        <p:txBody>
          <a:bodyPr/>
          <a:lstStyle/>
          <a:p>
            <a:pPr lvl="0"/>
            <a:endParaRPr lang="de-DE"/>
          </a:p>
        </p:txBody>
      </p:sp>
      <p:sp>
        <p:nvSpPr>
          <p:cNvPr id="6" name="Slide Number Placeholder 5"/>
          <p:cNvSpPr>
            <a:spLocks noGrp="1"/>
          </p:cNvSpPr>
          <p:nvPr>
            <p:ph type="sldNum" sz="quarter" idx="11"/>
          </p:nvPr>
        </p:nvSpPr>
        <p:spPr/>
        <p:txBody>
          <a:bodyPr/>
          <a:lstStyle/>
          <a:p>
            <a:pPr lvl="0"/>
            <a:fld id="{3BBE2ACD-A108-49BA-BAF0-EB9BFEA2456E}" type="slidenum">
              <a:t>‹#›</a:t>
            </a:fld>
            <a:endParaRPr lang="de-DE"/>
          </a:p>
        </p:txBody>
      </p:sp>
    </p:spTree>
    <p:extLst>
      <p:ext uri="{BB962C8B-B14F-4D97-AF65-F5344CB8AC3E}">
        <p14:creationId xmlns:p14="http://schemas.microsoft.com/office/powerpoint/2010/main" val="31698710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endParaRPr lang="en-US"/>
          </a:p>
        </p:txBody>
      </p:sp>
      <p:sp>
        <p:nvSpPr>
          <p:cNvPr id="3" name="Footer Placeholder 2"/>
          <p:cNvSpPr>
            <a:spLocks noGrp="1"/>
          </p:cNvSpPr>
          <p:nvPr>
            <p:ph type="ftr" sz="quarter" idx="11"/>
          </p:nvPr>
        </p:nvSpPr>
        <p:spPr/>
        <p:txBody>
          <a:bodyPr/>
          <a:lstStyle/>
          <a:p>
            <a:pPr lvl="0"/>
            <a:endParaRPr lang="en-US"/>
          </a:p>
        </p:txBody>
      </p:sp>
      <p:sp>
        <p:nvSpPr>
          <p:cNvPr id="4" name="Slide Number Placeholder 3"/>
          <p:cNvSpPr>
            <a:spLocks noGrp="1"/>
          </p:cNvSpPr>
          <p:nvPr>
            <p:ph type="sldNum" sz="quarter" idx="12"/>
          </p:nvPr>
        </p:nvSpPr>
        <p:spPr/>
        <p:txBody>
          <a:bodyPr/>
          <a:lstStyle/>
          <a:p>
            <a:pPr lvl="0"/>
            <a:fld id="{82C6E744-F9C1-4EB1-B2C3-E4FB3BD16C87}" type="slidenum">
              <a:t>‹#›</a:t>
            </a:fld>
            <a:endParaRPr lang="en-US"/>
          </a:p>
        </p:txBody>
      </p:sp>
    </p:spTree>
    <p:extLst>
      <p:ext uri="{BB962C8B-B14F-4D97-AF65-F5344CB8AC3E}">
        <p14:creationId xmlns:p14="http://schemas.microsoft.com/office/powerpoint/2010/main" val="11008734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D39C3E80-0AC2-4E49-AFAD-0C0E613091C9}" type="slidenum">
              <a:t>‹#›</a:t>
            </a:fld>
            <a:endParaRPr lang="en-US"/>
          </a:p>
        </p:txBody>
      </p:sp>
    </p:spTree>
    <p:extLst>
      <p:ext uri="{BB962C8B-B14F-4D97-AF65-F5344CB8AC3E}">
        <p14:creationId xmlns:p14="http://schemas.microsoft.com/office/powerpoint/2010/main" val="41528427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7BCDB6D6-0335-4D89-B077-C633AA35EAE8}" type="slidenum">
              <a:t>‹#›</a:t>
            </a:fld>
            <a:endParaRPr lang="en-US"/>
          </a:p>
        </p:txBody>
      </p:sp>
    </p:spTree>
    <p:extLst>
      <p:ext uri="{BB962C8B-B14F-4D97-AF65-F5344CB8AC3E}">
        <p14:creationId xmlns:p14="http://schemas.microsoft.com/office/powerpoint/2010/main" val="21648047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pPr lvl="0"/>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E560108D-39D6-435D-ABED-FF57ED961860}" type="slidenum">
              <a:t>‹#›</a:t>
            </a:fld>
            <a:endParaRPr lang="en-US"/>
          </a:p>
        </p:txBody>
      </p:sp>
    </p:spTree>
    <p:extLst>
      <p:ext uri="{BB962C8B-B14F-4D97-AF65-F5344CB8AC3E}">
        <p14:creationId xmlns:p14="http://schemas.microsoft.com/office/powerpoint/2010/main" val="219989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58825"/>
            <a:ext cx="2057400" cy="4030663"/>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457200" y="-758825"/>
            <a:ext cx="6019800" cy="40306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pPr lvl="0"/>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F803C68E-3BD2-4685-BE8F-DE91AA2C28C3}" type="slidenum">
              <a:t>‹#›</a:t>
            </a:fld>
            <a:endParaRPr lang="en-US"/>
          </a:p>
        </p:txBody>
      </p:sp>
    </p:spTree>
    <p:extLst>
      <p:ext uri="{BB962C8B-B14F-4D97-AF65-F5344CB8AC3E}">
        <p14:creationId xmlns:p14="http://schemas.microsoft.com/office/powerpoint/2010/main" val="36767968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7" name="Date Placeholder 6"/>
          <p:cNvSpPr>
            <a:spLocks noGrp="1"/>
          </p:cNvSpPr>
          <p:nvPr>
            <p:ph type="dt" sz="half" idx="10"/>
          </p:nvPr>
        </p:nvSpPr>
        <p:spPr/>
        <p:txBody>
          <a:bodyPr/>
          <a:lstStyle/>
          <a:p>
            <a:pPr lvl="0"/>
            <a:endParaRPr lang="de-DE"/>
          </a:p>
        </p:txBody>
      </p:sp>
      <p:sp>
        <p:nvSpPr>
          <p:cNvPr id="8" name="Slide Number Placeholder 7"/>
          <p:cNvSpPr>
            <a:spLocks noGrp="1"/>
          </p:cNvSpPr>
          <p:nvPr>
            <p:ph type="sldNum" sz="quarter" idx="11"/>
          </p:nvPr>
        </p:nvSpPr>
        <p:spPr/>
        <p:txBody>
          <a:bodyPr/>
          <a:lstStyle/>
          <a:p>
            <a:pPr lvl="0"/>
            <a:fld id="{617739C2-1C7D-4EFF-876A-84AE1D29C02D}" type="slidenum">
              <a:t>‹#›</a:t>
            </a:fld>
            <a:endParaRPr lang="de-DE"/>
          </a:p>
        </p:txBody>
      </p:sp>
    </p:spTree>
    <p:extLst>
      <p:ext uri="{BB962C8B-B14F-4D97-AF65-F5344CB8AC3E}">
        <p14:creationId xmlns:p14="http://schemas.microsoft.com/office/powerpoint/2010/main" val="10014902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Date Placeholder 2"/>
          <p:cNvSpPr>
            <a:spLocks noGrp="1"/>
          </p:cNvSpPr>
          <p:nvPr>
            <p:ph type="dt" sz="half" idx="10"/>
          </p:nvPr>
        </p:nvSpPr>
        <p:spPr/>
        <p:txBody>
          <a:bodyPr/>
          <a:lstStyle/>
          <a:p>
            <a:pPr lvl="0"/>
            <a:endParaRPr lang="de-DE"/>
          </a:p>
        </p:txBody>
      </p:sp>
      <p:sp>
        <p:nvSpPr>
          <p:cNvPr id="4" name="Slide Number Placeholder 3"/>
          <p:cNvSpPr>
            <a:spLocks noGrp="1"/>
          </p:cNvSpPr>
          <p:nvPr>
            <p:ph type="sldNum" sz="quarter" idx="11"/>
          </p:nvPr>
        </p:nvSpPr>
        <p:spPr/>
        <p:txBody>
          <a:bodyPr/>
          <a:lstStyle/>
          <a:p>
            <a:pPr lvl="0"/>
            <a:fld id="{02C1B0BE-735E-474B-A983-0F2D92C1C2FF}" type="slidenum">
              <a:t>‹#›</a:t>
            </a:fld>
            <a:endParaRPr lang="de-DE"/>
          </a:p>
        </p:txBody>
      </p:sp>
    </p:spTree>
    <p:extLst>
      <p:ext uri="{BB962C8B-B14F-4D97-AF65-F5344CB8AC3E}">
        <p14:creationId xmlns:p14="http://schemas.microsoft.com/office/powerpoint/2010/main" val="13783990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endParaRPr lang="de-DE"/>
          </a:p>
        </p:txBody>
      </p:sp>
      <p:sp>
        <p:nvSpPr>
          <p:cNvPr id="3" name="Slide Number Placeholder 2"/>
          <p:cNvSpPr>
            <a:spLocks noGrp="1"/>
          </p:cNvSpPr>
          <p:nvPr>
            <p:ph type="sldNum" sz="quarter" idx="11"/>
          </p:nvPr>
        </p:nvSpPr>
        <p:spPr/>
        <p:txBody>
          <a:bodyPr/>
          <a:lstStyle/>
          <a:p>
            <a:pPr lvl="0"/>
            <a:fld id="{011A3811-88B5-4245-ACE6-47D66ACF8121}" type="slidenum">
              <a:t>‹#›</a:t>
            </a:fld>
            <a:endParaRPr lang="de-DE"/>
          </a:p>
        </p:txBody>
      </p:sp>
    </p:spTree>
    <p:extLst>
      <p:ext uri="{BB962C8B-B14F-4D97-AF65-F5344CB8AC3E}">
        <p14:creationId xmlns:p14="http://schemas.microsoft.com/office/powerpoint/2010/main" val="935244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a:endParaRPr lang="de-DE"/>
          </a:p>
        </p:txBody>
      </p:sp>
      <p:sp>
        <p:nvSpPr>
          <p:cNvPr id="6" name="Slide Number Placeholder 5"/>
          <p:cNvSpPr>
            <a:spLocks noGrp="1"/>
          </p:cNvSpPr>
          <p:nvPr>
            <p:ph type="sldNum" sz="quarter" idx="11"/>
          </p:nvPr>
        </p:nvSpPr>
        <p:spPr/>
        <p:txBody>
          <a:bodyPr/>
          <a:lstStyle/>
          <a:p>
            <a:pPr lvl="0"/>
            <a:fld id="{FB67A33A-482C-4FB1-87C6-0A45DEAC06D9}" type="slidenum">
              <a:t>‹#›</a:t>
            </a:fld>
            <a:endParaRPr lang="de-DE"/>
          </a:p>
        </p:txBody>
      </p:sp>
    </p:spTree>
    <p:extLst>
      <p:ext uri="{BB962C8B-B14F-4D97-AF65-F5344CB8AC3E}">
        <p14:creationId xmlns:p14="http://schemas.microsoft.com/office/powerpoint/2010/main" val="23942254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lvl="0"/>
            <a:endParaRPr lang="de-DE"/>
          </a:p>
        </p:txBody>
      </p:sp>
      <p:sp>
        <p:nvSpPr>
          <p:cNvPr id="6" name="Slide Number Placeholder 5"/>
          <p:cNvSpPr>
            <a:spLocks noGrp="1"/>
          </p:cNvSpPr>
          <p:nvPr>
            <p:ph type="sldNum" sz="quarter" idx="11"/>
          </p:nvPr>
        </p:nvSpPr>
        <p:spPr/>
        <p:txBody>
          <a:bodyPr/>
          <a:lstStyle/>
          <a:p>
            <a:pPr lvl="0"/>
            <a:fld id="{7027BB87-19E7-4209-9AC2-D30641EC6623}" type="slidenum">
              <a:t>‹#›</a:t>
            </a:fld>
            <a:endParaRPr lang="de-DE"/>
          </a:p>
        </p:txBody>
      </p:sp>
    </p:spTree>
    <p:extLst>
      <p:ext uri="{BB962C8B-B14F-4D97-AF65-F5344CB8AC3E}">
        <p14:creationId xmlns:p14="http://schemas.microsoft.com/office/powerpoint/2010/main" val="3135583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18" Type="http://schemas.openxmlformats.org/officeDocument/2006/relationships/image" Target="../media/image6.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image" Target="../media/image5.png"/><Relationship Id="rId2" Type="http://schemas.openxmlformats.org/officeDocument/2006/relationships/slideLayout" Target="../slideLayouts/slideLayout13.xml"/><Relationship Id="rId16" Type="http://schemas.openxmlformats.org/officeDocument/2006/relationships/image" Target="../media/image4.png"/><Relationship Id="rId20" Type="http://schemas.openxmlformats.org/officeDocument/2006/relationships/image" Target="../media/image8.jp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19" Type="http://schemas.openxmlformats.org/officeDocument/2006/relationships/image" Target="../media/image7.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9.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C3E6FF"/>
            </a:gs>
            <a:gs pos="100000">
              <a:srgbClr val="FFFFFF"/>
            </a:gs>
          </a:gsLst>
          <a:path path="rect">
            <a:fillToRect t="100000" r="100000"/>
          </a:path>
        </a:gradFill>
        <a:effectLst/>
      </p:bgPr>
    </p:bg>
    <p:spTree>
      <p:nvGrpSpPr>
        <p:cNvPr id="1" name=""/>
        <p:cNvGrpSpPr/>
        <p:nvPr/>
      </p:nvGrpSpPr>
      <p:grpSpPr>
        <a:xfrm>
          <a:off x="0" y="0"/>
          <a:ext cx="0" cy="0"/>
          <a:chOff x="0" y="0"/>
          <a:chExt cx="0" cy="0"/>
        </a:xfrm>
      </p:grpSpPr>
      <p:sp>
        <p:nvSpPr>
          <p:cNvPr id="2" name="Title Placeholder 1"/>
          <p:cNvSpPr txBox="1">
            <a:spLocks noGrp="1"/>
          </p:cNvSpPr>
          <p:nvPr>
            <p:ph type="title"/>
          </p:nvPr>
        </p:nvSpPr>
        <p:spPr>
          <a:xfrm>
            <a:off x="684359" y="2349000"/>
            <a:ext cx="7773840" cy="1941839"/>
          </a:xfrm>
          <a:prstGeom prst="rect">
            <a:avLst/>
          </a:prstGeom>
          <a:noFill/>
          <a:ln>
            <a:noFill/>
          </a:ln>
        </p:spPr>
        <p:txBody>
          <a:bodyPr vert="horz" lIns="90000" tIns="46800" rIns="90000" bIns="46800" anchor="ctr" compatLnSpc="1"/>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US"/>
          </a:p>
        </p:txBody>
      </p:sp>
      <p:sp>
        <p:nvSpPr>
          <p:cNvPr id="3" name="Date Placeholder 2"/>
          <p:cNvSpPr txBox="1">
            <a:spLocks noGrp="1"/>
          </p:cNvSpPr>
          <p:nvPr>
            <p:ph type="dt" sz="half" idx="2"/>
          </p:nvPr>
        </p:nvSpPr>
        <p:spPr>
          <a:xfrm>
            <a:off x="457200" y="6355800"/>
            <a:ext cx="2131920" cy="363600"/>
          </a:xfrm>
          <a:prstGeom prst="rect">
            <a:avLst/>
          </a:prstGeom>
          <a:noFill/>
          <a:ln>
            <a:noFill/>
          </a:ln>
        </p:spPr>
        <p:txBody>
          <a:bodyPr vert="horz" wrap="square" lIns="90000" tIns="46800" rIns="90000" bIns="46800" anchor="ctr" anchorCtr="0" compatLnSpc="1"/>
          <a:lstStyle>
            <a:lvl1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lang="de-DE" sz="1200" b="0" i="0" u="none" strike="noStrike" baseline="0">
                <a:solidFill>
                  <a:srgbClr val="898989"/>
                </a:solidFill>
                <a:latin typeface="Calibri" pitchFamily="34"/>
                <a:ea typeface="DejaVu LGC Sans" pitchFamily="2"/>
                <a:cs typeface="DejaVu LGC Sans" pitchFamily="2"/>
              </a:defRPr>
            </a:lvl1pPr>
          </a:lstStyle>
          <a:p>
            <a:pPr lvl="0"/>
            <a:endParaRPr lang="de-DE"/>
          </a:p>
        </p:txBody>
      </p:sp>
      <p:sp>
        <p:nvSpPr>
          <p:cNvPr id="4" name="Freeform 3"/>
          <p:cNvSpPr/>
          <p:nvPr/>
        </p:nvSpPr>
        <p:spPr>
          <a:xfrm>
            <a:off x="3124079" y="6308640"/>
            <a:ext cx="2895839" cy="46043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0"/>
          <a:lstStyle/>
          <a:p>
            <a:pPr lvl="0" rtl="0" hangingPunct="0">
              <a:buNone/>
              <a:tabLst/>
            </a:pPr>
            <a:endParaRPr lang="en-US" sz="2400">
              <a:latin typeface="Times New Roman" pitchFamily="18"/>
              <a:ea typeface="DejaVu LGC Sans" pitchFamily="2"/>
              <a:cs typeface="Tahoma" pitchFamily="2"/>
            </a:endParaRPr>
          </a:p>
        </p:txBody>
      </p:sp>
      <p:sp>
        <p:nvSpPr>
          <p:cNvPr id="5" name="Slide Number Placeholder 4"/>
          <p:cNvSpPr txBox="1">
            <a:spLocks noGrp="1"/>
          </p:cNvSpPr>
          <p:nvPr>
            <p:ph type="sldNum" sz="quarter" idx="4"/>
          </p:nvPr>
        </p:nvSpPr>
        <p:spPr>
          <a:xfrm>
            <a:off x="6552719" y="6355800"/>
            <a:ext cx="2132280" cy="363600"/>
          </a:xfrm>
          <a:prstGeom prst="rect">
            <a:avLst/>
          </a:prstGeom>
          <a:noFill/>
          <a:ln>
            <a:noFill/>
          </a:ln>
        </p:spPr>
        <p:txBody>
          <a:bodyPr vert="horz" wrap="square" lIns="90000" tIns="46800" rIns="90000" bIns="46800" anchor="ctr" anchorCtr="0" compatLnSpc="1"/>
          <a:lstStyle>
            <a:lvl1pPr marL="0" marR="0" lvl="0" indent="0" algn="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lang="de-DE" sz="1200" b="0" i="0" u="none" strike="noStrike" baseline="0">
                <a:solidFill>
                  <a:srgbClr val="898989"/>
                </a:solidFill>
                <a:latin typeface="Calibri" pitchFamily="34"/>
                <a:ea typeface="DejaVu LGC Sans" pitchFamily="2"/>
                <a:cs typeface="DejaVu LGC Sans" pitchFamily="2"/>
              </a:defRPr>
            </a:lvl1pPr>
          </a:lstStyle>
          <a:p>
            <a:pPr lvl="0"/>
            <a:fld id="{9B51FAEC-63AF-41A5-A8D3-3BD45A94CF4E}" type="slidenum">
              <a:t>‹#›</a:t>
            </a:fld>
            <a:endParaRPr lang="de-DE"/>
          </a:p>
        </p:txBody>
      </p:sp>
      <p:grpSp>
        <p:nvGrpSpPr>
          <p:cNvPr id="6" name="Group 5"/>
          <p:cNvGrpSpPr/>
          <p:nvPr/>
        </p:nvGrpSpPr>
        <p:grpSpPr>
          <a:xfrm>
            <a:off x="-30240" y="-6480"/>
            <a:ext cx="9193320" cy="1096920"/>
            <a:chOff x="-30240" y="-6480"/>
            <a:chExt cx="9193320" cy="1096920"/>
          </a:xfrm>
        </p:grpSpPr>
        <p:pic>
          <p:nvPicPr>
            <p:cNvPr id="7" name="Picture 6"/>
            <p:cNvPicPr>
              <a:picLocks noChangeAspect="1"/>
            </p:cNvPicPr>
            <p:nvPr/>
          </p:nvPicPr>
          <p:blipFill>
            <a:blip r:embed="rId13">
              <a:lum/>
              <a:alphaModFix/>
            </a:blip>
            <a:srcRect/>
            <a:stretch>
              <a:fillRect/>
            </a:stretch>
          </p:blipFill>
          <p:spPr>
            <a:xfrm>
              <a:off x="-30240" y="-6480"/>
              <a:ext cx="9193320" cy="1096920"/>
            </a:xfrm>
            <a:prstGeom prst="rect">
              <a:avLst/>
            </a:prstGeom>
            <a:noFill/>
            <a:ln>
              <a:noFill/>
            </a:ln>
          </p:spPr>
        </p:pic>
        <p:sp>
          <p:nvSpPr>
            <p:cNvPr id="8" name="Freeform 7"/>
            <p:cNvSpPr/>
            <p:nvPr/>
          </p:nvSpPr>
          <p:spPr>
            <a:xfrm>
              <a:off x="-15840" y="9360"/>
              <a:ext cx="9158400" cy="10670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0"/>
            <a:lstStyle/>
            <a:p>
              <a:pPr lvl="0" rtl="0" hangingPunct="0">
                <a:buNone/>
                <a:tabLst/>
              </a:pPr>
              <a:endParaRPr lang="en-US" sz="2400">
                <a:latin typeface="Times New Roman" pitchFamily="18"/>
                <a:ea typeface="DejaVu LGC Sans" pitchFamily="2"/>
                <a:cs typeface="Tahoma" pitchFamily="2"/>
              </a:endParaRPr>
            </a:p>
          </p:txBody>
        </p:sp>
      </p:grpSp>
      <p:pic>
        <p:nvPicPr>
          <p:cNvPr id="9" name="Picture 8"/>
          <p:cNvPicPr>
            <a:picLocks noChangeAspect="1"/>
          </p:cNvPicPr>
          <p:nvPr/>
        </p:nvPicPr>
        <p:blipFill>
          <a:blip r:embed="rId14">
            <a:lum/>
            <a:alphaModFix/>
          </a:blip>
          <a:srcRect/>
          <a:stretch>
            <a:fillRect/>
          </a:stretch>
        </p:blipFill>
        <p:spPr>
          <a:xfrm>
            <a:off x="6840360" y="71280"/>
            <a:ext cx="2041560" cy="924120"/>
          </a:xfrm>
          <a:prstGeom prst="rect">
            <a:avLst/>
          </a:prstGeom>
          <a:noFill/>
          <a:ln>
            <a:noFill/>
          </a:ln>
        </p:spPr>
      </p:pic>
      <p:sp>
        <p:nvSpPr>
          <p:cNvPr id="10" name="Text Placeholder 9"/>
          <p:cNvSpPr txBox="1">
            <a:spLocks noGrp="1"/>
          </p:cNvSpPr>
          <p:nvPr>
            <p:ph type="body" idx="1"/>
          </p:nvPr>
        </p:nvSpPr>
        <p:spPr>
          <a:xfrm>
            <a:off x="457200" y="1599840"/>
            <a:ext cx="8228160" cy="3988080"/>
          </a:xfrm>
          <a:prstGeom prst="rect">
            <a:avLst/>
          </a:prstGeom>
          <a:noFill/>
          <a:ln>
            <a:noFill/>
          </a:ln>
        </p:spPr>
        <p:txBody>
          <a:bodyPr vert="horz" lIns="90000" tIns="46800" rIns="90000" bIns="46800" compatLnSpc="1"/>
          <a:lstStyle>
            <a:defPPr marL="342720" marR="0" lvl="0" indent="-342720" algn="l" rtl="0" hangingPunct="0">
              <a:lnSpc>
                <a:spcPct val="100000"/>
              </a:lnSpc>
              <a:spcBef>
                <a:spcPts val="799"/>
              </a:spcBef>
              <a:spcAft>
                <a:spcPts val="0"/>
              </a:spcAft>
              <a:buClr>
                <a:srgbClr val="000000"/>
              </a:buClr>
              <a:buSzPct val="100000"/>
              <a:buFont typeface="Times New Roman" pitchFamily="18"/>
              <a:buNone/>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US" sz="3200" b="0" i="0" u="none" strike="noStrike" baseline="0">
                <a:ln>
                  <a:noFill/>
                </a:ln>
                <a:solidFill>
                  <a:srgbClr val="000000"/>
                </a:solidFill>
                <a:latin typeface="Calibri" pitchFamily="34"/>
                <a:ea typeface="DejaVu LGC Sans" pitchFamily="2"/>
                <a:cs typeface="DejaVu LGC Sans" pitchFamily="2"/>
              </a:defRPr>
            </a:defPPr>
            <a:lvl1pPr marL="342720" marR="0" lvl="0" indent="-342720" algn="l" rtl="0" hangingPunct="0">
              <a:lnSpc>
                <a:spcPct val="100000"/>
              </a:lnSpc>
              <a:spcBef>
                <a:spcPts val="799"/>
              </a:spcBef>
              <a:spcAft>
                <a:spcPts val="0"/>
              </a:spcAft>
              <a:buClr>
                <a:srgbClr val="000000"/>
              </a:buClr>
              <a:buSzPct val="100000"/>
              <a:buFont typeface="Times New Roman" pitchFamily="18"/>
              <a:buChar char="•"/>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US" sz="3200" b="0" i="0" u="none" strike="noStrike" baseline="0">
                <a:ln>
                  <a:noFill/>
                </a:ln>
                <a:solidFill>
                  <a:srgbClr val="000000"/>
                </a:solidFill>
                <a:latin typeface="Calibri" pitchFamily="34"/>
                <a:ea typeface="DejaVu LGC Sans" pitchFamily="2"/>
                <a:cs typeface="DejaVu LGC Sans" pitchFamily="2"/>
              </a:defRPr>
            </a:lvl1pPr>
            <a:lvl2pPr marL="742680" marR="0" lvl="1" indent="-285480" algn="l" rtl="0" hangingPunct="0">
              <a:lnSpc>
                <a:spcPct val="100000"/>
              </a:lnSpc>
              <a:spcBef>
                <a:spcPts val="697"/>
              </a:spcBef>
              <a:spcAft>
                <a:spcPts val="0"/>
              </a:spcAft>
              <a:buClr>
                <a:srgbClr val="000000"/>
              </a:buClr>
              <a:buSzPct val="100000"/>
              <a:buFont typeface="Times New Roman" pitchFamily="18"/>
              <a:buChar char="–"/>
              <a:tabLst>
                <a:tab pos="742680" algn="l"/>
                <a:tab pos="898200" algn="l"/>
                <a:tab pos="1347480" algn="l"/>
                <a:tab pos="1796760" algn="l"/>
                <a:tab pos="2246040" algn="l"/>
                <a:tab pos="2694960" algn="l"/>
                <a:tab pos="3144240" algn="l"/>
                <a:tab pos="3593520" algn="l"/>
                <a:tab pos="4042800" algn="l"/>
                <a:tab pos="4492080" algn="l"/>
                <a:tab pos="4941360" algn="l"/>
                <a:tab pos="5390640" algn="l"/>
                <a:tab pos="5839920" algn="l"/>
                <a:tab pos="6289200" algn="l"/>
                <a:tab pos="6738480" algn="l"/>
                <a:tab pos="7187759" algn="l"/>
                <a:tab pos="7637040" algn="l"/>
                <a:tab pos="8086320" algn="l"/>
                <a:tab pos="8535600" algn="l"/>
                <a:tab pos="8984880" algn="l"/>
                <a:tab pos="9434160" algn="l"/>
              </a:tabLst>
              <a:defRPr lang="en-US" sz="2800" b="0" i="0" u="none" strike="noStrike" baseline="0">
                <a:ln>
                  <a:noFill/>
                </a:ln>
                <a:solidFill>
                  <a:srgbClr val="000000"/>
                </a:solidFill>
                <a:latin typeface="Calibri" pitchFamily="34"/>
                <a:ea typeface="DejaVu LGC Sans" pitchFamily="2"/>
                <a:cs typeface="DejaVu LGC Sans" pitchFamily="2"/>
              </a:defRPr>
            </a:lvl2pPr>
            <a:lvl3pPr marL="1143000" marR="0" lvl="2" indent="-228600" algn="l" rtl="0" hangingPunct="0">
              <a:lnSpc>
                <a:spcPct val="100000"/>
              </a:lnSpc>
              <a:spcBef>
                <a:spcPts val="598"/>
              </a:spcBef>
              <a:spcAft>
                <a:spcPts val="0"/>
              </a:spcAft>
              <a:buClr>
                <a:srgbClr val="000000"/>
              </a:buClr>
              <a:buSzPct val="100000"/>
              <a:buFont typeface="Times New Roman" pitchFamily="18"/>
              <a:buChar char="•"/>
              <a:tabLst>
                <a:tab pos="1143000" algn="l"/>
                <a:tab pos="1347480" algn="l"/>
                <a:tab pos="1796760" algn="l"/>
                <a:tab pos="2246040" algn="l"/>
                <a:tab pos="2695319" algn="l"/>
                <a:tab pos="3144599" algn="l"/>
                <a:tab pos="3593880" algn="l"/>
                <a:tab pos="4043160" algn="l"/>
                <a:tab pos="4492440" algn="l"/>
                <a:tab pos="4941720" algn="l"/>
                <a:tab pos="5391000" algn="l"/>
                <a:tab pos="5840279" algn="l"/>
                <a:tab pos="6289560" algn="l"/>
                <a:tab pos="6738840" algn="l"/>
                <a:tab pos="7188119" algn="l"/>
                <a:tab pos="7637400" algn="l"/>
                <a:tab pos="8086679" algn="l"/>
                <a:tab pos="8535960" algn="l"/>
                <a:tab pos="8985240" algn="l"/>
                <a:tab pos="9434160" algn="l"/>
                <a:tab pos="9883440" algn="l"/>
              </a:tabLst>
              <a:defRPr lang="en-US" sz="2400" b="0" i="0" u="none" strike="noStrike" baseline="0">
                <a:ln>
                  <a:noFill/>
                </a:ln>
                <a:solidFill>
                  <a:srgbClr val="000000"/>
                </a:solidFill>
                <a:latin typeface="Calibri" pitchFamily="34"/>
                <a:ea typeface="DejaVu LGC Sans" pitchFamily="2"/>
                <a:cs typeface="DejaVu LGC Sans" pitchFamily="2"/>
              </a:defRPr>
            </a:lvl3pPr>
            <a:lvl4pPr marL="1600199" marR="0" lvl="3" indent="-228600" algn="l" rtl="0" hangingPunct="0">
              <a:lnSpc>
                <a:spcPct val="100000"/>
              </a:lnSpc>
              <a:spcBef>
                <a:spcPts val="499"/>
              </a:spcBef>
              <a:spcAft>
                <a:spcPts val="0"/>
              </a:spcAft>
              <a:buClr>
                <a:srgbClr val="000000"/>
              </a:buClr>
              <a:buSzPct val="100000"/>
              <a:buFont typeface="Times New Roman" pitchFamily="18"/>
              <a:buChar char="–"/>
              <a:tabLst>
                <a:tab pos="1600200" algn="l"/>
                <a:tab pos="179676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80" algn="l"/>
                <a:tab pos="8535959" algn="l"/>
                <a:tab pos="8985240" algn="l"/>
                <a:tab pos="9434160" algn="l"/>
                <a:tab pos="9883440" algn="l"/>
                <a:tab pos="10332720" algn="l"/>
              </a:tabLst>
              <a:defRPr lang="en-US" sz="2000" b="0" i="0" u="none" strike="noStrike" baseline="0">
                <a:ln>
                  <a:noFill/>
                </a:ln>
                <a:solidFill>
                  <a:srgbClr val="000000"/>
                </a:solidFill>
                <a:latin typeface="Calibri" pitchFamily="34"/>
                <a:ea typeface="DejaVu LGC Sans" pitchFamily="2"/>
                <a:cs typeface="DejaVu LGC Sans" pitchFamily="2"/>
              </a:defRPr>
            </a:lvl4pPr>
            <a:lvl5pPr marL="2057400" marR="0" lvl="4"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baseline="0">
                <a:ln>
                  <a:noFill/>
                </a:ln>
                <a:solidFill>
                  <a:srgbClr val="000000"/>
                </a:solidFill>
                <a:latin typeface="Calibri" pitchFamily="34"/>
                <a:ea typeface="DejaVu LGC Sans" pitchFamily="2"/>
                <a:cs typeface="DejaVu LGC Sans" pitchFamily="2"/>
              </a:defRPr>
            </a:lvl5pPr>
            <a:lvl6pPr marL="2057400" marR="0" lvl="5"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baseline="0">
                <a:ln>
                  <a:noFill/>
                </a:ln>
                <a:solidFill>
                  <a:srgbClr val="000000"/>
                </a:solidFill>
                <a:latin typeface="Calibri" pitchFamily="34"/>
                <a:ea typeface="DejaVu LGC Sans" pitchFamily="2"/>
                <a:cs typeface="DejaVu LGC Sans" pitchFamily="2"/>
              </a:defRPr>
            </a:lvl6pPr>
            <a:lvl7pPr marL="2057400" marR="0" lvl="6"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baseline="0">
                <a:ln>
                  <a:noFill/>
                </a:ln>
                <a:solidFill>
                  <a:srgbClr val="000000"/>
                </a:solidFill>
                <a:latin typeface="Calibri" pitchFamily="34"/>
                <a:ea typeface="DejaVu LGC Sans" pitchFamily="2"/>
                <a:cs typeface="DejaVu LGC Sans" pitchFamily="2"/>
              </a:defRPr>
            </a:lvl7pPr>
            <a:lvl8pPr marL="2057400" marR="0" lvl="7"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baseline="0">
                <a:ln>
                  <a:noFill/>
                </a:ln>
                <a:solidFill>
                  <a:srgbClr val="000000"/>
                </a:solidFill>
                <a:latin typeface="Calibri" pitchFamily="34"/>
                <a:ea typeface="DejaVu LGC Sans" pitchFamily="2"/>
                <a:cs typeface="DejaVu LGC Sans" pitchFamily="2"/>
              </a:defRPr>
            </a:lvl8pPr>
            <a:lvl9pPr marL="2057400" marR="0" lvl="8"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baseline="0">
                <a:ln>
                  <a:noFill/>
                </a:ln>
                <a:solidFill>
                  <a:srgbClr val="000000"/>
                </a:solidFill>
                <a:latin typeface="Calibri" pitchFamily="34"/>
                <a:ea typeface="DejaVu LGC Sans" pitchFamily="2"/>
                <a:cs typeface="DejaVu LGC Sans" pitchFamily="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Freeform 10"/>
          <p:cNvSpPr/>
          <p:nvPr/>
        </p:nvSpPr>
        <p:spPr>
          <a:xfrm>
            <a:off x="250920" y="71280"/>
            <a:ext cx="6265799" cy="924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0"/>
          <a:lstStyle/>
          <a:p>
            <a:pPr marL="0" marR="0" lvl="0" indent="0" rtl="0" hangingPunct="1">
              <a:spcBef>
                <a:spcPts val="998"/>
              </a:spcBef>
              <a:spcAft>
                <a:spcPts val="0"/>
              </a:spcAft>
              <a:buNone/>
              <a:tabLst/>
            </a:pPr>
            <a:r>
              <a:rPr lang="de-DE" sz="4000">
                <a:solidFill>
                  <a:srgbClr val="FFFFFF"/>
                </a:solidFill>
                <a:latin typeface="Times New Roman" pitchFamily="18"/>
                <a:ea typeface="DejaVu LGC Sans" pitchFamily="2"/>
                <a:cs typeface="Tahoma" pitchFamily="2"/>
              </a:rPr>
              <a:t>Textmasterformat bearbeiten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marL="0" marR="0" indent="0" algn="ctr" rtl="0" hangingPunct="0">
        <a:lnSpc>
          <a:spcPct val="100000"/>
        </a:lnSpc>
        <a:spcBef>
          <a:spcPts val="0"/>
        </a:spcBef>
        <a:spcAft>
          <a:spcPts val="0"/>
        </a:spcAft>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lang="en-US" sz="4400" b="0" i="0" u="none" strike="noStrike" baseline="0">
          <a:ln>
            <a:noFill/>
          </a:ln>
          <a:solidFill>
            <a:srgbClr val="000000"/>
          </a:solidFill>
          <a:latin typeface="Calibri" pitchFamily="34"/>
        </a:defRPr>
      </a:lvl1pPr>
    </p:titleStyle>
    <p:bodyStyle>
      <a:lvl1pPr marL="342720" marR="0" indent="-342720" algn="l" rtl="0" hangingPunct="0">
        <a:lnSpc>
          <a:spcPct val="100000"/>
        </a:lnSpc>
        <a:spcBef>
          <a:spcPts val="799"/>
        </a:spcBef>
        <a:spcAft>
          <a:spcPts val="0"/>
        </a:spcAft>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US" sz="3200" b="0" i="0" u="none" strike="noStrike" baseline="0">
          <a:ln>
            <a:noFill/>
          </a:ln>
          <a:solidFill>
            <a:srgbClr val="000000"/>
          </a:solidFill>
          <a:latin typeface="Calibri" pitchFamily="34"/>
        </a:defRPr>
      </a:lvl1pPr>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0">
              <a:srgbClr val="C3E6FF"/>
            </a:gs>
            <a:gs pos="100000">
              <a:srgbClr val="FFFFFF"/>
            </a:gs>
          </a:gsLst>
          <a:path path="rect">
            <a:fillToRect t="100000" r="100000"/>
          </a:path>
        </a:gradFill>
        <a:effectLst/>
      </p:bgPr>
    </p:bg>
    <p:spTree>
      <p:nvGrpSpPr>
        <p:cNvPr id="1" name=""/>
        <p:cNvGrpSpPr/>
        <p:nvPr/>
      </p:nvGrpSpPr>
      <p:grpSpPr>
        <a:xfrm>
          <a:off x="0" y="0"/>
          <a:ext cx="0" cy="0"/>
          <a:chOff x="0" y="0"/>
          <a:chExt cx="0" cy="0"/>
        </a:xfrm>
      </p:grpSpPr>
      <p:grpSp>
        <p:nvGrpSpPr>
          <p:cNvPr id="2" name="Group 1"/>
          <p:cNvGrpSpPr/>
          <p:nvPr/>
        </p:nvGrpSpPr>
        <p:grpSpPr>
          <a:xfrm>
            <a:off x="-30240" y="-6480"/>
            <a:ext cx="9193320" cy="1096920"/>
            <a:chOff x="-30240" y="-6480"/>
            <a:chExt cx="9193320" cy="1096920"/>
          </a:xfrm>
        </p:grpSpPr>
        <p:pic>
          <p:nvPicPr>
            <p:cNvPr id="3" name="Picture 2"/>
            <p:cNvPicPr>
              <a:picLocks noChangeAspect="1"/>
            </p:cNvPicPr>
            <p:nvPr/>
          </p:nvPicPr>
          <p:blipFill>
            <a:blip r:embed="rId13">
              <a:lum/>
              <a:alphaModFix/>
            </a:blip>
            <a:srcRect/>
            <a:stretch>
              <a:fillRect/>
            </a:stretch>
          </p:blipFill>
          <p:spPr>
            <a:xfrm>
              <a:off x="-30240" y="-6480"/>
              <a:ext cx="9193320" cy="1096920"/>
            </a:xfrm>
            <a:prstGeom prst="rect">
              <a:avLst/>
            </a:prstGeom>
            <a:noFill/>
            <a:ln>
              <a:noFill/>
            </a:ln>
          </p:spPr>
        </p:pic>
        <p:sp>
          <p:nvSpPr>
            <p:cNvPr id="4" name="Freeform 3"/>
            <p:cNvSpPr/>
            <p:nvPr/>
          </p:nvSpPr>
          <p:spPr>
            <a:xfrm>
              <a:off x="-15840" y="9360"/>
              <a:ext cx="9158400" cy="10670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0"/>
            <a:lstStyle/>
            <a:p>
              <a:pPr lvl="0" rtl="0" hangingPunct="0">
                <a:buNone/>
                <a:tabLst/>
              </a:pPr>
              <a:endParaRPr lang="en-US" sz="2400">
                <a:latin typeface="Times New Roman" pitchFamily="18"/>
                <a:ea typeface="DejaVu LGC Sans" pitchFamily="2"/>
                <a:cs typeface="Tahoma" pitchFamily="2"/>
              </a:endParaRPr>
            </a:p>
          </p:txBody>
        </p:sp>
      </p:grpSp>
      <p:pic>
        <p:nvPicPr>
          <p:cNvPr id="5" name="Picture 4"/>
          <p:cNvPicPr>
            <a:picLocks noChangeAspect="1"/>
          </p:cNvPicPr>
          <p:nvPr/>
        </p:nvPicPr>
        <p:blipFill>
          <a:blip r:embed="rId14">
            <a:lum/>
            <a:alphaModFix/>
          </a:blip>
          <a:srcRect/>
          <a:stretch>
            <a:fillRect/>
          </a:stretch>
        </p:blipFill>
        <p:spPr>
          <a:xfrm>
            <a:off x="6840360" y="71280"/>
            <a:ext cx="2041560" cy="924120"/>
          </a:xfrm>
          <a:prstGeom prst="rect">
            <a:avLst/>
          </a:prstGeom>
          <a:noFill/>
          <a:ln>
            <a:noFill/>
          </a:ln>
        </p:spPr>
      </p:pic>
      <p:sp>
        <p:nvSpPr>
          <p:cNvPr id="6" name="Freeform 5"/>
          <p:cNvSpPr/>
          <p:nvPr/>
        </p:nvSpPr>
        <p:spPr>
          <a:xfrm>
            <a:off x="250920" y="71280"/>
            <a:ext cx="6265799" cy="924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0"/>
          <a:lstStyle/>
          <a:p>
            <a:pPr marL="0" marR="0" lvl="0" indent="0" rtl="0" hangingPunct="1">
              <a:spcBef>
                <a:spcPts val="998"/>
              </a:spcBef>
              <a:spcAft>
                <a:spcPts val="0"/>
              </a:spcAft>
              <a:buNone/>
              <a:tabLst/>
            </a:pPr>
            <a:r>
              <a:rPr lang="de-DE" sz="4000">
                <a:solidFill>
                  <a:srgbClr val="FFFFFF"/>
                </a:solidFill>
                <a:latin typeface="Times New Roman" pitchFamily="18"/>
                <a:ea typeface="DejaVu LGC Sans" pitchFamily="2"/>
                <a:cs typeface="Tahoma" pitchFamily="2"/>
              </a:rPr>
              <a:t>Textmasterformat bearbeiten</a:t>
            </a:r>
          </a:p>
        </p:txBody>
      </p:sp>
      <p:grpSp>
        <p:nvGrpSpPr>
          <p:cNvPr id="7" name="Group 6"/>
          <p:cNvGrpSpPr/>
          <p:nvPr/>
        </p:nvGrpSpPr>
        <p:grpSpPr>
          <a:xfrm>
            <a:off x="-12600" y="5967360"/>
            <a:ext cx="9175679" cy="914400"/>
            <a:chOff x="-12600" y="5967360"/>
            <a:chExt cx="9175679" cy="914400"/>
          </a:xfrm>
        </p:grpSpPr>
        <p:pic>
          <p:nvPicPr>
            <p:cNvPr id="8" name="Picture 7"/>
            <p:cNvPicPr>
              <a:picLocks noChangeAspect="1"/>
            </p:cNvPicPr>
            <p:nvPr/>
          </p:nvPicPr>
          <p:blipFill>
            <a:blip r:embed="rId15">
              <a:lum/>
              <a:alphaModFix/>
            </a:blip>
            <a:srcRect/>
            <a:stretch>
              <a:fillRect/>
            </a:stretch>
          </p:blipFill>
          <p:spPr>
            <a:xfrm>
              <a:off x="-12600" y="5967360"/>
              <a:ext cx="9175679" cy="914400"/>
            </a:xfrm>
            <a:prstGeom prst="rect">
              <a:avLst/>
            </a:prstGeom>
            <a:noFill/>
            <a:ln>
              <a:noFill/>
            </a:ln>
          </p:spPr>
        </p:pic>
        <p:sp>
          <p:nvSpPr>
            <p:cNvPr id="9" name="Freeform 8"/>
            <p:cNvSpPr/>
            <p:nvPr/>
          </p:nvSpPr>
          <p:spPr>
            <a:xfrm>
              <a:off x="0" y="5979960"/>
              <a:ext cx="9144000" cy="882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0"/>
            <a:lstStyle/>
            <a:p>
              <a:pPr lvl="0" rtl="0" hangingPunct="0">
                <a:buNone/>
                <a:tabLst/>
              </a:pPr>
              <a:endParaRPr lang="en-US" sz="2400">
                <a:latin typeface="Times New Roman" pitchFamily="18"/>
                <a:ea typeface="DejaVu LGC Sans" pitchFamily="2"/>
                <a:cs typeface="Tahoma" pitchFamily="2"/>
              </a:endParaRPr>
            </a:p>
          </p:txBody>
        </p:sp>
      </p:grpSp>
      <p:grpSp>
        <p:nvGrpSpPr>
          <p:cNvPr id="10" name="Group 9"/>
          <p:cNvGrpSpPr/>
          <p:nvPr/>
        </p:nvGrpSpPr>
        <p:grpSpPr>
          <a:xfrm>
            <a:off x="-12600" y="-12600"/>
            <a:ext cx="9186840" cy="1098360"/>
            <a:chOff x="-12600" y="-12600"/>
            <a:chExt cx="9186840" cy="1098360"/>
          </a:xfrm>
        </p:grpSpPr>
        <p:pic>
          <p:nvPicPr>
            <p:cNvPr id="11" name="Picture 10"/>
            <p:cNvPicPr>
              <a:picLocks noChangeAspect="1"/>
            </p:cNvPicPr>
            <p:nvPr/>
          </p:nvPicPr>
          <p:blipFill>
            <a:blip r:embed="rId16">
              <a:lum/>
              <a:alphaModFix/>
            </a:blip>
            <a:srcRect/>
            <a:stretch>
              <a:fillRect/>
            </a:stretch>
          </p:blipFill>
          <p:spPr>
            <a:xfrm>
              <a:off x="-12600" y="-12600"/>
              <a:ext cx="9186840" cy="1098360"/>
            </a:xfrm>
            <a:prstGeom prst="rect">
              <a:avLst/>
            </a:prstGeom>
            <a:noFill/>
            <a:ln>
              <a:noFill/>
            </a:ln>
          </p:spPr>
        </p:pic>
        <p:sp>
          <p:nvSpPr>
            <p:cNvPr id="12" name="Freeform 11"/>
            <p:cNvSpPr/>
            <p:nvPr/>
          </p:nvSpPr>
          <p:spPr>
            <a:xfrm>
              <a:off x="0" y="0"/>
              <a:ext cx="9158400" cy="10666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0"/>
            <a:lstStyle/>
            <a:p>
              <a:pPr lvl="0" rtl="0" hangingPunct="0">
                <a:buNone/>
                <a:tabLst/>
              </a:pPr>
              <a:endParaRPr lang="en-US" sz="2400">
                <a:latin typeface="Times New Roman" pitchFamily="18"/>
                <a:ea typeface="DejaVu LGC Sans" pitchFamily="2"/>
                <a:cs typeface="Tahoma" pitchFamily="2"/>
              </a:endParaRPr>
            </a:p>
          </p:txBody>
        </p:sp>
      </p:grpSp>
      <p:pic>
        <p:nvPicPr>
          <p:cNvPr id="13" name="Picture 12"/>
          <p:cNvPicPr>
            <a:picLocks noChangeAspect="1"/>
          </p:cNvPicPr>
          <p:nvPr/>
        </p:nvPicPr>
        <p:blipFill>
          <a:blip r:embed="rId14">
            <a:lum/>
            <a:alphaModFix/>
          </a:blip>
          <a:srcRect/>
          <a:stretch>
            <a:fillRect/>
          </a:stretch>
        </p:blipFill>
        <p:spPr>
          <a:xfrm>
            <a:off x="6840360" y="71280"/>
            <a:ext cx="2041560" cy="924120"/>
          </a:xfrm>
          <a:prstGeom prst="rect">
            <a:avLst/>
          </a:prstGeom>
          <a:noFill/>
          <a:ln>
            <a:noFill/>
          </a:ln>
        </p:spPr>
      </p:pic>
      <p:pic>
        <p:nvPicPr>
          <p:cNvPr id="14" name="Picture 13"/>
          <p:cNvPicPr>
            <a:picLocks noChangeAspect="1"/>
          </p:cNvPicPr>
          <p:nvPr/>
        </p:nvPicPr>
        <p:blipFill>
          <a:blip r:embed="rId17">
            <a:lum/>
            <a:alphaModFix/>
          </a:blip>
          <a:srcRect/>
          <a:stretch>
            <a:fillRect/>
          </a:stretch>
        </p:blipFill>
        <p:spPr>
          <a:xfrm>
            <a:off x="2905200" y="6067440"/>
            <a:ext cx="716040" cy="716040"/>
          </a:xfrm>
          <a:prstGeom prst="rect">
            <a:avLst/>
          </a:prstGeom>
          <a:solidFill>
            <a:srgbClr val="F2F2F2"/>
          </a:solidFill>
          <a:ln w="9360">
            <a:solidFill>
              <a:srgbClr val="000000"/>
            </a:solidFill>
            <a:prstDash val="solid"/>
            <a:miter/>
          </a:ln>
        </p:spPr>
      </p:pic>
      <p:pic>
        <p:nvPicPr>
          <p:cNvPr id="15" name="Picture 14"/>
          <p:cNvPicPr>
            <a:picLocks noChangeAspect="1"/>
          </p:cNvPicPr>
          <p:nvPr/>
        </p:nvPicPr>
        <p:blipFill>
          <a:blip r:embed="rId18">
            <a:lum/>
            <a:alphaModFix/>
          </a:blip>
          <a:srcRect/>
          <a:stretch>
            <a:fillRect/>
          </a:stretch>
        </p:blipFill>
        <p:spPr>
          <a:xfrm>
            <a:off x="195120" y="6126120"/>
            <a:ext cx="1627199" cy="598680"/>
          </a:xfrm>
          <a:prstGeom prst="rect">
            <a:avLst/>
          </a:prstGeom>
          <a:noFill/>
          <a:ln>
            <a:noFill/>
          </a:ln>
        </p:spPr>
      </p:pic>
      <p:pic>
        <p:nvPicPr>
          <p:cNvPr id="16" name="Picture 15"/>
          <p:cNvPicPr>
            <a:picLocks noChangeAspect="1"/>
          </p:cNvPicPr>
          <p:nvPr/>
        </p:nvPicPr>
        <p:blipFill>
          <a:blip r:embed="rId19">
            <a:lum/>
            <a:alphaModFix/>
          </a:blip>
          <a:srcRect/>
          <a:stretch>
            <a:fillRect/>
          </a:stretch>
        </p:blipFill>
        <p:spPr>
          <a:xfrm>
            <a:off x="8169120" y="6081840"/>
            <a:ext cx="712800" cy="715680"/>
          </a:xfrm>
          <a:prstGeom prst="rect">
            <a:avLst/>
          </a:prstGeom>
          <a:solidFill>
            <a:srgbClr val="F2F2F2"/>
          </a:solidFill>
          <a:ln w="9360">
            <a:solidFill>
              <a:srgbClr val="000000"/>
            </a:solidFill>
            <a:prstDash val="solid"/>
            <a:miter/>
          </a:ln>
        </p:spPr>
      </p:pic>
      <p:pic>
        <p:nvPicPr>
          <p:cNvPr id="17" name="Picture 16"/>
          <p:cNvPicPr>
            <a:picLocks noChangeAspect="1"/>
          </p:cNvPicPr>
          <p:nvPr/>
        </p:nvPicPr>
        <p:blipFill>
          <a:blip r:embed="rId20">
            <a:lum/>
            <a:alphaModFix/>
          </a:blip>
          <a:srcRect/>
          <a:stretch>
            <a:fillRect/>
          </a:stretch>
        </p:blipFill>
        <p:spPr>
          <a:xfrm>
            <a:off x="4932360" y="6033960"/>
            <a:ext cx="2158920" cy="763560"/>
          </a:xfrm>
          <a:prstGeom prst="rect">
            <a:avLst/>
          </a:prstGeom>
          <a:noFill/>
          <a:ln>
            <a:noFill/>
          </a:ln>
        </p:spPr>
      </p:pic>
      <p:sp>
        <p:nvSpPr>
          <p:cNvPr id="18" name="Title Placeholder 17"/>
          <p:cNvSpPr txBox="1">
            <a:spLocks noGrp="1"/>
          </p:cNvSpPr>
          <p:nvPr>
            <p:ph type="title"/>
          </p:nvPr>
        </p:nvSpPr>
        <p:spPr>
          <a:xfrm>
            <a:off x="684359" y="2349000"/>
            <a:ext cx="7773840" cy="1941839"/>
          </a:xfrm>
          <a:prstGeom prst="rect">
            <a:avLst/>
          </a:prstGeom>
          <a:noFill/>
          <a:ln>
            <a:noFill/>
          </a:ln>
        </p:spPr>
        <p:txBody>
          <a:bodyPr vert="horz" lIns="90000" tIns="46800" rIns="90000" bIns="46800" anchor="ctr" compatLnSpc="1"/>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US"/>
          </a:p>
        </p:txBody>
      </p:sp>
      <p:sp>
        <p:nvSpPr>
          <p:cNvPr id="19" name="Text Placeholder 18"/>
          <p:cNvSpPr txBox="1">
            <a:spLocks noGrp="1"/>
          </p:cNvSpPr>
          <p:nvPr>
            <p:ph type="body" idx="1"/>
          </p:nvPr>
        </p:nvSpPr>
        <p:spPr>
          <a:xfrm>
            <a:off x="457200" y="1599840"/>
            <a:ext cx="8228160" cy="3988080"/>
          </a:xfrm>
          <a:prstGeom prst="rect">
            <a:avLst/>
          </a:prstGeom>
          <a:noFill/>
          <a:ln>
            <a:noFill/>
          </a:ln>
        </p:spPr>
        <p:txBody>
          <a:bodyPr vert="horz" lIns="90000" tIns="46800" rIns="90000" bIns="46800" compatLnSpc="1"/>
          <a:lstStyle>
            <a:defPPr marL="342720" marR="0" lvl="0" indent="-342720" algn="l" rtl="0" hangingPunct="0">
              <a:lnSpc>
                <a:spcPct val="100000"/>
              </a:lnSpc>
              <a:spcBef>
                <a:spcPts val="799"/>
              </a:spcBef>
              <a:spcAft>
                <a:spcPts val="0"/>
              </a:spcAft>
              <a:buClr>
                <a:srgbClr val="000000"/>
              </a:buClr>
              <a:buSzPct val="100000"/>
              <a:buFont typeface="Times New Roman" pitchFamily="18"/>
              <a:buNone/>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US" sz="3200" b="0" i="0" u="none" strike="noStrike" kern="1200" baseline="0">
                <a:ln>
                  <a:noFill/>
                </a:ln>
                <a:solidFill>
                  <a:srgbClr val="000000"/>
                </a:solidFill>
                <a:latin typeface="Calibri" pitchFamily="34"/>
                <a:ea typeface="DejaVu LGC Sans" pitchFamily="2"/>
                <a:cs typeface="DejaVu LGC Sans" pitchFamily="2"/>
              </a:defRPr>
            </a:defPPr>
            <a:lvl1pPr marL="342720" marR="0" lvl="0" indent="-342720" algn="l" rtl="0" hangingPunct="0">
              <a:lnSpc>
                <a:spcPct val="100000"/>
              </a:lnSpc>
              <a:spcBef>
                <a:spcPts val="799"/>
              </a:spcBef>
              <a:spcAft>
                <a:spcPts val="0"/>
              </a:spcAft>
              <a:buClr>
                <a:srgbClr val="000000"/>
              </a:buClr>
              <a:buSzPct val="100000"/>
              <a:buFont typeface="Times New Roman" pitchFamily="18"/>
              <a:buChar char="•"/>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US" sz="3200" b="0" i="0" u="none" strike="noStrike" kern="1200" baseline="0">
                <a:ln>
                  <a:noFill/>
                </a:ln>
                <a:solidFill>
                  <a:srgbClr val="000000"/>
                </a:solidFill>
                <a:latin typeface="Calibri" pitchFamily="34"/>
                <a:ea typeface="DejaVu LGC Sans" pitchFamily="2"/>
                <a:cs typeface="DejaVu LGC Sans" pitchFamily="2"/>
              </a:defRPr>
            </a:lvl1pPr>
            <a:lvl2pPr marL="742680" marR="0" lvl="1" indent="-285480" algn="l" rtl="0" hangingPunct="0">
              <a:lnSpc>
                <a:spcPct val="100000"/>
              </a:lnSpc>
              <a:spcBef>
                <a:spcPts val="697"/>
              </a:spcBef>
              <a:spcAft>
                <a:spcPts val="0"/>
              </a:spcAft>
              <a:buClr>
                <a:srgbClr val="000000"/>
              </a:buClr>
              <a:buSzPct val="100000"/>
              <a:buFont typeface="Times New Roman" pitchFamily="18"/>
              <a:buChar char="–"/>
              <a:tabLst>
                <a:tab pos="742680" algn="l"/>
                <a:tab pos="898200" algn="l"/>
                <a:tab pos="1347480" algn="l"/>
                <a:tab pos="1796760" algn="l"/>
                <a:tab pos="2246040" algn="l"/>
                <a:tab pos="2694960" algn="l"/>
                <a:tab pos="3144240" algn="l"/>
                <a:tab pos="3593520" algn="l"/>
                <a:tab pos="4042800" algn="l"/>
                <a:tab pos="4492080" algn="l"/>
                <a:tab pos="4941360" algn="l"/>
                <a:tab pos="5390640" algn="l"/>
                <a:tab pos="5839920" algn="l"/>
                <a:tab pos="6289200" algn="l"/>
                <a:tab pos="6738480" algn="l"/>
                <a:tab pos="7187759" algn="l"/>
                <a:tab pos="7637040" algn="l"/>
                <a:tab pos="8086320" algn="l"/>
                <a:tab pos="8535600" algn="l"/>
                <a:tab pos="8984880" algn="l"/>
                <a:tab pos="9434160" algn="l"/>
              </a:tabLst>
              <a:defRPr lang="en-US" sz="2800" b="0" i="0" u="none" strike="noStrike" kern="1200" baseline="0">
                <a:ln>
                  <a:noFill/>
                </a:ln>
                <a:solidFill>
                  <a:srgbClr val="000000"/>
                </a:solidFill>
                <a:latin typeface="Calibri" pitchFamily="34"/>
                <a:ea typeface="DejaVu LGC Sans" pitchFamily="2"/>
                <a:cs typeface="DejaVu LGC Sans" pitchFamily="2"/>
              </a:defRPr>
            </a:lvl2pPr>
            <a:lvl3pPr marL="1143000" marR="0" lvl="2" indent="-228600" algn="l" rtl="0" hangingPunct="0">
              <a:lnSpc>
                <a:spcPct val="100000"/>
              </a:lnSpc>
              <a:spcBef>
                <a:spcPts val="598"/>
              </a:spcBef>
              <a:spcAft>
                <a:spcPts val="0"/>
              </a:spcAft>
              <a:buClr>
                <a:srgbClr val="000000"/>
              </a:buClr>
              <a:buSzPct val="100000"/>
              <a:buFont typeface="Times New Roman" pitchFamily="18"/>
              <a:buChar char="•"/>
              <a:tabLst>
                <a:tab pos="1143000" algn="l"/>
                <a:tab pos="1347480" algn="l"/>
                <a:tab pos="1796760" algn="l"/>
                <a:tab pos="2246040" algn="l"/>
                <a:tab pos="2695319" algn="l"/>
                <a:tab pos="3144599" algn="l"/>
                <a:tab pos="3593880" algn="l"/>
                <a:tab pos="4043160" algn="l"/>
                <a:tab pos="4492440" algn="l"/>
                <a:tab pos="4941720" algn="l"/>
                <a:tab pos="5391000" algn="l"/>
                <a:tab pos="5840279" algn="l"/>
                <a:tab pos="6289560" algn="l"/>
                <a:tab pos="6738840" algn="l"/>
                <a:tab pos="7188119" algn="l"/>
                <a:tab pos="7637400" algn="l"/>
                <a:tab pos="8086679" algn="l"/>
                <a:tab pos="8535960" algn="l"/>
                <a:tab pos="8985240" algn="l"/>
                <a:tab pos="9434160" algn="l"/>
                <a:tab pos="9883440" algn="l"/>
              </a:tabLst>
              <a:defRPr lang="en-US" sz="2400" b="0" i="0" u="none" strike="noStrike" kern="1200" baseline="0">
                <a:ln>
                  <a:noFill/>
                </a:ln>
                <a:solidFill>
                  <a:srgbClr val="000000"/>
                </a:solidFill>
                <a:latin typeface="Calibri" pitchFamily="34"/>
                <a:ea typeface="DejaVu LGC Sans" pitchFamily="2"/>
                <a:cs typeface="DejaVu LGC Sans" pitchFamily="2"/>
              </a:defRPr>
            </a:lvl3pPr>
            <a:lvl4pPr marL="1600199" marR="0" lvl="3" indent="-228600" algn="l" rtl="0" hangingPunct="0">
              <a:lnSpc>
                <a:spcPct val="100000"/>
              </a:lnSpc>
              <a:spcBef>
                <a:spcPts val="499"/>
              </a:spcBef>
              <a:spcAft>
                <a:spcPts val="0"/>
              </a:spcAft>
              <a:buClr>
                <a:srgbClr val="000000"/>
              </a:buClr>
              <a:buSzPct val="100000"/>
              <a:buFont typeface="Times New Roman" pitchFamily="18"/>
              <a:buChar char="–"/>
              <a:tabLst>
                <a:tab pos="1600200" algn="l"/>
                <a:tab pos="179676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80" algn="l"/>
                <a:tab pos="8535959" algn="l"/>
                <a:tab pos="8985240" algn="l"/>
                <a:tab pos="9434160" algn="l"/>
                <a:tab pos="9883440" algn="l"/>
                <a:tab pos="10332720" algn="l"/>
              </a:tabLst>
              <a:defRPr lang="en-US" sz="2000" b="0" i="0" u="none" strike="noStrike" kern="1200" baseline="0">
                <a:ln>
                  <a:noFill/>
                </a:ln>
                <a:solidFill>
                  <a:srgbClr val="000000"/>
                </a:solidFill>
                <a:latin typeface="Calibri" pitchFamily="34"/>
                <a:ea typeface="DejaVu LGC Sans" pitchFamily="2"/>
                <a:cs typeface="DejaVu LGC Sans" pitchFamily="2"/>
              </a:defRPr>
            </a:lvl4pPr>
            <a:lvl5pPr marL="2057400" marR="0" lvl="4"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kern="1200" baseline="0">
                <a:ln>
                  <a:noFill/>
                </a:ln>
                <a:solidFill>
                  <a:srgbClr val="000000"/>
                </a:solidFill>
                <a:latin typeface="Calibri" pitchFamily="34"/>
                <a:ea typeface="DejaVu LGC Sans" pitchFamily="2"/>
                <a:cs typeface="DejaVu LGC Sans" pitchFamily="2"/>
              </a:defRPr>
            </a:lvl5pPr>
            <a:lvl6pPr marL="2057400" marR="0" lvl="5"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kern="1200" baseline="0">
                <a:ln>
                  <a:noFill/>
                </a:ln>
                <a:solidFill>
                  <a:srgbClr val="000000"/>
                </a:solidFill>
                <a:latin typeface="Calibri" pitchFamily="34"/>
                <a:ea typeface="DejaVu LGC Sans" pitchFamily="2"/>
                <a:cs typeface="DejaVu LGC Sans" pitchFamily="2"/>
              </a:defRPr>
            </a:lvl6pPr>
            <a:lvl7pPr marL="2057400" marR="0" lvl="6"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kern="1200" baseline="0">
                <a:ln>
                  <a:noFill/>
                </a:ln>
                <a:solidFill>
                  <a:srgbClr val="000000"/>
                </a:solidFill>
                <a:latin typeface="Calibri" pitchFamily="34"/>
                <a:ea typeface="DejaVu LGC Sans" pitchFamily="2"/>
                <a:cs typeface="DejaVu LGC Sans" pitchFamily="2"/>
              </a:defRPr>
            </a:lvl7pPr>
            <a:lvl8pPr marL="2057400" marR="0" lvl="7"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kern="1200" baseline="0">
                <a:ln>
                  <a:noFill/>
                </a:ln>
                <a:solidFill>
                  <a:srgbClr val="000000"/>
                </a:solidFill>
                <a:latin typeface="Calibri" pitchFamily="34"/>
                <a:ea typeface="DejaVu LGC Sans" pitchFamily="2"/>
                <a:cs typeface="DejaVu LGC Sans" pitchFamily="2"/>
              </a:defRPr>
            </a:lvl8pPr>
            <a:lvl9pPr marL="2057400" marR="0" lvl="8"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kern="1200" baseline="0">
                <a:ln>
                  <a:noFill/>
                </a:ln>
                <a:solidFill>
                  <a:srgbClr val="000000"/>
                </a:solidFill>
                <a:latin typeface="Calibri" pitchFamily="34"/>
                <a:ea typeface="DejaVu LGC Sans" pitchFamily="2"/>
                <a:cs typeface="DejaVu LGC Sans" pitchFamily="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marL="0" marR="0" indent="0" algn="ctr" rtl="0" hangingPunct="0">
        <a:lnSpc>
          <a:spcPct val="100000"/>
        </a:lnSpc>
        <a:spcBef>
          <a:spcPts val="0"/>
        </a:spcBef>
        <a:spcAft>
          <a:spcPts val="0"/>
        </a:spcAft>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lang="en-US" sz="4400" b="0" i="0" u="none" strike="noStrike" kern="1200" baseline="0">
          <a:ln>
            <a:noFill/>
          </a:ln>
          <a:solidFill>
            <a:srgbClr val="000000"/>
          </a:solidFill>
          <a:latin typeface="Calibri" pitchFamily="34"/>
        </a:defRPr>
      </a:lvl1pPr>
    </p:titleStyle>
    <p:bodyStyle>
      <a:lvl1pPr marL="342720" marR="0" indent="-342720" algn="l" rtl="0" hangingPunct="0">
        <a:lnSpc>
          <a:spcPct val="100000"/>
        </a:lnSpc>
        <a:spcBef>
          <a:spcPts val="799"/>
        </a:spcBef>
        <a:spcAft>
          <a:spcPts val="0"/>
        </a:spcAft>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US" sz="3200" b="0" i="0" u="none" strike="noStrike" kern="1200" baseline="0">
          <a:ln>
            <a:noFill/>
          </a:ln>
          <a:solidFill>
            <a:srgbClr val="000000"/>
          </a:solidFill>
          <a:latin typeface="Calibri" pitchFamily="34"/>
        </a:defRPr>
      </a:lvl1pPr>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a:gsLst>
            <a:gs pos="0">
              <a:srgbClr val="C3E6FF"/>
            </a:gs>
            <a:gs pos="100000">
              <a:srgbClr val="FFFFFF"/>
            </a:gs>
          </a:gsLst>
          <a:path path="rect">
            <a:fillToRect t="100000" r="100000"/>
          </a:path>
        </a:gradFill>
        <a:effectLst/>
      </p:bgPr>
    </p:bg>
    <p:spTree>
      <p:nvGrpSpPr>
        <p:cNvPr id="1" name=""/>
        <p:cNvGrpSpPr/>
        <p:nvPr/>
      </p:nvGrpSpPr>
      <p:grpSpPr>
        <a:xfrm>
          <a:off x="0" y="0"/>
          <a:ext cx="0" cy="0"/>
          <a:chOff x="0" y="0"/>
          <a:chExt cx="0" cy="0"/>
        </a:xfrm>
      </p:grpSpPr>
      <p:grpSp>
        <p:nvGrpSpPr>
          <p:cNvPr id="2" name="Group 1"/>
          <p:cNvGrpSpPr/>
          <p:nvPr/>
        </p:nvGrpSpPr>
        <p:grpSpPr>
          <a:xfrm>
            <a:off x="-30240" y="-6480"/>
            <a:ext cx="9193320" cy="1096920"/>
            <a:chOff x="-30240" y="-6480"/>
            <a:chExt cx="9193320" cy="1096920"/>
          </a:xfrm>
        </p:grpSpPr>
        <p:pic>
          <p:nvPicPr>
            <p:cNvPr id="3" name="Picture 2"/>
            <p:cNvPicPr>
              <a:picLocks noChangeAspect="1"/>
            </p:cNvPicPr>
            <p:nvPr/>
          </p:nvPicPr>
          <p:blipFill>
            <a:blip r:embed="rId13">
              <a:lum/>
              <a:alphaModFix/>
            </a:blip>
            <a:srcRect/>
            <a:stretch>
              <a:fillRect/>
            </a:stretch>
          </p:blipFill>
          <p:spPr>
            <a:xfrm>
              <a:off x="-30240" y="-6480"/>
              <a:ext cx="9193320" cy="1096920"/>
            </a:xfrm>
            <a:prstGeom prst="rect">
              <a:avLst/>
            </a:prstGeom>
            <a:noFill/>
            <a:ln>
              <a:noFill/>
            </a:ln>
          </p:spPr>
        </p:pic>
        <p:sp>
          <p:nvSpPr>
            <p:cNvPr id="4" name="Freeform 3"/>
            <p:cNvSpPr/>
            <p:nvPr/>
          </p:nvSpPr>
          <p:spPr>
            <a:xfrm>
              <a:off x="-15840" y="9360"/>
              <a:ext cx="9158400" cy="10670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0"/>
            <a:lstStyle/>
            <a:p>
              <a:pPr lvl="0" rtl="0" hangingPunct="0">
                <a:buNone/>
                <a:tabLst/>
              </a:pPr>
              <a:endParaRPr lang="en-US" sz="2400">
                <a:latin typeface="Times New Roman" pitchFamily="18"/>
                <a:ea typeface="DejaVu LGC Sans" pitchFamily="2"/>
                <a:cs typeface="Tahoma" pitchFamily="2"/>
              </a:endParaRPr>
            </a:p>
          </p:txBody>
        </p:sp>
      </p:grpSp>
      <p:pic>
        <p:nvPicPr>
          <p:cNvPr id="5" name="Picture 4"/>
          <p:cNvPicPr>
            <a:picLocks noChangeAspect="1"/>
          </p:cNvPicPr>
          <p:nvPr/>
        </p:nvPicPr>
        <p:blipFill>
          <a:blip r:embed="rId14">
            <a:lum/>
            <a:alphaModFix/>
          </a:blip>
          <a:srcRect/>
          <a:stretch>
            <a:fillRect/>
          </a:stretch>
        </p:blipFill>
        <p:spPr>
          <a:xfrm>
            <a:off x="6840360" y="71280"/>
            <a:ext cx="2041560" cy="924120"/>
          </a:xfrm>
          <a:prstGeom prst="rect">
            <a:avLst/>
          </a:prstGeom>
          <a:noFill/>
          <a:ln>
            <a:noFill/>
          </a:ln>
        </p:spPr>
      </p:pic>
      <p:sp>
        <p:nvSpPr>
          <p:cNvPr id="6" name="Freeform 5"/>
          <p:cNvSpPr/>
          <p:nvPr/>
        </p:nvSpPr>
        <p:spPr>
          <a:xfrm>
            <a:off x="250920" y="71280"/>
            <a:ext cx="6265799" cy="924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0"/>
          <a:lstStyle/>
          <a:p>
            <a:pPr marL="0" marR="0" lvl="0" indent="0" rtl="0" hangingPunct="1">
              <a:spcBef>
                <a:spcPts val="998"/>
              </a:spcBef>
              <a:spcAft>
                <a:spcPts val="0"/>
              </a:spcAft>
              <a:buNone/>
              <a:tabLst/>
            </a:pPr>
            <a:r>
              <a:rPr lang="de-DE" sz="4000">
                <a:solidFill>
                  <a:srgbClr val="FFFFFF"/>
                </a:solidFill>
                <a:latin typeface="Times New Roman" pitchFamily="18"/>
                <a:ea typeface="DejaVu LGC Sans" pitchFamily="2"/>
                <a:cs typeface="Tahoma" pitchFamily="2"/>
              </a:rPr>
              <a:t>Textmasterformat bearbeiten</a:t>
            </a:r>
          </a:p>
        </p:txBody>
      </p:sp>
      <p:grpSp>
        <p:nvGrpSpPr>
          <p:cNvPr id="7" name="Group 6"/>
          <p:cNvGrpSpPr/>
          <p:nvPr/>
        </p:nvGrpSpPr>
        <p:grpSpPr>
          <a:xfrm>
            <a:off x="0" y="-12600"/>
            <a:ext cx="9174240" cy="1098360"/>
            <a:chOff x="0" y="-12600"/>
            <a:chExt cx="9174240" cy="1098360"/>
          </a:xfrm>
        </p:grpSpPr>
        <p:pic>
          <p:nvPicPr>
            <p:cNvPr id="8" name="Picture 7"/>
            <p:cNvPicPr>
              <a:picLocks noChangeAspect="1"/>
            </p:cNvPicPr>
            <p:nvPr/>
          </p:nvPicPr>
          <p:blipFill>
            <a:blip r:embed="rId15">
              <a:lum/>
              <a:alphaModFix/>
            </a:blip>
            <a:srcRect/>
            <a:stretch>
              <a:fillRect/>
            </a:stretch>
          </p:blipFill>
          <p:spPr>
            <a:xfrm>
              <a:off x="0" y="-12600"/>
              <a:ext cx="9174240" cy="1098360"/>
            </a:xfrm>
            <a:prstGeom prst="rect">
              <a:avLst/>
            </a:prstGeom>
            <a:noFill/>
            <a:ln>
              <a:noFill/>
            </a:ln>
          </p:spPr>
        </p:pic>
        <p:sp>
          <p:nvSpPr>
            <p:cNvPr id="9" name="Freeform 8"/>
            <p:cNvSpPr/>
            <p:nvPr/>
          </p:nvSpPr>
          <p:spPr>
            <a:xfrm>
              <a:off x="14400" y="0"/>
              <a:ext cx="9144000" cy="10666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0"/>
            <a:lstStyle/>
            <a:p>
              <a:pPr lvl="0" rtl="0" hangingPunct="0">
                <a:buNone/>
                <a:tabLst/>
              </a:pPr>
              <a:endParaRPr lang="en-US" sz="2400">
                <a:latin typeface="Times New Roman" pitchFamily="18"/>
                <a:ea typeface="DejaVu LGC Sans" pitchFamily="2"/>
                <a:cs typeface="Tahoma" pitchFamily="2"/>
              </a:endParaRPr>
            </a:p>
          </p:txBody>
        </p:sp>
      </p:grpSp>
      <p:pic>
        <p:nvPicPr>
          <p:cNvPr id="10" name="Picture 9"/>
          <p:cNvPicPr>
            <a:picLocks noChangeAspect="1"/>
          </p:cNvPicPr>
          <p:nvPr/>
        </p:nvPicPr>
        <p:blipFill>
          <a:blip r:embed="rId14">
            <a:lum/>
            <a:alphaModFix/>
          </a:blip>
          <a:srcRect/>
          <a:stretch>
            <a:fillRect/>
          </a:stretch>
        </p:blipFill>
        <p:spPr>
          <a:xfrm>
            <a:off x="6840360" y="71280"/>
            <a:ext cx="2041560" cy="924120"/>
          </a:xfrm>
          <a:prstGeom prst="rect">
            <a:avLst/>
          </a:prstGeom>
          <a:noFill/>
          <a:ln>
            <a:noFill/>
          </a:ln>
        </p:spPr>
      </p:pic>
      <p:sp>
        <p:nvSpPr>
          <p:cNvPr id="11" name="Title Placeholder 10"/>
          <p:cNvSpPr txBox="1">
            <a:spLocks noGrp="1"/>
          </p:cNvSpPr>
          <p:nvPr>
            <p:ph type="title"/>
          </p:nvPr>
        </p:nvSpPr>
        <p:spPr>
          <a:xfrm>
            <a:off x="684359" y="2349000"/>
            <a:ext cx="7773840" cy="1941839"/>
          </a:xfrm>
          <a:prstGeom prst="rect">
            <a:avLst/>
          </a:prstGeom>
          <a:noFill/>
          <a:ln>
            <a:noFill/>
          </a:ln>
        </p:spPr>
        <p:txBody>
          <a:bodyPr vert="horz" lIns="90000" tIns="46800" rIns="90000" bIns="46800" anchor="ctr" compatLnSpc="1"/>
          <a:lstStyle>
            <a:defPPr lvl="0">
              <a:buClr>
                <a:srgbClr val="000000"/>
              </a:buClr>
              <a:buSzPct val="100000"/>
              <a:buFont typeface="Times New Roman" pitchFamily="18"/>
              <a:buNone/>
            </a:defPPr>
            <a:lvl1pPr lvl="0">
              <a:buClr>
                <a:srgbClr val="000000"/>
              </a:buClr>
              <a:buSzPct val="100000"/>
              <a:buFont typeface="Times New Roman" pitchFamily="18"/>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US"/>
          </a:p>
        </p:txBody>
      </p:sp>
      <p:sp>
        <p:nvSpPr>
          <p:cNvPr id="12" name="Text Placeholder 11"/>
          <p:cNvSpPr txBox="1">
            <a:spLocks noGrp="1"/>
          </p:cNvSpPr>
          <p:nvPr>
            <p:ph type="body" idx="1"/>
          </p:nvPr>
        </p:nvSpPr>
        <p:spPr>
          <a:xfrm>
            <a:off x="457200" y="1599840"/>
            <a:ext cx="8228160" cy="3988080"/>
          </a:xfrm>
          <a:prstGeom prst="rect">
            <a:avLst/>
          </a:prstGeom>
          <a:noFill/>
          <a:ln>
            <a:noFill/>
          </a:ln>
        </p:spPr>
        <p:txBody>
          <a:bodyPr vert="horz" lIns="90000" tIns="46800" rIns="90000" bIns="46800" compatLnSpc="1"/>
          <a:lstStyle>
            <a:defPPr marL="342720" marR="0" lvl="0" indent="-342720" algn="l" rtl="0" hangingPunct="0">
              <a:lnSpc>
                <a:spcPct val="100000"/>
              </a:lnSpc>
              <a:spcBef>
                <a:spcPts val="799"/>
              </a:spcBef>
              <a:spcAft>
                <a:spcPts val="0"/>
              </a:spcAft>
              <a:buClr>
                <a:srgbClr val="000000"/>
              </a:buClr>
              <a:buSzPct val="100000"/>
              <a:buFont typeface="Times New Roman" pitchFamily="18"/>
              <a:buNone/>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US" sz="3200" b="0" i="0" u="none" strike="noStrike" kern="1200" baseline="0">
                <a:ln>
                  <a:noFill/>
                </a:ln>
                <a:solidFill>
                  <a:srgbClr val="000000"/>
                </a:solidFill>
                <a:latin typeface="Calibri" pitchFamily="34"/>
                <a:ea typeface="DejaVu LGC Sans" pitchFamily="2"/>
                <a:cs typeface="DejaVu LGC Sans" pitchFamily="2"/>
              </a:defRPr>
            </a:defPPr>
            <a:lvl1pPr marL="342720" marR="0" lvl="0" indent="-342720" algn="l" rtl="0" hangingPunct="0">
              <a:lnSpc>
                <a:spcPct val="100000"/>
              </a:lnSpc>
              <a:spcBef>
                <a:spcPts val="799"/>
              </a:spcBef>
              <a:spcAft>
                <a:spcPts val="0"/>
              </a:spcAft>
              <a:buClr>
                <a:srgbClr val="000000"/>
              </a:buClr>
              <a:buSzPct val="100000"/>
              <a:buFont typeface="Times New Roman" pitchFamily="18"/>
              <a:buChar char="•"/>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US" sz="3200" b="0" i="0" u="none" strike="noStrike" kern="1200" baseline="0">
                <a:ln>
                  <a:noFill/>
                </a:ln>
                <a:solidFill>
                  <a:srgbClr val="000000"/>
                </a:solidFill>
                <a:latin typeface="Calibri" pitchFamily="34"/>
                <a:ea typeface="DejaVu LGC Sans" pitchFamily="2"/>
                <a:cs typeface="DejaVu LGC Sans" pitchFamily="2"/>
              </a:defRPr>
            </a:lvl1pPr>
            <a:lvl2pPr marL="742680" marR="0" lvl="1" indent="-285480" algn="l" rtl="0" hangingPunct="0">
              <a:lnSpc>
                <a:spcPct val="100000"/>
              </a:lnSpc>
              <a:spcBef>
                <a:spcPts val="697"/>
              </a:spcBef>
              <a:spcAft>
                <a:spcPts val="0"/>
              </a:spcAft>
              <a:buClr>
                <a:srgbClr val="000000"/>
              </a:buClr>
              <a:buSzPct val="100000"/>
              <a:buFont typeface="Times New Roman" pitchFamily="18"/>
              <a:buChar char="–"/>
              <a:tabLst>
                <a:tab pos="742680" algn="l"/>
                <a:tab pos="898200" algn="l"/>
                <a:tab pos="1347480" algn="l"/>
                <a:tab pos="1796760" algn="l"/>
                <a:tab pos="2246040" algn="l"/>
                <a:tab pos="2694960" algn="l"/>
                <a:tab pos="3144240" algn="l"/>
                <a:tab pos="3593520" algn="l"/>
                <a:tab pos="4042800" algn="l"/>
                <a:tab pos="4492080" algn="l"/>
                <a:tab pos="4941360" algn="l"/>
                <a:tab pos="5390640" algn="l"/>
                <a:tab pos="5839920" algn="l"/>
                <a:tab pos="6289200" algn="l"/>
                <a:tab pos="6738480" algn="l"/>
                <a:tab pos="7187759" algn="l"/>
                <a:tab pos="7637040" algn="l"/>
                <a:tab pos="8086320" algn="l"/>
                <a:tab pos="8535600" algn="l"/>
                <a:tab pos="8984880" algn="l"/>
                <a:tab pos="9434160" algn="l"/>
              </a:tabLst>
              <a:defRPr lang="en-US" sz="2800" b="0" i="0" u="none" strike="noStrike" kern="1200" baseline="0">
                <a:ln>
                  <a:noFill/>
                </a:ln>
                <a:solidFill>
                  <a:srgbClr val="000000"/>
                </a:solidFill>
                <a:latin typeface="Calibri" pitchFamily="34"/>
                <a:ea typeface="DejaVu LGC Sans" pitchFamily="2"/>
                <a:cs typeface="DejaVu LGC Sans" pitchFamily="2"/>
              </a:defRPr>
            </a:lvl2pPr>
            <a:lvl3pPr marL="1143000" marR="0" lvl="2" indent="-228600" algn="l" rtl="0" hangingPunct="0">
              <a:lnSpc>
                <a:spcPct val="100000"/>
              </a:lnSpc>
              <a:spcBef>
                <a:spcPts val="598"/>
              </a:spcBef>
              <a:spcAft>
                <a:spcPts val="0"/>
              </a:spcAft>
              <a:buClr>
                <a:srgbClr val="000000"/>
              </a:buClr>
              <a:buSzPct val="100000"/>
              <a:buFont typeface="Times New Roman" pitchFamily="18"/>
              <a:buChar char="•"/>
              <a:tabLst>
                <a:tab pos="1143000" algn="l"/>
                <a:tab pos="1347480" algn="l"/>
                <a:tab pos="1796760" algn="l"/>
                <a:tab pos="2246040" algn="l"/>
                <a:tab pos="2695319" algn="l"/>
                <a:tab pos="3144599" algn="l"/>
                <a:tab pos="3593880" algn="l"/>
                <a:tab pos="4043160" algn="l"/>
                <a:tab pos="4492440" algn="l"/>
                <a:tab pos="4941720" algn="l"/>
                <a:tab pos="5391000" algn="l"/>
                <a:tab pos="5840279" algn="l"/>
                <a:tab pos="6289560" algn="l"/>
                <a:tab pos="6738840" algn="l"/>
                <a:tab pos="7188119" algn="l"/>
                <a:tab pos="7637400" algn="l"/>
                <a:tab pos="8086679" algn="l"/>
                <a:tab pos="8535960" algn="l"/>
                <a:tab pos="8985240" algn="l"/>
                <a:tab pos="9434160" algn="l"/>
                <a:tab pos="9883440" algn="l"/>
              </a:tabLst>
              <a:defRPr lang="en-US" sz="2400" b="0" i="0" u="none" strike="noStrike" kern="1200" baseline="0">
                <a:ln>
                  <a:noFill/>
                </a:ln>
                <a:solidFill>
                  <a:srgbClr val="000000"/>
                </a:solidFill>
                <a:latin typeface="Calibri" pitchFamily="34"/>
                <a:ea typeface="DejaVu LGC Sans" pitchFamily="2"/>
                <a:cs typeface="DejaVu LGC Sans" pitchFamily="2"/>
              </a:defRPr>
            </a:lvl3pPr>
            <a:lvl4pPr marL="1600199" marR="0" lvl="3" indent="-228600" algn="l" rtl="0" hangingPunct="0">
              <a:lnSpc>
                <a:spcPct val="100000"/>
              </a:lnSpc>
              <a:spcBef>
                <a:spcPts val="499"/>
              </a:spcBef>
              <a:spcAft>
                <a:spcPts val="0"/>
              </a:spcAft>
              <a:buClr>
                <a:srgbClr val="000000"/>
              </a:buClr>
              <a:buSzPct val="100000"/>
              <a:buFont typeface="Times New Roman" pitchFamily="18"/>
              <a:buChar char="–"/>
              <a:tabLst>
                <a:tab pos="1600200" algn="l"/>
                <a:tab pos="179676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80" algn="l"/>
                <a:tab pos="8535959" algn="l"/>
                <a:tab pos="8985240" algn="l"/>
                <a:tab pos="9434160" algn="l"/>
                <a:tab pos="9883440" algn="l"/>
                <a:tab pos="10332720" algn="l"/>
              </a:tabLst>
              <a:defRPr lang="en-US" sz="2000" b="0" i="0" u="none" strike="noStrike" kern="1200" baseline="0">
                <a:ln>
                  <a:noFill/>
                </a:ln>
                <a:solidFill>
                  <a:srgbClr val="000000"/>
                </a:solidFill>
                <a:latin typeface="Calibri" pitchFamily="34"/>
                <a:ea typeface="DejaVu LGC Sans" pitchFamily="2"/>
                <a:cs typeface="DejaVu LGC Sans" pitchFamily="2"/>
              </a:defRPr>
            </a:lvl4pPr>
            <a:lvl5pPr marL="2057400" marR="0" lvl="4"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kern="1200" baseline="0">
                <a:ln>
                  <a:noFill/>
                </a:ln>
                <a:solidFill>
                  <a:srgbClr val="000000"/>
                </a:solidFill>
                <a:latin typeface="Calibri" pitchFamily="34"/>
                <a:ea typeface="DejaVu LGC Sans" pitchFamily="2"/>
                <a:cs typeface="DejaVu LGC Sans" pitchFamily="2"/>
              </a:defRPr>
            </a:lvl5pPr>
            <a:lvl6pPr marL="2057400" marR="0" lvl="5"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kern="1200" baseline="0">
                <a:ln>
                  <a:noFill/>
                </a:ln>
                <a:solidFill>
                  <a:srgbClr val="000000"/>
                </a:solidFill>
                <a:latin typeface="Calibri" pitchFamily="34"/>
                <a:ea typeface="DejaVu LGC Sans" pitchFamily="2"/>
                <a:cs typeface="DejaVu LGC Sans" pitchFamily="2"/>
              </a:defRPr>
            </a:lvl6pPr>
            <a:lvl7pPr marL="2057400" marR="0" lvl="6"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kern="1200" baseline="0">
                <a:ln>
                  <a:noFill/>
                </a:ln>
                <a:solidFill>
                  <a:srgbClr val="000000"/>
                </a:solidFill>
                <a:latin typeface="Calibri" pitchFamily="34"/>
                <a:ea typeface="DejaVu LGC Sans" pitchFamily="2"/>
                <a:cs typeface="DejaVu LGC Sans" pitchFamily="2"/>
              </a:defRPr>
            </a:lvl7pPr>
            <a:lvl8pPr marL="2057400" marR="0" lvl="7"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kern="1200" baseline="0">
                <a:ln>
                  <a:noFill/>
                </a:ln>
                <a:solidFill>
                  <a:srgbClr val="000000"/>
                </a:solidFill>
                <a:latin typeface="Calibri" pitchFamily="34"/>
                <a:ea typeface="DejaVu LGC Sans" pitchFamily="2"/>
                <a:cs typeface="DejaVu LGC Sans" pitchFamily="2"/>
              </a:defRPr>
            </a:lvl8pPr>
            <a:lvl9pPr marL="2057400" marR="0" lvl="8"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kern="1200" baseline="0">
                <a:ln>
                  <a:noFill/>
                </a:ln>
                <a:solidFill>
                  <a:srgbClr val="000000"/>
                </a:solidFill>
                <a:latin typeface="Calibri" pitchFamily="34"/>
                <a:ea typeface="DejaVu LGC Sans" pitchFamily="2"/>
                <a:cs typeface="DejaVu LGC Sans" pitchFamily="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marL="0" marR="0" indent="0" algn="ctr" rtl="0" hangingPunct="0">
        <a:lnSpc>
          <a:spcPct val="100000"/>
        </a:lnSpc>
        <a:spcBef>
          <a:spcPts val="0"/>
        </a:spcBef>
        <a:spcAft>
          <a:spcPts val="0"/>
        </a:spcAft>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lang="en-US" sz="4400" b="0" i="0" u="none" strike="noStrike" kern="1200" baseline="0">
          <a:ln>
            <a:noFill/>
          </a:ln>
          <a:solidFill>
            <a:srgbClr val="000000"/>
          </a:solidFill>
          <a:latin typeface="Calibri" pitchFamily="34"/>
        </a:defRPr>
      </a:lvl1pPr>
    </p:titleStyle>
    <p:bodyStyle>
      <a:lvl1pPr marL="342720" marR="0" indent="-342720" algn="l" rtl="0" hangingPunct="0">
        <a:lnSpc>
          <a:spcPct val="100000"/>
        </a:lnSpc>
        <a:spcBef>
          <a:spcPts val="799"/>
        </a:spcBef>
        <a:spcAft>
          <a:spcPts val="0"/>
        </a:spcAft>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US" sz="3200" b="0" i="0" u="none" strike="noStrike" kern="1200" baseline="0">
          <a:ln>
            <a:noFill/>
          </a:ln>
          <a:solidFill>
            <a:srgbClr val="000000"/>
          </a:solidFill>
          <a:latin typeface="Calibri" pitchFamily="34"/>
        </a:defRPr>
      </a:lvl1pPr>
    </p:bodyStyle>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a:effectLst/>
      </p:bgPr>
    </p:bg>
    <p:spTree>
      <p:nvGrpSpPr>
        <p:cNvPr id="1" name=""/>
        <p:cNvGrpSpPr/>
        <p:nvPr/>
      </p:nvGrpSpPr>
      <p:grpSpPr>
        <a:xfrm>
          <a:off x="0" y="0"/>
          <a:ext cx="0" cy="0"/>
          <a:chOff x="0" y="0"/>
          <a:chExt cx="0" cy="0"/>
        </a:xfrm>
      </p:grpSpPr>
      <p:sp>
        <p:nvSpPr>
          <p:cNvPr id="2" name="Rechteck 6"/>
          <p:cNvSpPr/>
          <p:nvPr/>
        </p:nvSpPr>
        <p:spPr>
          <a:xfrm>
            <a:off x="2160" y="14400"/>
            <a:ext cx="9157680" cy="1066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gradFill>
            <a:gsLst>
              <a:gs pos="0">
                <a:srgbClr val="1C4272"/>
              </a:gs>
              <a:gs pos="100000">
                <a:srgbClr val="B9CDE5"/>
              </a:gs>
            </a:gsLst>
            <a:path path="circle">
              <a:fillToRect l="70000" t="30000" r="30000" b="70000"/>
            </a:path>
          </a:gradFill>
          <a:ln w="28440">
            <a:solidFill>
              <a:srgbClr val="BFBFBF"/>
            </a:solid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pic>
        <p:nvPicPr>
          <p:cNvPr id="3" name="Picture 7"/>
          <p:cNvPicPr>
            <a:picLocks noChangeAspect="1"/>
          </p:cNvPicPr>
          <p:nvPr/>
        </p:nvPicPr>
        <p:blipFill>
          <a:blip r:embed="rId13">
            <a:lum/>
            <a:alphaModFix/>
          </a:blip>
          <a:srcRect/>
          <a:stretch>
            <a:fillRect/>
          </a:stretch>
        </p:blipFill>
        <p:spPr>
          <a:xfrm>
            <a:off x="6840360" y="71280"/>
            <a:ext cx="2041200" cy="923400"/>
          </a:xfrm>
          <a:prstGeom prst="rect">
            <a:avLst/>
          </a:prstGeom>
          <a:noFill/>
          <a:ln>
            <a:noFill/>
          </a:ln>
        </p:spPr>
      </p:pic>
      <p:sp>
        <p:nvSpPr>
          <p:cNvPr id="4" name="Textplatzhalter 10"/>
          <p:cNvSpPr/>
          <p:nvPr/>
        </p:nvSpPr>
        <p:spPr>
          <a:xfrm>
            <a:off x="250920" y="71280"/>
            <a:ext cx="6265440" cy="9234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1"/>
          <a:lstStyle/>
          <a:p>
            <a:pPr marL="0" marR="0" lvl="0" indent="0" algn="l" rtl="0" hangingPunct="1">
              <a:lnSpc>
                <a:spcPct val="100000"/>
              </a:lnSpc>
              <a:spcBef>
                <a:spcPts val="799"/>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4000" b="0" i="0" u="none" strike="noStrike" baseline="0">
                <a:ln>
                  <a:noFill/>
                </a:ln>
                <a:solidFill>
                  <a:srgbClr val="FFFFFF"/>
                </a:solidFill>
                <a:latin typeface="Calibri" pitchFamily="34"/>
                <a:ea typeface="DejaVu LGC Sans" pitchFamily="2"/>
                <a:cs typeface="DejaVu LGC Sans" pitchFamily="2"/>
              </a:rPr>
              <a:t>Textmasterformat bearbeiten</a:t>
            </a:r>
          </a:p>
        </p:txBody>
      </p:sp>
      <p:sp>
        <p:nvSpPr>
          <p:cNvPr id="5" name="Rechteck 9"/>
          <p:cNvSpPr/>
          <p:nvPr/>
        </p:nvSpPr>
        <p:spPr>
          <a:xfrm>
            <a:off x="-13320" y="14400"/>
            <a:ext cx="9143640" cy="1066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gradFill>
            <a:gsLst>
              <a:gs pos="0">
                <a:srgbClr val="1C4272"/>
              </a:gs>
              <a:gs pos="100000">
                <a:srgbClr val="B9CDE5"/>
              </a:gs>
            </a:gsLst>
            <a:path path="circle">
              <a:fillToRect l="70000" t="30000" r="30000" b="70000"/>
            </a:path>
          </a:gradFill>
          <a:ln w="28440">
            <a:solidFill>
              <a:srgbClr val="BFBFBF"/>
            </a:solid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pic>
        <p:nvPicPr>
          <p:cNvPr id="6" name="Picture 7"/>
          <p:cNvPicPr>
            <a:picLocks noChangeAspect="1"/>
          </p:cNvPicPr>
          <p:nvPr/>
        </p:nvPicPr>
        <p:blipFill>
          <a:blip r:embed="rId13">
            <a:lum/>
            <a:alphaModFix/>
          </a:blip>
          <a:srcRect/>
          <a:stretch>
            <a:fillRect/>
          </a:stretch>
        </p:blipFill>
        <p:spPr>
          <a:xfrm>
            <a:off x="6840360" y="71280"/>
            <a:ext cx="2041200" cy="923400"/>
          </a:xfrm>
          <a:prstGeom prst="rect">
            <a:avLst/>
          </a:prstGeom>
          <a:noFill/>
          <a:ln>
            <a:noFill/>
          </a:ln>
        </p:spPr>
      </p:pic>
      <p:sp>
        <p:nvSpPr>
          <p:cNvPr id="7" name="Inhaltsplatzhalter 6"/>
          <p:cNvSpPr txBox="1">
            <a:spLocks noGrp="1"/>
          </p:cNvSpPr>
          <p:nvPr>
            <p:ph type="body" idx="1"/>
          </p:nvPr>
        </p:nvSpPr>
        <p:spPr>
          <a:xfrm>
            <a:off x="755639" y="-759600"/>
            <a:ext cx="7704360" cy="4031999"/>
          </a:xfrm>
          <a:prstGeom prst="rect">
            <a:avLst/>
          </a:prstGeom>
          <a:noFill/>
          <a:ln>
            <a:noFill/>
          </a:ln>
        </p:spPr>
        <p:txBody>
          <a:bodyPr wrap="square" lIns="90000" tIns="45000" rIns="90000" bIns="45000"/>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DejaVu LGC Sans" pitchFamily="2"/>
                <a:cs typeface="DejaVu LGC Sans"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DejaVu LGC Sans" pitchFamily="2"/>
                <a:cs typeface="DejaVu LGC Sans" pitchFamily="2"/>
              </a:defRPr>
            </a:lvl1pPr>
            <a:lvl2pPr marL="864000" lvl="1" indent="-324000" algn="l" hangingPunct="0">
              <a:spcBef>
                <a:spcPts val="0"/>
              </a:spcBef>
              <a:spcAft>
                <a:spcPts val="1134"/>
              </a:spcAft>
              <a:buSzPct val="45000"/>
              <a:buFont typeface="StarSymbol"/>
              <a:buChar char="●"/>
              <a:defRPr lang="en-US" sz="2400" b="0" i="0" u="none" strike="noStrike" kern="1200">
                <a:ln>
                  <a:noFill/>
                </a:ln>
                <a:solidFill>
                  <a:srgbClr val="000000"/>
                </a:solidFill>
                <a:latin typeface="Calibri" pitchFamily="18"/>
                <a:ea typeface="DejaVu LGC Sans" pitchFamily="2"/>
                <a:cs typeface="DejaVu LGC Sans" pitchFamily="2"/>
              </a:defRPr>
            </a:lvl2pPr>
            <a:lvl3pPr marL="1295999" lvl="2" indent="-288000" algn="l" hangingPunct="0">
              <a:spcBef>
                <a:spcPts val="0"/>
              </a:spcBef>
              <a:spcAft>
                <a:spcPts val="850"/>
              </a:spcAft>
              <a:buSzPct val="75000"/>
              <a:buFont typeface="StarSymbol"/>
              <a:buChar char="–"/>
              <a:defRPr lang="en-US" sz="2000" b="0" i="0" u="none" strike="noStrike" kern="1200">
                <a:ln>
                  <a:noFill/>
                </a:ln>
                <a:solidFill>
                  <a:srgbClr val="000000"/>
                </a:solidFill>
                <a:latin typeface="Calibri" pitchFamily="18"/>
                <a:ea typeface="DejaVu LGC Sans" pitchFamily="2"/>
                <a:cs typeface="DejaVu LGC Sans" pitchFamily="2"/>
              </a:defRPr>
            </a:lvl3pPr>
            <a:lvl4pPr marL="1728000" lvl="3" indent="-216000" algn="l" hangingPunct="0">
              <a:spcBef>
                <a:spcPts val="0"/>
              </a:spcBef>
              <a:spcAft>
                <a:spcPts val="567"/>
              </a:spcAft>
              <a:buSzPct val="45000"/>
              <a:buFont typeface="StarSymbol"/>
              <a:buChar char="●"/>
              <a:defRPr lang="en-US" sz="2000" b="0" i="0" u="none" strike="noStrike" kern="1200">
                <a:ln>
                  <a:noFill/>
                </a:ln>
                <a:solidFill>
                  <a:srgbClr val="000000"/>
                </a:solidFill>
                <a:latin typeface="Calibri" pitchFamily="18"/>
                <a:ea typeface="DejaVu LGC Sans" pitchFamily="2"/>
                <a:cs typeface="DejaVu LGC Sans" pitchFamily="2"/>
              </a:defRPr>
            </a:lvl4pPr>
            <a:lvl5pPr marL="2160000" lvl="4" indent="-216000" algn="l" hangingPunct="0">
              <a:spcBef>
                <a:spcPts val="0"/>
              </a:spcBef>
              <a:spcAft>
                <a:spcPts val="283"/>
              </a:spcAft>
              <a:buSzPct val="75000"/>
              <a:buFont typeface="StarSymbol"/>
              <a:buChar char="–"/>
              <a:defRPr lang="en-US" sz="2000" b="0" i="0" u="none" strike="noStrike" kern="1200">
                <a:ln>
                  <a:noFill/>
                </a:ln>
                <a:solidFill>
                  <a:srgbClr val="000000"/>
                </a:solidFill>
                <a:latin typeface="Calibri" pitchFamily="18"/>
                <a:ea typeface="DejaVu LGC Sans" pitchFamily="2"/>
                <a:cs typeface="DejaVu LGC Sans" pitchFamily="2"/>
              </a:defRPr>
            </a:lvl5pPr>
            <a:lvl6pPr marL="2592000" lvl="5" indent="-216000" algn="l" hangingPunct="0">
              <a:spcBef>
                <a:spcPts val="0"/>
              </a:spcBef>
              <a:spcAft>
                <a:spcPts val="283"/>
              </a:spcAft>
              <a:buSzPct val="45000"/>
              <a:buFont typeface="StarSymbol"/>
              <a:buChar char="●"/>
              <a:defRPr lang="en-US" sz="2000" b="0" i="0" u="none" strike="noStrike" kern="1200">
                <a:ln>
                  <a:noFill/>
                </a:ln>
                <a:solidFill>
                  <a:srgbClr val="000000"/>
                </a:solidFill>
                <a:latin typeface="Calibri" pitchFamily="18"/>
                <a:ea typeface="DejaVu LGC Sans" pitchFamily="2"/>
                <a:cs typeface="DejaVu LGC Sans" pitchFamily="2"/>
              </a:defRPr>
            </a:lvl6pPr>
            <a:lvl7pPr marL="3024000" lvl="6" indent="-216000" algn="l" hangingPunct="0">
              <a:spcBef>
                <a:spcPts val="0"/>
              </a:spcBef>
              <a:spcAft>
                <a:spcPts val="283"/>
              </a:spcAft>
              <a:buSzPct val="45000"/>
              <a:buFont typeface="StarSymbol"/>
              <a:buChar char="●"/>
              <a:defRPr lang="en-US" sz="2000" b="0" i="0" u="none" strike="noStrike" kern="1200">
                <a:ln>
                  <a:noFill/>
                </a:ln>
                <a:solidFill>
                  <a:srgbClr val="000000"/>
                </a:solidFill>
                <a:latin typeface="Calibri" pitchFamily="18"/>
                <a:ea typeface="DejaVu LGC Sans" pitchFamily="2"/>
                <a:cs typeface="DejaVu LGC Sans" pitchFamily="2"/>
              </a:defRPr>
            </a:lvl7pPr>
            <a:lvl8pPr marL="3456000" lvl="7" indent="-216000" algn="l" hangingPunct="0">
              <a:spcBef>
                <a:spcPts val="0"/>
              </a:spcBef>
              <a:spcAft>
                <a:spcPts val="283"/>
              </a:spcAft>
              <a:buSzPct val="45000"/>
              <a:buFont typeface="StarSymbol"/>
              <a:buChar char="●"/>
              <a:defRPr lang="en-US" sz="2000" b="0" i="0" u="none" strike="noStrike" kern="1200">
                <a:ln>
                  <a:noFill/>
                </a:ln>
                <a:solidFill>
                  <a:srgbClr val="000000"/>
                </a:solidFill>
                <a:latin typeface="Calibri" pitchFamily="18"/>
                <a:ea typeface="DejaVu LGC Sans" pitchFamily="2"/>
                <a:cs typeface="DejaVu LGC Sans" pitchFamily="2"/>
              </a:defRPr>
            </a:lvl8pPr>
            <a:lvl9pPr marL="3887999" lvl="8" indent="-216000" algn="l" hangingPunct="0">
              <a:spcBef>
                <a:spcPts val="0"/>
              </a:spcBef>
              <a:spcAft>
                <a:spcPts val="283"/>
              </a:spcAft>
              <a:buSzPct val="45000"/>
              <a:buFont typeface="StarSymbol"/>
              <a:buChar char="●"/>
              <a:defRPr lang="en-US" sz="2000" b="0" i="0" u="none" strike="noStrike" kern="1200">
                <a:ln>
                  <a:noFill/>
                </a:ln>
                <a:solidFill>
                  <a:srgbClr val="000000"/>
                </a:solidFill>
                <a:latin typeface="Calibri" pitchFamily="18"/>
                <a:ea typeface="DejaVu LGC Sans" pitchFamily="2"/>
                <a:cs typeface="DejaVu LGC Sans" pitchFamily="2"/>
              </a:defRPr>
            </a:lvl9pPr>
          </a:lstStyle>
          <a:p>
            <a:pPr lvl="0"/>
            <a:r>
              <a:rPr lang="en-US"/>
              <a:t>Click to edit the outline text format</a:t>
            </a:r>
          </a:p>
          <a:p>
            <a:pPr lvl="1"/>
            <a:r>
              <a:rPr lang="en-US"/>
              <a:t>Second Outline Level</a:t>
            </a:r>
          </a:p>
          <a:p>
            <a:pPr lvl="2"/>
            <a:r>
              <a:rPr lang="en-US"/>
              <a:t>Third Outline Level</a:t>
            </a:r>
          </a:p>
          <a:p>
            <a:pPr lvl="3"/>
            <a:r>
              <a:rPr lang="en-US"/>
              <a:t>Fourth Outline Level</a:t>
            </a:r>
          </a:p>
          <a:p>
            <a:pPr lvl="4"/>
            <a:r>
              <a:rPr lang="en-US"/>
              <a:t>Fifth Outline Level</a:t>
            </a:r>
          </a:p>
          <a:p>
            <a:pPr lvl="5"/>
            <a:r>
              <a:rPr lang="en-US"/>
              <a:t>Sixth Outline Level</a:t>
            </a:r>
          </a:p>
          <a:p>
            <a:pPr lvl="6"/>
            <a:r>
              <a:rPr lang="en-US"/>
              <a:t>Seventh Outline Level</a:t>
            </a:r>
          </a:p>
          <a:p>
            <a:pPr lvl="7"/>
            <a:r>
              <a:rPr lang="en-US"/>
              <a:t>Eighth Outline Level</a:t>
            </a:r>
          </a:p>
          <a:p>
            <a:pPr lvl="0"/>
            <a:r>
              <a:rPr lang="en-US"/>
              <a:t>Ninth Outline LevelTextmasterformat bearbeiten</a:t>
            </a:r>
          </a:p>
          <a:p>
            <a:pPr lvl="1"/>
            <a:r>
              <a:rPr lang="en-US"/>
              <a:t>Zweite Ebene</a:t>
            </a:r>
          </a:p>
          <a:p>
            <a:pPr lvl="2"/>
            <a:r>
              <a:rPr lang="en-US"/>
              <a:t>Dritte Ebene</a:t>
            </a:r>
          </a:p>
          <a:p>
            <a:pPr lvl="3"/>
            <a:r>
              <a:rPr lang="en-US"/>
              <a:t>Vierte Ebene</a:t>
            </a:r>
          </a:p>
        </p:txBody>
      </p:sp>
      <p:sp>
        <p:nvSpPr>
          <p:cNvPr id="8" name="Textplatzhalter 10"/>
          <p:cNvSpPr txBox="1">
            <a:spLocks noGrp="1"/>
          </p:cNvSpPr>
          <p:nvPr>
            <p:ph type="body" sz="quarter" idx="4294967295"/>
          </p:nvPr>
        </p:nvSpPr>
        <p:spPr>
          <a:xfrm>
            <a:off x="107640" y="-6208199"/>
            <a:ext cx="6265440" cy="923400"/>
          </a:xfrm>
          <a:prstGeom prst="rect">
            <a:avLst/>
          </a:prstGeom>
          <a:noFill/>
          <a:ln>
            <a:noFill/>
          </a:ln>
        </p:spPr>
        <p:txBody>
          <a:bodyPr wrap="square" lIns="90000" tIns="45000" rIns="90000" bIns="45000"/>
          <a:lstStyle>
            <a:defPPr marL="432000" lvl="0" indent="-324000">
              <a:spcBef>
                <a:spcPts val="0"/>
              </a:spcBef>
              <a:spcAft>
                <a:spcPts val="1417"/>
              </a:spcAft>
              <a:buSzPct val="45000"/>
              <a:buFont typeface="StarSymbol"/>
              <a:buNone/>
              <a:defRPr lang="en-US" sz="3200" b="0" i="0" u="none" strike="noStrike" kern="1200">
                <a:ln>
                  <a:noFill/>
                </a:ln>
                <a:latin typeface="Arial" pitchFamily="18"/>
                <a:ea typeface="DejaVu LGC Sans" pitchFamily="2"/>
                <a:cs typeface="DejaVu LGC Sans" pitchFamily="2"/>
              </a:defRPr>
            </a:defPPr>
            <a:lvl1pPr marL="432000" lvl="0" indent="-324000">
              <a:spcBef>
                <a:spcPts val="0"/>
              </a:spcBef>
              <a:spcAft>
                <a:spcPts val="1417"/>
              </a:spcAft>
              <a:buSzPct val="45000"/>
              <a:buFont typeface="StarSymbol"/>
              <a:buChar char="●"/>
              <a:defRPr lang="en-US" sz="3200" b="0" i="0" u="none" strike="noStrike" kern="1200">
                <a:ln>
                  <a:noFill/>
                </a:ln>
                <a:latin typeface="Arial" pitchFamily="18"/>
                <a:ea typeface="DejaVu LGC Sans" pitchFamily="2"/>
                <a:cs typeface="DejaVu LGC Sans" pitchFamily="2"/>
              </a:defRPr>
            </a:lvl1pPr>
            <a:lvl2pPr marL="864000" lvl="1" indent="-324000" algn="l" hangingPunct="0">
              <a:spcBef>
                <a:spcPts val="0"/>
              </a:spcBef>
              <a:spcAft>
                <a:spcPts val="1134"/>
              </a:spcAft>
              <a:buSzPct val="45000"/>
              <a:buFont typeface="StarSymbol"/>
              <a:buChar char="●"/>
              <a:defRPr lang="en-US" sz="2400" b="0" i="0" u="none" strike="noStrike" kern="1200">
                <a:ln>
                  <a:noFill/>
                </a:ln>
                <a:solidFill>
                  <a:srgbClr val="000000"/>
                </a:solidFill>
                <a:latin typeface="Calibri" pitchFamily="18"/>
                <a:ea typeface="DejaVu LGC Sans" pitchFamily="2"/>
                <a:cs typeface="DejaVu LGC Sans" pitchFamily="2"/>
              </a:defRPr>
            </a:lvl2pPr>
            <a:lvl3pPr marL="1295999" lvl="2" indent="-288000" algn="l" hangingPunct="0">
              <a:spcBef>
                <a:spcPts val="0"/>
              </a:spcBef>
              <a:spcAft>
                <a:spcPts val="850"/>
              </a:spcAft>
              <a:buSzPct val="75000"/>
              <a:buFont typeface="StarSymbol"/>
              <a:buChar char="–"/>
              <a:defRPr lang="en-US" sz="2000" b="0" i="0" u="none" strike="noStrike" kern="1200">
                <a:ln>
                  <a:noFill/>
                </a:ln>
                <a:solidFill>
                  <a:srgbClr val="000000"/>
                </a:solidFill>
                <a:latin typeface="Calibri" pitchFamily="18"/>
                <a:ea typeface="DejaVu LGC Sans" pitchFamily="2"/>
                <a:cs typeface="DejaVu LGC Sans" pitchFamily="2"/>
              </a:defRPr>
            </a:lvl3pPr>
            <a:lvl4pPr marL="1728000" lvl="3" indent="-216000" algn="l" hangingPunct="0">
              <a:spcBef>
                <a:spcPts val="0"/>
              </a:spcBef>
              <a:spcAft>
                <a:spcPts val="567"/>
              </a:spcAft>
              <a:buSzPct val="45000"/>
              <a:buFont typeface="StarSymbol"/>
              <a:buChar char="●"/>
              <a:defRPr lang="en-US" sz="2000" b="0" i="0" u="none" strike="noStrike" kern="1200">
                <a:ln>
                  <a:noFill/>
                </a:ln>
                <a:solidFill>
                  <a:srgbClr val="000000"/>
                </a:solidFill>
                <a:latin typeface="Calibri" pitchFamily="18"/>
                <a:ea typeface="DejaVu LGC Sans" pitchFamily="2"/>
                <a:cs typeface="DejaVu LGC Sans" pitchFamily="2"/>
              </a:defRPr>
            </a:lvl4pPr>
            <a:lvl5pPr marL="2160000" lvl="4" indent="-216000" algn="l" hangingPunct="0">
              <a:spcBef>
                <a:spcPts val="0"/>
              </a:spcBef>
              <a:spcAft>
                <a:spcPts val="283"/>
              </a:spcAft>
              <a:buSzPct val="75000"/>
              <a:buFont typeface="StarSymbol"/>
              <a:buChar char="–"/>
              <a:defRPr lang="en-US" sz="2000" b="0" i="0" u="none" strike="noStrike" kern="1200">
                <a:ln>
                  <a:noFill/>
                </a:ln>
                <a:solidFill>
                  <a:srgbClr val="000000"/>
                </a:solidFill>
                <a:latin typeface="Calibri" pitchFamily="18"/>
                <a:ea typeface="DejaVu LGC Sans" pitchFamily="2"/>
                <a:cs typeface="DejaVu LGC Sans" pitchFamily="2"/>
              </a:defRPr>
            </a:lvl5pPr>
            <a:lvl6pPr marL="2592000" lvl="5" indent="-216000" algn="l" hangingPunct="0">
              <a:spcBef>
                <a:spcPts val="0"/>
              </a:spcBef>
              <a:spcAft>
                <a:spcPts val="283"/>
              </a:spcAft>
              <a:buSzPct val="45000"/>
              <a:buFont typeface="StarSymbol"/>
              <a:buChar char="●"/>
              <a:defRPr lang="en-US" sz="2000" b="0" i="0" u="none" strike="noStrike" kern="1200">
                <a:ln>
                  <a:noFill/>
                </a:ln>
                <a:solidFill>
                  <a:srgbClr val="000000"/>
                </a:solidFill>
                <a:latin typeface="Calibri" pitchFamily="18"/>
                <a:ea typeface="DejaVu LGC Sans" pitchFamily="2"/>
                <a:cs typeface="DejaVu LGC Sans" pitchFamily="2"/>
              </a:defRPr>
            </a:lvl6pPr>
            <a:lvl7pPr marL="3024000" lvl="6" indent="-216000" algn="l" hangingPunct="0">
              <a:spcBef>
                <a:spcPts val="0"/>
              </a:spcBef>
              <a:spcAft>
                <a:spcPts val="283"/>
              </a:spcAft>
              <a:buSzPct val="45000"/>
              <a:buFont typeface="StarSymbol"/>
              <a:buChar char="●"/>
              <a:defRPr lang="en-US" sz="2000" b="0" i="0" u="none" strike="noStrike" kern="1200">
                <a:ln>
                  <a:noFill/>
                </a:ln>
                <a:solidFill>
                  <a:srgbClr val="000000"/>
                </a:solidFill>
                <a:latin typeface="Calibri" pitchFamily="18"/>
                <a:ea typeface="DejaVu LGC Sans" pitchFamily="2"/>
                <a:cs typeface="DejaVu LGC Sans" pitchFamily="2"/>
              </a:defRPr>
            </a:lvl7pPr>
            <a:lvl8pPr marL="3456000" lvl="7" indent="-216000" algn="l" hangingPunct="0">
              <a:spcBef>
                <a:spcPts val="0"/>
              </a:spcBef>
              <a:spcAft>
                <a:spcPts val="283"/>
              </a:spcAft>
              <a:buSzPct val="45000"/>
              <a:buFont typeface="StarSymbol"/>
              <a:buChar char="●"/>
              <a:defRPr lang="en-US" sz="2000" b="0" i="0" u="none" strike="noStrike" kern="1200">
                <a:ln>
                  <a:noFill/>
                </a:ln>
                <a:solidFill>
                  <a:srgbClr val="000000"/>
                </a:solidFill>
                <a:latin typeface="Calibri" pitchFamily="18"/>
                <a:ea typeface="DejaVu LGC Sans" pitchFamily="2"/>
                <a:cs typeface="DejaVu LGC Sans" pitchFamily="2"/>
              </a:defRPr>
            </a:lvl8pPr>
            <a:lvl9pPr marL="3887999" lvl="8" indent="-216000" algn="l" hangingPunct="0">
              <a:spcBef>
                <a:spcPts val="0"/>
              </a:spcBef>
              <a:spcAft>
                <a:spcPts val="283"/>
              </a:spcAft>
              <a:buSzPct val="45000"/>
              <a:buFont typeface="StarSymbol"/>
              <a:buChar char="●"/>
              <a:defRPr lang="en-US" sz="2000" b="0" i="0" u="none" strike="noStrike" kern="1200">
                <a:ln>
                  <a:noFill/>
                </a:ln>
                <a:solidFill>
                  <a:srgbClr val="000000"/>
                </a:solidFill>
                <a:latin typeface="Calibri" pitchFamily="18"/>
                <a:ea typeface="DejaVu LGC Sans" pitchFamily="2"/>
                <a:cs typeface="DejaVu LGC Sans" pitchFamily="2"/>
              </a:defRPr>
            </a:lvl9pPr>
          </a:lstStyle>
          <a:p>
            <a:pPr lvl="0"/>
            <a:r>
              <a:rPr lang="en-US"/>
              <a:t>Click to edit the outline text format</a:t>
            </a:r>
          </a:p>
          <a:p>
            <a:pPr lvl="1"/>
            <a:r>
              <a:rPr lang="en-US"/>
              <a:t>Second Outline Level</a:t>
            </a:r>
          </a:p>
          <a:p>
            <a:pPr lvl="2"/>
            <a:r>
              <a:rPr lang="en-US"/>
              <a:t>Third Outline Level</a:t>
            </a:r>
          </a:p>
          <a:p>
            <a:pPr lvl="3"/>
            <a:r>
              <a:rPr lang="en-US"/>
              <a:t>Fourth Outline Level</a:t>
            </a:r>
          </a:p>
          <a:p>
            <a:pPr lvl="4"/>
            <a:r>
              <a:rPr lang="en-US"/>
              <a:t>Fifth Outline Level</a:t>
            </a:r>
          </a:p>
          <a:p>
            <a:pPr lvl="5"/>
            <a:r>
              <a:rPr lang="en-US"/>
              <a:t>Sixth Outline Level</a:t>
            </a:r>
          </a:p>
          <a:p>
            <a:pPr lvl="6"/>
            <a:r>
              <a:rPr lang="en-US"/>
              <a:t>Seventh Outline Level</a:t>
            </a:r>
          </a:p>
          <a:p>
            <a:pPr lvl="7"/>
            <a:r>
              <a:rPr lang="en-US"/>
              <a:t>Eighth Outline Level</a:t>
            </a:r>
          </a:p>
          <a:p>
            <a:pPr lvl="0"/>
            <a:r>
              <a:rPr lang="en-US"/>
              <a:t>Ninth Outline LevelTextmasterformat bearbeiten</a:t>
            </a:r>
          </a:p>
        </p:txBody>
      </p:sp>
      <p:sp>
        <p:nvSpPr>
          <p:cNvPr id="9" name="Title Placeholder 8"/>
          <p:cNvSpPr txBox="1">
            <a:spLocks noGrp="1"/>
          </p:cNvSpPr>
          <p:nvPr>
            <p:ph type="title"/>
          </p:nvPr>
        </p:nvSpPr>
        <p:spPr>
          <a:xfrm>
            <a:off x="457200" y="273600"/>
            <a:ext cx="8229240" cy="1144800"/>
          </a:xfrm>
          <a:prstGeom prst="rect">
            <a:avLst/>
          </a:prstGeom>
          <a:noFill/>
          <a:ln>
            <a:noFill/>
          </a:ln>
        </p:spPr>
        <p:txBody>
          <a:bodyPr lIns="0" tIns="0" rIns="0" bIns="0"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US"/>
          </a:p>
        </p:txBody>
      </p:sp>
      <p:sp>
        <p:nvSpPr>
          <p:cNvPr id="10" name="Date Placeholder 9"/>
          <p:cNvSpPr txBox="1">
            <a:spLocks noGrp="1"/>
          </p:cNvSpPr>
          <p:nvPr>
            <p:ph type="dt" sz="half" idx="2"/>
          </p:nvPr>
        </p:nvSpPr>
        <p:spPr>
          <a:xfrm>
            <a:off x="457200" y="6247440"/>
            <a:ext cx="2130120" cy="472680"/>
          </a:xfrm>
          <a:prstGeom prst="rect">
            <a:avLst/>
          </a:prstGeom>
          <a:noFill/>
          <a:ln>
            <a:noFill/>
          </a:ln>
        </p:spPr>
        <p:txBody>
          <a:bodyPr lIns="0" tIns="0" rIns="0" bIns="0"/>
          <a:lstStyle>
            <a:lvl1pPr lvl="0" rtl="0" hangingPunct="0">
              <a:buNone/>
              <a:tabLst/>
              <a:defRPr lang="en-US" sz="1400" kern="1200">
                <a:latin typeface="Times New Roman" pitchFamily="18"/>
                <a:ea typeface="DejaVu LGC Sans" pitchFamily="2"/>
                <a:cs typeface="Tahoma" pitchFamily="2"/>
              </a:defRPr>
            </a:lvl1pPr>
          </a:lstStyle>
          <a:p>
            <a:pPr lvl="0"/>
            <a:endParaRPr lang="en-US"/>
          </a:p>
        </p:txBody>
      </p:sp>
      <p:sp>
        <p:nvSpPr>
          <p:cNvPr id="11" name="Footer Placeholder 10"/>
          <p:cNvSpPr txBox="1">
            <a:spLocks noGrp="1"/>
          </p:cNvSpPr>
          <p:nvPr>
            <p:ph type="ftr" sz="quarter" idx="3"/>
          </p:nvPr>
        </p:nvSpPr>
        <p:spPr>
          <a:xfrm>
            <a:off x="3126960" y="6247440"/>
            <a:ext cx="2898000" cy="472680"/>
          </a:xfrm>
          <a:prstGeom prst="rect">
            <a:avLst/>
          </a:prstGeom>
          <a:noFill/>
          <a:ln>
            <a:noFill/>
          </a:ln>
        </p:spPr>
        <p:txBody>
          <a:bodyPr lIns="0" tIns="0" rIns="0" bIns="0"/>
          <a:lstStyle>
            <a:lvl1pPr lvl="0" algn="ctr" rtl="0" hangingPunct="0">
              <a:buNone/>
              <a:tabLst/>
              <a:defRPr lang="en-US" sz="1400" kern="1200">
                <a:latin typeface="Times New Roman" pitchFamily="18"/>
                <a:ea typeface="DejaVu LGC Sans" pitchFamily="2"/>
                <a:cs typeface="Tahoma" pitchFamily="2"/>
              </a:defRPr>
            </a:lvl1pPr>
          </a:lstStyle>
          <a:p>
            <a:pPr lvl="0"/>
            <a:endParaRPr lang="en-US"/>
          </a:p>
        </p:txBody>
      </p:sp>
      <p:sp>
        <p:nvSpPr>
          <p:cNvPr id="12" name="Slide Number Placeholder 11"/>
          <p:cNvSpPr txBox="1">
            <a:spLocks noGrp="1"/>
          </p:cNvSpPr>
          <p:nvPr>
            <p:ph type="sldNum" sz="quarter" idx="4"/>
          </p:nvPr>
        </p:nvSpPr>
        <p:spPr>
          <a:xfrm>
            <a:off x="6555960" y="6247440"/>
            <a:ext cx="2130120" cy="472680"/>
          </a:xfrm>
          <a:prstGeom prst="rect">
            <a:avLst/>
          </a:prstGeom>
          <a:noFill/>
          <a:ln>
            <a:noFill/>
          </a:ln>
        </p:spPr>
        <p:txBody>
          <a:bodyPr lIns="0" tIns="0" rIns="0" bIns="0"/>
          <a:lstStyle>
            <a:lvl1pPr lvl="0" algn="r" rtl="0" hangingPunct="0">
              <a:buNone/>
              <a:tabLst/>
              <a:defRPr lang="en-US" sz="1400" kern="1200">
                <a:latin typeface="Times New Roman" pitchFamily="18"/>
                <a:ea typeface="DejaVu LGC Sans" pitchFamily="2"/>
                <a:cs typeface="Tahoma" pitchFamily="2"/>
              </a:defRPr>
            </a:lvl1pPr>
          </a:lstStyle>
          <a:p>
            <a:pPr lvl="0"/>
            <a:fld id="{21180F37-AA14-4BDD-B116-5758BE9CA862}" type="slidenum">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l" rtl="0" hangingPunct="0">
        <a:tabLst/>
        <a:defRPr lang="en-US" sz="4400" b="0" i="0" u="none" strike="noStrike" kern="1200">
          <a:ln>
            <a:noFill/>
          </a:ln>
          <a:solidFill>
            <a:srgbClr val="000000"/>
          </a:solidFill>
          <a:latin typeface="Calibri" pitchFamily="34"/>
        </a:defRPr>
      </a:lvl1pPr>
    </p:titleStyle>
    <p:bodyStyle>
      <a:lvl1pPr lvl="0" rtl="0" hangingPunct="0">
        <a:buSzPct val="45000"/>
        <a:buFont typeface="StarSymbol"/>
        <a:buChar char="●"/>
        <a:tabLst/>
        <a:defRPr lang="en-US" sz="4000" b="0" i="0" u="none" strike="noStrike">
          <a:solidFill>
            <a:srgbClr val="FFFFFF"/>
          </a:solidFill>
          <a:latin typeface="Calibri"/>
        </a:defRPr>
      </a:lvl1pPr>
      <a:lvl2pPr lvl="1" rtl="0" hangingPunct="0">
        <a:buSzPct val="45000"/>
        <a:buFont typeface="StarSymbol"/>
        <a:buChar char="●"/>
        <a:tabLst/>
        <a:defRPr lang="en-US" sz="4000" b="0" i="0" u="none" strike="noStrike">
          <a:solidFill>
            <a:srgbClr val="FFFFFF"/>
          </a:solidFill>
          <a:latin typeface="Calibri"/>
        </a:defRPr>
      </a:lvl2pPr>
      <a:lvl3pPr lvl="2" rtl="0" hangingPunct="0">
        <a:buSzPct val="75000"/>
        <a:buFont typeface="StarSymbol"/>
        <a:buChar char="–"/>
        <a:tabLst/>
        <a:defRPr lang="en-US" sz="4000" b="0" i="0" u="none" strike="noStrike">
          <a:solidFill>
            <a:srgbClr val="FFFFFF"/>
          </a:solidFill>
          <a:latin typeface="Calibri"/>
        </a:defRPr>
      </a:lvl3pPr>
      <a:lvl4pPr lvl="3" rtl="0" hangingPunct="0">
        <a:buSzPct val="45000"/>
        <a:buFont typeface="StarSymbol"/>
        <a:buChar char="●"/>
        <a:tabLst/>
        <a:defRPr lang="en-US" sz="4000" b="0" i="0" u="none" strike="noStrike">
          <a:solidFill>
            <a:srgbClr val="FFFFFF"/>
          </a:solidFill>
          <a:latin typeface="Calibri"/>
        </a:defRPr>
      </a:lvl4pPr>
      <a:lvl5pPr lvl="4" rtl="0" hangingPunct="0">
        <a:buSzPct val="75000"/>
        <a:buFont typeface="StarSymbol"/>
        <a:buChar char="–"/>
        <a:tabLst/>
        <a:defRPr lang="en-US" sz="4000" b="0" i="0" u="none" strike="noStrike">
          <a:solidFill>
            <a:srgbClr val="FFFFFF"/>
          </a:solidFill>
          <a:latin typeface="Calibri"/>
        </a:defRPr>
      </a:lvl5pPr>
      <a:lvl6pPr lvl="5" rtl="0" hangingPunct="0">
        <a:buSzPct val="45000"/>
        <a:buFont typeface="StarSymbol"/>
        <a:buChar char="●"/>
        <a:tabLst/>
        <a:defRPr lang="en-US" sz="4000" b="0" i="0" u="none" strike="noStrike">
          <a:solidFill>
            <a:srgbClr val="FFFFFF"/>
          </a:solidFill>
          <a:latin typeface="Calibri"/>
        </a:defRPr>
      </a:lvl6pPr>
      <a:lvl7pPr lvl="6" rtl="0" hangingPunct="0">
        <a:buSzPct val="45000"/>
        <a:buFont typeface="StarSymbol"/>
        <a:buChar char="●"/>
        <a:tabLst/>
        <a:defRPr lang="en-US" sz="4000" b="0" i="0" u="none" strike="noStrike">
          <a:solidFill>
            <a:srgbClr val="FFFFFF"/>
          </a:solidFill>
          <a:latin typeface="Calibri"/>
        </a:defRPr>
      </a:lvl7pPr>
      <a:lvl8pPr lvl="7" rtl="0" hangingPunct="0">
        <a:buSzPct val="45000"/>
        <a:buFont typeface="StarSymbol"/>
        <a:buChar char="●"/>
        <a:tabLst/>
        <a:defRPr lang="en-US" sz="4000" b="0" i="0" u="none" strike="noStrike">
          <a:solidFill>
            <a:srgbClr val="FFFFFF"/>
          </a:solidFill>
          <a:latin typeface="Calibri"/>
        </a:defRPr>
      </a:lvl8pPr>
      <a:lvl9pPr marL="0" marR="0" lvl="0" indent="0" algn="l" rtl="0" hangingPunct="0">
        <a:spcBef>
          <a:spcPts val="799"/>
        </a:spcBef>
        <a:spcAft>
          <a:spcPts val="0"/>
        </a:spcAft>
        <a:buNone/>
        <a:tabLst/>
        <a:defRPr lang="en-US" sz="4000" b="0" i="0" u="none" strike="noStrike">
          <a:solidFill>
            <a:srgbClr val="FFFFFF"/>
          </a:solidFill>
          <a:latin typeface="Calibri"/>
        </a:defRPr>
      </a:lvl9pPr>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9.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9.xml"/><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5.tif"/><Relationship Id="rId2" Type="http://schemas.openxmlformats.org/officeDocument/2006/relationships/notesSlide" Target="../notesSlides/notesSlide12.xml"/><Relationship Id="rId1" Type="http://schemas.openxmlformats.org/officeDocument/2006/relationships/slideLayout" Target="../slideLayouts/slideLayout29.xml"/><Relationship Id="rId4" Type="http://schemas.openxmlformats.org/officeDocument/2006/relationships/image" Target="../media/image26.tif"/></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29.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29.xml"/><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video" Target="../media/media1.wmv"/><Relationship Id="rId1" Type="http://schemas.microsoft.com/office/2007/relationships/media" Target="../media/media1.wmv"/><Relationship Id="rId5" Type="http://schemas.openxmlformats.org/officeDocument/2006/relationships/image" Target="../media/image33.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29.xml"/><Relationship Id="rId4" Type="http://schemas.openxmlformats.org/officeDocument/2006/relationships/image" Target="../media/image35.ti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14.png"/><Relationship Id="rId7" Type="http://schemas.openxmlformats.org/officeDocument/2006/relationships/image" Target="../media/image39.png"/><Relationship Id="rId2" Type="http://schemas.openxmlformats.org/officeDocument/2006/relationships/notesSlide" Target="../notesSlides/notesSlide22.xml"/><Relationship Id="rId1" Type="http://schemas.openxmlformats.org/officeDocument/2006/relationships/slideLayout" Target="../slideLayouts/slideLayout29.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13.tif"/></Relationships>
</file>

<file path=ppt/slides/_rels/slide23.xml.rels><?xml version="1.0" encoding="UTF-8" standalone="yes"?>
<Relationships xmlns="http://schemas.openxmlformats.org/package/2006/relationships"><Relationship Id="rId3" Type="http://schemas.openxmlformats.org/officeDocument/2006/relationships/image" Target="../media/image41.tif"/><Relationship Id="rId2" Type="http://schemas.openxmlformats.org/officeDocument/2006/relationships/notesSlide" Target="../notesSlides/notesSlide23.xml"/><Relationship Id="rId1" Type="http://schemas.openxmlformats.org/officeDocument/2006/relationships/slideLayout" Target="../slideLayouts/slideLayout29.xml"/><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3.tif"/><Relationship Id="rId7" Type="http://schemas.openxmlformats.org/officeDocument/2006/relationships/image" Target="../media/image46.tif"/><Relationship Id="rId2" Type="http://schemas.openxmlformats.org/officeDocument/2006/relationships/notesSlide" Target="../notesSlides/notesSlide24.xml"/><Relationship Id="rId1" Type="http://schemas.openxmlformats.org/officeDocument/2006/relationships/slideLayout" Target="../slideLayouts/slideLayout29.xml"/><Relationship Id="rId6" Type="http://schemas.openxmlformats.org/officeDocument/2006/relationships/image" Target="../media/image13.tif"/><Relationship Id="rId5" Type="http://schemas.openxmlformats.org/officeDocument/2006/relationships/image" Target="../media/image45.tif"/><Relationship Id="rId4" Type="http://schemas.openxmlformats.org/officeDocument/2006/relationships/image" Target="../media/image44.tif"/><Relationship Id="rId9" Type="http://schemas.openxmlformats.org/officeDocument/2006/relationships/image" Target="../media/image48.tif"/></Relationships>
</file>

<file path=ppt/slides/_rels/slide25.xml.rels><?xml version="1.0" encoding="UTF-8" standalone="yes"?>
<Relationships xmlns="http://schemas.openxmlformats.org/package/2006/relationships"><Relationship Id="rId3" Type="http://schemas.openxmlformats.org/officeDocument/2006/relationships/image" Target="../media/image49.svm"/><Relationship Id="rId2" Type="http://schemas.openxmlformats.org/officeDocument/2006/relationships/notesSlide" Target="../notesSlides/notesSlide25.xml"/><Relationship Id="rId1" Type="http://schemas.openxmlformats.org/officeDocument/2006/relationships/slideLayout" Target="../slideLayouts/slideLayout29.xml"/><Relationship Id="rId6" Type="http://schemas.openxmlformats.org/officeDocument/2006/relationships/image" Target="../media/image52.svm"/><Relationship Id="rId5" Type="http://schemas.openxmlformats.org/officeDocument/2006/relationships/image" Target="../media/image51.png"/><Relationship Id="rId4" Type="http://schemas.openxmlformats.org/officeDocument/2006/relationships/image" Target="../media/image50.png"/></Relationships>
</file>

<file path=ppt/slides/_rels/slide26.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26.xml"/><Relationship Id="rId1" Type="http://schemas.openxmlformats.org/officeDocument/2006/relationships/slideLayout" Target="../slideLayouts/slideLayout29.xml"/><Relationship Id="rId5" Type="http://schemas.openxmlformats.org/officeDocument/2006/relationships/image" Target="../media/image55.png"/><Relationship Id="rId4" Type="http://schemas.openxmlformats.org/officeDocument/2006/relationships/image" Target="../media/image54.png"/></Relationships>
</file>

<file path=ppt/slides/_rels/slide2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7.xml"/><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8.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3.xml"/><Relationship Id="rId1" Type="http://schemas.openxmlformats.org/officeDocument/2006/relationships/slideLayout" Target="../slideLayouts/slideLayout29.xml"/><Relationship Id="rId4" Type="http://schemas.openxmlformats.org/officeDocument/2006/relationships/image" Target="../media/image11.wmf"/></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9.xml"/><Relationship Id="rId5" Type="http://schemas.openxmlformats.org/officeDocument/2006/relationships/image" Target="../media/image14.png"/><Relationship Id="rId4" Type="http://schemas.openxmlformats.org/officeDocument/2006/relationships/image" Target="../media/image13.tif"/></Relationships>
</file>

<file path=ppt/slides/_rels/slide5.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sp>
        <p:nvSpPr>
          <p:cNvPr id="2" name="Freeform 1"/>
          <p:cNvSpPr/>
          <p:nvPr/>
        </p:nvSpPr>
        <p:spPr>
          <a:xfrm>
            <a:off x="900000" y="1773360"/>
            <a:ext cx="7559640" cy="1942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0"/>
          <a:lstStyle/>
          <a:p>
            <a:pPr lvl="0" rtl="0" hangingPunct="0">
              <a:buNone/>
              <a:tabLst/>
            </a:pPr>
            <a:endParaRPr lang="en-US" sz="2400" dirty="0">
              <a:latin typeface="Times New Roman" pitchFamily="18"/>
              <a:ea typeface="DejaVu LGC Sans" pitchFamily="2"/>
              <a:cs typeface="Tahoma" pitchFamily="2"/>
            </a:endParaRPr>
          </a:p>
        </p:txBody>
      </p:sp>
      <p:sp>
        <p:nvSpPr>
          <p:cNvPr id="3" name="Freeform 2"/>
          <p:cNvSpPr/>
          <p:nvPr/>
        </p:nvSpPr>
        <p:spPr>
          <a:xfrm>
            <a:off x="250920" y="71280"/>
            <a:ext cx="6265799" cy="924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0"/>
          <a:lstStyle/>
          <a:p>
            <a:pPr lvl="0" rtl="0" hangingPunct="0">
              <a:buNone/>
              <a:tabLst/>
            </a:pPr>
            <a:endParaRPr lang="en-US" sz="2400" dirty="0">
              <a:latin typeface="Times New Roman" pitchFamily="18"/>
              <a:ea typeface="DejaVu LGC Sans" pitchFamily="2"/>
              <a:cs typeface="Tahoma" pitchFamily="2"/>
            </a:endParaRPr>
          </a:p>
        </p:txBody>
      </p:sp>
      <p:sp>
        <p:nvSpPr>
          <p:cNvPr id="4" name="TextBox 3"/>
          <p:cNvSpPr txBox="1"/>
          <p:nvPr/>
        </p:nvSpPr>
        <p:spPr>
          <a:xfrm>
            <a:off x="178200" y="1599120"/>
            <a:ext cx="8787960" cy="2192400"/>
          </a:xfrm>
          <a:prstGeom prst="rect">
            <a:avLst/>
          </a:prstGeom>
          <a:noFill/>
          <a:ln>
            <a:noFill/>
          </a:ln>
        </p:spPr>
        <p:txBody>
          <a:bodyPr vert="horz" lIns="90000" tIns="45000" rIns="90000" bIns="45000"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000" b="1" i="0" u="sng" strike="noStrike" baseline="0" dirty="0">
                <a:ln>
                  <a:noFill/>
                </a:ln>
                <a:solidFill>
                  <a:srgbClr val="000000"/>
                </a:solidFill>
                <a:uFillTx/>
                <a:latin typeface="Calibri" pitchFamily="34"/>
                <a:ea typeface="DejaVu LGC Sans" pitchFamily="2"/>
                <a:cs typeface="DejaVu LGC Sans" pitchFamily="2"/>
              </a:rPr>
              <a:t>A</a:t>
            </a:r>
            <a:r>
              <a:rPr lang="en-US" sz="3000" b="1" i="0" u="none" strike="noStrike" baseline="0" dirty="0">
                <a:ln>
                  <a:noFill/>
                </a:ln>
                <a:solidFill>
                  <a:srgbClr val="000000"/>
                </a:solidFill>
                <a:latin typeface="Calibri" pitchFamily="34"/>
                <a:ea typeface="DejaVu LGC Sans" pitchFamily="2"/>
                <a:cs typeface="DejaVu LGC Sans" pitchFamily="2"/>
              </a:rPr>
              <a:t>daptive </a:t>
            </a:r>
            <a:r>
              <a:rPr lang="en-US" sz="3000" b="1" i="0" u="sng" strike="noStrike" baseline="0" dirty="0">
                <a:ln>
                  <a:noFill/>
                </a:ln>
                <a:solidFill>
                  <a:srgbClr val="000000"/>
                </a:solidFill>
                <a:uFillTx/>
                <a:latin typeface="Calibri" pitchFamily="34"/>
                <a:ea typeface="DejaVu LGC Sans" pitchFamily="2"/>
                <a:cs typeface="DejaVu LGC Sans" pitchFamily="2"/>
              </a:rPr>
              <a:t>G</a:t>
            </a:r>
            <a:r>
              <a:rPr lang="en-US" sz="3000" b="1" i="0" u="none" strike="noStrike" baseline="0" dirty="0">
                <a:ln>
                  <a:noFill/>
                </a:ln>
                <a:solidFill>
                  <a:srgbClr val="000000"/>
                </a:solidFill>
                <a:latin typeface="Calibri" pitchFamily="34"/>
                <a:ea typeface="DejaVu LGC Sans" pitchFamily="2"/>
                <a:cs typeface="DejaVu LGC Sans" pitchFamily="2"/>
              </a:rPr>
              <a:t>ain </a:t>
            </a:r>
            <a:r>
              <a:rPr lang="en-US" sz="3000" b="1" i="0" u="sng" strike="noStrike" baseline="0" dirty="0">
                <a:ln>
                  <a:noFill/>
                </a:ln>
                <a:solidFill>
                  <a:srgbClr val="000000"/>
                </a:solidFill>
                <a:uFillTx/>
                <a:latin typeface="Calibri" pitchFamily="34"/>
                <a:ea typeface="DejaVu LGC Sans" pitchFamily="2"/>
                <a:cs typeface="DejaVu LGC Sans" pitchFamily="2"/>
              </a:rPr>
              <a:t>I</a:t>
            </a:r>
            <a:r>
              <a:rPr lang="en-US" sz="3000" b="1" i="0" u="none" strike="noStrike" baseline="0" dirty="0">
                <a:ln>
                  <a:noFill/>
                </a:ln>
                <a:solidFill>
                  <a:srgbClr val="000000"/>
                </a:solidFill>
                <a:latin typeface="Calibri" pitchFamily="34"/>
                <a:ea typeface="DejaVu LGC Sans" pitchFamily="2"/>
                <a:cs typeface="DejaVu LGC Sans" pitchFamily="2"/>
              </a:rPr>
              <a:t>ntegrating </a:t>
            </a:r>
            <a:r>
              <a:rPr lang="en-US" sz="3000" b="1" i="0" u="sng" strike="noStrike" baseline="0" dirty="0">
                <a:ln>
                  <a:noFill/>
                </a:ln>
                <a:solidFill>
                  <a:srgbClr val="000000"/>
                </a:solidFill>
                <a:uFillTx/>
                <a:latin typeface="Calibri" pitchFamily="34"/>
                <a:ea typeface="DejaVu LGC Sans" pitchFamily="2"/>
                <a:cs typeface="DejaVu LGC Sans" pitchFamily="2"/>
              </a:rPr>
              <a:t>P</a:t>
            </a:r>
            <a:r>
              <a:rPr lang="en-US" sz="3000" b="1" i="0" u="none" strike="noStrike" baseline="0" dirty="0">
                <a:ln>
                  <a:noFill/>
                </a:ln>
                <a:solidFill>
                  <a:srgbClr val="000000"/>
                </a:solidFill>
                <a:latin typeface="Calibri" pitchFamily="34"/>
                <a:ea typeface="DejaVu LGC Sans" pitchFamily="2"/>
                <a:cs typeface="DejaVu LGC Sans" pitchFamily="2"/>
              </a:rPr>
              <a:t>ixel </a:t>
            </a:r>
            <a:r>
              <a:rPr lang="en-US" sz="3000" b="1" i="0" u="sng" strike="noStrike" baseline="0" dirty="0">
                <a:ln>
                  <a:noFill/>
                </a:ln>
                <a:solidFill>
                  <a:srgbClr val="000000"/>
                </a:solidFill>
                <a:uFillTx/>
                <a:latin typeface="Calibri" pitchFamily="34"/>
                <a:ea typeface="DejaVu LGC Sans" pitchFamily="2"/>
                <a:cs typeface="DejaVu LGC Sans" pitchFamily="2"/>
              </a:rPr>
              <a:t>D</a:t>
            </a:r>
            <a:r>
              <a:rPr lang="en-US" sz="3000" b="1" i="0" u="none" strike="noStrike" baseline="0" dirty="0">
                <a:ln>
                  <a:noFill/>
                </a:ln>
                <a:solidFill>
                  <a:srgbClr val="000000"/>
                </a:solidFill>
                <a:latin typeface="Calibri" pitchFamily="34"/>
                <a:ea typeface="DejaVu LGC Sans" pitchFamily="2"/>
                <a:cs typeface="DejaVu LGC Sans" pitchFamily="2"/>
              </a:rPr>
              <a:t>etector</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3000" b="1" i="0" u="none" strike="noStrike" baseline="0" dirty="0">
              <a:ln>
                <a:noFill/>
              </a:ln>
              <a:solidFill>
                <a:srgbClr val="000000"/>
              </a:solidFill>
              <a:latin typeface="Calibri" pitchFamily="34"/>
              <a:ea typeface="DejaVu LGC Sans" pitchFamily="2"/>
              <a:cs typeface="DejaVu LGC Sans" pitchFamily="2"/>
            </a:endParaRP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3000" b="1" i="0" u="none" strike="noStrike" baseline="0" dirty="0">
              <a:ln>
                <a:noFill/>
              </a:ln>
              <a:solidFill>
                <a:srgbClr val="000000"/>
              </a:solidFill>
              <a:latin typeface="Calibri" pitchFamily="34"/>
              <a:ea typeface="DejaVu LGC Sans" pitchFamily="2"/>
              <a:cs typeface="DejaVu LGC Sans" pitchFamily="2"/>
            </a:endParaRP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2400" b="0" i="0" u="none" strike="noStrike" baseline="0" dirty="0">
                <a:ln>
                  <a:noFill/>
                </a:ln>
                <a:solidFill>
                  <a:srgbClr val="000000"/>
                </a:solidFill>
                <a:latin typeface="Calibri" pitchFamily="34"/>
                <a:ea typeface="DejaVu LGC Sans" pitchFamily="2"/>
                <a:cs typeface="DejaVu LGC Sans" pitchFamily="2"/>
              </a:rPr>
              <a:t>“AGIPD, a high dynamic range fast</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2400" b="0" i="0" u="none" strike="noStrike" baseline="0" dirty="0">
                <a:ln>
                  <a:noFill/>
                </a:ln>
                <a:solidFill>
                  <a:srgbClr val="000000"/>
                </a:solidFill>
                <a:latin typeface="Calibri" pitchFamily="34"/>
                <a:ea typeface="DejaVu LGC Sans" pitchFamily="2"/>
                <a:cs typeface="DejaVu LGC Sans" pitchFamily="2"/>
              </a:rPr>
              <a:t>detector for the European XFEL”</a:t>
            </a:r>
          </a:p>
        </p:txBody>
      </p:sp>
      <p:sp>
        <p:nvSpPr>
          <p:cNvPr id="5" name="TextBox 4"/>
          <p:cNvSpPr txBox="1"/>
          <p:nvPr/>
        </p:nvSpPr>
        <p:spPr>
          <a:xfrm>
            <a:off x="3456000" y="5652000"/>
            <a:ext cx="5722920" cy="30348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400" b="0" i="0" u="none" strike="noStrike" baseline="0" dirty="0">
                <a:ln>
                  <a:noFill/>
                </a:ln>
                <a:solidFill>
                  <a:srgbClr val="000000"/>
                </a:solidFill>
                <a:latin typeface="Calibri" pitchFamily="34"/>
                <a:ea typeface="DejaVu LGC Sans" pitchFamily="2"/>
                <a:cs typeface="DejaVu LGC Sans" pitchFamily="2"/>
              </a:rPr>
              <a:t>10th International Conference on Position Sensitive Detectors</a:t>
            </a:r>
          </a:p>
        </p:txBody>
      </p:sp>
      <p:sp>
        <p:nvSpPr>
          <p:cNvPr id="6" name="TextBox 5"/>
          <p:cNvSpPr txBox="1"/>
          <p:nvPr/>
        </p:nvSpPr>
        <p:spPr>
          <a:xfrm>
            <a:off x="1953360" y="4454640"/>
            <a:ext cx="5254200" cy="364679"/>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sng" strike="noStrike" baseline="0" dirty="0">
                <a:ln>
                  <a:noFill/>
                </a:ln>
                <a:solidFill>
                  <a:srgbClr val="000000"/>
                </a:solidFill>
                <a:uFillTx/>
                <a:latin typeface="Calibri" pitchFamily="34"/>
                <a:ea typeface="DejaVu LGC Sans" pitchFamily="2"/>
                <a:cs typeface="DejaVu LGC Sans" pitchFamily="2"/>
              </a:rPr>
              <a:t>Alexander </a:t>
            </a:r>
            <a:r>
              <a:rPr lang="en-US" sz="1800" b="0" i="0" u="sng" strike="noStrike" baseline="0" dirty="0" err="1">
                <a:ln>
                  <a:noFill/>
                </a:ln>
                <a:solidFill>
                  <a:srgbClr val="000000"/>
                </a:solidFill>
                <a:uFillTx/>
                <a:latin typeface="Calibri" pitchFamily="34"/>
                <a:ea typeface="DejaVu LGC Sans" pitchFamily="2"/>
                <a:cs typeface="DejaVu LGC Sans" pitchFamily="2"/>
              </a:rPr>
              <a:t>Klyuev</a:t>
            </a:r>
            <a:r>
              <a:rPr lang="en-US" sz="1800" b="0" i="0" u="none" strike="noStrike" baseline="0">
                <a:ln>
                  <a:noFill/>
                </a:ln>
                <a:solidFill>
                  <a:srgbClr val="000000"/>
                </a:solidFill>
                <a:latin typeface="Calibri" pitchFamily="34"/>
                <a:ea typeface="DejaVu LGC Sans" pitchFamily="2"/>
                <a:cs typeface="DejaVu LGC Sans" pitchFamily="2"/>
              </a:rPr>
              <a:t> for the AGIPD collaboration</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page10">
    <p:spTree>
      <p:nvGrpSpPr>
        <p:cNvPr id="1" name=""/>
        <p:cNvGrpSpPr/>
        <p:nvPr/>
      </p:nvGrpSpPr>
      <p:grpSpPr>
        <a:xfrm>
          <a:off x="0" y="0"/>
          <a:ext cx="0" cy="0"/>
          <a:chOff x="0" y="0"/>
          <a:chExt cx="0" cy="0"/>
        </a:xfrm>
      </p:grpSpPr>
      <p:sp>
        <p:nvSpPr>
          <p:cNvPr id="2" name="TextBox 1"/>
          <p:cNvSpPr txBox="1"/>
          <p:nvPr/>
        </p:nvSpPr>
        <p:spPr>
          <a:xfrm>
            <a:off x="542880" y="257040"/>
            <a:ext cx="4242240" cy="57780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a:ln>
                  <a:noFill/>
                </a:ln>
                <a:solidFill>
                  <a:srgbClr val="FFFFFF"/>
                </a:solidFill>
                <a:latin typeface="Calibri" pitchFamily="34"/>
                <a:ea typeface="DejaVu LGC Sans" pitchFamily="2"/>
                <a:cs typeface="DejaVu LGC Sans" pitchFamily="2"/>
              </a:rPr>
              <a:t>ASIC: Pixel layout</a:t>
            </a:r>
          </a:p>
        </p:txBody>
      </p:sp>
      <p:sp>
        <p:nvSpPr>
          <p:cNvPr id="3" name="TextBox 2"/>
          <p:cNvSpPr txBox="1"/>
          <p:nvPr/>
        </p:nvSpPr>
        <p:spPr>
          <a:xfrm>
            <a:off x="6515805" y="1214623"/>
            <a:ext cx="2700000" cy="900000"/>
          </a:xfrm>
          <a:prstGeom prst="rect">
            <a:avLst/>
          </a:prstGeom>
          <a:noFill/>
          <a:ln>
            <a:noFill/>
          </a:ln>
        </p:spPr>
        <p:txBody>
          <a:bodyPr vert="horz" lIns="126000" tIns="81000" rIns="126000" bIns="81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dirty="0" smtClean="0">
                <a:ln>
                  <a:noFill/>
                </a:ln>
                <a:solidFill>
                  <a:srgbClr val="FF0000"/>
                </a:solidFill>
                <a:latin typeface="Arial" pitchFamily="34"/>
                <a:ea typeface="JLKCEE+Arial-BoldMT" pitchFamily="2"/>
                <a:cs typeface="JLKCEE+Arial-BoldMT" pitchFamily="2"/>
              </a:rPr>
              <a:t>Analogue </a:t>
            </a:r>
            <a:r>
              <a:rPr lang="en-US" sz="1500" b="0" i="0" u="none" strike="noStrike" baseline="0" dirty="0">
                <a:ln>
                  <a:noFill/>
                </a:ln>
                <a:solidFill>
                  <a:srgbClr val="FF0000"/>
                </a:solidFill>
                <a:latin typeface="Arial" pitchFamily="34"/>
                <a:ea typeface="JLKCEE+Arial-BoldMT" pitchFamily="2"/>
                <a:cs typeface="JLKCEE+Arial-BoldMT" pitchFamily="2"/>
              </a:rPr>
              <a:t>channel – CSA, CDS, discriminator, gain bit logic, switches, pixel buffer</a:t>
            </a:r>
          </a:p>
        </p:txBody>
      </p:sp>
      <p:sp>
        <p:nvSpPr>
          <p:cNvPr id="4" name="Straight Connector 3"/>
          <p:cNvSpPr/>
          <p:nvPr/>
        </p:nvSpPr>
        <p:spPr>
          <a:xfrm flipH="1">
            <a:off x="5940000" y="1674000"/>
            <a:ext cx="630000" cy="90000"/>
          </a:xfrm>
          <a:prstGeom prst="line">
            <a:avLst/>
          </a:prstGeom>
          <a:noFill/>
          <a:ln w="15875">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pic>
        <p:nvPicPr>
          <p:cNvPr id="5" name="Picture 4"/>
          <p:cNvPicPr>
            <a:picLocks noChangeAspect="1"/>
          </p:cNvPicPr>
          <p:nvPr/>
        </p:nvPicPr>
        <p:blipFill>
          <a:blip r:embed="rId3">
            <a:lum/>
            <a:alphaModFix/>
          </a:blip>
          <a:srcRect/>
          <a:stretch>
            <a:fillRect/>
          </a:stretch>
        </p:blipFill>
        <p:spPr>
          <a:xfrm>
            <a:off x="360000" y="1401119"/>
            <a:ext cx="5446800" cy="5400000"/>
          </a:xfrm>
          <a:prstGeom prst="rect">
            <a:avLst/>
          </a:prstGeom>
          <a:noFill/>
          <a:ln>
            <a:noFill/>
          </a:ln>
        </p:spPr>
      </p:pic>
      <p:sp>
        <p:nvSpPr>
          <p:cNvPr id="6" name="Freeform 5"/>
          <p:cNvSpPr/>
          <p:nvPr/>
        </p:nvSpPr>
        <p:spPr>
          <a:xfrm>
            <a:off x="360000" y="1404000"/>
            <a:ext cx="5580000" cy="54000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36000">
            <a:solidFill>
              <a:srgbClr val="00B8FF"/>
            </a:solidFill>
            <a:prstDash val="solid"/>
          </a:ln>
        </p:spPr>
        <p:txBody>
          <a:bodyPr vert="horz" lIns="108000" tIns="63000" rIns="108000" bIns="630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7" name="Freeform 6"/>
          <p:cNvSpPr/>
          <p:nvPr/>
        </p:nvSpPr>
        <p:spPr>
          <a:xfrm>
            <a:off x="360000" y="1944000"/>
            <a:ext cx="5400000" cy="486000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36000">
            <a:solidFill>
              <a:srgbClr val="00B8FF"/>
            </a:solidFill>
            <a:prstDash val="solid"/>
          </a:ln>
        </p:spPr>
        <p:txBody>
          <a:bodyPr vert="horz" lIns="108000" tIns="63000" rIns="108000" bIns="630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pic>
        <p:nvPicPr>
          <p:cNvPr id="8" name="Picture 7"/>
          <p:cNvPicPr>
            <a:picLocks noChangeAspect="1"/>
          </p:cNvPicPr>
          <p:nvPr/>
        </p:nvPicPr>
        <p:blipFill>
          <a:blip r:embed="rId4">
            <a:lum/>
            <a:alphaModFix/>
          </a:blip>
          <a:srcRect/>
          <a:stretch>
            <a:fillRect/>
          </a:stretch>
        </p:blipFill>
        <p:spPr>
          <a:xfrm>
            <a:off x="6120000" y="3204000"/>
            <a:ext cx="1332000" cy="2880000"/>
          </a:xfrm>
          <a:prstGeom prst="rect">
            <a:avLst/>
          </a:prstGeom>
          <a:noFill/>
          <a:ln>
            <a:noFill/>
          </a:ln>
        </p:spPr>
      </p:pic>
      <p:sp>
        <p:nvSpPr>
          <p:cNvPr id="9" name="Freeform 8"/>
          <p:cNvSpPr/>
          <p:nvPr/>
        </p:nvSpPr>
        <p:spPr>
          <a:xfrm>
            <a:off x="5580000" y="2124000"/>
            <a:ext cx="180000" cy="540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36000">
            <a:solidFill>
              <a:srgbClr val="00B8FF"/>
            </a:solidFill>
            <a:prstDash val="solid"/>
          </a:ln>
        </p:spPr>
        <p:txBody>
          <a:bodyPr vert="horz" lIns="108000" tIns="63000" rIns="108000" bIns="630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0" name="Freeform 9"/>
          <p:cNvSpPr/>
          <p:nvPr/>
        </p:nvSpPr>
        <p:spPr>
          <a:xfrm>
            <a:off x="6120000" y="4464000"/>
            <a:ext cx="900000" cy="144000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36000">
            <a:solidFill>
              <a:srgbClr val="00B8FF"/>
            </a:solidFill>
            <a:prstDash val="solid"/>
          </a:ln>
        </p:spPr>
        <p:txBody>
          <a:bodyPr vert="horz" lIns="108000" tIns="63000" rIns="108000" bIns="630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1" name="Freeform 10"/>
          <p:cNvSpPr/>
          <p:nvPr/>
        </p:nvSpPr>
        <p:spPr>
          <a:xfrm>
            <a:off x="7020000" y="4464000"/>
            <a:ext cx="180000" cy="144000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36000">
            <a:solidFill>
              <a:srgbClr val="00B8FF"/>
            </a:solidFill>
            <a:prstDash val="solid"/>
          </a:ln>
        </p:spPr>
        <p:txBody>
          <a:bodyPr vert="horz" lIns="108000" tIns="63000" rIns="108000" bIns="630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2" name="Freeform 11"/>
          <p:cNvSpPr/>
          <p:nvPr/>
        </p:nvSpPr>
        <p:spPr>
          <a:xfrm>
            <a:off x="6120000" y="3204000"/>
            <a:ext cx="1260000" cy="108000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36000">
            <a:solidFill>
              <a:srgbClr val="00B8FF"/>
            </a:solidFill>
            <a:prstDash val="solid"/>
          </a:ln>
        </p:spPr>
        <p:txBody>
          <a:bodyPr vert="horz" lIns="108000" tIns="63000" rIns="108000" bIns="630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3" name="TextBox 12"/>
          <p:cNvSpPr txBox="1"/>
          <p:nvPr/>
        </p:nvSpPr>
        <p:spPr>
          <a:xfrm>
            <a:off x="6732000" y="2088000"/>
            <a:ext cx="1620000" cy="390600"/>
          </a:xfrm>
          <a:prstGeom prst="rect">
            <a:avLst/>
          </a:prstGeom>
          <a:noFill/>
          <a:ln>
            <a:noFill/>
          </a:ln>
        </p:spPr>
        <p:txBody>
          <a:bodyPr vert="horz" lIns="126000" tIns="81000" rIns="126000" bIns="81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a:ln>
                  <a:noFill/>
                </a:ln>
                <a:solidFill>
                  <a:srgbClr val="FF0000"/>
                </a:solidFill>
                <a:latin typeface="Arial" pitchFamily="34"/>
                <a:ea typeface="JLKCEE+Arial-BoldMT" pitchFamily="2"/>
                <a:cs typeface="JLKCEE+Arial-BoldMT" pitchFamily="2"/>
              </a:rPr>
              <a:t>Column switch</a:t>
            </a:r>
          </a:p>
        </p:txBody>
      </p:sp>
      <p:sp>
        <p:nvSpPr>
          <p:cNvPr id="14" name="Straight Connector 13"/>
          <p:cNvSpPr/>
          <p:nvPr/>
        </p:nvSpPr>
        <p:spPr>
          <a:xfrm flipH="1">
            <a:off x="5760000" y="2304000"/>
            <a:ext cx="1080000" cy="0"/>
          </a:xfrm>
          <a:prstGeom prst="line">
            <a:avLst/>
          </a:prstGeom>
          <a:noFill/>
          <a:ln w="15875">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5" name="TextBox 14"/>
          <p:cNvSpPr txBox="1"/>
          <p:nvPr/>
        </p:nvSpPr>
        <p:spPr>
          <a:xfrm>
            <a:off x="6840000" y="2484000"/>
            <a:ext cx="2340000" cy="496440"/>
          </a:xfrm>
          <a:prstGeom prst="rect">
            <a:avLst/>
          </a:prstGeom>
          <a:noFill/>
          <a:ln>
            <a:noFill/>
          </a:ln>
        </p:spPr>
        <p:txBody>
          <a:bodyPr vert="horz" lIns="126000" tIns="81000" rIns="126000" bIns="81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a:ln>
                  <a:noFill/>
                </a:ln>
                <a:solidFill>
                  <a:srgbClr val="FF0000"/>
                </a:solidFill>
                <a:latin typeface="Arial" pitchFamily="34"/>
                <a:ea typeface="JLKCEE+Arial-BoldMT" pitchFamily="2"/>
                <a:cs typeface="JLKCEE+Arial-BoldMT" pitchFamily="2"/>
              </a:rPr>
              <a:t>Memory cell switches</a:t>
            </a:r>
          </a:p>
        </p:txBody>
      </p:sp>
      <p:sp>
        <p:nvSpPr>
          <p:cNvPr id="16" name="Straight Connector 15"/>
          <p:cNvSpPr/>
          <p:nvPr/>
        </p:nvSpPr>
        <p:spPr>
          <a:xfrm flipH="1">
            <a:off x="6660000" y="2844000"/>
            <a:ext cx="360000" cy="360000"/>
          </a:xfrm>
          <a:prstGeom prst="line">
            <a:avLst/>
          </a:prstGeom>
          <a:noFill/>
          <a:ln w="15875">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7" name="TextBox 16"/>
          <p:cNvSpPr txBox="1"/>
          <p:nvPr/>
        </p:nvSpPr>
        <p:spPr>
          <a:xfrm>
            <a:off x="7560000" y="2973600"/>
            <a:ext cx="1764000" cy="618840"/>
          </a:xfrm>
          <a:prstGeom prst="rect">
            <a:avLst/>
          </a:prstGeom>
          <a:noFill/>
          <a:ln>
            <a:noFill/>
          </a:ln>
        </p:spPr>
        <p:txBody>
          <a:bodyPr vert="horz" lIns="126000" tIns="81000" rIns="126000" bIns="81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dirty="0" smtClean="0">
                <a:ln>
                  <a:noFill/>
                </a:ln>
                <a:solidFill>
                  <a:srgbClr val="FF0000"/>
                </a:solidFill>
                <a:latin typeface="Arial" pitchFamily="34"/>
                <a:ea typeface="JLKCEE+Arial-BoldMT" pitchFamily="2"/>
                <a:cs typeface="JLKCEE+Arial-BoldMT" pitchFamily="2"/>
              </a:rPr>
              <a:t>Analogue </a:t>
            </a:r>
            <a:r>
              <a:rPr lang="en-US" sz="1500" b="0" i="0" u="none" strike="noStrike" baseline="0" dirty="0">
                <a:ln>
                  <a:noFill/>
                </a:ln>
                <a:solidFill>
                  <a:srgbClr val="FF0000"/>
                </a:solidFill>
                <a:latin typeface="Arial" pitchFamily="34"/>
                <a:ea typeface="JLKCEE+Arial-BoldMT" pitchFamily="2"/>
                <a:cs typeface="JLKCEE+Arial-BoldMT" pitchFamily="2"/>
              </a:rPr>
              <a:t>value capacitor</a:t>
            </a:r>
          </a:p>
        </p:txBody>
      </p:sp>
      <p:sp>
        <p:nvSpPr>
          <p:cNvPr id="18" name="Straight Connector 17"/>
          <p:cNvSpPr/>
          <p:nvPr/>
        </p:nvSpPr>
        <p:spPr>
          <a:xfrm flipH="1">
            <a:off x="6840000" y="3524040"/>
            <a:ext cx="883799" cy="939960"/>
          </a:xfrm>
          <a:prstGeom prst="line">
            <a:avLst/>
          </a:prstGeom>
          <a:noFill/>
          <a:ln w="15875">
            <a:solidFill>
              <a:srgbClr val="FF420E"/>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9" name="TextBox 18"/>
          <p:cNvSpPr txBox="1"/>
          <p:nvPr/>
        </p:nvSpPr>
        <p:spPr>
          <a:xfrm>
            <a:off x="7560000" y="5827320"/>
            <a:ext cx="1764000" cy="496440"/>
          </a:xfrm>
          <a:prstGeom prst="rect">
            <a:avLst/>
          </a:prstGeom>
          <a:noFill/>
          <a:ln>
            <a:noFill/>
          </a:ln>
        </p:spPr>
        <p:txBody>
          <a:bodyPr vert="horz" lIns="126000" tIns="81000" rIns="126000" bIns="81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dirty="0">
                <a:ln>
                  <a:noFill/>
                </a:ln>
                <a:solidFill>
                  <a:srgbClr val="FF0000"/>
                </a:solidFill>
                <a:latin typeface="Arial" pitchFamily="34"/>
                <a:ea typeface="JLKCEE+Arial-BoldMT" pitchFamily="2"/>
                <a:cs typeface="JLKCEE+Arial-BoldMT" pitchFamily="2"/>
              </a:rPr>
              <a:t>Gain </a:t>
            </a:r>
            <a:r>
              <a:rPr lang="en-US" sz="1500" b="0" i="0" u="none" strike="noStrike" baseline="0" dirty="0" smtClean="0">
                <a:ln>
                  <a:noFill/>
                </a:ln>
                <a:solidFill>
                  <a:srgbClr val="FF0000"/>
                </a:solidFill>
                <a:latin typeface="Arial" pitchFamily="34"/>
                <a:ea typeface="JLKCEE+Arial-BoldMT" pitchFamily="2"/>
                <a:cs typeface="JLKCEE+Arial-BoldMT" pitchFamily="2"/>
              </a:rPr>
              <a:t>bit</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dirty="0" smtClean="0">
                <a:ln>
                  <a:noFill/>
                </a:ln>
                <a:solidFill>
                  <a:srgbClr val="FF0000"/>
                </a:solidFill>
                <a:latin typeface="Arial" pitchFamily="34"/>
                <a:ea typeface="JLKCEE+Arial-BoldMT" pitchFamily="2"/>
                <a:cs typeface="JLKCEE+Arial-BoldMT" pitchFamily="2"/>
              </a:rPr>
              <a:t>capacitor</a:t>
            </a:r>
            <a:endParaRPr lang="en-US" sz="1500" b="0" i="0" u="none" strike="noStrike" baseline="0" dirty="0">
              <a:ln>
                <a:noFill/>
              </a:ln>
              <a:solidFill>
                <a:srgbClr val="FF0000"/>
              </a:solidFill>
              <a:latin typeface="Arial" pitchFamily="34"/>
              <a:ea typeface="JLKCEE+Arial-BoldMT" pitchFamily="2"/>
              <a:cs typeface="JLKCEE+Arial-BoldMT" pitchFamily="2"/>
            </a:endParaRPr>
          </a:p>
        </p:txBody>
      </p:sp>
      <p:sp>
        <p:nvSpPr>
          <p:cNvPr id="20" name="Straight Connector 19"/>
          <p:cNvSpPr/>
          <p:nvPr/>
        </p:nvSpPr>
        <p:spPr>
          <a:xfrm flipH="1" flipV="1">
            <a:off x="7200000" y="5004000"/>
            <a:ext cx="540000" cy="899999"/>
          </a:xfrm>
          <a:prstGeom prst="line">
            <a:avLst/>
          </a:prstGeom>
          <a:noFill/>
          <a:ln w="15875">
            <a:solidFill>
              <a:srgbClr val="FF420E"/>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1" name="TextBox 20"/>
          <p:cNvSpPr txBox="1"/>
          <p:nvPr/>
        </p:nvSpPr>
        <p:spPr>
          <a:xfrm>
            <a:off x="7688520" y="4674960"/>
            <a:ext cx="1260000" cy="618840"/>
          </a:xfrm>
          <a:prstGeom prst="rect">
            <a:avLst/>
          </a:prstGeom>
          <a:noFill/>
          <a:ln>
            <a:noFill/>
          </a:ln>
        </p:spPr>
        <p:txBody>
          <a:bodyPr vert="horz" lIns="126000" tIns="81000" rIns="126000" bIns="81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500" b="0" i="0" u="none" strike="noStrike" baseline="0">
              <a:ln>
                <a:noFill/>
              </a:ln>
              <a:solidFill>
                <a:srgbClr val="FF0000"/>
              </a:solidFill>
              <a:latin typeface="Arial" pitchFamily="34"/>
              <a:ea typeface="JLKCEE+Arial-BoldMT" pitchFamily="2"/>
              <a:cs typeface="JLKCEE+Arial-BoldMT" pitchFamily="2"/>
            </a:endParaRP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a:ln>
                  <a:noFill/>
                </a:ln>
                <a:solidFill>
                  <a:srgbClr val="FF0000"/>
                </a:solidFill>
                <a:latin typeface="Arial" pitchFamily="34"/>
                <a:ea typeface="JLKCEE+Arial-BoldMT" pitchFamily="2"/>
                <a:cs typeface="JLKCEE+Arial-BoldMT" pitchFamily="2"/>
              </a:rPr>
              <a:t>Memory cell</a:t>
            </a:r>
          </a:p>
        </p:txBody>
      </p:sp>
      <p:sp>
        <p:nvSpPr>
          <p:cNvPr id="22" name="Straight Connector 21"/>
          <p:cNvSpPr/>
          <p:nvPr/>
        </p:nvSpPr>
        <p:spPr>
          <a:xfrm flipH="1" flipV="1">
            <a:off x="7560000" y="4644000"/>
            <a:ext cx="374760" cy="346680"/>
          </a:xfrm>
          <a:prstGeom prst="line">
            <a:avLst/>
          </a:prstGeom>
          <a:noFill/>
          <a:ln w="15875">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3" name="Freeform 22"/>
          <p:cNvSpPr/>
          <p:nvPr/>
        </p:nvSpPr>
        <p:spPr>
          <a:xfrm>
            <a:off x="3996000" y="3708000"/>
            <a:ext cx="180000" cy="36000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36000">
            <a:solidFill>
              <a:srgbClr val="FF0000"/>
            </a:solidFill>
            <a:prstDash val="solid"/>
          </a:ln>
        </p:spPr>
        <p:txBody>
          <a:bodyPr vert="horz" lIns="108000" tIns="63000" rIns="108000" bIns="630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4" name="Freeform 23"/>
          <p:cNvSpPr/>
          <p:nvPr/>
        </p:nvSpPr>
        <p:spPr>
          <a:xfrm>
            <a:off x="5940000" y="3024000"/>
            <a:ext cx="1620000" cy="324000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36000">
            <a:solidFill>
              <a:srgbClr val="FF0000"/>
            </a:solidFill>
            <a:prstDash val="solid"/>
          </a:ln>
        </p:spPr>
        <p:txBody>
          <a:bodyPr vert="horz" lIns="108000" tIns="63000" rIns="108000" bIns="630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5" name="Straight Connector 24"/>
          <p:cNvSpPr/>
          <p:nvPr/>
        </p:nvSpPr>
        <p:spPr>
          <a:xfrm flipV="1">
            <a:off x="4150079" y="3024000"/>
            <a:ext cx="1969921" cy="668520"/>
          </a:xfrm>
          <a:prstGeom prst="line">
            <a:avLst/>
          </a:prstGeom>
          <a:noFill/>
          <a:ln w="36000">
            <a:solidFill>
              <a:srgbClr val="FF0000"/>
            </a:solidFill>
            <a:prstDash val="solid"/>
            <a:tailEnd type="arrow"/>
          </a:ln>
        </p:spPr>
        <p:txBody>
          <a:bodyPr vert="horz" lIns="108000" tIns="63000" rIns="108000" bIns="63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6" name="Straight Connector 25"/>
          <p:cNvSpPr/>
          <p:nvPr/>
        </p:nvSpPr>
        <p:spPr>
          <a:xfrm>
            <a:off x="4141440" y="4055039"/>
            <a:ext cx="1978560" cy="2208960"/>
          </a:xfrm>
          <a:prstGeom prst="line">
            <a:avLst/>
          </a:prstGeom>
          <a:noFill/>
          <a:ln w="36000">
            <a:solidFill>
              <a:srgbClr val="FF0000"/>
            </a:solidFill>
            <a:prstDash val="solid"/>
            <a:tailEnd type="arrow"/>
          </a:ln>
        </p:spPr>
        <p:txBody>
          <a:bodyPr vert="horz" lIns="108000" tIns="63000" rIns="108000" bIns="63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7" name="TextBox 26"/>
          <p:cNvSpPr txBox="1"/>
          <p:nvPr/>
        </p:nvSpPr>
        <p:spPr>
          <a:xfrm>
            <a:off x="1042199" y="3490200"/>
            <a:ext cx="3082680" cy="1137240"/>
          </a:xfrm>
          <a:prstGeom prst="rect">
            <a:avLst/>
          </a:prstGeom>
          <a:noFill/>
          <a:ln>
            <a:noFill/>
          </a:ln>
        </p:spPr>
        <p:txBody>
          <a:bodyPr vert="horz" lIns="126000" tIns="81000" rIns="126000" bIns="81000" compatLnSpc="1"/>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0" i="0" u="none" strike="noStrike" baseline="0">
                <a:ln>
                  <a:noFill/>
                </a:ln>
                <a:solidFill>
                  <a:srgbClr val="FFFFFF"/>
                </a:solidFill>
                <a:latin typeface="Arial" pitchFamily="34"/>
                <a:ea typeface="JLKCEE+Arial-BoldMT" pitchFamily="2"/>
                <a:cs typeface="JLKCEE+Arial-BoldMT" pitchFamily="2"/>
              </a:rPr>
              <a:t>Memory array 352 cells</a:t>
            </a:r>
          </a:p>
        </p:txBody>
      </p:sp>
      <p:sp>
        <p:nvSpPr>
          <p:cNvPr id="28" name="TextBox 27"/>
          <p:cNvSpPr txBox="1"/>
          <p:nvPr/>
        </p:nvSpPr>
        <p:spPr>
          <a:xfrm>
            <a:off x="2699792" y="1063799"/>
            <a:ext cx="1040399" cy="364679"/>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Calibri" pitchFamily="34"/>
                <a:ea typeface="DejaVu LGC Sans" pitchFamily="2"/>
                <a:cs typeface="DejaVu LGC Sans" pitchFamily="2"/>
              </a:rPr>
              <a:t>200 </a:t>
            </a:r>
            <a:r>
              <a:rPr lang="en-US" sz="1800" b="0" i="0" u="none" strike="noStrike" baseline="0" dirty="0" smtClean="0">
                <a:ln>
                  <a:noFill/>
                </a:ln>
                <a:solidFill>
                  <a:srgbClr val="000000"/>
                </a:solidFill>
                <a:latin typeface="Calibri" pitchFamily="34"/>
                <a:ea typeface="DejaVu LGC Sans" pitchFamily="2"/>
                <a:cs typeface="DejaVu LGC Sans" pitchFamily="2"/>
              </a:rPr>
              <a:t>µm</a:t>
            </a:r>
            <a:endParaRPr lang="en-US" sz="1800" b="0" i="0" u="none" strike="noStrike" baseline="0" dirty="0">
              <a:ln>
                <a:noFill/>
              </a:ln>
              <a:solidFill>
                <a:srgbClr val="000000"/>
              </a:solidFill>
              <a:latin typeface="Calibri" pitchFamily="34"/>
              <a:ea typeface="DejaVu LGC Sans" pitchFamily="2"/>
              <a:cs typeface="DejaVu LGC Sans" pitchFamily="2"/>
            </a:endParaRPr>
          </a:p>
        </p:txBody>
      </p:sp>
      <p:sp>
        <p:nvSpPr>
          <p:cNvPr id="29" name="Straight Connector 28"/>
          <p:cNvSpPr/>
          <p:nvPr/>
        </p:nvSpPr>
        <p:spPr>
          <a:xfrm>
            <a:off x="3600000" y="1260000"/>
            <a:ext cx="2160000" cy="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30" name="Straight Connector 29"/>
          <p:cNvSpPr/>
          <p:nvPr/>
        </p:nvSpPr>
        <p:spPr>
          <a:xfrm flipH="1">
            <a:off x="360000" y="1260000"/>
            <a:ext cx="2340000" cy="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31" name="TextBox 30"/>
          <p:cNvSpPr txBox="1"/>
          <p:nvPr/>
        </p:nvSpPr>
        <p:spPr>
          <a:xfrm rot="10795800">
            <a:off x="-45818" y="3573296"/>
            <a:ext cx="458757" cy="950400"/>
          </a:xfrm>
          <a:prstGeom prst="rect">
            <a:avLst/>
          </a:prstGeom>
          <a:noFill/>
          <a:ln>
            <a:noFill/>
          </a:ln>
        </p:spPr>
        <p:txBody>
          <a:bodyPr vert="eaVert" lIns="90000" tIns="45000" rIns="90000" bIns="450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Calibri" pitchFamily="34"/>
                <a:ea typeface="DejaVu LGC Sans" pitchFamily="2"/>
                <a:cs typeface="DejaVu LGC Sans" pitchFamily="2"/>
              </a:rPr>
              <a:t>200 </a:t>
            </a:r>
            <a:r>
              <a:rPr lang="en-US" sz="1800" b="0" i="0" u="none" strike="noStrike" baseline="0" dirty="0" smtClean="0">
                <a:ln>
                  <a:noFill/>
                </a:ln>
                <a:solidFill>
                  <a:srgbClr val="000000"/>
                </a:solidFill>
                <a:latin typeface="Calibri" pitchFamily="34"/>
                <a:ea typeface="DejaVu LGC Sans" pitchFamily="2"/>
                <a:cs typeface="DejaVu LGC Sans" pitchFamily="2"/>
              </a:rPr>
              <a:t>µm</a:t>
            </a:r>
            <a:endParaRPr lang="en-US" sz="1800" b="0" i="0" u="none" strike="noStrike" baseline="0" dirty="0">
              <a:ln>
                <a:noFill/>
              </a:ln>
              <a:solidFill>
                <a:srgbClr val="000000"/>
              </a:solidFill>
              <a:latin typeface="Calibri" pitchFamily="34"/>
              <a:ea typeface="DejaVu LGC Sans" pitchFamily="2"/>
              <a:cs typeface="DejaVu LGC Sans" pitchFamily="2"/>
            </a:endParaRPr>
          </a:p>
        </p:txBody>
      </p:sp>
      <p:sp>
        <p:nvSpPr>
          <p:cNvPr id="32" name="Straight Connector 31"/>
          <p:cNvSpPr/>
          <p:nvPr/>
        </p:nvSpPr>
        <p:spPr>
          <a:xfrm flipV="1">
            <a:off x="196920" y="1397160"/>
            <a:ext cx="0" cy="216000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33" name="Straight Connector 32"/>
          <p:cNvSpPr/>
          <p:nvPr/>
        </p:nvSpPr>
        <p:spPr>
          <a:xfrm>
            <a:off x="196920" y="4637160"/>
            <a:ext cx="0" cy="216000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name="page11">
    <p:spTree>
      <p:nvGrpSpPr>
        <p:cNvPr id="1" name=""/>
        <p:cNvGrpSpPr/>
        <p:nvPr/>
      </p:nvGrpSpPr>
      <p:grpSpPr>
        <a:xfrm>
          <a:off x="0" y="0"/>
          <a:ext cx="0" cy="0"/>
          <a:chOff x="0" y="0"/>
          <a:chExt cx="0" cy="0"/>
        </a:xfrm>
      </p:grpSpPr>
      <p:sp>
        <p:nvSpPr>
          <p:cNvPr id="2" name="Freeform 1"/>
          <p:cNvSpPr/>
          <p:nvPr/>
        </p:nvSpPr>
        <p:spPr>
          <a:xfrm>
            <a:off x="93600" y="3982072"/>
            <a:ext cx="4762079" cy="63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59040" rIns="90000" bIns="45000" anchor="t" anchorCtr="0" compatLnSpc="1"/>
          <a:lstStyle/>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3200"/>
            </a:pPr>
            <a:r>
              <a:rPr lang="de-DE" sz="3200" b="0" i="0" u="none" strike="noStrike" baseline="0">
                <a:ln>
                  <a:noFill/>
                </a:ln>
                <a:solidFill>
                  <a:srgbClr val="000000"/>
                </a:solidFill>
                <a:latin typeface="Arial" pitchFamily="34"/>
                <a:ea typeface="DejaVu LGC Sans" pitchFamily="2"/>
                <a:cs typeface="DejaVu LGC Sans" pitchFamily="2"/>
              </a:rPr>
              <a:t>Image of the direct beam</a:t>
            </a:r>
          </a:p>
        </p:txBody>
      </p:sp>
      <p:pic>
        <p:nvPicPr>
          <p:cNvPr id="3" name="Picture 2"/>
          <p:cNvPicPr>
            <a:picLocks noChangeAspect="1"/>
          </p:cNvPicPr>
          <p:nvPr/>
        </p:nvPicPr>
        <p:blipFill>
          <a:blip r:embed="rId3">
            <a:lum/>
            <a:alphaModFix/>
          </a:blip>
          <a:srcRect/>
          <a:stretch>
            <a:fillRect/>
          </a:stretch>
        </p:blipFill>
        <p:spPr>
          <a:xfrm>
            <a:off x="48240" y="1196752"/>
            <a:ext cx="1713600" cy="2716560"/>
          </a:xfrm>
          <a:prstGeom prst="rect">
            <a:avLst/>
          </a:prstGeom>
          <a:noFill/>
          <a:ln>
            <a:noFill/>
          </a:ln>
        </p:spPr>
      </p:pic>
      <p:pic>
        <p:nvPicPr>
          <p:cNvPr id="4" name="Picture 3"/>
          <p:cNvPicPr>
            <a:picLocks noChangeAspect="1"/>
          </p:cNvPicPr>
          <p:nvPr/>
        </p:nvPicPr>
        <p:blipFill>
          <a:blip r:embed="rId4">
            <a:lum/>
            <a:alphaModFix/>
          </a:blip>
          <a:srcRect/>
          <a:stretch>
            <a:fillRect/>
          </a:stretch>
        </p:blipFill>
        <p:spPr>
          <a:xfrm>
            <a:off x="1971000" y="1196752"/>
            <a:ext cx="3541679" cy="2716560"/>
          </a:xfrm>
          <a:prstGeom prst="rect">
            <a:avLst/>
          </a:prstGeom>
          <a:noFill/>
          <a:ln>
            <a:noFill/>
          </a:ln>
        </p:spPr>
      </p:pic>
      <p:sp>
        <p:nvSpPr>
          <p:cNvPr id="5" name="Freeform 4"/>
          <p:cNvSpPr/>
          <p:nvPr/>
        </p:nvSpPr>
        <p:spPr>
          <a:xfrm>
            <a:off x="11634119" y="11485440"/>
            <a:ext cx="4500360" cy="72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59040" rIns="90000" bIns="45000" anchor="t" anchorCtr="0" compatLnSpc="1"/>
          <a:lstStyle/>
          <a:p>
            <a:pPr marL="0" marR="0" lvl="0" indent="0" algn="just" rtl="0" hangingPunct="1">
              <a:lnSpc>
                <a:spcPct val="120000"/>
              </a:lnSpc>
              <a:spcBef>
                <a:spcPts val="0"/>
              </a:spcBef>
              <a:spcAft>
                <a:spcPts val="0"/>
              </a:spcAft>
              <a:buClr>
                <a:srgbClr val="000000"/>
              </a:buClr>
              <a:buSzPct val="45000"/>
              <a:buFont typeface="StarSymbol"/>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1600"/>
            </a:pPr>
            <a:r>
              <a:rPr lang="de-DE" sz="1600" b="0" i="0" u="none" strike="noStrike" baseline="0">
                <a:ln>
                  <a:noFill/>
                </a:ln>
                <a:solidFill>
                  <a:srgbClr val="000000"/>
                </a:solidFill>
                <a:latin typeface="Arial" pitchFamily="34"/>
                <a:ea typeface="RYAANT+NimbusRomNo9L-Regu" pitchFamily="2"/>
                <a:cs typeface="RYAANT+NimbusRomNo9L-Regu" pitchFamily="2"/>
              </a:rPr>
              <a:t> Average intensity: 0.3 photons per 200 ns</a:t>
            </a:r>
          </a:p>
          <a:p>
            <a:pPr marL="0" marR="0" lvl="0" indent="0" algn="just" rtl="0" hangingPunct="1">
              <a:lnSpc>
                <a:spcPct val="120000"/>
              </a:lnSpc>
              <a:spcBef>
                <a:spcPts val="0"/>
              </a:spcBef>
              <a:spcAft>
                <a:spcPts val="0"/>
              </a:spcAft>
              <a:buClr>
                <a:srgbClr val="000000"/>
              </a:buClr>
              <a:buSzPct val="45000"/>
              <a:buFont typeface="StarSymbol"/>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1600"/>
            </a:pPr>
            <a:r>
              <a:rPr lang="de-DE" sz="1600" b="0" i="0" u="none" strike="noStrike" baseline="0">
                <a:ln>
                  <a:noFill/>
                </a:ln>
                <a:solidFill>
                  <a:srgbClr val="000000"/>
                </a:solidFill>
                <a:latin typeface="Arial" pitchFamily="34"/>
                <a:ea typeface="RYAANT+NimbusRomNo9L-Regu" pitchFamily="2"/>
                <a:cs typeface="RYAANT+NimbusRomNo9L-Regu" pitchFamily="2"/>
              </a:rPr>
              <a:t> Count rate: 1.5 Mcps/pixel or 37.5 Mcps/mm</a:t>
            </a:r>
            <a:r>
              <a:rPr lang="de-DE" sz="1600" b="0" i="0" u="none" strike="noStrike" baseline="33000">
                <a:ln>
                  <a:noFill/>
                </a:ln>
                <a:solidFill>
                  <a:srgbClr val="000000"/>
                </a:solidFill>
                <a:latin typeface="Arial" pitchFamily="34"/>
                <a:ea typeface="RYAANT+NimbusRomNo9L-Regu" pitchFamily="2"/>
                <a:cs typeface="RYAANT+NimbusRomNo9L-Regu" pitchFamily="2"/>
              </a:rPr>
              <a:t>2</a:t>
            </a:r>
          </a:p>
          <a:p>
            <a:pPr marL="0" marR="0" lvl="0" indent="0" algn="just" rtl="0" hangingPunct="1">
              <a:lnSpc>
                <a:spcPct val="120000"/>
              </a:lnSpc>
              <a:spcBef>
                <a:spcPts val="0"/>
              </a:spcBef>
              <a:spcAft>
                <a:spcPts val="0"/>
              </a:spcAft>
              <a:buClr>
                <a:srgbClr val="000000"/>
              </a:buClr>
              <a:buSzPct val="45000"/>
              <a:buFont typeface="StarSymbol"/>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1600"/>
            </a:pPr>
            <a:r>
              <a:rPr lang="de-DE" sz="1600" b="0" i="0" u="none" strike="noStrike" baseline="0">
                <a:ln>
                  <a:noFill/>
                </a:ln>
                <a:solidFill>
                  <a:srgbClr val="000000"/>
                </a:solidFill>
                <a:latin typeface="Arial" pitchFamily="34"/>
                <a:ea typeface="KTLOIG+NimbusRomNo9L-Medi" pitchFamily="2"/>
                <a:cs typeface="KTLOIG+NimbusRomNo9L-Medi" pitchFamily="2"/>
              </a:rPr>
              <a:t> RMS noise of this pixel: 320 electrons.</a:t>
            </a:r>
          </a:p>
        </p:txBody>
      </p:sp>
      <p:sp>
        <p:nvSpPr>
          <p:cNvPr id="6" name="TextBox 5"/>
          <p:cNvSpPr txBox="1"/>
          <p:nvPr/>
        </p:nvSpPr>
        <p:spPr>
          <a:xfrm>
            <a:off x="543600" y="257760"/>
            <a:ext cx="6340680" cy="57780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3200"/>
            </a:pPr>
            <a:r>
              <a:rPr lang="en-US" sz="3200" b="1" i="0" u="none" strike="noStrike" baseline="0" dirty="0">
                <a:ln>
                  <a:noFill/>
                </a:ln>
                <a:solidFill>
                  <a:srgbClr val="FFFFFF"/>
                </a:solidFill>
                <a:latin typeface="Calibri" pitchFamily="34"/>
                <a:ea typeface="DejaVu LGC Sans" pitchFamily="2"/>
                <a:cs typeface="DejaVu LGC Sans" pitchFamily="2"/>
              </a:rPr>
              <a:t>Experiments: </a:t>
            </a:r>
            <a:r>
              <a:rPr lang="en-US" sz="2800" b="1" i="0" u="none" strike="noStrike" baseline="0" dirty="0" smtClean="0">
                <a:ln>
                  <a:noFill/>
                </a:ln>
                <a:solidFill>
                  <a:srgbClr val="FFFFFF"/>
                </a:solidFill>
                <a:latin typeface="Calibri" pitchFamily="34"/>
                <a:ea typeface="DejaVu LGC Sans" pitchFamily="2"/>
                <a:cs typeface="DejaVu LGC Sans" pitchFamily="2"/>
              </a:rPr>
              <a:t>AGIPD 0.4 </a:t>
            </a:r>
            <a:r>
              <a:rPr lang="en-US" sz="2800" b="1" i="0" u="none" strike="noStrike" baseline="0" dirty="0">
                <a:ln>
                  <a:noFill/>
                </a:ln>
                <a:solidFill>
                  <a:srgbClr val="FFFFFF"/>
                </a:solidFill>
                <a:latin typeface="Calibri" pitchFamily="34"/>
                <a:ea typeface="DejaVu LGC Sans" pitchFamily="2"/>
                <a:cs typeface="DejaVu LGC Sans" pitchFamily="2"/>
              </a:rPr>
              <a:t>@P10</a:t>
            </a:r>
          </a:p>
        </p:txBody>
      </p:sp>
      <p:sp>
        <p:nvSpPr>
          <p:cNvPr id="7" name="Straight Connector 6"/>
          <p:cNvSpPr/>
          <p:nvPr/>
        </p:nvSpPr>
        <p:spPr>
          <a:xfrm flipH="1" flipV="1">
            <a:off x="1820519" y="3520552"/>
            <a:ext cx="623881" cy="505799"/>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pic>
        <p:nvPicPr>
          <p:cNvPr id="8" name="Picture 7"/>
          <p:cNvPicPr>
            <a:picLocks noChangeAspect="1"/>
          </p:cNvPicPr>
          <p:nvPr/>
        </p:nvPicPr>
        <p:blipFill>
          <a:blip r:embed="rId5">
            <a:lum/>
            <a:alphaModFix/>
          </a:blip>
          <a:srcRect/>
          <a:stretch>
            <a:fillRect/>
          </a:stretch>
        </p:blipFill>
        <p:spPr>
          <a:xfrm>
            <a:off x="5114879" y="3021520"/>
            <a:ext cx="3965400" cy="2786040"/>
          </a:xfrm>
          <a:prstGeom prst="rect">
            <a:avLst/>
          </a:prstGeom>
          <a:noFill/>
          <a:ln>
            <a:noFill/>
          </a:ln>
        </p:spPr>
      </p:pic>
      <p:sp>
        <p:nvSpPr>
          <p:cNvPr id="9" name="Freeform 8"/>
          <p:cNvSpPr/>
          <p:nvPr/>
        </p:nvSpPr>
        <p:spPr>
          <a:xfrm>
            <a:off x="93600" y="3982072"/>
            <a:ext cx="4762079" cy="63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59040" rIns="90000" bIns="45000" anchor="t" anchorCtr="0" compatLnSpc="1"/>
          <a:lstStyle/>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3200"/>
            </a:pPr>
            <a:r>
              <a:rPr lang="de-DE" sz="3200" b="0" i="0" u="none" strike="noStrike" baseline="0">
                <a:ln>
                  <a:noFill/>
                </a:ln>
                <a:solidFill>
                  <a:srgbClr val="000000"/>
                </a:solidFill>
                <a:latin typeface="Arial" pitchFamily="34"/>
                <a:ea typeface="DejaVu LGC Sans" pitchFamily="2"/>
                <a:cs typeface="DejaVu LGC Sans" pitchFamily="2"/>
              </a:rPr>
              <a:t>Image of the direct beam</a:t>
            </a:r>
          </a:p>
        </p:txBody>
      </p:sp>
      <p:pic>
        <p:nvPicPr>
          <p:cNvPr id="10" name="Picture 9"/>
          <p:cNvPicPr>
            <a:picLocks noChangeAspect="1"/>
          </p:cNvPicPr>
          <p:nvPr/>
        </p:nvPicPr>
        <p:blipFill>
          <a:blip r:embed="rId3">
            <a:lum/>
            <a:alphaModFix/>
          </a:blip>
          <a:srcRect/>
          <a:stretch>
            <a:fillRect/>
          </a:stretch>
        </p:blipFill>
        <p:spPr>
          <a:xfrm>
            <a:off x="48240" y="1196752"/>
            <a:ext cx="1713600" cy="2716560"/>
          </a:xfrm>
          <a:prstGeom prst="rect">
            <a:avLst/>
          </a:prstGeom>
          <a:noFill/>
          <a:ln>
            <a:noFill/>
          </a:ln>
        </p:spPr>
      </p:pic>
      <p:pic>
        <p:nvPicPr>
          <p:cNvPr id="11" name="Picture 10"/>
          <p:cNvPicPr>
            <a:picLocks noChangeAspect="1"/>
          </p:cNvPicPr>
          <p:nvPr/>
        </p:nvPicPr>
        <p:blipFill>
          <a:blip r:embed="rId4">
            <a:lum/>
            <a:alphaModFix/>
          </a:blip>
          <a:srcRect/>
          <a:stretch>
            <a:fillRect/>
          </a:stretch>
        </p:blipFill>
        <p:spPr>
          <a:xfrm>
            <a:off x="1971000" y="1196752"/>
            <a:ext cx="3541679" cy="2716560"/>
          </a:xfrm>
          <a:prstGeom prst="rect">
            <a:avLst/>
          </a:prstGeom>
          <a:noFill/>
          <a:ln>
            <a:noFill/>
          </a:ln>
        </p:spPr>
      </p:pic>
      <p:sp>
        <p:nvSpPr>
          <p:cNvPr id="12" name="Freeform 11"/>
          <p:cNvSpPr/>
          <p:nvPr/>
        </p:nvSpPr>
        <p:spPr>
          <a:xfrm>
            <a:off x="11634119" y="11485440"/>
            <a:ext cx="4500360" cy="72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59040" rIns="90000" bIns="45000" anchor="t" anchorCtr="0" compatLnSpc="1"/>
          <a:lstStyle/>
          <a:p>
            <a:pPr marL="0" marR="0" lvl="0" indent="0" algn="just" rtl="0" hangingPunct="1">
              <a:lnSpc>
                <a:spcPct val="120000"/>
              </a:lnSpc>
              <a:spcBef>
                <a:spcPts val="0"/>
              </a:spcBef>
              <a:spcAft>
                <a:spcPts val="0"/>
              </a:spcAft>
              <a:buClr>
                <a:srgbClr val="000000"/>
              </a:buClr>
              <a:buSzPct val="45000"/>
              <a:buFont typeface="StarSymbol"/>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1600"/>
            </a:pPr>
            <a:r>
              <a:rPr lang="de-DE" sz="1600" b="0" i="0" u="none" strike="noStrike" baseline="0">
                <a:ln>
                  <a:noFill/>
                </a:ln>
                <a:solidFill>
                  <a:srgbClr val="000000"/>
                </a:solidFill>
                <a:latin typeface="Arial" pitchFamily="34"/>
                <a:ea typeface="RYAANT+NimbusRomNo9L-Regu" pitchFamily="2"/>
                <a:cs typeface="RYAANT+NimbusRomNo9L-Regu" pitchFamily="2"/>
              </a:rPr>
              <a:t> Average intensity: 0.3 photons per 200 ns</a:t>
            </a:r>
          </a:p>
          <a:p>
            <a:pPr marL="0" marR="0" lvl="0" indent="0" algn="just" rtl="0" hangingPunct="1">
              <a:lnSpc>
                <a:spcPct val="120000"/>
              </a:lnSpc>
              <a:spcBef>
                <a:spcPts val="0"/>
              </a:spcBef>
              <a:spcAft>
                <a:spcPts val="0"/>
              </a:spcAft>
              <a:buClr>
                <a:srgbClr val="000000"/>
              </a:buClr>
              <a:buSzPct val="45000"/>
              <a:buFont typeface="StarSymbol"/>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1600"/>
            </a:pPr>
            <a:r>
              <a:rPr lang="de-DE" sz="1600" b="0" i="0" u="none" strike="noStrike" baseline="0">
                <a:ln>
                  <a:noFill/>
                </a:ln>
                <a:solidFill>
                  <a:srgbClr val="000000"/>
                </a:solidFill>
                <a:latin typeface="Arial" pitchFamily="34"/>
                <a:ea typeface="RYAANT+NimbusRomNo9L-Regu" pitchFamily="2"/>
                <a:cs typeface="RYAANT+NimbusRomNo9L-Regu" pitchFamily="2"/>
              </a:rPr>
              <a:t> Count rate: 1.5 Mcps/pixel or 37.5 Mcps/mm</a:t>
            </a:r>
            <a:r>
              <a:rPr lang="de-DE" sz="1600" b="0" i="0" u="none" strike="noStrike" baseline="33000">
                <a:ln>
                  <a:noFill/>
                </a:ln>
                <a:solidFill>
                  <a:srgbClr val="000000"/>
                </a:solidFill>
                <a:latin typeface="Arial" pitchFamily="34"/>
                <a:ea typeface="RYAANT+NimbusRomNo9L-Regu" pitchFamily="2"/>
                <a:cs typeface="RYAANT+NimbusRomNo9L-Regu" pitchFamily="2"/>
              </a:rPr>
              <a:t>2</a:t>
            </a:r>
          </a:p>
          <a:p>
            <a:pPr marL="0" marR="0" lvl="0" indent="0" algn="just" rtl="0" hangingPunct="1">
              <a:lnSpc>
                <a:spcPct val="120000"/>
              </a:lnSpc>
              <a:spcBef>
                <a:spcPts val="0"/>
              </a:spcBef>
              <a:spcAft>
                <a:spcPts val="0"/>
              </a:spcAft>
              <a:buClr>
                <a:srgbClr val="000000"/>
              </a:buClr>
              <a:buSzPct val="45000"/>
              <a:buFont typeface="StarSymbol"/>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1600"/>
            </a:pPr>
            <a:r>
              <a:rPr lang="de-DE" sz="1600" b="0" i="0" u="none" strike="noStrike" baseline="0">
                <a:ln>
                  <a:noFill/>
                </a:ln>
                <a:solidFill>
                  <a:srgbClr val="000000"/>
                </a:solidFill>
                <a:latin typeface="Arial" pitchFamily="34"/>
                <a:ea typeface="KTLOIG+NimbusRomNo9L-Medi" pitchFamily="2"/>
                <a:cs typeface="KTLOIG+NimbusRomNo9L-Medi" pitchFamily="2"/>
              </a:rPr>
              <a:t> RMS noise of this pixel: 320 electrons.</a:t>
            </a:r>
          </a:p>
        </p:txBody>
      </p:sp>
      <p:sp>
        <p:nvSpPr>
          <p:cNvPr id="14" name="TextBox 13"/>
          <p:cNvSpPr txBox="1"/>
          <p:nvPr/>
        </p:nvSpPr>
        <p:spPr>
          <a:xfrm>
            <a:off x="72000" y="5335312"/>
            <a:ext cx="5105520" cy="430200"/>
          </a:xfrm>
          <a:prstGeom prst="rect">
            <a:avLst/>
          </a:prstGeom>
          <a:noFill/>
          <a:ln>
            <a:noFill/>
          </a:ln>
        </p:spPr>
        <p:txBody>
          <a:bodyPr vert="horz" lIns="90000" tIns="45000" rIns="90000" bIns="45000" compatLnSpc="1"/>
          <a:lstStyle/>
          <a:p>
            <a:pPr lvl="0" algn="just">
              <a:lnSpc>
                <a:spcPct val="93000"/>
              </a:lnSpc>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2400"/>
            </a:pPr>
            <a:r>
              <a:rPr lang="de-DE" sz="2400" b="0" i="0" u="none" strike="noStrike" baseline="0" dirty="0">
                <a:ln>
                  <a:noFill/>
                </a:ln>
                <a:solidFill>
                  <a:srgbClr val="000000"/>
                </a:solidFill>
                <a:latin typeface="Arial" pitchFamily="34"/>
                <a:ea typeface="RYAANT+NimbusRomNo9L-Regu" pitchFamily="2"/>
                <a:cs typeface="RYAANT+NimbusRomNo9L-Regu" pitchFamily="2"/>
              </a:rPr>
              <a:t>Single </a:t>
            </a:r>
            <a:r>
              <a:rPr lang="de-DE" sz="2400" b="0" i="0" u="none" strike="noStrike" baseline="0" dirty="0" smtClean="0">
                <a:ln>
                  <a:noFill/>
                </a:ln>
                <a:solidFill>
                  <a:srgbClr val="000000"/>
                </a:solidFill>
                <a:latin typeface="Arial" pitchFamily="34"/>
                <a:ea typeface="RYAANT+NimbusRomNo9L-Regu" pitchFamily="2"/>
                <a:cs typeface="RYAANT+NimbusRomNo9L-Regu" pitchFamily="2"/>
              </a:rPr>
              <a:t>photon</a:t>
            </a:r>
            <a:r>
              <a:rPr lang="de-DE" sz="2400" b="0" i="0" u="none" strike="noStrike" baseline="0" dirty="0" smtClean="0">
                <a:ln>
                  <a:noFill/>
                </a:ln>
                <a:solidFill>
                  <a:srgbClr val="000000"/>
                </a:solidFill>
                <a:latin typeface="Arial" pitchFamily="34"/>
                <a:ea typeface="KTLOIG+NimbusRomNo9L-Medi" pitchFamily="2"/>
                <a:cs typeface="KTLOIG+NimbusRomNo9L-Medi" pitchFamily="2"/>
              </a:rPr>
              <a:t> sensitivity </a:t>
            </a:r>
            <a:r>
              <a:rPr lang="de-DE" sz="2400" dirty="0">
                <a:solidFill>
                  <a:srgbClr val="000000"/>
                </a:solidFill>
                <a:latin typeface="Arial" pitchFamily="34"/>
                <a:ea typeface="RYAANT+NimbusRomNo9L-Regu" pitchFamily="2"/>
                <a:cs typeface="RYAANT+NimbusRomNo9L-Regu" pitchFamily="2"/>
              </a:rPr>
              <a:t>@</a:t>
            </a:r>
            <a:r>
              <a:rPr lang="de-DE" sz="2400" dirty="0">
                <a:solidFill>
                  <a:srgbClr val="000000"/>
                </a:solidFill>
                <a:latin typeface="Arial" pitchFamily="34"/>
                <a:ea typeface="KTLOIG+NimbusRomNo9L-Medi" pitchFamily="2"/>
                <a:cs typeface="KTLOIG+NimbusRomNo9L-Medi" pitchFamily="2"/>
              </a:rPr>
              <a:t>7.05 keV</a:t>
            </a:r>
            <a:endParaRPr lang="de-DE" sz="2400" b="0" i="0" u="none" strike="noStrike" baseline="0" dirty="0">
              <a:ln>
                <a:noFill/>
              </a:ln>
              <a:solidFill>
                <a:srgbClr val="000000"/>
              </a:solidFill>
              <a:latin typeface="Arial" pitchFamily="34"/>
              <a:ea typeface="KTLOIG+NimbusRomNo9L-Medi" pitchFamily="2"/>
              <a:cs typeface="KTLOIG+NimbusRomNo9L-Medi" pitchFamily="2"/>
            </a:endParaRPr>
          </a:p>
        </p:txBody>
      </p:sp>
      <p:sp>
        <p:nvSpPr>
          <p:cNvPr id="15" name="Straight Connector 14"/>
          <p:cNvSpPr/>
          <p:nvPr/>
        </p:nvSpPr>
        <p:spPr>
          <a:xfrm flipH="1" flipV="1">
            <a:off x="1820519" y="3520552"/>
            <a:ext cx="623881" cy="505799"/>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6" name="TextBox 15"/>
          <p:cNvSpPr txBox="1"/>
          <p:nvPr/>
        </p:nvSpPr>
        <p:spPr>
          <a:xfrm>
            <a:off x="11486880" y="11499480"/>
            <a:ext cx="4351680" cy="966600"/>
          </a:xfrm>
          <a:prstGeom prst="rect">
            <a:avLst/>
          </a:prstGeom>
          <a:noFill/>
          <a:ln>
            <a:noFill/>
          </a:ln>
        </p:spPr>
        <p:txBody>
          <a:bodyPr vert="horz" lIns="90000" tIns="45000" rIns="90000" bIns="45000" compatLnSpc="1"/>
          <a:lstStyle/>
          <a:p>
            <a:pPr marL="0" marR="0" lvl="0" indent="0" algn="just" rtl="0" hangingPunct="1">
              <a:lnSpc>
                <a:spcPct val="120000"/>
              </a:lnSpc>
              <a:spcBef>
                <a:spcPts val="0"/>
              </a:spcBef>
              <a:spcAft>
                <a:spcPts val="0"/>
              </a:spcAft>
              <a:buClr>
                <a:srgbClr val="000000"/>
              </a:buClr>
              <a:buSzPct val="45000"/>
              <a:buFont typeface="StarSymbol"/>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1600"/>
            </a:pPr>
            <a:r>
              <a:rPr lang="de-DE" sz="1600" b="0" i="0" u="none" strike="noStrike" baseline="0">
                <a:ln>
                  <a:noFill/>
                </a:ln>
                <a:solidFill>
                  <a:srgbClr val="000000"/>
                </a:solidFill>
                <a:latin typeface="Arial" pitchFamily="34"/>
                <a:ea typeface="RYAANT+NimbusRomNo9L-Regu" pitchFamily="2"/>
                <a:cs typeface="RYAANT+NimbusRomNo9L-Regu" pitchFamily="2"/>
              </a:rPr>
              <a:t> Average intensity: 0.3 photons per 200 ns</a:t>
            </a:r>
          </a:p>
          <a:p>
            <a:pPr marL="0" marR="0" lvl="0" indent="0" algn="just" rtl="0" hangingPunct="1">
              <a:lnSpc>
                <a:spcPct val="120000"/>
              </a:lnSpc>
              <a:spcBef>
                <a:spcPts val="0"/>
              </a:spcBef>
              <a:spcAft>
                <a:spcPts val="0"/>
              </a:spcAft>
              <a:buClr>
                <a:srgbClr val="000000"/>
              </a:buClr>
              <a:buSzPct val="45000"/>
              <a:buFont typeface="StarSymbol"/>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1600"/>
            </a:pPr>
            <a:r>
              <a:rPr lang="de-DE" sz="1600" b="0" i="0" u="none" strike="noStrike" baseline="0">
                <a:ln>
                  <a:noFill/>
                </a:ln>
                <a:solidFill>
                  <a:srgbClr val="000000"/>
                </a:solidFill>
                <a:latin typeface="Arial" pitchFamily="34"/>
                <a:ea typeface="RYAANT+NimbusRomNo9L-Regu" pitchFamily="2"/>
                <a:cs typeface="RYAANT+NimbusRomNo9L-Regu" pitchFamily="2"/>
              </a:rPr>
              <a:t> Count rate: 1.5 Mcps/pixel or 37.5 Mcps/mm</a:t>
            </a:r>
            <a:r>
              <a:rPr lang="de-DE" sz="1600" b="0" i="0" u="none" strike="noStrike" baseline="33000">
                <a:ln>
                  <a:noFill/>
                </a:ln>
                <a:solidFill>
                  <a:srgbClr val="000000"/>
                </a:solidFill>
                <a:latin typeface="Arial" pitchFamily="34"/>
                <a:ea typeface="RYAANT+NimbusRomNo9L-Regu" pitchFamily="2"/>
                <a:cs typeface="RYAANT+NimbusRomNo9L-Regu" pitchFamily="2"/>
              </a:rPr>
              <a:t>2</a:t>
            </a:r>
          </a:p>
          <a:p>
            <a:pPr marL="0" marR="0" lvl="0" indent="0" algn="just" rtl="0" hangingPunct="1">
              <a:lnSpc>
                <a:spcPct val="120000"/>
              </a:lnSpc>
              <a:spcBef>
                <a:spcPts val="0"/>
              </a:spcBef>
              <a:spcAft>
                <a:spcPts val="0"/>
              </a:spcAft>
              <a:buClr>
                <a:srgbClr val="000000"/>
              </a:buClr>
              <a:buSzPct val="45000"/>
              <a:buFont typeface="StarSymbol"/>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1600"/>
            </a:pPr>
            <a:r>
              <a:rPr lang="de-DE" sz="1600" b="0" i="0" u="none" strike="noStrike" baseline="0">
                <a:ln>
                  <a:noFill/>
                </a:ln>
                <a:solidFill>
                  <a:srgbClr val="000000"/>
                </a:solidFill>
                <a:latin typeface="Arial" pitchFamily="34"/>
                <a:ea typeface="KTLOIG+NimbusRomNo9L-Medi" pitchFamily="2"/>
                <a:cs typeface="KTLOIG+NimbusRomNo9L-Medi" pitchFamily="2"/>
              </a:rPr>
              <a:t> RMS noise of this pixel: 320 electrons.</a:t>
            </a:r>
          </a:p>
        </p:txBody>
      </p:sp>
      <p:sp>
        <p:nvSpPr>
          <p:cNvPr id="17" name="TextBox 16"/>
          <p:cNvSpPr txBox="1"/>
          <p:nvPr/>
        </p:nvSpPr>
        <p:spPr>
          <a:xfrm>
            <a:off x="4572000" y="5846776"/>
            <a:ext cx="4635359" cy="966600"/>
          </a:xfrm>
          <a:prstGeom prst="rect">
            <a:avLst/>
          </a:prstGeom>
          <a:noFill/>
          <a:ln>
            <a:noFill/>
          </a:ln>
        </p:spPr>
        <p:txBody>
          <a:bodyPr vert="horz" lIns="90000" tIns="45000" rIns="90000" bIns="45000" compatLnSpc="1"/>
          <a:lstStyle/>
          <a:p>
            <a:pPr marL="285750" marR="0" lvl="0" indent="-285750" algn="just" rtl="0" hangingPunct="1">
              <a:lnSpc>
                <a:spcPct val="120000"/>
              </a:lnSpc>
              <a:spcBef>
                <a:spcPts val="0"/>
              </a:spcBef>
              <a:spcAft>
                <a:spcPts val="0"/>
              </a:spcAft>
              <a:buClr>
                <a:srgbClr val="000000"/>
              </a:buClr>
              <a:buSzPct val="100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600" b="0" i="0" u="none" strike="noStrike" baseline="0" dirty="0">
                <a:ln>
                  <a:noFill/>
                </a:ln>
                <a:solidFill>
                  <a:srgbClr val="000000"/>
                </a:solidFill>
                <a:latin typeface="Arial" pitchFamily="34"/>
                <a:ea typeface="RYAANT+NimbusRomNo9L-Regu" pitchFamily="2"/>
                <a:cs typeface="RYAANT+NimbusRomNo9L-Regu" pitchFamily="2"/>
              </a:rPr>
              <a:t> Average </a:t>
            </a:r>
            <a:r>
              <a:rPr lang="de-DE" sz="1600" b="0" i="0" u="none" strike="noStrike" baseline="0" dirty="0" err="1">
                <a:ln>
                  <a:noFill/>
                </a:ln>
                <a:solidFill>
                  <a:srgbClr val="000000"/>
                </a:solidFill>
                <a:latin typeface="Arial" pitchFamily="34"/>
                <a:ea typeface="RYAANT+NimbusRomNo9L-Regu" pitchFamily="2"/>
                <a:cs typeface="RYAANT+NimbusRomNo9L-Regu" pitchFamily="2"/>
              </a:rPr>
              <a:t>intensity</a:t>
            </a:r>
            <a:r>
              <a:rPr lang="de-DE" sz="1600" b="0" i="0" u="none" strike="noStrike" baseline="0" dirty="0">
                <a:ln>
                  <a:noFill/>
                </a:ln>
                <a:solidFill>
                  <a:srgbClr val="000000"/>
                </a:solidFill>
                <a:latin typeface="Arial" pitchFamily="34"/>
                <a:ea typeface="RYAANT+NimbusRomNo9L-Regu" pitchFamily="2"/>
                <a:cs typeface="RYAANT+NimbusRomNo9L-Regu" pitchFamily="2"/>
              </a:rPr>
              <a:t>: 0.3 </a:t>
            </a:r>
            <a:r>
              <a:rPr lang="de-DE" sz="1600" b="0" i="0" u="none" strike="noStrike" baseline="0" dirty="0" err="1">
                <a:ln>
                  <a:noFill/>
                </a:ln>
                <a:solidFill>
                  <a:srgbClr val="000000"/>
                </a:solidFill>
                <a:latin typeface="Arial" pitchFamily="34"/>
                <a:ea typeface="RYAANT+NimbusRomNo9L-Regu" pitchFamily="2"/>
                <a:cs typeface="RYAANT+NimbusRomNo9L-Regu" pitchFamily="2"/>
              </a:rPr>
              <a:t>photons</a:t>
            </a:r>
            <a:r>
              <a:rPr lang="de-DE" sz="1600" b="0" i="0" u="none" strike="noStrike" baseline="0" dirty="0">
                <a:ln>
                  <a:noFill/>
                </a:ln>
                <a:solidFill>
                  <a:srgbClr val="000000"/>
                </a:solidFill>
                <a:latin typeface="Arial" pitchFamily="34"/>
                <a:ea typeface="RYAANT+NimbusRomNo9L-Regu" pitchFamily="2"/>
                <a:cs typeface="RYAANT+NimbusRomNo9L-Regu" pitchFamily="2"/>
              </a:rPr>
              <a:t> per 200 </a:t>
            </a:r>
            <a:r>
              <a:rPr lang="de-DE" sz="1600" b="0" i="0" u="none" strike="noStrike" baseline="0" dirty="0" err="1">
                <a:ln>
                  <a:noFill/>
                </a:ln>
                <a:solidFill>
                  <a:srgbClr val="000000"/>
                </a:solidFill>
                <a:latin typeface="Arial" pitchFamily="34"/>
                <a:ea typeface="RYAANT+NimbusRomNo9L-Regu" pitchFamily="2"/>
                <a:cs typeface="RYAANT+NimbusRomNo9L-Regu" pitchFamily="2"/>
              </a:rPr>
              <a:t>ns</a:t>
            </a:r>
            <a:endParaRPr lang="de-DE" sz="1600" b="0" i="0" u="none" strike="noStrike" baseline="0" dirty="0">
              <a:ln>
                <a:noFill/>
              </a:ln>
              <a:solidFill>
                <a:srgbClr val="000000"/>
              </a:solidFill>
              <a:latin typeface="Arial" pitchFamily="34"/>
              <a:ea typeface="RYAANT+NimbusRomNo9L-Regu" pitchFamily="2"/>
              <a:cs typeface="RYAANT+NimbusRomNo9L-Regu" pitchFamily="2"/>
            </a:endParaRPr>
          </a:p>
          <a:p>
            <a:pPr marL="285750" marR="0" lvl="0" indent="-285750" algn="just" rtl="0" hangingPunct="1">
              <a:lnSpc>
                <a:spcPct val="120000"/>
              </a:lnSpc>
              <a:spcBef>
                <a:spcPts val="0"/>
              </a:spcBef>
              <a:spcAft>
                <a:spcPts val="0"/>
              </a:spcAft>
              <a:buClr>
                <a:srgbClr val="000000"/>
              </a:buClr>
              <a:buSzPct val="100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600" b="0" i="0" u="none" strike="noStrike" baseline="0" dirty="0">
                <a:ln>
                  <a:noFill/>
                </a:ln>
                <a:solidFill>
                  <a:srgbClr val="000000"/>
                </a:solidFill>
                <a:latin typeface="Arial" pitchFamily="34"/>
                <a:ea typeface="RYAANT+NimbusRomNo9L-Regu" pitchFamily="2"/>
                <a:cs typeface="RYAANT+NimbusRomNo9L-Regu" pitchFamily="2"/>
              </a:rPr>
              <a:t> Count rate: 1.5 </a:t>
            </a:r>
            <a:r>
              <a:rPr lang="de-DE" sz="1600" b="0" i="0" u="none" strike="noStrike" baseline="0" dirty="0" err="1">
                <a:ln>
                  <a:noFill/>
                </a:ln>
                <a:solidFill>
                  <a:srgbClr val="000000"/>
                </a:solidFill>
                <a:latin typeface="Arial" pitchFamily="34"/>
                <a:ea typeface="RYAANT+NimbusRomNo9L-Regu" pitchFamily="2"/>
                <a:cs typeface="RYAANT+NimbusRomNo9L-Regu" pitchFamily="2"/>
              </a:rPr>
              <a:t>Mcps</a:t>
            </a:r>
            <a:r>
              <a:rPr lang="de-DE" sz="1600" b="0" i="0" u="none" strike="noStrike" baseline="0" dirty="0">
                <a:ln>
                  <a:noFill/>
                </a:ln>
                <a:solidFill>
                  <a:srgbClr val="000000"/>
                </a:solidFill>
                <a:latin typeface="Arial" pitchFamily="34"/>
                <a:ea typeface="RYAANT+NimbusRomNo9L-Regu" pitchFamily="2"/>
                <a:cs typeface="RYAANT+NimbusRomNo9L-Regu" pitchFamily="2"/>
              </a:rPr>
              <a:t>/</a:t>
            </a:r>
            <a:r>
              <a:rPr lang="de-DE" sz="1600" b="0" i="0" u="none" strike="noStrike" baseline="0" dirty="0" err="1">
                <a:ln>
                  <a:noFill/>
                </a:ln>
                <a:solidFill>
                  <a:srgbClr val="000000"/>
                </a:solidFill>
                <a:latin typeface="Arial" pitchFamily="34"/>
                <a:ea typeface="RYAANT+NimbusRomNo9L-Regu" pitchFamily="2"/>
                <a:cs typeface="RYAANT+NimbusRomNo9L-Regu" pitchFamily="2"/>
              </a:rPr>
              <a:t>pixel</a:t>
            </a:r>
            <a:r>
              <a:rPr lang="de-DE" sz="1600" b="0" i="0" u="none" strike="noStrike" baseline="0" dirty="0">
                <a:ln>
                  <a:noFill/>
                </a:ln>
                <a:solidFill>
                  <a:srgbClr val="000000"/>
                </a:solidFill>
                <a:latin typeface="Arial" pitchFamily="34"/>
                <a:ea typeface="RYAANT+NimbusRomNo9L-Regu" pitchFamily="2"/>
                <a:cs typeface="RYAANT+NimbusRomNo9L-Regu" pitchFamily="2"/>
              </a:rPr>
              <a:t> </a:t>
            </a:r>
            <a:r>
              <a:rPr lang="de-DE" sz="1600" b="0" i="0" u="none" strike="noStrike" baseline="0" dirty="0" err="1">
                <a:ln>
                  <a:noFill/>
                </a:ln>
                <a:solidFill>
                  <a:srgbClr val="000000"/>
                </a:solidFill>
                <a:latin typeface="Arial" pitchFamily="34"/>
                <a:ea typeface="RYAANT+NimbusRomNo9L-Regu" pitchFamily="2"/>
                <a:cs typeface="RYAANT+NimbusRomNo9L-Regu" pitchFamily="2"/>
              </a:rPr>
              <a:t>or</a:t>
            </a:r>
            <a:r>
              <a:rPr lang="de-DE" sz="1600" b="0" i="0" u="none" strike="noStrike" baseline="0" dirty="0">
                <a:ln>
                  <a:noFill/>
                </a:ln>
                <a:solidFill>
                  <a:srgbClr val="000000"/>
                </a:solidFill>
                <a:latin typeface="Arial" pitchFamily="34"/>
                <a:ea typeface="RYAANT+NimbusRomNo9L-Regu" pitchFamily="2"/>
                <a:cs typeface="RYAANT+NimbusRomNo9L-Regu" pitchFamily="2"/>
              </a:rPr>
              <a:t> 37.5 </a:t>
            </a:r>
            <a:r>
              <a:rPr lang="de-DE" sz="1600" b="0" i="0" u="none" strike="noStrike" baseline="0" dirty="0" err="1">
                <a:ln>
                  <a:noFill/>
                </a:ln>
                <a:solidFill>
                  <a:srgbClr val="000000"/>
                </a:solidFill>
                <a:latin typeface="Arial" pitchFamily="34"/>
                <a:ea typeface="RYAANT+NimbusRomNo9L-Regu" pitchFamily="2"/>
                <a:cs typeface="RYAANT+NimbusRomNo9L-Regu" pitchFamily="2"/>
              </a:rPr>
              <a:t>Mcps</a:t>
            </a:r>
            <a:r>
              <a:rPr lang="de-DE" sz="1600" b="0" i="0" u="none" strike="noStrike" baseline="0" dirty="0">
                <a:ln>
                  <a:noFill/>
                </a:ln>
                <a:solidFill>
                  <a:srgbClr val="000000"/>
                </a:solidFill>
                <a:latin typeface="Arial" pitchFamily="34"/>
                <a:ea typeface="RYAANT+NimbusRomNo9L-Regu" pitchFamily="2"/>
                <a:cs typeface="RYAANT+NimbusRomNo9L-Regu" pitchFamily="2"/>
              </a:rPr>
              <a:t>/mm</a:t>
            </a:r>
            <a:r>
              <a:rPr lang="de-DE" sz="1600" b="0" i="0" u="none" strike="noStrike" baseline="33000" dirty="0">
                <a:ln>
                  <a:noFill/>
                </a:ln>
                <a:solidFill>
                  <a:srgbClr val="000000"/>
                </a:solidFill>
                <a:latin typeface="Arial" pitchFamily="34"/>
                <a:ea typeface="RYAANT+NimbusRomNo9L-Regu" pitchFamily="2"/>
                <a:cs typeface="RYAANT+NimbusRomNo9L-Regu" pitchFamily="2"/>
              </a:rPr>
              <a:t>2</a:t>
            </a:r>
          </a:p>
          <a:p>
            <a:pPr marL="285750" marR="0" lvl="0" indent="-285750" algn="just" rtl="0" hangingPunct="1">
              <a:lnSpc>
                <a:spcPct val="120000"/>
              </a:lnSpc>
              <a:spcBef>
                <a:spcPts val="0"/>
              </a:spcBef>
              <a:spcAft>
                <a:spcPts val="0"/>
              </a:spcAft>
              <a:buClr>
                <a:srgbClr val="000000"/>
              </a:buClr>
              <a:buSzPct val="100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600" b="0" i="0" u="none" strike="noStrike" baseline="0" dirty="0">
                <a:ln>
                  <a:noFill/>
                </a:ln>
                <a:solidFill>
                  <a:srgbClr val="000000"/>
                </a:solidFill>
                <a:latin typeface="Arial" pitchFamily="34"/>
                <a:ea typeface="KTLOIG+NimbusRomNo9L-Medi" pitchFamily="2"/>
                <a:cs typeface="KTLOIG+NimbusRomNo9L-Medi" pitchFamily="2"/>
              </a:rPr>
              <a:t> RMS </a:t>
            </a:r>
            <a:r>
              <a:rPr lang="de-DE" sz="1600" b="0" i="0" u="none" strike="noStrike" baseline="0" dirty="0" err="1">
                <a:ln>
                  <a:noFill/>
                </a:ln>
                <a:solidFill>
                  <a:srgbClr val="000000"/>
                </a:solidFill>
                <a:latin typeface="Arial" pitchFamily="34"/>
                <a:ea typeface="KTLOIG+NimbusRomNo9L-Medi" pitchFamily="2"/>
                <a:cs typeface="KTLOIG+NimbusRomNo9L-Medi" pitchFamily="2"/>
              </a:rPr>
              <a:t>noise</a:t>
            </a:r>
            <a:r>
              <a:rPr lang="de-DE" sz="1600" b="0" i="0" u="none" strike="noStrike" baseline="0" dirty="0">
                <a:ln>
                  <a:noFill/>
                </a:ln>
                <a:solidFill>
                  <a:srgbClr val="000000"/>
                </a:solidFill>
                <a:latin typeface="Arial" pitchFamily="34"/>
                <a:ea typeface="KTLOIG+NimbusRomNo9L-Medi" pitchFamily="2"/>
                <a:cs typeface="KTLOIG+NimbusRomNo9L-Medi" pitchFamily="2"/>
              </a:rPr>
              <a:t> </a:t>
            </a:r>
            <a:r>
              <a:rPr lang="de-DE" sz="1600" b="0" i="0" u="none" strike="noStrike" baseline="0" dirty="0" err="1">
                <a:ln>
                  <a:noFill/>
                </a:ln>
                <a:solidFill>
                  <a:srgbClr val="000000"/>
                </a:solidFill>
                <a:latin typeface="Arial" pitchFamily="34"/>
                <a:ea typeface="KTLOIG+NimbusRomNo9L-Medi" pitchFamily="2"/>
                <a:cs typeface="KTLOIG+NimbusRomNo9L-Medi" pitchFamily="2"/>
              </a:rPr>
              <a:t>of</a:t>
            </a:r>
            <a:r>
              <a:rPr lang="de-DE" sz="1600" b="0" i="0" u="none" strike="noStrike" baseline="0" dirty="0">
                <a:ln>
                  <a:noFill/>
                </a:ln>
                <a:solidFill>
                  <a:srgbClr val="000000"/>
                </a:solidFill>
                <a:latin typeface="Arial" pitchFamily="34"/>
                <a:ea typeface="KTLOIG+NimbusRomNo9L-Medi" pitchFamily="2"/>
                <a:cs typeface="KTLOIG+NimbusRomNo9L-Medi" pitchFamily="2"/>
              </a:rPr>
              <a:t> </a:t>
            </a:r>
            <a:r>
              <a:rPr lang="de-DE" sz="1600" b="0" i="0" u="none" strike="noStrike" baseline="0" dirty="0" err="1">
                <a:ln>
                  <a:noFill/>
                </a:ln>
                <a:solidFill>
                  <a:srgbClr val="000000"/>
                </a:solidFill>
                <a:latin typeface="Arial" pitchFamily="34"/>
                <a:ea typeface="KTLOIG+NimbusRomNo9L-Medi" pitchFamily="2"/>
                <a:cs typeface="KTLOIG+NimbusRomNo9L-Medi" pitchFamily="2"/>
              </a:rPr>
              <a:t>this</a:t>
            </a:r>
            <a:r>
              <a:rPr lang="de-DE" sz="1600" b="0" i="0" u="none" strike="noStrike" baseline="0" dirty="0">
                <a:ln>
                  <a:noFill/>
                </a:ln>
                <a:solidFill>
                  <a:srgbClr val="000000"/>
                </a:solidFill>
                <a:latin typeface="Arial" pitchFamily="34"/>
                <a:ea typeface="KTLOIG+NimbusRomNo9L-Medi" pitchFamily="2"/>
                <a:cs typeface="KTLOIG+NimbusRomNo9L-Medi" pitchFamily="2"/>
              </a:rPr>
              <a:t> </a:t>
            </a:r>
            <a:r>
              <a:rPr lang="de-DE" sz="1600" b="0" i="0" u="none" strike="noStrike" baseline="0" dirty="0" err="1">
                <a:ln>
                  <a:noFill/>
                </a:ln>
                <a:solidFill>
                  <a:srgbClr val="000000"/>
                </a:solidFill>
                <a:latin typeface="Arial" pitchFamily="34"/>
                <a:ea typeface="KTLOIG+NimbusRomNo9L-Medi" pitchFamily="2"/>
                <a:cs typeface="KTLOIG+NimbusRomNo9L-Medi" pitchFamily="2"/>
              </a:rPr>
              <a:t>pixel</a:t>
            </a:r>
            <a:r>
              <a:rPr lang="de-DE" sz="1600" b="0" i="0" u="none" strike="noStrike" baseline="0" dirty="0">
                <a:ln>
                  <a:noFill/>
                </a:ln>
                <a:solidFill>
                  <a:srgbClr val="000000"/>
                </a:solidFill>
                <a:latin typeface="Arial" pitchFamily="34"/>
                <a:ea typeface="KTLOIG+NimbusRomNo9L-Medi" pitchFamily="2"/>
                <a:cs typeface="KTLOIG+NimbusRomNo9L-Medi" pitchFamily="2"/>
              </a:rPr>
              <a:t>: 320 </a:t>
            </a:r>
            <a:r>
              <a:rPr lang="de-DE" sz="1600" b="0" i="0" u="none" strike="noStrike" baseline="0" dirty="0" err="1">
                <a:ln>
                  <a:noFill/>
                </a:ln>
                <a:solidFill>
                  <a:srgbClr val="000000"/>
                </a:solidFill>
                <a:latin typeface="Arial" pitchFamily="34"/>
                <a:ea typeface="KTLOIG+NimbusRomNo9L-Medi" pitchFamily="2"/>
                <a:cs typeface="KTLOIG+NimbusRomNo9L-Medi" pitchFamily="2"/>
              </a:rPr>
              <a:t>electrons</a:t>
            </a:r>
            <a:r>
              <a:rPr lang="de-DE" sz="1600" b="0" i="0" u="none" strike="noStrike" baseline="0" dirty="0">
                <a:ln>
                  <a:noFill/>
                </a:ln>
                <a:solidFill>
                  <a:srgbClr val="000000"/>
                </a:solidFill>
                <a:latin typeface="Arial" pitchFamily="34"/>
                <a:ea typeface="KTLOIG+NimbusRomNo9L-Medi" pitchFamily="2"/>
                <a:cs typeface="KTLOIG+NimbusRomNo9L-Medi" pitchFamily="2"/>
              </a:rPr>
              <a:t>.</a:t>
            </a:r>
          </a:p>
        </p:txBody>
      </p:sp>
      <p:sp>
        <p:nvSpPr>
          <p:cNvPr id="18" name="Straight Connector 17"/>
          <p:cNvSpPr/>
          <p:nvPr/>
        </p:nvSpPr>
        <p:spPr>
          <a:xfrm flipV="1">
            <a:off x="5004048" y="3773450"/>
            <a:ext cx="1396751" cy="1561862"/>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9" name="Straight Connector 18"/>
          <p:cNvSpPr/>
          <p:nvPr/>
        </p:nvSpPr>
        <p:spPr>
          <a:xfrm flipH="1">
            <a:off x="0" y="2522272"/>
            <a:ext cx="1980000" cy="0"/>
          </a:xfrm>
          <a:prstGeom prst="line">
            <a:avLst/>
          </a:prstGeom>
          <a:noFill/>
          <a:ln w="0">
            <a:solidFill>
              <a:srgbClr val="000000"/>
            </a:solidFill>
            <a:prstDash val="solid"/>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0" name="Straight Connector 19"/>
          <p:cNvSpPr/>
          <p:nvPr/>
        </p:nvSpPr>
        <p:spPr>
          <a:xfrm>
            <a:off x="864000" y="1586272"/>
            <a:ext cx="0" cy="1980000"/>
          </a:xfrm>
          <a:prstGeom prst="line">
            <a:avLst/>
          </a:prstGeom>
          <a:noFill/>
          <a:ln w="0">
            <a:solidFill>
              <a:srgbClr val="FF0000"/>
            </a:solidFill>
            <a:prstDash val="solid"/>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1" name="TextBox 20"/>
          <p:cNvSpPr txBox="1"/>
          <p:nvPr/>
        </p:nvSpPr>
        <p:spPr>
          <a:xfrm>
            <a:off x="5749200" y="1667271"/>
            <a:ext cx="3970800" cy="639000"/>
          </a:xfrm>
          <a:prstGeom prst="rect">
            <a:avLst/>
          </a:prstGeom>
          <a:noFill/>
          <a:ln>
            <a:noFill/>
          </a:ln>
        </p:spPr>
        <p:txBody>
          <a:bodyPr vert="horz" lIns="90000" tIns="45000" rIns="90000" bIns="45000" compatLnSpc="1"/>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a:ln>
                  <a:noFill/>
                </a:ln>
                <a:solidFill>
                  <a:srgbClr val="000000"/>
                </a:solidFill>
                <a:latin typeface="Arial" pitchFamily="34"/>
                <a:ea typeface="DejaVu LGC Sans" pitchFamily="2"/>
                <a:cs typeface="DejaVu LGC Sans" pitchFamily="2"/>
              </a:rPr>
              <a:t>Gain switching</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a:ln>
                  <a:noFill/>
                </a:ln>
                <a:solidFill>
                  <a:srgbClr val="000000"/>
                </a:solidFill>
                <a:latin typeface="Arial" pitchFamily="34"/>
                <a:ea typeface="DejaVu LGC Sans" pitchFamily="2"/>
                <a:cs typeface="DejaVu LGC Sans" pitchFamily="2"/>
              </a:rPr>
              <a:t>experimentally proven</a:t>
            </a:r>
          </a:p>
        </p:txBody>
      </p:sp>
      <p:sp>
        <p:nvSpPr>
          <p:cNvPr id="22" name="Straight Connector 21"/>
          <p:cNvSpPr/>
          <p:nvPr/>
        </p:nvSpPr>
        <p:spPr>
          <a:xfrm flipH="1" flipV="1">
            <a:off x="3324239" y="1634152"/>
            <a:ext cx="3162601" cy="371519"/>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name="page12">
    <p:spTree>
      <p:nvGrpSpPr>
        <p:cNvPr id="1" name=""/>
        <p:cNvGrpSpPr/>
        <p:nvPr/>
      </p:nvGrpSpPr>
      <p:grpSpPr>
        <a:xfrm>
          <a:off x="0" y="0"/>
          <a:ext cx="0" cy="0"/>
          <a:chOff x="0" y="0"/>
          <a:chExt cx="0" cy="0"/>
        </a:xfrm>
      </p:grpSpPr>
      <p:sp>
        <p:nvSpPr>
          <p:cNvPr id="2" name="TextBox 1"/>
          <p:cNvSpPr txBox="1"/>
          <p:nvPr/>
        </p:nvSpPr>
        <p:spPr>
          <a:xfrm>
            <a:off x="543240" y="257400"/>
            <a:ext cx="6340680" cy="57780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dirty="0">
                <a:ln>
                  <a:noFill/>
                </a:ln>
                <a:solidFill>
                  <a:srgbClr val="FFFFFF"/>
                </a:solidFill>
                <a:latin typeface="Calibri" pitchFamily="34"/>
                <a:ea typeface="DejaVu LGC Sans" pitchFamily="2"/>
                <a:cs typeface="DejaVu LGC Sans" pitchFamily="2"/>
              </a:rPr>
              <a:t>Experiments: </a:t>
            </a:r>
            <a:r>
              <a:rPr lang="en-US" sz="2800" b="1" i="0" u="none" strike="noStrike" baseline="0" dirty="0" smtClean="0">
                <a:ln>
                  <a:noFill/>
                </a:ln>
                <a:solidFill>
                  <a:srgbClr val="FFFFFF"/>
                </a:solidFill>
                <a:latin typeface="Calibri" pitchFamily="34"/>
                <a:ea typeface="DejaVu LGC Sans" pitchFamily="2"/>
                <a:cs typeface="DejaVu LGC Sans" pitchFamily="2"/>
              </a:rPr>
              <a:t>AGIPD 0.4 </a:t>
            </a:r>
            <a:r>
              <a:rPr lang="en-US" sz="2800" b="1" i="0" u="none" strike="noStrike" baseline="0" dirty="0">
                <a:ln>
                  <a:noFill/>
                </a:ln>
                <a:solidFill>
                  <a:srgbClr val="FFFFFF"/>
                </a:solidFill>
                <a:latin typeface="Calibri" pitchFamily="34"/>
                <a:ea typeface="DejaVu LGC Sans" pitchFamily="2"/>
                <a:cs typeface="DejaVu LGC Sans" pitchFamily="2"/>
              </a:rPr>
              <a:t>@P01</a:t>
            </a:r>
          </a:p>
        </p:txBody>
      </p:sp>
      <p:sp>
        <p:nvSpPr>
          <p:cNvPr id="3" name="TextBox 2"/>
          <p:cNvSpPr txBox="1"/>
          <p:nvPr/>
        </p:nvSpPr>
        <p:spPr>
          <a:xfrm>
            <a:off x="972000" y="5758920"/>
            <a:ext cx="2700000" cy="397080"/>
          </a:xfrm>
          <a:prstGeom prst="rect">
            <a:avLst/>
          </a:prstGeom>
          <a:noFill/>
          <a:ln>
            <a:noFill/>
          </a:ln>
        </p:spPr>
        <p:txBody>
          <a:bodyPr vert="horz" lIns="90000" tIns="45000" rIns="90000" bIns="45000" anchorCtr="0" compatLnSpc="1">
            <a:spAutoFit/>
          </a:bodyPr>
          <a:lstStyle/>
          <a:p>
            <a:pPr marL="0" marR="0" lvl="0" indent="0" algn="just"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2000"/>
            </a:pPr>
            <a:r>
              <a:rPr lang="en-US" sz="2000" b="0" i="0" u="none" strike="noStrike" baseline="0">
                <a:ln>
                  <a:noFill/>
                </a:ln>
                <a:solidFill>
                  <a:srgbClr val="000000"/>
                </a:solidFill>
                <a:latin typeface="Arial" pitchFamily="34"/>
                <a:ea typeface="DejaVu LGC Sans" pitchFamily="2"/>
                <a:cs typeface="DejaVu LGC Sans" pitchFamily="2"/>
              </a:rPr>
              <a:t>Single pulse imaging</a:t>
            </a:r>
          </a:p>
        </p:txBody>
      </p:sp>
      <p:sp>
        <p:nvSpPr>
          <p:cNvPr id="4" name="TextBox 3"/>
          <p:cNvSpPr txBox="1"/>
          <p:nvPr/>
        </p:nvSpPr>
        <p:spPr>
          <a:xfrm>
            <a:off x="4858560" y="5758920"/>
            <a:ext cx="4069440" cy="397080"/>
          </a:xfrm>
          <a:prstGeom prst="rect">
            <a:avLst/>
          </a:prstGeom>
          <a:noFill/>
          <a:ln>
            <a:noFill/>
          </a:ln>
        </p:spPr>
        <p:txBody>
          <a:bodyPr vert="horz" lIns="90000" tIns="45000" rIns="90000" bIns="45000" anchorCtr="0" compatLnSpc="1">
            <a:spAutoFit/>
          </a:bodyPr>
          <a:lstStyle/>
          <a:p>
            <a:pPr marL="0" marR="0" lvl="0" indent="0" algn="just"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2000"/>
            </a:pPr>
            <a:r>
              <a:rPr lang="en-US" sz="2000" b="0" i="0" u="none" strike="noStrike" baseline="0">
                <a:ln>
                  <a:noFill/>
                </a:ln>
                <a:solidFill>
                  <a:srgbClr val="000000"/>
                </a:solidFill>
                <a:latin typeface="Arial" pitchFamily="34"/>
                <a:ea typeface="DejaVu LGC Sans" pitchFamily="2"/>
                <a:cs typeface="DejaVu LGC Sans" pitchFamily="2"/>
              </a:rPr>
              <a:t>Average of 331,000 single pulses</a:t>
            </a:r>
          </a:p>
        </p:txBody>
      </p:sp>
      <p:sp>
        <p:nvSpPr>
          <p:cNvPr id="5" name="TextBox 4"/>
          <p:cNvSpPr txBox="1"/>
          <p:nvPr/>
        </p:nvSpPr>
        <p:spPr>
          <a:xfrm>
            <a:off x="1692000" y="1139040"/>
            <a:ext cx="6048352" cy="913320"/>
          </a:xfrm>
          <a:prstGeom prst="rect">
            <a:avLst/>
          </a:prstGeom>
          <a:noFill/>
          <a:ln>
            <a:noFill/>
          </a:ln>
        </p:spPr>
        <p:txBody>
          <a:bodyPr vert="horz" lIns="90000" tIns="45000" rIns="90000" bIns="45000" compatLnSpc="1"/>
          <a:lstStyle/>
          <a:p>
            <a:pPr marL="285750" marR="0" lvl="0" indent="-285750" algn="just" rtl="0" hangingPunct="1">
              <a:lnSpc>
                <a:spcPct val="100000"/>
              </a:lnSpc>
              <a:spcBef>
                <a:spcPts val="0"/>
              </a:spcBef>
              <a:spcAft>
                <a:spcPts val="0"/>
              </a:spcAft>
              <a:buClr>
                <a:srgbClr val="000000"/>
              </a:buClr>
              <a:buSzPct val="100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1800">
                <a:latin typeface="Arial" pitchFamily="34"/>
              </a:defRPr>
            </a:pPr>
            <a:r>
              <a:rPr lang="en-US" sz="1800" b="0" i="0" u="none" strike="noStrike" baseline="0" dirty="0">
                <a:ln>
                  <a:noFill/>
                </a:ln>
                <a:solidFill>
                  <a:srgbClr val="000000"/>
                </a:solidFill>
                <a:latin typeface="Arial" pitchFamily="34"/>
                <a:ea typeface="ULDRDG+NimbusRomNo9L-Regu" pitchFamily="2"/>
                <a:cs typeface="ULDRDG+NimbusRomNo9L-Regu" pitchFamily="2"/>
              </a:rPr>
              <a:t> 40 bunch mode (192 ns bunch spacing)</a:t>
            </a:r>
          </a:p>
          <a:p>
            <a:pPr marL="285750" marR="0" lvl="0" indent="-285750" algn="just" rtl="0" hangingPunct="1">
              <a:lnSpc>
                <a:spcPct val="100000"/>
              </a:lnSpc>
              <a:spcBef>
                <a:spcPts val="0"/>
              </a:spcBef>
              <a:spcAft>
                <a:spcPts val="0"/>
              </a:spcAft>
              <a:buClr>
                <a:srgbClr val="000000"/>
              </a:buClr>
              <a:buSzPct val="100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1800">
                <a:latin typeface="Arial" pitchFamily="34"/>
              </a:defRPr>
            </a:pPr>
            <a:r>
              <a:rPr lang="en-US" sz="1800" b="0" i="0" u="none" strike="noStrike" baseline="0" dirty="0">
                <a:ln>
                  <a:noFill/>
                </a:ln>
                <a:solidFill>
                  <a:srgbClr val="000000"/>
                </a:solidFill>
                <a:latin typeface="Arial" pitchFamily="34"/>
                <a:ea typeface="ULDRDG+NimbusRomNo9L-Regu" pitchFamily="2"/>
                <a:cs typeface="ULDRDG+NimbusRomNo9L-Regu" pitchFamily="2"/>
              </a:rPr>
              <a:t> Photon energy: 14.4 </a:t>
            </a:r>
            <a:r>
              <a:rPr lang="en-US" sz="1800" b="0" i="0" u="none" strike="noStrike" baseline="0" dirty="0" err="1">
                <a:ln>
                  <a:noFill/>
                </a:ln>
                <a:solidFill>
                  <a:srgbClr val="000000"/>
                </a:solidFill>
                <a:latin typeface="Arial" pitchFamily="34"/>
                <a:ea typeface="ULDRDG+NimbusRomNo9L-Regu" pitchFamily="2"/>
                <a:cs typeface="ULDRDG+NimbusRomNo9L-Regu" pitchFamily="2"/>
              </a:rPr>
              <a:t>keV</a:t>
            </a:r>
            <a:endParaRPr lang="en-US" sz="1800" b="0" i="0" u="none" strike="noStrike" baseline="0" dirty="0">
              <a:ln>
                <a:noFill/>
              </a:ln>
              <a:solidFill>
                <a:srgbClr val="000000"/>
              </a:solidFill>
              <a:latin typeface="Arial" pitchFamily="34"/>
              <a:ea typeface="ULDRDG+NimbusRomNo9L-Regu" pitchFamily="2"/>
              <a:cs typeface="ULDRDG+NimbusRomNo9L-Regu" pitchFamily="2"/>
            </a:endParaRPr>
          </a:p>
          <a:p>
            <a:pPr marL="285750" marR="0" lvl="0" indent="-285750" algn="just" rtl="0" hangingPunct="1">
              <a:lnSpc>
                <a:spcPct val="100000"/>
              </a:lnSpc>
              <a:spcBef>
                <a:spcPts val="0"/>
              </a:spcBef>
              <a:spcAft>
                <a:spcPts val="0"/>
              </a:spcAft>
              <a:buClr>
                <a:srgbClr val="000000"/>
              </a:buClr>
              <a:buSzPct val="100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1800">
                <a:latin typeface="Arial" pitchFamily="34"/>
              </a:defRPr>
            </a:pPr>
            <a:r>
              <a:rPr lang="en-US" sz="1800" b="0" i="0" u="none" strike="noStrike" baseline="0" dirty="0">
                <a:ln>
                  <a:noFill/>
                </a:ln>
                <a:solidFill>
                  <a:srgbClr val="000000"/>
                </a:solidFill>
                <a:latin typeface="Arial" pitchFamily="34"/>
                <a:ea typeface="ULDRDG+NimbusRomNo9L-Regu" pitchFamily="2"/>
                <a:cs typeface="ULDRDG+NimbusRomNo9L-Regu" pitchFamily="2"/>
              </a:rPr>
              <a:t> High-resolution </a:t>
            </a:r>
            <a:r>
              <a:rPr lang="en-US" sz="1800" b="0" i="0" u="none" strike="noStrike" baseline="0" dirty="0" err="1">
                <a:ln>
                  <a:noFill/>
                </a:ln>
                <a:solidFill>
                  <a:srgbClr val="000000"/>
                </a:solidFill>
                <a:latin typeface="Arial" pitchFamily="34"/>
                <a:ea typeface="ULDRDG+NimbusRomNo9L-Regu" pitchFamily="2"/>
                <a:cs typeface="ULDRDG+NimbusRomNo9L-Regu" pitchFamily="2"/>
              </a:rPr>
              <a:t>monochromator</a:t>
            </a:r>
            <a:r>
              <a:rPr lang="en-US" sz="1800" b="0" i="0" u="none" strike="noStrike" baseline="0" dirty="0">
                <a:ln>
                  <a:noFill/>
                </a:ln>
                <a:solidFill>
                  <a:srgbClr val="000000"/>
                </a:solidFill>
                <a:latin typeface="Arial" pitchFamily="34"/>
                <a:ea typeface="ULDRDG+NimbusRomNo9L-Regu" pitchFamily="2"/>
                <a:cs typeface="ULDRDG+NimbusRomNo9L-Regu" pitchFamily="2"/>
              </a:rPr>
              <a:t> and KB-mirror used</a:t>
            </a:r>
          </a:p>
        </p:txBody>
      </p:sp>
      <p:pic>
        <p:nvPicPr>
          <p:cNvPr id="6" name="Picture 5"/>
          <p:cNvPicPr>
            <a:picLocks noChangeAspect="1"/>
          </p:cNvPicPr>
          <p:nvPr/>
        </p:nvPicPr>
        <p:blipFill>
          <a:blip r:embed="rId3">
            <a:lum/>
            <a:alphaModFix/>
          </a:blip>
          <a:srcRect/>
          <a:stretch>
            <a:fillRect/>
          </a:stretch>
        </p:blipFill>
        <p:spPr>
          <a:xfrm>
            <a:off x="817200" y="2160000"/>
            <a:ext cx="2962799" cy="3600000"/>
          </a:xfrm>
          <a:prstGeom prst="rect">
            <a:avLst/>
          </a:prstGeom>
          <a:noFill/>
          <a:ln>
            <a:noFill/>
          </a:ln>
        </p:spPr>
      </p:pic>
      <p:pic>
        <p:nvPicPr>
          <p:cNvPr id="7" name="Picture 6"/>
          <p:cNvPicPr>
            <a:picLocks noChangeAspect="1"/>
          </p:cNvPicPr>
          <p:nvPr/>
        </p:nvPicPr>
        <p:blipFill>
          <a:blip r:embed="rId4">
            <a:lum/>
            <a:alphaModFix/>
          </a:blip>
          <a:srcRect/>
          <a:stretch>
            <a:fillRect/>
          </a:stretch>
        </p:blipFill>
        <p:spPr>
          <a:xfrm>
            <a:off x="5400000" y="2160000"/>
            <a:ext cx="2847600" cy="3600000"/>
          </a:xfrm>
          <a:prstGeom prst="rect">
            <a:avLst/>
          </a:prstGeom>
          <a:noFill/>
          <a:ln>
            <a:noFill/>
          </a:ln>
        </p:spPr>
      </p:pic>
      <p:sp>
        <p:nvSpPr>
          <p:cNvPr id="8" name="TextBox 7"/>
          <p:cNvSpPr txBox="1"/>
          <p:nvPr/>
        </p:nvSpPr>
        <p:spPr>
          <a:xfrm>
            <a:off x="0" y="6372000"/>
            <a:ext cx="9144000" cy="460211"/>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1200"/>
            </a:pPr>
            <a:r>
              <a:rPr lang="en-US" sz="1200" b="0" i="0" u="none" strike="noStrike" baseline="0" dirty="0" smtClean="0">
                <a:ln>
                  <a:noFill/>
                </a:ln>
                <a:solidFill>
                  <a:srgbClr val="000000"/>
                </a:solidFill>
                <a:latin typeface="Calibri" pitchFamily="34"/>
                <a:ea typeface="DejaVu LGC Sans" pitchFamily="2"/>
                <a:cs typeface="DejaVu LGC Sans" pitchFamily="2"/>
              </a:rPr>
              <a:t>“</a:t>
            </a:r>
            <a:r>
              <a:rPr lang="en-US" sz="1200" b="1" i="0" u="none" strike="noStrike" baseline="0" dirty="0">
                <a:ln>
                  <a:noFill/>
                </a:ln>
                <a:solidFill>
                  <a:srgbClr val="000000"/>
                </a:solidFill>
                <a:latin typeface="Calibri" pitchFamily="34"/>
                <a:ea typeface="DejaVu LGC Sans" pitchFamily="2"/>
                <a:cs typeface="DejaVu LGC Sans" pitchFamily="2"/>
              </a:rPr>
              <a:t>Intensity Interferometry of Single X-Ray Pulses from a Synchrotron Storage </a:t>
            </a:r>
            <a:r>
              <a:rPr lang="en-US" sz="1200" b="1" i="0" u="none" strike="noStrike" baseline="0" dirty="0" smtClean="0">
                <a:ln>
                  <a:noFill/>
                </a:ln>
                <a:solidFill>
                  <a:srgbClr val="000000"/>
                </a:solidFill>
                <a:latin typeface="Calibri" pitchFamily="34"/>
                <a:ea typeface="DejaVu LGC Sans" pitchFamily="2"/>
                <a:cs typeface="DejaVu LGC Sans" pitchFamily="2"/>
              </a:rPr>
              <a:t>Ring</a:t>
            </a:r>
            <a:r>
              <a:rPr lang="en-US" sz="1200" b="0" i="0" u="none" strike="noStrike" baseline="0" dirty="0" smtClean="0">
                <a:ln>
                  <a:noFill/>
                </a:ln>
                <a:solidFill>
                  <a:srgbClr val="000000"/>
                </a:solidFill>
                <a:latin typeface="Calibri" pitchFamily="34"/>
                <a:ea typeface="DejaVu LGC Sans" pitchFamily="2"/>
                <a:cs typeface="DejaVu LGC Sans" pitchFamily="2"/>
              </a:rPr>
              <a:t>”</a:t>
            </a:r>
            <a:r>
              <a:rPr lang="en-US" sz="1200" b="1" i="0" u="none" strike="noStrike" baseline="0" dirty="0" smtClean="0">
                <a:ln>
                  <a:noFill/>
                </a:ln>
                <a:solidFill>
                  <a:srgbClr val="000000"/>
                </a:solidFill>
                <a:latin typeface="Calibri" pitchFamily="34"/>
                <a:ea typeface="DejaVu LGC Sans" pitchFamily="2"/>
                <a:cs typeface="DejaVu LGC Sans" pitchFamily="2"/>
              </a:rPr>
              <a:t>,</a:t>
            </a:r>
            <a:r>
              <a:rPr lang="en-US" sz="1200" b="0" i="0" u="none" strike="noStrike" dirty="0" smtClean="0">
                <a:ln>
                  <a:noFill/>
                </a:ln>
                <a:solidFill>
                  <a:srgbClr val="000000"/>
                </a:solidFill>
                <a:latin typeface="Calibri" pitchFamily="34"/>
                <a:ea typeface="DejaVu LGC Sans" pitchFamily="2"/>
                <a:cs typeface="DejaVu LGC Sans" pitchFamily="2"/>
              </a:rPr>
              <a:t> </a:t>
            </a:r>
            <a:r>
              <a:rPr lang="en-US" sz="1200" b="1" i="0" u="none" strike="noStrike" baseline="0" dirty="0" smtClean="0">
                <a:ln>
                  <a:noFill/>
                </a:ln>
                <a:solidFill>
                  <a:srgbClr val="000000"/>
                </a:solidFill>
                <a:latin typeface="Calibri" pitchFamily="34"/>
                <a:ea typeface="DejaVu LGC Sans" pitchFamily="2"/>
                <a:cs typeface="DejaVu LGC Sans" pitchFamily="2"/>
              </a:rPr>
              <a:t>PRL </a:t>
            </a:r>
            <a:r>
              <a:rPr lang="en-US" sz="1200" b="1" i="0" u="none" strike="noStrike" baseline="0" dirty="0">
                <a:ln>
                  <a:noFill/>
                </a:ln>
                <a:solidFill>
                  <a:srgbClr val="000000"/>
                </a:solidFill>
                <a:latin typeface="Calibri" pitchFamily="34"/>
                <a:ea typeface="DejaVu LGC Sans" pitchFamily="2"/>
                <a:cs typeface="DejaVu LGC Sans" pitchFamily="2"/>
              </a:rPr>
              <a:t>113, 064801 (2014)</a:t>
            </a:r>
            <a:r>
              <a:rPr lang="en-US" sz="1200" b="0" i="0" u="none" strike="noStrike" baseline="0" dirty="0">
                <a:ln>
                  <a:noFill/>
                </a:ln>
                <a:solidFill>
                  <a:srgbClr val="000000"/>
                </a:solidFill>
                <a:latin typeface="Calibri" pitchFamily="34"/>
                <a:ea typeface="DejaVu LGC Sans" pitchFamily="2"/>
                <a:cs typeface="DejaVu LGC Sans" pitchFamily="2"/>
              </a:rPr>
              <a:t>, </a:t>
            </a:r>
            <a:endParaRPr lang="en-US" sz="1200" b="0" i="0" u="none" strike="noStrike" baseline="0" dirty="0" smtClean="0">
              <a:ln>
                <a:noFill/>
              </a:ln>
              <a:solidFill>
                <a:srgbClr val="000000"/>
              </a:solidFill>
              <a:latin typeface="Calibri" pitchFamily="34"/>
              <a:ea typeface="DejaVu LGC Sans" pitchFamily="2"/>
              <a:cs typeface="DejaVu LGC Sans" pitchFamily="2"/>
            </a:endParaRP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1200"/>
            </a:pPr>
            <a:r>
              <a:rPr lang="en-US" sz="1200" b="0" i="0" u="none" strike="noStrike" baseline="0" dirty="0" smtClean="0">
                <a:ln>
                  <a:noFill/>
                </a:ln>
                <a:solidFill>
                  <a:srgbClr val="000000"/>
                </a:solidFill>
                <a:latin typeface="Calibri" pitchFamily="34"/>
                <a:ea typeface="DejaVu LGC Sans" pitchFamily="2"/>
                <a:cs typeface="DejaVu LGC Sans" pitchFamily="2"/>
              </a:rPr>
              <a:t>DOI</a:t>
            </a:r>
            <a:r>
              <a:rPr lang="en-US" sz="1200" b="0" i="0" u="none" strike="noStrike" baseline="0" dirty="0">
                <a:ln>
                  <a:noFill/>
                </a:ln>
                <a:solidFill>
                  <a:srgbClr val="000000"/>
                </a:solidFill>
                <a:latin typeface="Calibri" pitchFamily="34"/>
                <a:ea typeface="DejaVu LGC Sans" pitchFamily="2"/>
                <a:cs typeface="DejaVu LGC Sans" pitchFamily="2"/>
              </a:rPr>
              <a:t>: 10.1103/PhysRevLett.113.064801, preprint: http://arxiv.org/abs/1402.3092</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name="page13">
    <p:spTree>
      <p:nvGrpSpPr>
        <p:cNvPr id="1" name=""/>
        <p:cNvGrpSpPr/>
        <p:nvPr/>
      </p:nvGrpSpPr>
      <p:grpSpPr>
        <a:xfrm>
          <a:off x="0" y="0"/>
          <a:ext cx="0" cy="0"/>
          <a:chOff x="0" y="0"/>
          <a:chExt cx="0" cy="0"/>
        </a:xfrm>
      </p:grpSpPr>
      <p:sp>
        <p:nvSpPr>
          <p:cNvPr id="2" name="TextBox 1"/>
          <p:cNvSpPr txBox="1"/>
          <p:nvPr/>
        </p:nvSpPr>
        <p:spPr>
          <a:xfrm>
            <a:off x="543240" y="257400"/>
            <a:ext cx="6340680" cy="57780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dirty="0">
                <a:ln>
                  <a:noFill/>
                </a:ln>
                <a:solidFill>
                  <a:srgbClr val="FFFFFF"/>
                </a:solidFill>
                <a:latin typeface="Calibri" pitchFamily="34"/>
                <a:ea typeface="DejaVu LGC Sans" pitchFamily="2"/>
                <a:cs typeface="DejaVu LGC Sans" pitchFamily="2"/>
              </a:rPr>
              <a:t>Experiments: </a:t>
            </a:r>
            <a:r>
              <a:rPr lang="en-US" sz="2800" b="1" i="0" u="none" strike="noStrike" baseline="0" dirty="0" smtClean="0">
                <a:ln>
                  <a:noFill/>
                </a:ln>
                <a:solidFill>
                  <a:srgbClr val="FFFFFF"/>
                </a:solidFill>
                <a:latin typeface="Calibri" pitchFamily="34"/>
                <a:ea typeface="DejaVu LGC Sans" pitchFamily="2"/>
                <a:cs typeface="DejaVu LGC Sans" pitchFamily="2"/>
              </a:rPr>
              <a:t>AGIPD 1.0 </a:t>
            </a:r>
            <a:r>
              <a:rPr lang="en-US" sz="2800" b="1" i="0" u="none" strike="noStrike" baseline="0" dirty="0">
                <a:ln>
                  <a:noFill/>
                </a:ln>
                <a:solidFill>
                  <a:srgbClr val="FFFFFF"/>
                </a:solidFill>
                <a:latin typeface="Calibri" pitchFamily="34"/>
                <a:ea typeface="DejaVu LGC Sans" pitchFamily="2"/>
                <a:cs typeface="DejaVu LGC Sans" pitchFamily="2"/>
              </a:rPr>
              <a:t>@P10</a:t>
            </a:r>
          </a:p>
        </p:txBody>
      </p:sp>
      <p:pic>
        <p:nvPicPr>
          <p:cNvPr id="3" name="Grafik 24"/>
          <p:cNvPicPr>
            <a:picLocks noChangeAspect="1"/>
          </p:cNvPicPr>
          <p:nvPr/>
        </p:nvPicPr>
        <p:blipFill>
          <a:blip r:embed="rId3">
            <a:lum/>
            <a:alphaModFix/>
          </a:blip>
          <a:srcRect/>
          <a:stretch>
            <a:fillRect/>
          </a:stretch>
        </p:blipFill>
        <p:spPr>
          <a:xfrm>
            <a:off x="360000" y="1305000"/>
            <a:ext cx="3886919" cy="4095000"/>
          </a:xfrm>
          <a:prstGeom prst="rect">
            <a:avLst/>
          </a:prstGeom>
          <a:noFill/>
          <a:ln>
            <a:noFill/>
          </a:ln>
        </p:spPr>
      </p:pic>
      <p:pic>
        <p:nvPicPr>
          <p:cNvPr id="4" name="Grafik 26"/>
          <p:cNvPicPr>
            <a:picLocks noChangeAspect="1"/>
          </p:cNvPicPr>
          <p:nvPr/>
        </p:nvPicPr>
        <p:blipFill>
          <a:blip r:embed="rId4">
            <a:lum/>
            <a:alphaModFix/>
          </a:blip>
          <a:srcRect/>
          <a:stretch>
            <a:fillRect/>
          </a:stretch>
        </p:blipFill>
        <p:spPr>
          <a:xfrm>
            <a:off x="4712400" y="1305000"/>
            <a:ext cx="3927600" cy="4095000"/>
          </a:xfrm>
          <a:prstGeom prst="rect">
            <a:avLst/>
          </a:prstGeom>
          <a:noFill/>
          <a:ln>
            <a:noFill/>
          </a:ln>
        </p:spPr>
      </p:pic>
      <p:sp>
        <p:nvSpPr>
          <p:cNvPr id="5" name="TextBox 4"/>
          <p:cNvSpPr txBox="1"/>
          <p:nvPr/>
        </p:nvSpPr>
        <p:spPr>
          <a:xfrm>
            <a:off x="360000" y="5502960"/>
            <a:ext cx="3960000" cy="639000"/>
          </a:xfrm>
          <a:prstGeom prst="rect">
            <a:avLst/>
          </a:prstGeom>
          <a:noFill/>
          <a:ln>
            <a:noFill/>
          </a:ln>
        </p:spPr>
        <p:txBody>
          <a:bodyPr vert="horz" lIns="90000" tIns="45000" rIns="90000" bIns="45000" compatLnSpc="1"/>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a:ln>
                  <a:noFill/>
                </a:ln>
                <a:solidFill>
                  <a:srgbClr val="000000"/>
                </a:solidFill>
                <a:latin typeface="Calibri" pitchFamily="34"/>
                <a:ea typeface="DejaVu LGC Sans" pitchFamily="2"/>
                <a:cs typeface="DejaVu LGC Sans" pitchFamily="2"/>
              </a:rPr>
              <a:t>Single shot imaging synchronized</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a:ln>
                  <a:noFill/>
                </a:ln>
                <a:solidFill>
                  <a:srgbClr val="000000"/>
                </a:solidFill>
                <a:latin typeface="Calibri" pitchFamily="34"/>
                <a:ea typeface="DejaVu LGC Sans" pitchFamily="2"/>
                <a:cs typeface="DejaVu LGC Sans" pitchFamily="2"/>
              </a:rPr>
              <a:t>to PETRA III running at 5.2 MHz</a:t>
            </a:r>
          </a:p>
        </p:txBody>
      </p:sp>
      <p:sp>
        <p:nvSpPr>
          <p:cNvPr id="6" name="TextBox 5"/>
          <p:cNvSpPr txBox="1"/>
          <p:nvPr/>
        </p:nvSpPr>
        <p:spPr>
          <a:xfrm>
            <a:off x="881999" y="1260000"/>
            <a:ext cx="7380000" cy="547200"/>
          </a:xfrm>
          <a:prstGeom prst="rect">
            <a:avLst/>
          </a:prstGeom>
          <a:noFill/>
          <a:ln>
            <a:noFill/>
          </a:ln>
        </p:spPr>
        <p:txBody>
          <a:bodyPr vert="horz"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3000"/>
            </a:pPr>
            <a:r>
              <a:rPr lang="en-US" sz="3000" b="0" i="0" u="none" strike="noStrike" baseline="0">
                <a:ln>
                  <a:noFill/>
                </a:ln>
                <a:solidFill>
                  <a:srgbClr val="000000"/>
                </a:solidFill>
                <a:latin typeface="Calibri" pitchFamily="34"/>
                <a:ea typeface="DejaVu LGC Sans" pitchFamily="2"/>
                <a:cs typeface="DejaVu LGC Sans" pitchFamily="2"/>
              </a:rPr>
              <a:t>From prototypes to the full scale ASIC</a:t>
            </a:r>
          </a:p>
        </p:txBody>
      </p:sp>
      <p:sp>
        <p:nvSpPr>
          <p:cNvPr id="7" name="TextBox 6"/>
          <p:cNvSpPr txBox="1"/>
          <p:nvPr/>
        </p:nvSpPr>
        <p:spPr>
          <a:xfrm>
            <a:off x="4860000" y="5544000"/>
            <a:ext cx="3958560" cy="639360"/>
          </a:xfrm>
          <a:prstGeom prst="rect">
            <a:avLst/>
          </a:prstGeom>
          <a:noFill/>
          <a:ln>
            <a:noFill/>
          </a:ln>
        </p:spPr>
        <p:txBody>
          <a:bodyPr vert="horz" lIns="90000" tIns="45000" rIns="90000" bIns="45000" compatLnSpc="1"/>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a:ln>
                  <a:noFill/>
                </a:ln>
                <a:solidFill>
                  <a:srgbClr val="000000"/>
                </a:solidFill>
                <a:latin typeface="Calibri" pitchFamily="34"/>
                <a:ea typeface="DejaVu LGC Sans" pitchFamily="2"/>
                <a:cs typeface="DejaVu LGC Sans" pitchFamily="2"/>
              </a:rPr>
              <a:t>Averaged image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name="page14">
    <p:spTree>
      <p:nvGrpSpPr>
        <p:cNvPr id="1" name=""/>
        <p:cNvGrpSpPr/>
        <p:nvPr/>
      </p:nvGrpSpPr>
      <p:grpSpPr>
        <a:xfrm>
          <a:off x="0" y="0"/>
          <a:ext cx="0" cy="0"/>
          <a:chOff x="0" y="0"/>
          <a:chExt cx="0" cy="0"/>
        </a:xfrm>
      </p:grpSpPr>
      <p:sp>
        <p:nvSpPr>
          <p:cNvPr id="2" name="TextBox 1"/>
          <p:cNvSpPr txBox="1"/>
          <p:nvPr/>
        </p:nvSpPr>
        <p:spPr>
          <a:xfrm>
            <a:off x="4499640" y="1235880"/>
            <a:ext cx="4644360" cy="821880"/>
          </a:xfrm>
          <a:prstGeom prst="rect">
            <a:avLst/>
          </a:prstGeom>
          <a:noFill/>
          <a:ln>
            <a:noFill/>
          </a:ln>
        </p:spPr>
        <p:txBody>
          <a:bodyPr vert="horz" lIns="90000" tIns="45000" rIns="90000" bIns="45000"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2400">
                <a:solidFill>
                  <a:srgbClr val="000000"/>
                </a:solidFill>
              </a:defRPr>
            </a:pPr>
            <a:r>
              <a:rPr lang="en-US" sz="2400" b="1" i="0" u="none" strike="noStrike" baseline="0">
                <a:ln>
                  <a:noFill/>
                </a:ln>
                <a:solidFill>
                  <a:srgbClr val="000000"/>
                </a:solidFill>
                <a:latin typeface="Calibri" pitchFamily="34"/>
                <a:ea typeface="DejaVu LGC Sans" pitchFamily="2"/>
                <a:cs typeface="DejaVu LGC Sans" pitchFamily="2"/>
              </a:rPr>
              <a:t>Single module test system</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sz="2400">
                <a:solidFill>
                  <a:srgbClr val="000000"/>
                </a:solidFill>
              </a:defRPr>
            </a:pPr>
            <a:r>
              <a:rPr lang="en-US" sz="2400" b="1" i="0" u="none" strike="noStrike" baseline="0">
                <a:ln>
                  <a:noFill/>
                </a:ln>
                <a:solidFill>
                  <a:srgbClr val="000000"/>
                </a:solidFill>
                <a:latin typeface="Calibri" pitchFamily="34"/>
                <a:ea typeface="DejaVu LGC Sans" pitchFamily="2"/>
                <a:cs typeface="DejaVu LGC Sans" pitchFamily="2"/>
              </a:rPr>
              <a:t>and DAQ software</a:t>
            </a:r>
          </a:p>
        </p:txBody>
      </p:sp>
      <p:pic>
        <p:nvPicPr>
          <p:cNvPr id="3" name="Picture 2"/>
          <p:cNvPicPr>
            <a:picLocks noChangeAspect="1"/>
          </p:cNvPicPr>
          <p:nvPr/>
        </p:nvPicPr>
        <p:blipFill>
          <a:blip r:embed="rId3">
            <a:lum/>
            <a:alphaModFix/>
          </a:blip>
          <a:srcRect/>
          <a:stretch>
            <a:fillRect/>
          </a:stretch>
        </p:blipFill>
        <p:spPr>
          <a:xfrm>
            <a:off x="252000" y="2088000"/>
            <a:ext cx="8640000" cy="4705200"/>
          </a:xfrm>
          <a:prstGeom prst="rect">
            <a:avLst/>
          </a:prstGeom>
          <a:noFill/>
          <a:ln>
            <a:noFill/>
          </a:ln>
        </p:spPr>
      </p:pic>
      <p:pic>
        <p:nvPicPr>
          <p:cNvPr id="4" name="Picture 3"/>
          <p:cNvPicPr>
            <a:picLocks noChangeAspect="1"/>
          </p:cNvPicPr>
          <p:nvPr/>
        </p:nvPicPr>
        <p:blipFill>
          <a:blip r:embed="rId4">
            <a:lum/>
            <a:alphaModFix/>
          </a:blip>
          <a:srcRect/>
          <a:stretch>
            <a:fillRect/>
          </a:stretch>
        </p:blipFill>
        <p:spPr>
          <a:xfrm>
            <a:off x="50400" y="1171800"/>
            <a:ext cx="4442400" cy="3582360"/>
          </a:xfrm>
          <a:prstGeom prst="rect">
            <a:avLst/>
          </a:prstGeom>
          <a:noFill/>
          <a:ln>
            <a:noFill/>
          </a:ln>
        </p:spPr>
      </p:pic>
      <p:pic>
        <p:nvPicPr>
          <p:cNvPr id="5" name="Picture 4"/>
          <p:cNvPicPr>
            <a:picLocks noChangeAspect="1"/>
          </p:cNvPicPr>
          <p:nvPr/>
        </p:nvPicPr>
        <p:blipFill>
          <a:blip r:embed="rId5">
            <a:lum/>
            <a:alphaModFix/>
          </a:blip>
          <a:srcRect/>
          <a:stretch>
            <a:fillRect/>
          </a:stretch>
        </p:blipFill>
        <p:spPr>
          <a:xfrm>
            <a:off x="1157760" y="2702520"/>
            <a:ext cx="3920400" cy="2306520"/>
          </a:xfrm>
          <a:prstGeom prst="rect">
            <a:avLst/>
          </a:prstGeom>
          <a:noFill/>
          <a:ln>
            <a:noFill/>
          </a:ln>
        </p:spPr>
      </p:pic>
      <p:sp>
        <p:nvSpPr>
          <p:cNvPr id="6" name="TextBox 5"/>
          <p:cNvSpPr txBox="1"/>
          <p:nvPr/>
        </p:nvSpPr>
        <p:spPr>
          <a:xfrm>
            <a:off x="543240" y="257760"/>
            <a:ext cx="6278580" cy="583321"/>
          </a:xfrm>
          <a:prstGeom prst="rect">
            <a:avLst/>
          </a:prstGeom>
          <a:noFill/>
          <a:ln>
            <a:noFill/>
          </a:ln>
        </p:spPr>
        <p:txBody>
          <a:bodyPr vert="horz" wrap="square"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dirty="0">
                <a:ln>
                  <a:noFill/>
                </a:ln>
                <a:solidFill>
                  <a:srgbClr val="FFFFFF"/>
                </a:solidFill>
                <a:latin typeface="Calibri" pitchFamily="34"/>
                <a:ea typeface="DejaVu LGC Sans" pitchFamily="2"/>
                <a:cs typeface="DejaVu LGC Sans" pitchFamily="2"/>
              </a:rPr>
              <a:t>Experiments: </a:t>
            </a:r>
            <a:r>
              <a:rPr lang="en-US" sz="3200" b="1" i="0" u="none" strike="noStrike" baseline="0" dirty="0" smtClean="0">
                <a:ln>
                  <a:noFill/>
                </a:ln>
                <a:solidFill>
                  <a:srgbClr val="FFFFFF"/>
                </a:solidFill>
                <a:latin typeface="Calibri" pitchFamily="34"/>
                <a:ea typeface="DejaVu LGC Sans" pitchFamily="2"/>
                <a:cs typeface="DejaVu LGC Sans" pitchFamily="2"/>
              </a:rPr>
              <a:t>AGIPD module @APS</a:t>
            </a:r>
            <a:endParaRPr lang="en-US" sz="3200" b="1" i="0" u="none" strike="noStrike" baseline="0" dirty="0">
              <a:ln>
                <a:noFill/>
              </a:ln>
              <a:solidFill>
                <a:srgbClr val="FFFFFF"/>
              </a:solidFill>
              <a:latin typeface="Calibri" pitchFamily="34"/>
              <a:ea typeface="DejaVu LGC Sans" pitchFamily="2"/>
              <a:cs typeface="DejaVu LGC Sans" pitchFamily="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name="page15">
    <p:spTree>
      <p:nvGrpSpPr>
        <p:cNvPr id="1" name=""/>
        <p:cNvGrpSpPr/>
        <p:nvPr/>
      </p:nvGrpSpPr>
      <p:grpSpPr>
        <a:xfrm>
          <a:off x="0" y="0"/>
          <a:ext cx="0" cy="0"/>
          <a:chOff x="0" y="0"/>
          <a:chExt cx="0" cy="0"/>
        </a:xfrm>
      </p:grpSpPr>
      <p:sp>
        <p:nvSpPr>
          <p:cNvPr id="2" name="Text Placeholder 2"/>
          <p:cNvSpPr txBox="1">
            <a:spLocks noGrp="1"/>
          </p:cNvSpPr>
          <p:nvPr>
            <p:ph type="body" idx="4294967295"/>
          </p:nvPr>
        </p:nvSpPr>
        <p:spPr>
          <a:xfrm>
            <a:off x="180000" y="1188000"/>
            <a:ext cx="8964000" cy="540000"/>
          </a:xfrm>
        </p:spPr>
        <p:txBody>
          <a:bodyPr wrap="square" tIns="45000" bIns="45000"/>
          <a:lstStyle>
            <a:defPPr marL="342720" marR="0" lvl="0" indent="-342720" algn="l" rtl="0" hangingPunct="0">
              <a:lnSpc>
                <a:spcPct val="100000"/>
              </a:lnSpc>
              <a:spcBef>
                <a:spcPts val="799"/>
              </a:spcBef>
              <a:spcAft>
                <a:spcPts val="0"/>
              </a:spcAft>
              <a:buClr>
                <a:srgbClr val="000000"/>
              </a:buClr>
              <a:buSzPct val="100000"/>
              <a:buFont typeface="Times New Roman" pitchFamily="18"/>
              <a:buNone/>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US" sz="3200" b="0" i="0" u="none" strike="noStrike" kern="1200" baseline="0">
                <a:ln>
                  <a:noFill/>
                </a:ln>
                <a:solidFill>
                  <a:srgbClr val="000000"/>
                </a:solidFill>
                <a:latin typeface="Calibri" pitchFamily="34"/>
                <a:ea typeface="DejaVu LGC Sans" pitchFamily="2"/>
                <a:cs typeface="DejaVu LGC Sans" pitchFamily="2"/>
              </a:defRPr>
            </a:defPPr>
            <a:lvl1pPr marL="342720" marR="0" lvl="0" indent="-342720" algn="l" rtl="0" hangingPunct="0">
              <a:lnSpc>
                <a:spcPct val="100000"/>
              </a:lnSpc>
              <a:spcBef>
                <a:spcPts val="799"/>
              </a:spcBef>
              <a:spcAft>
                <a:spcPts val="0"/>
              </a:spcAft>
              <a:buClr>
                <a:srgbClr val="000000"/>
              </a:buClr>
              <a:buSzPct val="100000"/>
              <a:buFont typeface="Times New Roman" pitchFamily="18"/>
              <a:buChar char="•"/>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US" sz="3200" b="0" i="0" u="none" strike="noStrike" kern="1200" baseline="0">
                <a:ln>
                  <a:noFill/>
                </a:ln>
                <a:solidFill>
                  <a:srgbClr val="000000"/>
                </a:solidFill>
                <a:latin typeface="Calibri" pitchFamily="34"/>
                <a:ea typeface="DejaVu LGC Sans" pitchFamily="2"/>
                <a:cs typeface="DejaVu LGC Sans" pitchFamily="2"/>
              </a:defRPr>
            </a:lvl1pPr>
            <a:lvl2pPr marL="742680" marR="0" lvl="1" indent="-285480" algn="l" rtl="0" hangingPunct="0">
              <a:lnSpc>
                <a:spcPct val="100000"/>
              </a:lnSpc>
              <a:spcBef>
                <a:spcPts val="697"/>
              </a:spcBef>
              <a:spcAft>
                <a:spcPts val="0"/>
              </a:spcAft>
              <a:buClr>
                <a:srgbClr val="000000"/>
              </a:buClr>
              <a:buSzPct val="100000"/>
              <a:buFont typeface="Times New Roman" pitchFamily="18"/>
              <a:buChar char="–"/>
              <a:tabLst>
                <a:tab pos="742680" algn="l"/>
                <a:tab pos="898200" algn="l"/>
                <a:tab pos="1347480" algn="l"/>
                <a:tab pos="1796760" algn="l"/>
                <a:tab pos="2246040" algn="l"/>
                <a:tab pos="2694960" algn="l"/>
                <a:tab pos="3144240" algn="l"/>
                <a:tab pos="3593520" algn="l"/>
                <a:tab pos="4042800" algn="l"/>
                <a:tab pos="4492080" algn="l"/>
                <a:tab pos="4941360" algn="l"/>
                <a:tab pos="5390640" algn="l"/>
                <a:tab pos="5839920" algn="l"/>
                <a:tab pos="6289200" algn="l"/>
                <a:tab pos="6738480" algn="l"/>
                <a:tab pos="7187759" algn="l"/>
                <a:tab pos="7637040" algn="l"/>
                <a:tab pos="8086320" algn="l"/>
                <a:tab pos="8535600" algn="l"/>
                <a:tab pos="8984880" algn="l"/>
                <a:tab pos="9434160" algn="l"/>
              </a:tabLst>
              <a:defRPr lang="en-US" sz="2800" b="0" i="0" u="none" strike="noStrike" kern="1200" baseline="0">
                <a:ln>
                  <a:noFill/>
                </a:ln>
                <a:solidFill>
                  <a:srgbClr val="000000"/>
                </a:solidFill>
                <a:latin typeface="Calibri" pitchFamily="34"/>
                <a:ea typeface="DejaVu LGC Sans" pitchFamily="2"/>
                <a:cs typeface="DejaVu LGC Sans" pitchFamily="2"/>
              </a:defRPr>
            </a:lvl2pPr>
            <a:lvl3pPr marL="1143000" marR="0" lvl="2" indent="-228600" algn="l" rtl="0" hangingPunct="0">
              <a:lnSpc>
                <a:spcPct val="100000"/>
              </a:lnSpc>
              <a:spcBef>
                <a:spcPts val="598"/>
              </a:spcBef>
              <a:spcAft>
                <a:spcPts val="0"/>
              </a:spcAft>
              <a:buClr>
                <a:srgbClr val="000000"/>
              </a:buClr>
              <a:buSzPct val="100000"/>
              <a:buFont typeface="Times New Roman" pitchFamily="18"/>
              <a:buChar char="•"/>
              <a:tabLst>
                <a:tab pos="1143000" algn="l"/>
                <a:tab pos="1347480" algn="l"/>
                <a:tab pos="1796760" algn="l"/>
                <a:tab pos="2246040" algn="l"/>
                <a:tab pos="2695319" algn="l"/>
                <a:tab pos="3144599" algn="l"/>
                <a:tab pos="3593880" algn="l"/>
                <a:tab pos="4043160" algn="l"/>
                <a:tab pos="4492440" algn="l"/>
                <a:tab pos="4941720" algn="l"/>
                <a:tab pos="5391000" algn="l"/>
                <a:tab pos="5840279" algn="l"/>
                <a:tab pos="6289560" algn="l"/>
                <a:tab pos="6738840" algn="l"/>
                <a:tab pos="7188119" algn="l"/>
                <a:tab pos="7637400" algn="l"/>
                <a:tab pos="8086679" algn="l"/>
                <a:tab pos="8535960" algn="l"/>
                <a:tab pos="8985240" algn="l"/>
                <a:tab pos="9434160" algn="l"/>
                <a:tab pos="9883440" algn="l"/>
              </a:tabLst>
              <a:defRPr lang="en-US" sz="2400" b="0" i="0" u="none" strike="noStrike" kern="1200" baseline="0">
                <a:ln>
                  <a:noFill/>
                </a:ln>
                <a:solidFill>
                  <a:srgbClr val="000000"/>
                </a:solidFill>
                <a:latin typeface="Calibri" pitchFamily="34"/>
                <a:ea typeface="DejaVu LGC Sans" pitchFamily="2"/>
                <a:cs typeface="DejaVu LGC Sans" pitchFamily="2"/>
              </a:defRPr>
            </a:lvl3pPr>
            <a:lvl4pPr marL="1600199" marR="0" lvl="3" indent="-228600" algn="l" rtl="0" hangingPunct="0">
              <a:lnSpc>
                <a:spcPct val="100000"/>
              </a:lnSpc>
              <a:spcBef>
                <a:spcPts val="499"/>
              </a:spcBef>
              <a:spcAft>
                <a:spcPts val="0"/>
              </a:spcAft>
              <a:buClr>
                <a:srgbClr val="000000"/>
              </a:buClr>
              <a:buSzPct val="100000"/>
              <a:buFont typeface="Times New Roman" pitchFamily="18"/>
              <a:buChar char="–"/>
              <a:tabLst>
                <a:tab pos="1600200" algn="l"/>
                <a:tab pos="179676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80" algn="l"/>
                <a:tab pos="8535959" algn="l"/>
                <a:tab pos="8985240" algn="l"/>
                <a:tab pos="9434160" algn="l"/>
                <a:tab pos="9883440" algn="l"/>
                <a:tab pos="10332720" algn="l"/>
              </a:tabLst>
              <a:defRPr lang="en-US" sz="2000" b="0" i="0" u="none" strike="noStrike" kern="1200" baseline="0">
                <a:ln>
                  <a:noFill/>
                </a:ln>
                <a:solidFill>
                  <a:srgbClr val="000000"/>
                </a:solidFill>
                <a:latin typeface="Calibri" pitchFamily="34"/>
                <a:ea typeface="DejaVu LGC Sans" pitchFamily="2"/>
                <a:cs typeface="DejaVu LGC Sans" pitchFamily="2"/>
              </a:defRPr>
            </a:lvl4pPr>
            <a:lvl5pPr marL="2057400" marR="0" lvl="4"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kern="1200" baseline="0">
                <a:ln>
                  <a:noFill/>
                </a:ln>
                <a:solidFill>
                  <a:srgbClr val="000000"/>
                </a:solidFill>
                <a:latin typeface="Calibri" pitchFamily="34"/>
                <a:ea typeface="DejaVu LGC Sans" pitchFamily="2"/>
                <a:cs typeface="DejaVu LGC Sans" pitchFamily="2"/>
              </a:defRPr>
            </a:lvl5pPr>
            <a:lvl6pPr marL="2057400" marR="0" lvl="5"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kern="1200" baseline="0">
                <a:ln>
                  <a:noFill/>
                </a:ln>
                <a:solidFill>
                  <a:srgbClr val="000000"/>
                </a:solidFill>
                <a:latin typeface="Calibri" pitchFamily="34"/>
                <a:ea typeface="DejaVu LGC Sans" pitchFamily="2"/>
                <a:cs typeface="DejaVu LGC Sans" pitchFamily="2"/>
              </a:defRPr>
            </a:lvl6pPr>
            <a:lvl7pPr marL="2057400" marR="0" lvl="6"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kern="1200" baseline="0">
                <a:ln>
                  <a:noFill/>
                </a:ln>
                <a:solidFill>
                  <a:srgbClr val="000000"/>
                </a:solidFill>
                <a:latin typeface="Calibri" pitchFamily="34"/>
                <a:ea typeface="DejaVu LGC Sans" pitchFamily="2"/>
                <a:cs typeface="DejaVu LGC Sans" pitchFamily="2"/>
              </a:defRPr>
            </a:lvl7pPr>
            <a:lvl8pPr marL="2057400" marR="0" lvl="7"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kern="1200" baseline="0">
                <a:ln>
                  <a:noFill/>
                </a:ln>
                <a:solidFill>
                  <a:srgbClr val="000000"/>
                </a:solidFill>
                <a:latin typeface="Calibri" pitchFamily="34"/>
                <a:ea typeface="DejaVu LGC Sans" pitchFamily="2"/>
                <a:cs typeface="DejaVu LGC Sans" pitchFamily="2"/>
              </a:defRPr>
            </a:lvl8pPr>
            <a:lvl9pPr marL="2057400" marR="0" lvl="8"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kern="1200" baseline="0">
                <a:ln>
                  <a:noFill/>
                </a:ln>
                <a:solidFill>
                  <a:srgbClr val="000000"/>
                </a:solidFill>
                <a:latin typeface="Calibri" pitchFamily="34"/>
                <a:ea typeface="DejaVu LGC Sans" pitchFamily="2"/>
                <a:cs typeface="DejaVu LGC Sans" pitchFamily="2"/>
              </a:defRPr>
            </a:lvl9pPr>
          </a:lstStyle>
          <a:p>
            <a:pPr marL="0" lvl="0" indent="0" hangingPunct="1">
              <a:spcBef>
                <a:spcPts val="638"/>
              </a:spcBef>
              <a:spcAft>
                <a:spcPts val="1417"/>
              </a:spcAft>
              <a:buNone/>
            </a:pPr>
            <a:r>
              <a:rPr lang="en-US" sz="2300" dirty="0">
                <a:latin typeface="Arial" pitchFamily="34"/>
              </a:rPr>
              <a:t>Single bunch imaging – a challenge to find processes fast </a:t>
            </a:r>
            <a:r>
              <a:rPr lang="en-US" sz="2300" dirty="0" smtClean="0">
                <a:latin typeface="Arial" pitchFamily="34"/>
              </a:rPr>
              <a:t>enough</a:t>
            </a:r>
            <a:endParaRPr lang="en-US" sz="2300" dirty="0">
              <a:latin typeface="Arial" pitchFamily="34"/>
            </a:endParaRPr>
          </a:p>
        </p:txBody>
      </p:sp>
      <p:pic>
        <p:nvPicPr>
          <p:cNvPr id="3" name="Picture 2"/>
          <p:cNvPicPr>
            <a:picLocks noChangeAspect="1"/>
          </p:cNvPicPr>
          <p:nvPr/>
        </p:nvPicPr>
        <p:blipFill>
          <a:blip r:embed="rId3">
            <a:lum/>
            <a:alphaModFix/>
          </a:blip>
          <a:srcRect/>
          <a:stretch>
            <a:fillRect/>
          </a:stretch>
        </p:blipFill>
        <p:spPr>
          <a:xfrm>
            <a:off x="4932360" y="1668600"/>
            <a:ext cx="4062239" cy="5064120"/>
          </a:xfrm>
          <a:prstGeom prst="rect">
            <a:avLst/>
          </a:prstGeom>
          <a:noFill/>
          <a:ln>
            <a:noFill/>
          </a:ln>
        </p:spPr>
      </p:pic>
      <p:sp>
        <p:nvSpPr>
          <p:cNvPr id="4" name="TextBox 9"/>
          <p:cNvSpPr/>
          <p:nvPr/>
        </p:nvSpPr>
        <p:spPr>
          <a:xfrm>
            <a:off x="180000" y="1773000"/>
            <a:ext cx="5004000" cy="3231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1" i="0" u="none" strike="noStrike" baseline="0" dirty="0">
                <a:ln>
                  <a:noFill/>
                </a:ln>
                <a:solidFill>
                  <a:srgbClr val="000000"/>
                </a:solidFill>
                <a:latin typeface="Arial" pitchFamily="34"/>
                <a:ea typeface="DejaVu LGC Sans" pitchFamily="2"/>
                <a:cs typeface="DejaVu LGC Sans" pitchFamily="2"/>
              </a:rPr>
              <a:t>Experimental setup</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1" i="0" u="none" strike="noStrike" baseline="0" dirty="0">
              <a:ln>
                <a:noFill/>
              </a:ln>
              <a:solidFill>
                <a:srgbClr val="000000"/>
              </a:solidFill>
              <a:latin typeface="Arial" pitchFamily="34"/>
              <a:ea typeface="DejaVu LGC Sans" pitchFamily="2"/>
              <a:cs typeface="DejaVu LGC Sans" pitchFamily="2"/>
            </a:endParaRPr>
          </a:p>
          <a:p>
            <a:pPr marL="0" marR="0" lvl="0" indent="0" algn="l" rtl="0" hangingPunct="1">
              <a:lnSpc>
                <a:spcPct val="100000"/>
              </a:lnSpc>
              <a:spcBef>
                <a:spcPts val="0"/>
              </a:spcBef>
              <a:spcAft>
                <a:spcPts val="0"/>
              </a:spcAft>
              <a:buSzPct val="45000"/>
              <a:buFont typeface="StarSymbol"/>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Arial" pitchFamily="34"/>
                <a:ea typeface="DejaVu LGC Sans" pitchFamily="2"/>
                <a:cs typeface="DejaVu LGC Sans" pitchFamily="2"/>
              </a:rPr>
              <a:t> Drilled </a:t>
            </a:r>
            <a:r>
              <a:rPr lang="en-US" sz="1800" b="0" i="0" u="none" strike="noStrike" baseline="0" dirty="0" smtClean="0">
                <a:ln>
                  <a:noFill/>
                </a:ln>
                <a:solidFill>
                  <a:srgbClr val="000000"/>
                </a:solidFill>
                <a:latin typeface="Arial" pitchFamily="34"/>
                <a:ea typeface="DejaVu LGC Sans" pitchFamily="2"/>
                <a:cs typeface="DejaVu LGC Sans" pitchFamily="2"/>
              </a:rPr>
              <a:t>equidistant </a:t>
            </a:r>
            <a:r>
              <a:rPr lang="en-US" sz="1800" b="0" i="0" u="sng" strike="noStrike" baseline="0" dirty="0">
                <a:ln>
                  <a:noFill/>
                </a:ln>
                <a:solidFill>
                  <a:srgbClr val="000000"/>
                </a:solidFill>
                <a:uFillTx/>
                <a:latin typeface="Arial" pitchFamily="34"/>
                <a:ea typeface="DejaVu LGC Sans" pitchFamily="2"/>
                <a:cs typeface="DejaVu LGC Sans" pitchFamily="2"/>
              </a:rPr>
              <a:t>holes into a DVD</a:t>
            </a:r>
          </a:p>
          <a:p>
            <a:pPr marL="0" marR="0" lvl="0" indent="0" algn="l" rtl="0" hangingPunct="1">
              <a:lnSpc>
                <a:spcPct val="100000"/>
              </a:lnSpc>
              <a:spcBef>
                <a:spcPts val="0"/>
              </a:spcBef>
              <a:spcAft>
                <a:spcPts val="0"/>
              </a:spcAft>
              <a:buSzPct val="45000"/>
              <a:buFont typeface="StarSymbol"/>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dirty="0">
              <a:ln>
                <a:noFill/>
              </a:ln>
              <a:solidFill>
                <a:srgbClr val="000000"/>
              </a:solidFill>
              <a:latin typeface="Arial" pitchFamily="34"/>
              <a:ea typeface="DejaVu LGC Sans" pitchFamily="2"/>
              <a:cs typeface="DejaVu LGC Sans" pitchFamily="2"/>
            </a:endParaRPr>
          </a:p>
          <a:p>
            <a:pPr marL="0" marR="0" lvl="0" indent="0" algn="l" rtl="0" hangingPunct="1">
              <a:lnSpc>
                <a:spcPct val="100000"/>
              </a:lnSpc>
              <a:spcBef>
                <a:spcPts val="0"/>
              </a:spcBef>
              <a:spcAft>
                <a:spcPts val="0"/>
              </a:spcAft>
              <a:buSzPct val="45000"/>
              <a:buFont typeface="StarSymbol"/>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Arial" pitchFamily="34"/>
                <a:ea typeface="DejaVu LGC Sans" pitchFamily="2"/>
                <a:cs typeface="DejaVu LGC Sans" pitchFamily="2"/>
              </a:rPr>
              <a:t> DVD covered with zinc </a:t>
            </a:r>
            <a:r>
              <a:rPr lang="en-US" sz="1800" b="0" i="0" u="none" strike="noStrike" baseline="0" dirty="0" smtClean="0">
                <a:ln>
                  <a:noFill/>
                </a:ln>
                <a:solidFill>
                  <a:srgbClr val="000000"/>
                </a:solidFill>
                <a:latin typeface="Arial" pitchFamily="34"/>
                <a:ea typeface="DejaVu LGC Sans" pitchFamily="2"/>
                <a:cs typeface="DejaVu LGC Sans" pitchFamily="2"/>
              </a:rPr>
              <a:t>paint to</a:t>
            </a:r>
          </a:p>
          <a:p>
            <a:pPr marL="0" marR="0" lvl="0" indent="0" algn="l" rtl="0" hangingPunct="1">
              <a:lnSpc>
                <a:spcPct val="100000"/>
              </a:lnSpc>
              <a:spcBef>
                <a:spcPts val="0"/>
              </a:spcBef>
              <a:spcAft>
                <a:spcPts val="0"/>
              </a:spcAft>
              <a:buSzPct val="4500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dirty="0">
                <a:solidFill>
                  <a:srgbClr val="000000"/>
                </a:solidFill>
                <a:latin typeface="Arial" pitchFamily="34"/>
                <a:ea typeface="DejaVu LGC Sans" pitchFamily="2"/>
                <a:cs typeface="DejaVu LGC Sans" pitchFamily="2"/>
              </a:rPr>
              <a:t> </a:t>
            </a:r>
            <a:r>
              <a:rPr lang="en-US" dirty="0" smtClean="0">
                <a:solidFill>
                  <a:srgbClr val="000000"/>
                </a:solidFill>
                <a:latin typeface="Arial" pitchFamily="34"/>
                <a:ea typeface="DejaVu LGC Sans" pitchFamily="2"/>
                <a:cs typeface="DejaVu LGC Sans" pitchFamily="2"/>
              </a:rPr>
              <a:t> </a:t>
            </a:r>
            <a:r>
              <a:rPr lang="en-US" sz="1800" b="0" i="0" u="none" strike="noStrike" baseline="0" dirty="0" smtClean="0">
                <a:ln>
                  <a:noFill/>
                </a:ln>
                <a:solidFill>
                  <a:srgbClr val="000000"/>
                </a:solidFill>
                <a:latin typeface="Arial" pitchFamily="34"/>
                <a:ea typeface="DejaVu LGC Sans" pitchFamily="2"/>
                <a:cs typeface="DejaVu LGC Sans" pitchFamily="2"/>
              </a:rPr>
              <a:t>increase </a:t>
            </a:r>
            <a:r>
              <a:rPr lang="en-US" sz="1800" b="0" i="0" u="none" strike="noStrike" baseline="0" dirty="0">
                <a:ln>
                  <a:noFill/>
                </a:ln>
                <a:solidFill>
                  <a:srgbClr val="000000"/>
                </a:solidFill>
                <a:latin typeface="Arial" pitchFamily="34"/>
                <a:ea typeface="DejaVu LGC Sans" pitchFamily="2"/>
                <a:cs typeface="DejaVu LGC Sans" pitchFamily="2"/>
              </a:rPr>
              <a:t>absorption</a:t>
            </a:r>
          </a:p>
          <a:p>
            <a:pPr marL="0" marR="0" lvl="0" indent="0" algn="l" rtl="0" hangingPunct="1">
              <a:lnSpc>
                <a:spcPct val="100000"/>
              </a:lnSpc>
              <a:spcBef>
                <a:spcPts val="0"/>
              </a:spcBef>
              <a:spcAft>
                <a:spcPts val="0"/>
              </a:spcAft>
              <a:buSzPct val="45000"/>
              <a:buFont typeface="StarSymbol"/>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dirty="0">
              <a:ln>
                <a:noFill/>
              </a:ln>
              <a:solidFill>
                <a:srgbClr val="000000"/>
              </a:solidFill>
              <a:latin typeface="Arial" pitchFamily="34"/>
              <a:ea typeface="DejaVu LGC Sans" pitchFamily="2"/>
              <a:cs typeface="DejaVu LGC Sans" pitchFamily="2"/>
            </a:endParaRPr>
          </a:p>
          <a:p>
            <a:pPr marL="0" marR="0" lvl="0" indent="0" algn="l" rtl="0" hangingPunct="1">
              <a:lnSpc>
                <a:spcPct val="100000"/>
              </a:lnSpc>
              <a:spcBef>
                <a:spcPts val="0"/>
              </a:spcBef>
              <a:spcAft>
                <a:spcPts val="0"/>
              </a:spcAft>
              <a:buSzPct val="45000"/>
              <a:buFont typeface="StarSymbol"/>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Arial" pitchFamily="34"/>
                <a:ea typeface="DejaVu LGC Sans" pitchFamily="2"/>
                <a:cs typeface="DejaVu LGC Sans" pitchFamily="2"/>
              </a:rPr>
              <a:t> Mounted DVD on a fast </a:t>
            </a:r>
            <a:r>
              <a:rPr lang="en-US" sz="1800" b="0" i="0" u="none" strike="noStrike" baseline="0" dirty="0" smtClean="0">
                <a:ln>
                  <a:noFill/>
                </a:ln>
                <a:solidFill>
                  <a:srgbClr val="000000"/>
                </a:solidFill>
                <a:latin typeface="Arial" pitchFamily="34"/>
                <a:ea typeface="DejaVu LGC Sans" pitchFamily="2"/>
                <a:cs typeface="DejaVu LGC Sans" pitchFamily="2"/>
              </a:rPr>
              <a:t>electric motor</a:t>
            </a:r>
            <a:endParaRPr lang="en-US" sz="1800" b="0" i="0" u="none" strike="noStrike" baseline="0" dirty="0">
              <a:ln>
                <a:noFill/>
              </a:ln>
              <a:solidFill>
                <a:srgbClr val="000000"/>
              </a:solidFill>
              <a:latin typeface="Arial" pitchFamily="34"/>
              <a:ea typeface="DejaVu LGC Sans" pitchFamily="2"/>
              <a:cs typeface="DejaVu LGC Sans" pitchFamily="2"/>
            </a:endParaRPr>
          </a:p>
          <a:p>
            <a:pPr marL="0" marR="0" lvl="0" indent="0" algn="l" rtl="0" hangingPunct="1">
              <a:lnSpc>
                <a:spcPct val="100000"/>
              </a:lnSpc>
              <a:spcBef>
                <a:spcPts val="0"/>
              </a:spcBef>
              <a:spcAft>
                <a:spcPts val="0"/>
              </a:spcAft>
              <a:buSzPct val="45000"/>
              <a:buFont typeface="StarSymbol"/>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dirty="0">
              <a:ln>
                <a:noFill/>
              </a:ln>
              <a:solidFill>
                <a:srgbClr val="000000"/>
              </a:solidFill>
              <a:latin typeface="Arial" pitchFamily="34"/>
              <a:ea typeface="DejaVu LGC Sans" pitchFamily="2"/>
              <a:cs typeface="DejaVu LGC Sans" pitchFamily="2"/>
            </a:endParaRPr>
          </a:p>
          <a:p>
            <a:pPr marL="0" marR="0" lvl="0" indent="0" algn="l" rtl="0" hangingPunct="1">
              <a:lnSpc>
                <a:spcPct val="100000"/>
              </a:lnSpc>
              <a:spcBef>
                <a:spcPts val="0"/>
              </a:spcBef>
              <a:spcAft>
                <a:spcPts val="0"/>
              </a:spcAft>
              <a:buSzPct val="45000"/>
              <a:buFont typeface="StarSymbol"/>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Arial" pitchFamily="34"/>
                <a:ea typeface="DejaVu LGC Sans" pitchFamily="2"/>
                <a:cs typeface="DejaVu LGC Sans" pitchFamily="2"/>
              </a:rPr>
              <a:t> Measurement of hole to hole frequency</a:t>
            </a:r>
          </a:p>
          <a:p>
            <a:pPr marL="0" marR="0" lvl="0" indent="0" algn="l" rtl="0" hangingPunct="1">
              <a:lnSpc>
                <a:spcPct val="100000"/>
              </a:lnSpc>
              <a:spcBef>
                <a:spcPts val="0"/>
              </a:spcBef>
              <a:spcAft>
                <a:spcPts val="0"/>
              </a:spcAft>
              <a:buSzPct val="45000"/>
              <a:buFont typeface="StarSymbol"/>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Arial" pitchFamily="34"/>
                <a:ea typeface="DejaVu LGC Sans" pitchFamily="2"/>
                <a:cs typeface="DejaVu LGC Sans" pitchFamily="2"/>
              </a:rPr>
              <a:t>      with diode and oscilloscope: 									</a:t>
            </a:r>
            <a:r>
              <a:rPr lang="en-US" sz="1800" b="1" i="0" u="none" strike="noStrike" baseline="0" dirty="0">
                <a:ln>
                  <a:noFill/>
                </a:ln>
                <a:solidFill>
                  <a:srgbClr val="000000"/>
                </a:solidFill>
                <a:latin typeface="Arial" pitchFamily="34"/>
                <a:ea typeface="DejaVu LGC Sans" pitchFamily="2"/>
                <a:cs typeface="DejaVu LGC Sans" pitchFamily="2"/>
              </a:rPr>
              <a:t>1.208kHz</a:t>
            </a:r>
          </a:p>
        </p:txBody>
      </p:sp>
      <p:sp>
        <p:nvSpPr>
          <p:cNvPr id="5" name="Straight Connector 4"/>
          <p:cNvSpPr/>
          <p:nvPr/>
        </p:nvSpPr>
        <p:spPr>
          <a:xfrm>
            <a:off x="3060000" y="3384000"/>
            <a:ext cx="2700000" cy="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6" name="Straight Connector 5"/>
          <p:cNvSpPr/>
          <p:nvPr/>
        </p:nvSpPr>
        <p:spPr>
          <a:xfrm>
            <a:off x="3960000" y="4716000"/>
            <a:ext cx="1260000" cy="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8" name="TextBox 7"/>
          <p:cNvSpPr txBox="1"/>
          <p:nvPr/>
        </p:nvSpPr>
        <p:spPr>
          <a:xfrm>
            <a:off x="543240" y="257760"/>
            <a:ext cx="6278580" cy="583321"/>
          </a:xfrm>
          <a:prstGeom prst="rect">
            <a:avLst/>
          </a:prstGeom>
          <a:noFill/>
          <a:ln>
            <a:noFill/>
          </a:ln>
        </p:spPr>
        <p:txBody>
          <a:bodyPr vert="horz" wrap="square"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dirty="0">
                <a:ln>
                  <a:noFill/>
                </a:ln>
                <a:solidFill>
                  <a:srgbClr val="FFFFFF"/>
                </a:solidFill>
                <a:latin typeface="Calibri" pitchFamily="34"/>
                <a:ea typeface="DejaVu LGC Sans" pitchFamily="2"/>
                <a:cs typeface="DejaVu LGC Sans" pitchFamily="2"/>
              </a:rPr>
              <a:t>Experiments: </a:t>
            </a:r>
            <a:r>
              <a:rPr lang="en-US" sz="3200" b="1" i="0" u="none" strike="noStrike" baseline="0" dirty="0" smtClean="0">
                <a:ln>
                  <a:noFill/>
                </a:ln>
                <a:solidFill>
                  <a:srgbClr val="FFFFFF"/>
                </a:solidFill>
                <a:latin typeface="Calibri" pitchFamily="34"/>
                <a:ea typeface="DejaVu LGC Sans" pitchFamily="2"/>
                <a:cs typeface="DejaVu LGC Sans" pitchFamily="2"/>
              </a:rPr>
              <a:t>AGIPD module @APS</a:t>
            </a:r>
            <a:endParaRPr lang="en-US" sz="3200" b="1" i="0" u="none" strike="noStrike" baseline="0" dirty="0">
              <a:ln>
                <a:noFill/>
              </a:ln>
              <a:solidFill>
                <a:srgbClr val="FFFFFF"/>
              </a:solidFill>
              <a:latin typeface="Calibri" pitchFamily="34"/>
              <a:ea typeface="DejaVu LGC Sans" pitchFamily="2"/>
              <a:cs typeface="DejaVu LGC Sans" pitchFamily="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name="page16">
    <p:spTree>
      <p:nvGrpSpPr>
        <p:cNvPr id="1" name=""/>
        <p:cNvGrpSpPr/>
        <p:nvPr/>
      </p:nvGrpSpPr>
      <p:grpSpPr>
        <a:xfrm>
          <a:off x="0" y="0"/>
          <a:ext cx="0" cy="0"/>
          <a:chOff x="0" y="0"/>
          <a:chExt cx="0" cy="0"/>
        </a:xfrm>
      </p:grpSpPr>
      <p:pic>
        <p:nvPicPr>
          <p:cNvPr id="32" name="Mein Film.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368033" y="3807296"/>
            <a:ext cx="4057650" cy="2286000"/>
          </a:xfrm>
          <a:prstGeom prst="rect">
            <a:avLst/>
          </a:prstGeom>
        </p:spPr>
      </p:pic>
      <p:sp>
        <p:nvSpPr>
          <p:cNvPr id="3" name="Rectangle 1"/>
          <p:cNvSpPr/>
          <p:nvPr/>
        </p:nvSpPr>
        <p:spPr>
          <a:xfrm>
            <a:off x="1510560" y="3060000"/>
            <a:ext cx="6373440" cy="715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a:solidFill>
              <a:srgbClr val="3A5F8B"/>
            </a:solid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5" name="Straight Connector 8"/>
          <p:cNvSpPr/>
          <p:nvPr/>
        </p:nvSpPr>
        <p:spPr>
          <a:xfrm>
            <a:off x="3189672" y="4609175"/>
            <a:ext cx="0" cy="677552"/>
          </a:xfrm>
          <a:prstGeom prst="line">
            <a:avLst/>
          </a:prstGeom>
          <a:noFill/>
          <a:ln w="9360">
            <a:solidFill>
              <a:srgbClr val="FFFF00"/>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6" name="Straight Connector 11"/>
          <p:cNvSpPr/>
          <p:nvPr/>
        </p:nvSpPr>
        <p:spPr>
          <a:xfrm>
            <a:off x="2368033" y="4183990"/>
            <a:ext cx="0" cy="1224360"/>
          </a:xfrm>
          <a:prstGeom prst="line">
            <a:avLst/>
          </a:prstGeom>
          <a:noFill/>
          <a:ln w="9360">
            <a:solidFill>
              <a:srgbClr val="FFFF00"/>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9" name="Straight Connector 20"/>
          <p:cNvSpPr/>
          <p:nvPr/>
        </p:nvSpPr>
        <p:spPr>
          <a:xfrm>
            <a:off x="2368033" y="4950296"/>
            <a:ext cx="4057652" cy="0"/>
          </a:xfrm>
          <a:prstGeom prst="line">
            <a:avLst/>
          </a:prstGeom>
          <a:noFill/>
          <a:ln w="9360">
            <a:solidFill>
              <a:srgbClr val="4A7EBB"/>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0" name="Straight Connector 22"/>
          <p:cNvSpPr/>
          <p:nvPr/>
        </p:nvSpPr>
        <p:spPr>
          <a:xfrm>
            <a:off x="3722080" y="4609174"/>
            <a:ext cx="0" cy="677552"/>
          </a:xfrm>
          <a:prstGeom prst="line">
            <a:avLst/>
          </a:prstGeom>
          <a:noFill/>
          <a:ln w="9360">
            <a:solidFill>
              <a:srgbClr val="4A7EBB"/>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1" name="Straight Connector 23"/>
          <p:cNvSpPr/>
          <p:nvPr/>
        </p:nvSpPr>
        <p:spPr>
          <a:xfrm>
            <a:off x="5083144" y="4609174"/>
            <a:ext cx="0" cy="677552"/>
          </a:xfrm>
          <a:prstGeom prst="line">
            <a:avLst/>
          </a:prstGeom>
          <a:noFill/>
          <a:ln w="9360">
            <a:solidFill>
              <a:srgbClr val="4A7EBB"/>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2" name="TextBox 24"/>
          <p:cNvSpPr/>
          <p:nvPr/>
        </p:nvSpPr>
        <p:spPr>
          <a:xfrm>
            <a:off x="1080000" y="1593000"/>
            <a:ext cx="184320"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3" name="TextBox 25"/>
          <p:cNvSpPr/>
          <p:nvPr/>
        </p:nvSpPr>
        <p:spPr>
          <a:xfrm>
            <a:off x="466920" y="1224000"/>
            <a:ext cx="3457080"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1" i="0" u="none" strike="noStrike" baseline="0">
                <a:ln>
                  <a:noFill/>
                </a:ln>
                <a:solidFill>
                  <a:srgbClr val="000000"/>
                </a:solidFill>
                <a:latin typeface="Arial" pitchFamily="34"/>
                <a:ea typeface="DejaVu LGC Sans" pitchFamily="2"/>
                <a:cs typeface="DejaVu LGC Sans" pitchFamily="2"/>
              </a:rPr>
              <a:t>Calculation for burst imaging</a:t>
            </a:r>
          </a:p>
        </p:txBody>
      </p:sp>
      <p:sp>
        <p:nvSpPr>
          <p:cNvPr id="14" name="TextBox 26"/>
          <p:cNvSpPr/>
          <p:nvPr/>
        </p:nvSpPr>
        <p:spPr>
          <a:xfrm>
            <a:off x="1779480" y="3060000"/>
            <a:ext cx="2107080"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1" i="0" u="none" strike="noStrike" baseline="0" dirty="0" err="1" smtClean="0">
                <a:ln>
                  <a:noFill/>
                </a:ln>
                <a:solidFill>
                  <a:srgbClr val="000000"/>
                </a:solidFill>
                <a:latin typeface="Arial" pitchFamily="34"/>
                <a:ea typeface="DejaVu LGC Sans" pitchFamily="2"/>
                <a:cs typeface="DejaVu LGC Sans" pitchFamily="2"/>
              </a:rPr>
              <a:t>Vdisc</a:t>
            </a:r>
            <a:r>
              <a:rPr lang="en-US" sz="1800" b="1" i="0" u="none" strike="noStrike" baseline="0" dirty="0" smtClean="0">
                <a:ln>
                  <a:noFill/>
                </a:ln>
                <a:solidFill>
                  <a:srgbClr val="000000"/>
                </a:solidFill>
                <a:latin typeface="Arial" pitchFamily="34"/>
                <a:ea typeface="DejaVu LGC Sans" pitchFamily="2"/>
                <a:cs typeface="DejaVu LGC Sans" pitchFamily="2"/>
              </a:rPr>
              <a:t>, AGIPD </a:t>
            </a:r>
            <a:r>
              <a:rPr lang="en-US" sz="1800" b="1" i="0" u="none" strike="noStrike" baseline="0" dirty="0">
                <a:ln>
                  <a:noFill/>
                </a:ln>
                <a:solidFill>
                  <a:srgbClr val="000000"/>
                </a:solidFill>
                <a:latin typeface="Arial" pitchFamily="34"/>
                <a:ea typeface="DejaVu LGC Sans" pitchFamily="2"/>
                <a:cs typeface="DejaVu LGC Sans" pitchFamily="2"/>
              </a:rPr>
              <a:t>= 29.51m/s</a:t>
            </a:r>
          </a:p>
        </p:txBody>
      </p:sp>
      <p:sp>
        <p:nvSpPr>
          <p:cNvPr id="15" name="TextBox 27"/>
          <p:cNvSpPr/>
          <p:nvPr/>
        </p:nvSpPr>
        <p:spPr>
          <a:xfrm>
            <a:off x="5830920" y="3060000"/>
            <a:ext cx="2052720"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1" i="0" u="none" strike="noStrike" baseline="0" dirty="0" err="1">
                <a:ln>
                  <a:noFill/>
                </a:ln>
                <a:solidFill>
                  <a:srgbClr val="000000"/>
                </a:solidFill>
                <a:latin typeface="Arial" pitchFamily="34"/>
                <a:ea typeface="DejaVu LGC Sans" pitchFamily="2"/>
                <a:cs typeface="DejaVu LGC Sans" pitchFamily="2"/>
              </a:rPr>
              <a:t>Vdisc</a:t>
            </a:r>
            <a:r>
              <a:rPr lang="en-US" sz="1800" b="1" i="0" u="none" strike="noStrike" baseline="0" dirty="0" smtClean="0">
                <a:ln>
                  <a:noFill/>
                </a:ln>
                <a:solidFill>
                  <a:srgbClr val="000000"/>
                </a:solidFill>
                <a:latin typeface="Arial" pitchFamily="34"/>
                <a:ea typeface="DejaVu LGC Sans" pitchFamily="2"/>
                <a:cs typeface="DejaVu LGC Sans" pitchFamily="2"/>
              </a:rPr>
              <a:t>, Laser </a:t>
            </a:r>
            <a:r>
              <a:rPr lang="en-US" sz="1800" b="1" i="0" u="none" strike="noStrike" baseline="0" dirty="0">
                <a:ln>
                  <a:noFill/>
                </a:ln>
                <a:solidFill>
                  <a:srgbClr val="000000"/>
                </a:solidFill>
                <a:latin typeface="Arial" pitchFamily="34"/>
                <a:ea typeface="DejaVu LGC Sans" pitchFamily="2"/>
                <a:cs typeface="DejaVu LGC Sans" pitchFamily="2"/>
              </a:rPr>
              <a:t>= 29.83m/s</a:t>
            </a:r>
          </a:p>
        </p:txBody>
      </p:sp>
      <p:sp>
        <p:nvSpPr>
          <p:cNvPr id="16" name="TextBox 28"/>
          <p:cNvSpPr/>
          <p:nvPr/>
        </p:nvSpPr>
        <p:spPr>
          <a:xfrm>
            <a:off x="252000" y="1648080"/>
            <a:ext cx="4068000" cy="1411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1"/>
          <a:lstStyle/>
          <a:p>
            <a:pPr marL="285750" marR="0" lvl="0" indent="-285750" algn="l" rtl="0" hangingPunct="1">
              <a:lnSpc>
                <a:spcPct val="120000"/>
              </a:lnSpc>
              <a:spcBef>
                <a:spcPts val="0"/>
              </a:spcBef>
              <a:spcAft>
                <a:spcPts val="0"/>
              </a:spcAft>
              <a:buClr>
                <a:srgbClr val="000000"/>
              </a:buClr>
              <a:buSzPct val="100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Arial" pitchFamily="34"/>
                <a:ea typeface="DejaVu LGC Sans" pitchFamily="2"/>
                <a:cs typeface="DejaVu LGC Sans" pitchFamily="2"/>
              </a:rPr>
              <a:t> APS bunch spacing: 	t = 154ns</a:t>
            </a:r>
          </a:p>
          <a:p>
            <a:pPr marL="285750" marR="0" lvl="0" indent="-285750" algn="l" rtl="0" hangingPunct="1">
              <a:lnSpc>
                <a:spcPct val="120000"/>
              </a:lnSpc>
              <a:spcBef>
                <a:spcPts val="0"/>
              </a:spcBef>
              <a:spcAft>
                <a:spcPts val="0"/>
              </a:spcAft>
              <a:buClr>
                <a:srgbClr val="000000"/>
              </a:buClr>
              <a:buSzPct val="100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Arial" pitchFamily="34"/>
                <a:ea typeface="DejaVu LGC Sans" pitchFamily="2"/>
                <a:cs typeface="DejaVu LGC Sans" pitchFamily="2"/>
              </a:rPr>
              <a:t> Number of pixels crossed</a:t>
            </a:r>
          </a:p>
          <a:p>
            <a:pPr marL="285750" marR="0" lvl="0" indent="-285750" algn="l" rtl="0" hangingPunct="1">
              <a:lnSpc>
                <a:spcPct val="120000"/>
              </a:lnSpc>
              <a:spcBef>
                <a:spcPts val="0"/>
              </a:spcBef>
              <a:spcAft>
                <a:spcPts val="0"/>
              </a:spcAft>
              <a:buClr>
                <a:srgbClr val="000000"/>
              </a:buClr>
              <a:buSzPct val="100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Arial" pitchFamily="34"/>
                <a:ea typeface="DejaVu LGC Sans" pitchFamily="2"/>
                <a:cs typeface="DejaVu LGC Sans" pitchFamily="2"/>
              </a:rPr>
              <a:t> during burst of 352 images:	 ~ 8</a:t>
            </a:r>
          </a:p>
          <a:p>
            <a:pPr marL="285750" marR="0" lvl="0" indent="-285750" algn="l" rtl="0" hangingPunct="1">
              <a:lnSpc>
                <a:spcPct val="120000"/>
              </a:lnSpc>
              <a:spcBef>
                <a:spcPts val="0"/>
              </a:spcBef>
              <a:spcAft>
                <a:spcPts val="0"/>
              </a:spcAft>
              <a:buClr>
                <a:srgbClr val="000000"/>
              </a:buClr>
              <a:buSzPct val="100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Arial" pitchFamily="34"/>
                <a:ea typeface="DejaVu LGC Sans" pitchFamily="2"/>
                <a:cs typeface="DejaVu LGC Sans" pitchFamily="2"/>
              </a:rPr>
              <a:t> Pixel size:			200µm</a:t>
            </a:r>
          </a:p>
          <a:p>
            <a:pPr marL="0" marR="0" lvl="0" indent="0" algn="l" rtl="0" hangingPunct="1">
              <a:lnSpc>
                <a:spcPct val="12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smtClean="0">
                <a:ln>
                  <a:noFill/>
                </a:ln>
                <a:solidFill>
                  <a:srgbClr val="000000"/>
                </a:solidFill>
                <a:latin typeface="Arial" pitchFamily="34"/>
                <a:ea typeface="DejaVu LGC Sans" pitchFamily="2"/>
                <a:cs typeface="DejaVu LGC Sans" pitchFamily="2"/>
              </a:rPr>
              <a:t> </a:t>
            </a:r>
            <a:endParaRPr lang="en-US" sz="1800" b="0" i="0" u="none" strike="noStrike" baseline="0" dirty="0">
              <a:ln>
                <a:noFill/>
              </a:ln>
              <a:solidFill>
                <a:srgbClr val="000000"/>
              </a:solidFill>
              <a:latin typeface="Arial" pitchFamily="34"/>
              <a:ea typeface="DejaVu LGC Sans" pitchFamily="2"/>
              <a:cs typeface="DejaVu LGC Sans" pitchFamily="2"/>
            </a:endParaRPr>
          </a:p>
        </p:txBody>
      </p:sp>
      <p:sp>
        <p:nvSpPr>
          <p:cNvPr id="17" name="TextBox 29"/>
          <p:cNvSpPr/>
          <p:nvPr/>
        </p:nvSpPr>
        <p:spPr>
          <a:xfrm>
            <a:off x="5118840" y="1224000"/>
            <a:ext cx="3665159"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1" i="0" u="none" strike="noStrike" baseline="0">
                <a:ln>
                  <a:noFill/>
                </a:ln>
                <a:solidFill>
                  <a:srgbClr val="000000"/>
                </a:solidFill>
                <a:latin typeface="Arial" pitchFamily="34"/>
                <a:ea typeface="DejaVu LGC Sans" pitchFamily="2"/>
                <a:cs typeface="DejaVu LGC Sans" pitchFamily="2"/>
              </a:rPr>
              <a:t>Result from laser measurement</a:t>
            </a:r>
          </a:p>
        </p:txBody>
      </p:sp>
      <p:sp>
        <p:nvSpPr>
          <p:cNvPr id="18" name="TextBox 7"/>
          <p:cNvSpPr/>
          <p:nvPr/>
        </p:nvSpPr>
        <p:spPr>
          <a:xfrm>
            <a:off x="4613400" y="3108959"/>
            <a:ext cx="503640" cy="58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0" i="0" u="none" strike="noStrike" baseline="0">
                <a:ln>
                  <a:noFill/>
                </a:ln>
                <a:solidFill>
                  <a:srgbClr val="000000"/>
                </a:solidFill>
                <a:latin typeface="Calibri" pitchFamily="34"/>
                <a:ea typeface="DejaVu LGC Sans" pitchFamily="2"/>
                <a:cs typeface="DejaVu LGC Sans" pitchFamily="2"/>
              </a:rPr>
              <a:t>͌</a:t>
            </a:r>
          </a:p>
        </p:txBody>
      </p:sp>
      <p:cxnSp>
        <p:nvCxnSpPr>
          <p:cNvPr id="19" name="Straight Arrow Connector 21"/>
          <p:cNvCxnSpPr/>
          <p:nvPr/>
        </p:nvCxnSpPr>
        <p:spPr>
          <a:xfrm rot="16200000" flipH="1">
            <a:off x="5725939" y="2134669"/>
            <a:ext cx="1292522" cy="288031"/>
          </a:xfrm>
          <a:prstGeom prst="bentConnector3">
            <a:avLst>
              <a:gd name="adj1" fmla="val 50000"/>
            </a:avLst>
          </a:prstGeom>
          <a:noFill/>
          <a:ln w="19080">
            <a:solidFill>
              <a:srgbClr val="000000"/>
            </a:solidFill>
            <a:prstDash val="solid"/>
            <a:tailEnd type="arrow"/>
          </a:ln>
        </p:spPr>
      </p:cxnSp>
      <p:sp>
        <p:nvSpPr>
          <p:cNvPr id="20" name="TextBox 9"/>
          <p:cNvSpPr/>
          <p:nvPr/>
        </p:nvSpPr>
        <p:spPr>
          <a:xfrm>
            <a:off x="720000" y="6381328"/>
            <a:ext cx="7740000"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0">
            <a:solidFill>
              <a:srgbClr val="C00000"/>
            </a:solid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1" i="0" u="none" strike="noStrike" baseline="0">
                <a:ln>
                  <a:noFill/>
                </a:ln>
                <a:solidFill>
                  <a:srgbClr val="FF0000"/>
                </a:solidFill>
                <a:latin typeface="Arial" pitchFamily="34"/>
                <a:ea typeface="DejaVu LGC Sans" pitchFamily="2"/>
                <a:cs typeface="DejaVu LGC Sans" pitchFamily="2"/>
              </a:rPr>
              <a:t>Single bunch imaging is possible even at a repetition rate of 6.5MHz!!</a:t>
            </a:r>
          </a:p>
        </p:txBody>
      </p:sp>
      <p:sp>
        <p:nvSpPr>
          <p:cNvPr id="33" name="Straight Connector 20"/>
          <p:cNvSpPr/>
          <p:nvPr/>
        </p:nvSpPr>
        <p:spPr>
          <a:xfrm>
            <a:off x="2368032" y="5286726"/>
            <a:ext cx="4057651" cy="0"/>
          </a:xfrm>
          <a:prstGeom prst="line">
            <a:avLst/>
          </a:prstGeom>
          <a:noFill/>
          <a:ln w="9360">
            <a:solidFill>
              <a:srgbClr val="4A7EBB"/>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34" name="Straight Connector 20"/>
          <p:cNvSpPr/>
          <p:nvPr/>
        </p:nvSpPr>
        <p:spPr>
          <a:xfrm>
            <a:off x="2368032" y="4609174"/>
            <a:ext cx="4057653" cy="0"/>
          </a:xfrm>
          <a:prstGeom prst="line">
            <a:avLst/>
          </a:prstGeom>
          <a:noFill/>
          <a:ln w="9360">
            <a:solidFill>
              <a:srgbClr val="4A7EBB"/>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35" name="Straight Connector 8"/>
          <p:cNvSpPr/>
          <p:nvPr/>
        </p:nvSpPr>
        <p:spPr>
          <a:xfrm>
            <a:off x="3657160" y="4609174"/>
            <a:ext cx="0" cy="677552"/>
          </a:xfrm>
          <a:prstGeom prst="line">
            <a:avLst/>
          </a:prstGeom>
          <a:noFill/>
          <a:ln w="9360">
            <a:solidFill>
              <a:srgbClr val="FFFF00"/>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36" name="Straight Connector 8"/>
          <p:cNvSpPr/>
          <p:nvPr/>
        </p:nvSpPr>
        <p:spPr>
          <a:xfrm>
            <a:off x="5796136" y="4611521"/>
            <a:ext cx="0" cy="677552"/>
          </a:xfrm>
          <a:prstGeom prst="line">
            <a:avLst/>
          </a:prstGeom>
          <a:noFill/>
          <a:ln w="9360">
            <a:solidFill>
              <a:srgbClr val="FFFF00"/>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37" name="Straight Connector 8"/>
          <p:cNvSpPr/>
          <p:nvPr/>
        </p:nvSpPr>
        <p:spPr>
          <a:xfrm>
            <a:off x="6263624" y="4611520"/>
            <a:ext cx="0" cy="677552"/>
          </a:xfrm>
          <a:prstGeom prst="line">
            <a:avLst/>
          </a:prstGeom>
          <a:noFill/>
          <a:ln w="9360">
            <a:solidFill>
              <a:srgbClr val="FFFF00"/>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4" name="TextBox 23"/>
          <p:cNvSpPr txBox="1"/>
          <p:nvPr/>
        </p:nvSpPr>
        <p:spPr>
          <a:xfrm>
            <a:off x="543240" y="257760"/>
            <a:ext cx="6278580" cy="583321"/>
          </a:xfrm>
          <a:prstGeom prst="rect">
            <a:avLst/>
          </a:prstGeom>
          <a:noFill/>
          <a:ln>
            <a:noFill/>
          </a:ln>
        </p:spPr>
        <p:txBody>
          <a:bodyPr vert="horz" wrap="square"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dirty="0">
                <a:ln>
                  <a:noFill/>
                </a:ln>
                <a:solidFill>
                  <a:srgbClr val="FFFFFF"/>
                </a:solidFill>
                <a:latin typeface="Calibri" pitchFamily="34"/>
                <a:ea typeface="DejaVu LGC Sans" pitchFamily="2"/>
                <a:cs typeface="DejaVu LGC Sans" pitchFamily="2"/>
              </a:rPr>
              <a:t>Experiments: </a:t>
            </a:r>
            <a:r>
              <a:rPr lang="en-US" sz="3200" b="1" i="0" u="none" strike="noStrike" baseline="0" dirty="0" smtClean="0">
                <a:ln>
                  <a:noFill/>
                </a:ln>
                <a:solidFill>
                  <a:srgbClr val="FFFFFF"/>
                </a:solidFill>
                <a:latin typeface="Calibri" pitchFamily="34"/>
                <a:ea typeface="DejaVu LGC Sans" pitchFamily="2"/>
                <a:cs typeface="DejaVu LGC Sans" pitchFamily="2"/>
              </a:rPr>
              <a:t>AGIPD module @APS</a:t>
            </a:r>
            <a:endParaRPr lang="en-US" sz="3200" b="1" i="0" u="none" strike="noStrike" baseline="0" dirty="0">
              <a:ln>
                <a:noFill/>
              </a:ln>
              <a:solidFill>
                <a:srgbClr val="FFFFFF"/>
              </a:solidFill>
              <a:latin typeface="Calibri" pitchFamily="34"/>
              <a:ea typeface="DejaVu LGC Sans" pitchFamily="2"/>
              <a:cs typeface="DejaVu LGC Sans" pitchFamily="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111" fill="hold"/>
                                        <p:tgtEl>
                                          <p:spTgt spid="3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32"/>
                </p:tgtEl>
              </p:cMediaNode>
            </p:video>
            <p:seq concurrent="1" nextAc="seek">
              <p:cTn id="8" restart="whenNotActive" fill="hold" evtFilter="cancelBubble" nodeType="interactiveSeq">
                <p:stCondLst>
                  <p:cond evt="onClick" delay="0">
                    <p:tgtEl>
                      <p:spTgt spid="3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2"/>
                                        </p:tgtEl>
                                      </p:cBhvr>
                                    </p:cmd>
                                  </p:childTnLst>
                                </p:cTn>
                              </p:par>
                            </p:childTnLst>
                          </p:cTn>
                        </p:par>
                      </p:childTnLst>
                    </p:cTn>
                  </p:par>
                </p:childTnLst>
              </p:cTn>
              <p:nextCondLst>
                <p:cond evt="onClick" delay="0">
                  <p:tgtEl>
                    <p:spTgt spid="32"/>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1"/>
          <p:cNvSpPr/>
          <p:nvPr/>
        </p:nvSpPr>
        <p:spPr>
          <a:xfrm>
            <a:off x="1510560" y="3060000"/>
            <a:ext cx="6373440" cy="715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a:solidFill>
              <a:srgbClr val="3A5F8B"/>
            </a:solid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pic>
        <p:nvPicPr>
          <p:cNvPr id="4" name="burst_01.mp4"/>
          <p:cNvPicPr>
            <a:picLocks noChangeAspect="1"/>
          </p:cNvPicPr>
          <p:nvPr/>
        </p:nvPicPr>
        <p:blipFill>
          <a:blip r:embed="rId3">
            <a:lum/>
            <a:alphaModFix/>
          </a:blip>
          <a:srcRect/>
          <a:stretch>
            <a:fillRect/>
          </a:stretch>
        </p:blipFill>
        <p:spPr>
          <a:xfrm>
            <a:off x="1655999" y="3861359"/>
            <a:ext cx="7276680" cy="1187640"/>
          </a:xfrm>
          <a:prstGeom prst="rect">
            <a:avLst/>
          </a:prstGeom>
          <a:noFill/>
          <a:ln>
            <a:noFill/>
          </a:ln>
        </p:spPr>
      </p:pic>
      <p:sp>
        <p:nvSpPr>
          <p:cNvPr id="5" name="Straight Connector 8"/>
          <p:cNvSpPr/>
          <p:nvPr/>
        </p:nvSpPr>
        <p:spPr>
          <a:xfrm>
            <a:off x="3984480" y="3861359"/>
            <a:ext cx="0" cy="1224001"/>
          </a:xfrm>
          <a:prstGeom prst="line">
            <a:avLst/>
          </a:prstGeom>
          <a:noFill/>
          <a:ln w="9360">
            <a:solidFill>
              <a:srgbClr val="FFFF00"/>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6" name="Straight Connector 11"/>
          <p:cNvSpPr/>
          <p:nvPr/>
        </p:nvSpPr>
        <p:spPr>
          <a:xfrm>
            <a:off x="3124440" y="3851640"/>
            <a:ext cx="0" cy="1224360"/>
          </a:xfrm>
          <a:prstGeom prst="line">
            <a:avLst/>
          </a:prstGeom>
          <a:noFill/>
          <a:ln w="9360">
            <a:solidFill>
              <a:srgbClr val="FFFF00"/>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7" name="Straight Connector 12"/>
          <p:cNvSpPr/>
          <p:nvPr/>
        </p:nvSpPr>
        <p:spPr>
          <a:xfrm>
            <a:off x="8640360" y="3842280"/>
            <a:ext cx="0" cy="1224000"/>
          </a:xfrm>
          <a:prstGeom prst="line">
            <a:avLst/>
          </a:prstGeom>
          <a:noFill/>
          <a:ln w="9360">
            <a:solidFill>
              <a:srgbClr val="FFFF00"/>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8" name="Straight Connector 13"/>
          <p:cNvSpPr/>
          <p:nvPr/>
        </p:nvSpPr>
        <p:spPr>
          <a:xfrm>
            <a:off x="7780680" y="3832559"/>
            <a:ext cx="0" cy="1224361"/>
          </a:xfrm>
          <a:prstGeom prst="line">
            <a:avLst/>
          </a:prstGeom>
          <a:noFill/>
          <a:ln w="9360">
            <a:solidFill>
              <a:srgbClr val="FFFF00"/>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9" name="Straight Connector 20"/>
          <p:cNvSpPr/>
          <p:nvPr/>
        </p:nvSpPr>
        <p:spPr>
          <a:xfrm>
            <a:off x="1655999" y="4455360"/>
            <a:ext cx="7277041" cy="0"/>
          </a:xfrm>
          <a:prstGeom prst="line">
            <a:avLst/>
          </a:prstGeom>
          <a:noFill/>
          <a:ln w="9360">
            <a:solidFill>
              <a:srgbClr val="4A7EBB"/>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0" name="Straight Connector 22"/>
          <p:cNvSpPr/>
          <p:nvPr/>
        </p:nvSpPr>
        <p:spPr>
          <a:xfrm>
            <a:off x="4084920" y="3851640"/>
            <a:ext cx="0" cy="1205280"/>
          </a:xfrm>
          <a:prstGeom prst="line">
            <a:avLst/>
          </a:prstGeom>
          <a:noFill/>
          <a:ln w="9360">
            <a:solidFill>
              <a:srgbClr val="4A7EBB"/>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1" name="Straight Connector 23"/>
          <p:cNvSpPr/>
          <p:nvPr/>
        </p:nvSpPr>
        <p:spPr>
          <a:xfrm>
            <a:off x="6571440" y="3851640"/>
            <a:ext cx="0" cy="1205280"/>
          </a:xfrm>
          <a:prstGeom prst="line">
            <a:avLst/>
          </a:prstGeom>
          <a:noFill/>
          <a:ln w="9360">
            <a:solidFill>
              <a:srgbClr val="4A7EBB"/>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2" name="TextBox 24"/>
          <p:cNvSpPr/>
          <p:nvPr/>
        </p:nvSpPr>
        <p:spPr>
          <a:xfrm>
            <a:off x="1080000" y="1593000"/>
            <a:ext cx="184320"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3" name="TextBox 25"/>
          <p:cNvSpPr/>
          <p:nvPr/>
        </p:nvSpPr>
        <p:spPr>
          <a:xfrm>
            <a:off x="466920" y="1224000"/>
            <a:ext cx="3457080"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1" i="0" u="none" strike="noStrike" baseline="0">
                <a:ln>
                  <a:noFill/>
                </a:ln>
                <a:solidFill>
                  <a:srgbClr val="000000"/>
                </a:solidFill>
                <a:latin typeface="Arial" pitchFamily="34"/>
                <a:ea typeface="DejaVu LGC Sans" pitchFamily="2"/>
                <a:cs typeface="DejaVu LGC Sans" pitchFamily="2"/>
              </a:rPr>
              <a:t>Calculation for burst imaging</a:t>
            </a:r>
          </a:p>
        </p:txBody>
      </p:sp>
      <p:sp>
        <p:nvSpPr>
          <p:cNvPr id="14" name="TextBox 26"/>
          <p:cNvSpPr/>
          <p:nvPr/>
        </p:nvSpPr>
        <p:spPr>
          <a:xfrm>
            <a:off x="1779480" y="3060000"/>
            <a:ext cx="2107080"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1" i="0" u="none" strike="noStrike" baseline="0">
                <a:ln>
                  <a:noFill/>
                </a:ln>
                <a:solidFill>
                  <a:srgbClr val="000000"/>
                </a:solidFill>
                <a:latin typeface="Arial" pitchFamily="34"/>
                <a:ea typeface="DejaVu LGC Sans" pitchFamily="2"/>
                <a:cs typeface="DejaVu LGC Sans" pitchFamily="2"/>
              </a:rPr>
              <a:t>Vdisc,agipd = 29.51m/s</a:t>
            </a:r>
          </a:p>
        </p:txBody>
      </p:sp>
      <p:sp>
        <p:nvSpPr>
          <p:cNvPr id="15" name="TextBox 27"/>
          <p:cNvSpPr/>
          <p:nvPr/>
        </p:nvSpPr>
        <p:spPr>
          <a:xfrm>
            <a:off x="5830920" y="3060000"/>
            <a:ext cx="2052720"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1" i="0" u="none" strike="noStrike" baseline="0">
                <a:ln>
                  <a:noFill/>
                </a:ln>
                <a:solidFill>
                  <a:srgbClr val="000000"/>
                </a:solidFill>
                <a:latin typeface="Arial" pitchFamily="34"/>
                <a:ea typeface="DejaVu LGC Sans" pitchFamily="2"/>
                <a:cs typeface="DejaVu LGC Sans" pitchFamily="2"/>
              </a:rPr>
              <a:t>Vdisc,Laser = 29.83m/s</a:t>
            </a:r>
          </a:p>
        </p:txBody>
      </p:sp>
      <p:sp>
        <p:nvSpPr>
          <p:cNvPr id="16" name="TextBox 28"/>
          <p:cNvSpPr/>
          <p:nvPr/>
        </p:nvSpPr>
        <p:spPr>
          <a:xfrm>
            <a:off x="252000" y="1648080"/>
            <a:ext cx="4068000" cy="1411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1"/>
          <a:lstStyle/>
          <a:p>
            <a:pPr marL="0" marR="0" lvl="0" indent="0" algn="l" rtl="0" hangingPunct="1">
              <a:lnSpc>
                <a:spcPct val="120000"/>
              </a:lnSpc>
              <a:spcBef>
                <a:spcPts val="0"/>
              </a:spcBef>
              <a:spcAft>
                <a:spcPts val="0"/>
              </a:spcAft>
              <a:buClr>
                <a:srgbClr val="000000"/>
              </a:buClr>
              <a:buSzPct val="45000"/>
              <a:buFont typeface="StarSymbol"/>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a:ln>
                  <a:noFill/>
                </a:ln>
                <a:solidFill>
                  <a:srgbClr val="000000"/>
                </a:solidFill>
                <a:latin typeface="Arial" pitchFamily="34"/>
                <a:ea typeface="DejaVu LGC Sans" pitchFamily="2"/>
                <a:cs typeface="DejaVu LGC Sans" pitchFamily="2"/>
              </a:rPr>
              <a:t> APS bunch spacing: 	t = 154ns</a:t>
            </a:r>
          </a:p>
          <a:p>
            <a:pPr marL="0" marR="0" lvl="0" indent="0" algn="l" rtl="0" hangingPunct="1">
              <a:lnSpc>
                <a:spcPct val="120000"/>
              </a:lnSpc>
              <a:spcBef>
                <a:spcPts val="0"/>
              </a:spcBef>
              <a:spcAft>
                <a:spcPts val="0"/>
              </a:spcAft>
              <a:buClr>
                <a:srgbClr val="000000"/>
              </a:buClr>
              <a:buSzPct val="45000"/>
              <a:buFont typeface="StarSymbol"/>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a:ln>
                  <a:noFill/>
                </a:ln>
                <a:solidFill>
                  <a:srgbClr val="000000"/>
                </a:solidFill>
                <a:latin typeface="Arial" pitchFamily="34"/>
                <a:ea typeface="DejaVu LGC Sans" pitchFamily="2"/>
                <a:cs typeface="DejaVu LGC Sans" pitchFamily="2"/>
              </a:rPr>
              <a:t> Number of pixels crossed</a:t>
            </a:r>
          </a:p>
          <a:p>
            <a:pPr marL="0" marR="0" lvl="0" indent="0" algn="l" rtl="0" hangingPunct="1">
              <a:lnSpc>
                <a:spcPct val="120000"/>
              </a:lnSpc>
              <a:spcBef>
                <a:spcPts val="0"/>
              </a:spcBef>
              <a:spcAft>
                <a:spcPts val="0"/>
              </a:spcAft>
              <a:buClr>
                <a:srgbClr val="000000"/>
              </a:buClr>
              <a:buSzPct val="45000"/>
              <a:buFont typeface="StarSymbol"/>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a:ln>
                  <a:noFill/>
                </a:ln>
                <a:solidFill>
                  <a:srgbClr val="000000"/>
                </a:solidFill>
                <a:latin typeface="Arial" pitchFamily="34"/>
                <a:ea typeface="DejaVu LGC Sans" pitchFamily="2"/>
                <a:cs typeface="DejaVu LGC Sans" pitchFamily="2"/>
              </a:rPr>
              <a:t> during burst of 352 images:	 ~ 8</a:t>
            </a:r>
          </a:p>
          <a:p>
            <a:pPr marL="0" marR="0" lvl="0" indent="0" algn="l" rtl="0" hangingPunct="1">
              <a:lnSpc>
                <a:spcPct val="120000"/>
              </a:lnSpc>
              <a:spcBef>
                <a:spcPts val="0"/>
              </a:spcBef>
              <a:spcAft>
                <a:spcPts val="0"/>
              </a:spcAft>
              <a:buClr>
                <a:srgbClr val="000000"/>
              </a:buClr>
              <a:buSzPct val="45000"/>
              <a:buFont typeface="StarSymbol"/>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a:ln>
                  <a:noFill/>
                </a:ln>
                <a:solidFill>
                  <a:srgbClr val="000000"/>
                </a:solidFill>
                <a:latin typeface="Arial" pitchFamily="34"/>
                <a:ea typeface="DejaVu LGC Sans" pitchFamily="2"/>
                <a:cs typeface="DejaVu LGC Sans" pitchFamily="2"/>
              </a:rPr>
              <a:t> Pixel size:			200µm</a:t>
            </a:r>
          </a:p>
          <a:p>
            <a:pPr marL="0" marR="0" lvl="0" indent="0" algn="l" rtl="0" hangingPunct="1">
              <a:lnSpc>
                <a:spcPct val="12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Arial" pitchFamily="34"/>
              <a:ea typeface="DejaVu LGC Sans" pitchFamily="2"/>
              <a:cs typeface="DejaVu LGC Sans" pitchFamily="2"/>
            </a:endParaRPr>
          </a:p>
        </p:txBody>
      </p:sp>
      <p:sp>
        <p:nvSpPr>
          <p:cNvPr id="17" name="TextBox 29"/>
          <p:cNvSpPr/>
          <p:nvPr/>
        </p:nvSpPr>
        <p:spPr>
          <a:xfrm>
            <a:off x="5118840" y="1224000"/>
            <a:ext cx="3665159"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1" i="0" u="none" strike="noStrike" baseline="0">
                <a:ln>
                  <a:noFill/>
                </a:ln>
                <a:solidFill>
                  <a:srgbClr val="000000"/>
                </a:solidFill>
                <a:latin typeface="Arial" pitchFamily="34"/>
                <a:ea typeface="DejaVu LGC Sans" pitchFamily="2"/>
                <a:cs typeface="DejaVu LGC Sans" pitchFamily="2"/>
              </a:rPr>
              <a:t>Result from laser measurement</a:t>
            </a:r>
          </a:p>
        </p:txBody>
      </p:sp>
      <p:sp>
        <p:nvSpPr>
          <p:cNvPr id="18" name="TextBox 7"/>
          <p:cNvSpPr/>
          <p:nvPr/>
        </p:nvSpPr>
        <p:spPr>
          <a:xfrm>
            <a:off x="4613400" y="3108959"/>
            <a:ext cx="503640" cy="58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0" i="0" u="none" strike="noStrike" baseline="0">
                <a:ln>
                  <a:noFill/>
                </a:ln>
                <a:solidFill>
                  <a:srgbClr val="000000"/>
                </a:solidFill>
                <a:latin typeface="Calibri" pitchFamily="34"/>
                <a:ea typeface="DejaVu LGC Sans" pitchFamily="2"/>
                <a:cs typeface="DejaVu LGC Sans" pitchFamily="2"/>
              </a:rPr>
              <a:t>͌</a:t>
            </a:r>
          </a:p>
        </p:txBody>
      </p:sp>
      <p:cxnSp>
        <p:nvCxnSpPr>
          <p:cNvPr id="19" name="Straight Arrow Connector 21"/>
          <p:cNvCxnSpPr/>
          <p:nvPr/>
        </p:nvCxnSpPr>
        <p:spPr>
          <a:xfrm>
            <a:off x="6477119" y="1565280"/>
            <a:ext cx="733321" cy="1454400"/>
          </a:xfrm>
          <a:prstGeom prst="bentConnector3">
            <a:avLst/>
          </a:prstGeom>
          <a:noFill/>
          <a:ln w="19080">
            <a:solidFill>
              <a:srgbClr val="000000"/>
            </a:solidFill>
            <a:prstDash val="solid"/>
            <a:tailEnd type="arrow"/>
          </a:ln>
        </p:spPr>
      </p:cxnSp>
      <p:sp>
        <p:nvSpPr>
          <p:cNvPr id="20" name="TextBox 9"/>
          <p:cNvSpPr/>
          <p:nvPr/>
        </p:nvSpPr>
        <p:spPr>
          <a:xfrm>
            <a:off x="720000" y="6443999"/>
            <a:ext cx="7740000"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0">
            <a:solidFill>
              <a:srgbClr val="C00000"/>
            </a:solid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1" i="0" u="none" strike="noStrike" baseline="0">
                <a:ln>
                  <a:noFill/>
                </a:ln>
                <a:solidFill>
                  <a:srgbClr val="FF0000"/>
                </a:solidFill>
                <a:latin typeface="Arial" pitchFamily="34"/>
                <a:ea typeface="DejaVu LGC Sans" pitchFamily="2"/>
                <a:cs typeface="DejaVu LGC Sans" pitchFamily="2"/>
              </a:rPr>
              <a:t>Single bunch imaging is possible even at a repetition rate of 6.5MHz!!</a:t>
            </a:r>
          </a:p>
        </p:txBody>
      </p:sp>
      <p:pic>
        <p:nvPicPr>
          <p:cNvPr id="21" name="burst_01.mp4"/>
          <p:cNvPicPr>
            <a:picLocks noChangeAspect="1"/>
          </p:cNvPicPr>
          <p:nvPr/>
        </p:nvPicPr>
        <p:blipFill>
          <a:blip r:embed="rId4">
            <a:lum/>
            <a:alphaModFix/>
          </a:blip>
          <a:srcRect/>
          <a:stretch>
            <a:fillRect/>
          </a:stretch>
        </p:blipFill>
        <p:spPr>
          <a:xfrm>
            <a:off x="1655999" y="5193360"/>
            <a:ext cx="7276680" cy="1187640"/>
          </a:xfrm>
          <a:prstGeom prst="rect">
            <a:avLst/>
          </a:prstGeom>
          <a:noFill/>
          <a:ln>
            <a:noFill/>
          </a:ln>
        </p:spPr>
      </p:pic>
      <p:sp>
        <p:nvSpPr>
          <p:cNvPr id="22" name="Straight Connector 8"/>
          <p:cNvSpPr/>
          <p:nvPr/>
        </p:nvSpPr>
        <p:spPr>
          <a:xfrm>
            <a:off x="4239278" y="5174280"/>
            <a:ext cx="0" cy="1224000"/>
          </a:xfrm>
          <a:prstGeom prst="line">
            <a:avLst/>
          </a:prstGeom>
          <a:noFill/>
          <a:ln w="9360">
            <a:solidFill>
              <a:srgbClr val="FFFF00"/>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3" name="Straight Connector 11"/>
          <p:cNvSpPr/>
          <p:nvPr/>
        </p:nvSpPr>
        <p:spPr>
          <a:xfrm>
            <a:off x="3379238" y="5164560"/>
            <a:ext cx="0" cy="1224360"/>
          </a:xfrm>
          <a:prstGeom prst="line">
            <a:avLst/>
          </a:prstGeom>
          <a:noFill/>
          <a:ln w="9360">
            <a:solidFill>
              <a:srgbClr val="FFFF00"/>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4" name="Straight Connector 12"/>
          <p:cNvSpPr/>
          <p:nvPr/>
        </p:nvSpPr>
        <p:spPr>
          <a:xfrm>
            <a:off x="8888064" y="5174280"/>
            <a:ext cx="0" cy="1224000"/>
          </a:xfrm>
          <a:prstGeom prst="line">
            <a:avLst/>
          </a:prstGeom>
          <a:noFill/>
          <a:ln w="9360">
            <a:solidFill>
              <a:srgbClr val="FFFF00"/>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5" name="Straight Connector 13"/>
          <p:cNvSpPr/>
          <p:nvPr/>
        </p:nvSpPr>
        <p:spPr>
          <a:xfrm>
            <a:off x="8028384" y="5164560"/>
            <a:ext cx="0" cy="1224360"/>
          </a:xfrm>
          <a:prstGeom prst="line">
            <a:avLst/>
          </a:prstGeom>
          <a:noFill/>
          <a:ln w="9360">
            <a:solidFill>
              <a:srgbClr val="FFFF00"/>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6" name="Straight Connector 20"/>
          <p:cNvSpPr/>
          <p:nvPr/>
        </p:nvSpPr>
        <p:spPr>
          <a:xfrm>
            <a:off x="1655999" y="5787360"/>
            <a:ext cx="7277041" cy="0"/>
          </a:xfrm>
          <a:prstGeom prst="line">
            <a:avLst/>
          </a:prstGeom>
          <a:noFill/>
          <a:ln w="9360">
            <a:solidFill>
              <a:srgbClr val="4A7EBB"/>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7" name="Straight Connector 22"/>
          <p:cNvSpPr/>
          <p:nvPr/>
        </p:nvSpPr>
        <p:spPr>
          <a:xfrm>
            <a:off x="4084920" y="5183640"/>
            <a:ext cx="0" cy="1205280"/>
          </a:xfrm>
          <a:prstGeom prst="line">
            <a:avLst/>
          </a:prstGeom>
          <a:noFill/>
          <a:ln w="9360">
            <a:solidFill>
              <a:srgbClr val="4A7EBB"/>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8" name="Straight Connector 23"/>
          <p:cNvSpPr/>
          <p:nvPr/>
        </p:nvSpPr>
        <p:spPr>
          <a:xfrm>
            <a:off x="6571440" y="5183640"/>
            <a:ext cx="0" cy="1205280"/>
          </a:xfrm>
          <a:prstGeom prst="line">
            <a:avLst/>
          </a:prstGeom>
          <a:noFill/>
          <a:ln w="9360">
            <a:solidFill>
              <a:srgbClr val="4A7EBB"/>
            </a:solidFill>
            <a:prstDash val="solid"/>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9" name="TextBox 28"/>
          <p:cNvSpPr txBox="1"/>
          <p:nvPr/>
        </p:nvSpPr>
        <p:spPr>
          <a:xfrm>
            <a:off x="144000" y="4243320"/>
            <a:ext cx="1401480" cy="364679"/>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a:ln>
                  <a:noFill/>
                </a:ln>
                <a:solidFill>
                  <a:srgbClr val="000000"/>
                </a:solidFill>
                <a:latin typeface="Calibri" pitchFamily="34"/>
                <a:ea typeface="DejaVu LGC Sans" pitchFamily="2"/>
                <a:cs typeface="DejaVu LGC Sans" pitchFamily="2"/>
              </a:rPr>
              <a:t>First frame</a:t>
            </a:r>
          </a:p>
        </p:txBody>
      </p:sp>
      <p:sp>
        <p:nvSpPr>
          <p:cNvPr id="30" name="TextBox 29"/>
          <p:cNvSpPr txBox="1"/>
          <p:nvPr/>
        </p:nvSpPr>
        <p:spPr>
          <a:xfrm>
            <a:off x="182520" y="5544000"/>
            <a:ext cx="1401480" cy="365040"/>
          </a:xfrm>
          <a:prstGeom prst="rect">
            <a:avLst/>
          </a:prstGeom>
          <a:noFill/>
          <a:ln>
            <a:noFill/>
          </a:ln>
        </p:spPr>
        <p:txBody>
          <a:bodyPr vert="horz"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a:ln>
                  <a:noFill/>
                </a:ln>
                <a:solidFill>
                  <a:srgbClr val="000000"/>
                </a:solidFill>
                <a:latin typeface="Calibri" pitchFamily="34"/>
                <a:ea typeface="DejaVu LGC Sans" pitchFamily="2"/>
                <a:cs typeface="DejaVu LGC Sans" pitchFamily="2"/>
              </a:rPr>
              <a:t>Last frame</a:t>
            </a:r>
          </a:p>
        </p:txBody>
      </p:sp>
      <p:sp>
        <p:nvSpPr>
          <p:cNvPr id="31" name="TextBox 30"/>
          <p:cNvSpPr txBox="1"/>
          <p:nvPr/>
        </p:nvSpPr>
        <p:spPr>
          <a:xfrm>
            <a:off x="543240" y="257760"/>
            <a:ext cx="6278580" cy="583321"/>
          </a:xfrm>
          <a:prstGeom prst="rect">
            <a:avLst/>
          </a:prstGeom>
          <a:noFill/>
          <a:ln>
            <a:noFill/>
          </a:ln>
        </p:spPr>
        <p:txBody>
          <a:bodyPr vert="horz" wrap="square"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dirty="0">
                <a:ln>
                  <a:noFill/>
                </a:ln>
                <a:solidFill>
                  <a:srgbClr val="FFFFFF"/>
                </a:solidFill>
                <a:latin typeface="Calibri" pitchFamily="34"/>
                <a:ea typeface="DejaVu LGC Sans" pitchFamily="2"/>
                <a:cs typeface="DejaVu LGC Sans" pitchFamily="2"/>
              </a:rPr>
              <a:t>Experiments: </a:t>
            </a:r>
            <a:r>
              <a:rPr lang="en-US" sz="3200" b="1" i="0" u="none" strike="noStrike" baseline="0" dirty="0" smtClean="0">
                <a:ln>
                  <a:noFill/>
                </a:ln>
                <a:solidFill>
                  <a:srgbClr val="FFFFFF"/>
                </a:solidFill>
                <a:latin typeface="Calibri" pitchFamily="34"/>
                <a:ea typeface="DejaVu LGC Sans" pitchFamily="2"/>
                <a:cs typeface="DejaVu LGC Sans" pitchFamily="2"/>
              </a:rPr>
              <a:t>AGIPD module @APS</a:t>
            </a:r>
            <a:endParaRPr lang="en-US" sz="3200" b="1" i="0" u="none" strike="noStrike" baseline="0" dirty="0">
              <a:ln>
                <a:noFill/>
              </a:ln>
              <a:solidFill>
                <a:srgbClr val="FFFFFF"/>
              </a:solidFill>
              <a:latin typeface="Calibri" pitchFamily="34"/>
              <a:ea typeface="DejaVu LGC Sans" pitchFamily="2"/>
              <a:cs typeface="DejaVu LGC Sans" pitchFamily="2"/>
            </a:endParaRPr>
          </a:p>
        </p:txBody>
      </p:sp>
    </p:spTree>
    <p:extLst>
      <p:ext uri="{BB962C8B-B14F-4D97-AF65-F5344CB8AC3E}">
        <p14:creationId xmlns:p14="http://schemas.microsoft.com/office/powerpoint/2010/main" val="7351429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name="page17">
    <p:spTree>
      <p:nvGrpSpPr>
        <p:cNvPr id="1" name=""/>
        <p:cNvGrpSpPr/>
        <p:nvPr/>
      </p:nvGrpSpPr>
      <p:grpSpPr>
        <a:xfrm>
          <a:off x="0" y="0"/>
          <a:ext cx="0" cy="0"/>
          <a:chOff x="0" y="0"/>
          <a:chExt cx="0" cy="0"/>
        </a:xfrm>
      </p:grpSpPr>
      <p:sp>
        <p:nvSpPr>
          <p:cNvPr id="2" name="TextBox 1"/>
          <p:cNvSpPr txBox="1"/>
          <p:nvPr/>
        </p:nvSpPr>
        <p:spPr>
          <a:xfrm>
            <a:off x="542520" y="256680"/>
            <a:ext cx="3647879" cy="57780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a:ln>
                  <a:noFill/>
                </a:ln>
                <a:solidFill>
                  <a:srgbClr val="FFFFFF"/>
                </a:solidFill>
                <a:latin typeface="Calibri" pitchFamily="34"/>
                <a:ea typeface="DejaVu LGC Sans" pitchFamily="2"/>
                <a:cs typeface="DejaVu LGC Sans" pitchFamily="2"/>
              </a:rPr>
              <a:t>AGIPD systems</a:t>
            </a:r>
          </a:p>
        </p:txBody>
      </p:sp>
      <p:sp>
        <p:nvSpPr>
          <p:cNvPr id="3" name="TextBox 2"/>
          <p:cNvSpPr txBox="1"/>
          <p:nvPr/>
        </p:nvSpPr>
        <p:spPr>
          <a:xfrm>
            <a:off x="520919" y="1068480"/>
            <a:ext cx="8119080" cy="5497920"/>
          </a:xfrm>
          <a:prstGeom prst="rect">
            <a:avLst/>
          </a:prstGeom>
          <a:noFill/>
          <a:ln>
            <a:noFill/>
          </a:ln>
        </p:spPr>
        <p:txBody>
          <a:bodyPr vert="horz" lIns="90000" tIns="45000" rIns="90000" bIns="45000" compatLnSpc="1"/>
          <a:lstStyle/>
          <a:p>
            <a:pPr marL="342900" marR="0" lvl="0" indent="-342900" algn="l" rtl="0" hangingPunct="1">
              <a:lnSpc>
                <a:spcPct val="120000"/>
              </a:lnSpc>
              <a:spcBef>
                <a:spcPts val="0"/>
              </a:spcBef>
              <a:spcAft>
                <a:spcPts val="0"/>
              </a:spcAft>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2400" b="0" i="0" u="none" strike="noStrike" baseline="0" dirty="0" smtClean="0">
                <a:ln>
                  <a:noFill/>
                </a:ln>
                <a:solidFill>
                  <a:srgbClr val="000000"/>
                </a:solidFill>
                <a:latin typeface="Arial" pitchFamily="34" charset="0"/>
                <a:ea typeface="ArialMT" pitchFamily="34"/>
                <a:cs typeface="Arial" pitchFamily="34" charset="0"/>
              </a:rPr>
              <a:t>First </a:t>
            </a:r>
            <a:r>
              <a:rPr lang="en-US" sz="2400" b="0" i="0" u="none" strike="noStrike" baseline="0" dirty="0">
                <a:ln>
                  <a:noFill/>
                </a:ln>
                <a:solidFill>
                  <a:srgbClr val="000000"/>
                </a:solidFill>
                <a:latin typeface="Arial" pitchFamily="34" charset="0"/>
                <a:ea typeface="ArialMT" pitchFamily="34"/>
                <a:cs typeface="Arial" pitchFamily="34" charset="0"/>
              </a:rPr>
              <a:t>1M, SPB </a:t>
            </a:r>
            <a:r>
              <a:rPr lang="en-US" sz="2400" b="0" i="0" u="none" strike="noStrike" baseline="0" dirty="0" err="1">
                <a:ln>
                  <a:noFill/>
                </a:ln>
                <a:solidFill>
                  <a:srgbClr val="000000"/>
                </a:solidFill>
                <a:latin typeface="Arial" pitchFamily="34" charset="0"/>
                <a:ea typeface="ArialMT" pitchFamily="34"/>
                <a:cs typeface="Arial" pitchFamily="34" charset="0"/>
              </a:rPr>
              <a:t>beamline</a:t>
            </a:r>
            <a:endParaRPr lang="en-US" sz="2400" b="0" i="0" u="none" strike="noStrike" baseline="0" dirty="0">
              <a:ln>
                <a:noFill/>
              </a:ln>
              <a:solidFill>
                <a:srgbClr val="000000"/>
              </a:solidFill>
              <a:latin typeface="Arial" pitchFamily="34" charset="0"/>
              <a:ea typeface="ArialMT" pitchFamily="34"/>
              <a:cs typeface="Arial" pitchFamily="34" charset="0"/>
            </a:endParaRPr>
          </a:p>
          <a:p>
            <a:pPr marL="342900" marR="0" lvl="0" indent="-342900" algn="l" rtl="0" hangingPunct="1">
              <a:lnSpc>
                <a:spcPct val="120000"/>
              </a:lnSpc>
              <a:spcBef>
                <a:spcPts val="0"/>
              </a:spcBef>
              <a:spcAft>
                <a:spcPts val="0"/>
              </a:spcAft>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2400" b="0" i="0" u="none" strike="noStrike" baseline="0" dirty="0" smtClean="0">
                <a:ln>
                  <a:noFill/>
                </a:ln>
                <a:solidFill>
                  <a:srgbClr val="000000"/>
                </a:solidFill>
                <a:latin typeface="Arial" pitchFamily="34" charset="0"/>
                <a:ea typeface="ArialMT" pitchFamily="34"/>
                <a:cs typeface="Arial" pitchFamily="34" charset="0"/>
              </a:rPr>
              <a:t>Second </a:t>
            </a:r>
            <a:r>
              <a:rPr lang="en-US" sz="2400" b="0" i="0" u="none" strike="noStrike" baseline="0" dirty="0">
                <a:ln>
                  <a:noFill/>
                </a:ln>
                <a:solidFill>
                  <a:srgbClr val="000000"/>
                </a:solidFill>
                <a:latin typeface="Arial" pitchFamily="34" charset="0"/>
                <a:ea typeface="ArialMT" pitchFamily="34"/>
                <a:cs typeface="Arial" pitchFamily="34" charset="0"/>
              </a:rPr>
              <a:t>1M, MID </a:t>
            </a:r>
            <a:r>
              <a:rPr lang="en-US" sz="2400" b="0" i="0" u="none" strike="noStrike" baseline="0" dirty="0" err="1">
                <a:ln>
                  <a:noFill/>
                </a:ln>
                <a:solidFill>
                  <a:srgbClr val="000000"/>
                </a:solidFill>
                <a:latin typeface="Arial" pitchFamily="34" charset="0"/>
                <a:ea typeface="ArialMT" pitchFamily="34"/>
                <a:cs typeface="Arial" pitchFamily="34" charset="0"/>
              </a:rPr>
              <a:t>beamline</a:t>
            </a:r>
            <a:endParaRPr lang="en-US" sz="2400" b="0" i="0" u="none" strike="noStrike" baseline="0" dirty="0">
              <a:ln>
                <a:noFill/>
              </a:ln>
              <a:solidFill>
                <a:srgbClr val="000000"/>
              </a:solidFill>
              <a:latin typeface="Arial" pitchFamily="34" charset="0"/>
              <a:ea typeface="ArialMT" pitchFamily="34"/>
              <a:cs typeface="Arial" pitchFamily="34" charset="0"/>
            </a:endParaRPr>
          </a:p>
          <a:p>
            <a:pPr marL="742950" lvl="1" indent="-285750">
              <a:lnSpc>
                <a:spcPct val="120000"/>
              </a:lnSpc>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600" b="0" i="0" u="none" strike="noStrike" baseline="0" dirty="0">
                <a:ln>
                  <a:noFill/>
                </a:ln>
                <a:solidFill>
                  <a:srgbClr val="000000"/>
                </a:solidFill>
                <a:latin typeface="Arial" pitchFamily="34" charset="0"/>
                <a:ea typeface="ArialMT" pitchFamily="34"/>
                <a:cs typeface="Arial" pitchFamily="34" charset="0"/>
              </a:rPr>
              <a:t>	</a:t>
            </a:r>
            <a:r>
              <a:rPr lang="en-US" sz="1600" b="0" i="0" u="none" strike="noStrike" baseline="0" dirty="0" smtClean="0">
                <a:ln>
                  <a:noFill/>
                </a:ln>
                <a:solidFill>
                  <a:srgbClr val="000000"/>
                </a:solidFill>
                <a:latin typeface="Arial" pitchFamily="34" charset="0"/>
                <a:ea typeface="JFAYYV+Calibri" pitchFamily="34"/>
                <a:cs typeface="Arial" pitchFamily="34" charset="0"/>
              </a:rPr>
              <a:t>Carbon </a:t>
            </a:r>
            <a:r>
              <a:rPr lang="en-US" sz="1600" b="0" i="0" u="none" strike="noStrike" baseline="0" dirty="0">
                <a:ln>
                  <a:noFill/>
                </a:ln>
                <a:solidFill>
                  <a:srgbClr val="000000"/>
                </a:solidFill>
                <a:latin typeface="Arial" pitchFamily="34" charset="0"/>
                <a:ea typeface="JFAYYV+Calibri" pitchFamily="34"/>
                <a:cs typeface="Arial" pitchFamily="34" charset="0"/>
              </a:rPr>
              <a:t>copy of 1</a:t>
            </a:r>
            <a:r>
              <a:rPr lang="en-US" sz="1050" b="0" i="0" u="none" strike="noStrike" baseline="0" dirty="0">
                <a:ln>
                  <a:noFill/>
                </a:ln>
                <a:solidFill>
                  <a:srgbClr val="000000"/>
                </a:solidFill>
                <a:latin typeface="Arial" pitchFamily="34" charset="0"/>
                <a:ea typeface="JFAYYV+Calibri" pitchFamily="34"/>
                <a:cs typeface="Arial" pitchFamily="34" charset="0"/>
              </a:rPr>
              <a:t>st </a:t>
            </a:r>
            <a:r>
              <a:rPr lang="en-US" sz="1600" b="0" i="0" u="none" strike="noStrike" baseline="0" dirty="0">
                <a:ln>
                  <a:noFill/>
                </a:ln>
                <a:solidFill>
                  <a:srgbClr val="000000"/>
                </a:solidFill>
                <a:latin typeface="Arial" pitchFamily="34" charset="0"/>
                <a:ea typeface="JFAYYV+Calibri" pitchFamily="34"/>
                <a:cs typeface="Arial" pitchFamily="34" charset="0"/>
              </a:rPr>
              <a:t>1M system with flange </a:t>
            </a:r>
            <a:r>
              <a:rPr lang="en-US" sz="1600" b="0" i="0" u="none" strike="noStrike" baseline="0" dirty="0" smtClean="0">
                <a:ln>
                  <a:noFill/>
                </a:ln>
                <a:solidFill>
                  <a:srgbClr val="000000"/>
                </a:solidFill>
                <a:latin typeface="Arial" pitchFamily="34" charset="0"/>
                <a:ea typeface="JFAYYV+Calibri" pitchFamily="34"/>
                <a:cs typeface="Arial" pitchFamily="34" charset="0"/>
              </a:rPr>
              <a:t>adapter</a:t>
            </a:r>
          </a:p>
          <a:p>
            <a:pPr marL="342900" marR="0" lvl="0" indent="-342900" algn="l" rtl="0" hangingPunct="1">
              <a:lnSpc>
                <a:spcPct val="120000"/>
              </a:lnSpc>
              <a:spcBef>
                <a:spcPts val="0"/>
              </a:spcBef>
              <a:spcAft>
                <a:spcPts val="0"/>
              </a:spcAft>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2400" b="0" i="0" u="none" strike="noStrike" baseline="0" dirty="0" smtClean="0">
                <a:ln>
                  <a:noFill/>
                </a:ln>
                <a:solidFill>
                  <a:srgbClr val="000000"/>
                </a:solidFill>
                <a:latin typeface="Arial" pitchFamily="34" charset="0"/>
                <a:ea typeface="ArialMT" pitchFamily="34"/>
                <a:cs typeface="Arial" pitchFamily="34" charset="0"/>
              </a:rPr>
              <a:t>AGIPD 4M, SFX station on SPB </a:t>
            </a:r>
            <a:r>
              <a:rPr lang="en-US" sz="2400" b="0" i="0" u="none" strike="noStrike" baseline="0" dirty="0" err="1" smtClean="0">
                <a:ln>
                  <a:noFill/>
                </a:ln>
                <a:solidFill>
                  <a:srgbClr val="000000"/>
                </a:solidFill>
                <a:latin typeface="Arial" pitchFamily="34" charset="0"/>
                <a:ea typeface="ArialMT" pitchFamily="34"/>
                <a:cs typeface="Arial" pitchFamily="34" charset="0"/>
              </a:rPr>
              <a:t>beamline</a:t>
            </a:r>
            <a:endParaRPr lang="en-US" sz="2400" b="0" i="0" u="none" strike="noStrike" baseline="0" dirty="0" smtClean="0">
              <a:ln>
                <a:noFill/>
              </a:ln>
              <a:solidFill>
                <a:srgbClr val="000000"/>
              </a:solidFill>
              <a:latin typeface="Arial" pitchFamily="34" charset="0"/>
              <a:ea typeface="ArialMT" pitchFamily="34"/>
              <a:cs typeface="Arial" pitchFamily="34" charset="0"/>
            </a:endParaRPr>
          </a:p>
          <a:p>
            <a:pPr marL="742950" lvl="1" indent="-285750">
              <a:lnSpc>
                <a:spcPct val="120000"/>
              </a:lnSpc>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GB" sz="1600" dirty="0" smtClean="0">
                <a:solidFill>
                  <a:srgbClr val="000000"/>
                </a:solidFill>
                <a:latin typeface="Arial" pitchFamily="34" charset="0"/>
                <a:ea typeface="JFAYYV+Calibri" pitchFamily="34"/>
                <a:cs typeface="Arial" pitchFamily="34" charset="0"/>
              </a:rPr>
              <a:t>   Needs </a:t>
            </a:r>
            <a:r>
              <a:rPr lang="en-GB" sz="1600" dirty="0">
                <a:solidFill>
                  <a:srgbClr val="000000"/>
                </a:solidFill>
                <a:latin typeface="Arial" pitchFamily="34" charset="0"/>
                <a:ea typeface="JFAYYV+Calibri" pitchFamily="34"/>
                <a:cs typeface="Arial" pitchFamily="34" charset="0"/>
              </a:rPr>
              <a:t>redesign of boards</a:t>
            </a:r>
            <a:r>
              <a:rPr lang="en-US" sz="1600" dirty="0">
                <a:solidFill>
                  <a:srgbClr val="000000"/>
                </a:solidFill>
                <a:latin typeface="Arial" pitchFamily="34" charset="0"/>
                <a:ea typeface="JFAYYV+Calibri" pitchFamily="34"/>
                <a:cs typeface="Arial" pitchFamily="34" charset="0"/>
              </a:rPr>
              <a:t>	</a:t>
            </a:r>
          </a:p>
          <a:p>
            <a:pPr marL="742950" lvl="1" indent="-285750">
              <a:lnSpc>
                <a:spcPct val="120000"/>
              </a:lnSpc>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600" dirty="0" smtClean="0">
                <a:solidFill>
                  <a:srgbClr val="000000"/>
                </a:solidFill>
                <a:latin typeface="Arial" pitchFamily="34" charset="0"/>
                <a:ea typeface="JFAYYV+Calibri" pitchFamily="34"/>
                <a:cs typeface="Arial" pitchFamily="34" charset="0"/>
              </a:rPr>
              <a:t>   New/revised </a:t>
            </a:r>
            <a:r>
              <a:rPr lang="en-US" sz="1600" dirty="0">
                <a:solidFill>
                  <a:srgbClr val="000000"/>
                </a:solidFill>
                <a:latin typeface="Arial" pitchFamily="34" charset="0"/>
                <a:ea typeface="JFAYYV+Calibri" pitchFamily="34"/>
                <a:cs typeface="Arial" pitchFamily="34" charset="0"/>
              </a:rPr>
              <a:t>mechanics needed</a:t>
            </a:r>
          </a:p>
          <a:p>
            <a:pPr marL="342900" lvl="0" indent="-342900">
              <a:lnSpc>
                <a:spcPct val="120000"/>
              </a:lnSpc>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2400" dirty="0">
                <a:solidFill>
                  <a:srgbClr val="000000"/>
                </a:solidFill>
                <a:latin typeface="Arial" pitchFamily="34" charset="0"/>
                <a:ea typeface="ArialMT" pitchFamily="34"/>
                <a:cs typeface="Arial" pitchFamily="34" charset="0"/>
              </a:rPr>
              <a:t>2-module downstream detector</a:t>
            </a:r>
          </a:p>
          <a:p>
            <a:pPr marL="742950" lvl="1" indent="-285750">
              <a:lnSpc>
                <a:spcPct val="120000"/>
              </a:lnSpc>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600" dirty="0">
                <a:solidFill>
                  <a:srgbClr val="000000"/>
                </a:solidFill>
                <a:latin typeface="Arial" pitchFamily="34" charset="0"/>
                <a:ea typeface="ArialMT" pitchFamily="34"/>
                <a:cs typeface="Arial" pitchFamily="34" charset="0"/>
              </a:rPr>
              <a:t>	Only for SPB </a:t>
            </a:r>
            <a:r>
              <a:rPr lang="en-US" sz="1600" dirty="0" err="1">
                <a:solidFill>
                  <a:srgbClr val="000000"/>
                </a:solidFill>
                <a:latin typeface="Arial" pitchFamily="34" charset="0"/>
                <a:ea typeface="ArialMT" pitchFamily="34"/>
                <a:cs typeface="Arial" pitchFamily="34" charset="0"/>
              </a:rPr>
              <a:t>beamline</a:t>
            </a:r>
            <a:endParaRPr lang="en-US" sz="1600" dirty="0">
              <a:solidFill>
                <a:srgbClr val="000000"/>
              </a:solidFill>
              <a:latin typeface="Arial" pitchFamily="34" charset="0"/>
              <a:ea typeface="ArialMT" pitchFamily="34"/>
              <a:cs typeface="Arial" pitchFamily="34" charset="0"/>
            </a:endParaRPr>
          </a:p>
          <a:p>
            <a:pPr marL="342900" marR="0" lvl="0" indent="-342900" algn="l" rtl="0" hangingPunct="1">
              <a:lnSpc>
                <a:spcPct val="120000"/>
              </a:lnSpc>
              <a:spcBef>
                <a:spcPts val="0"/>
              </a:spcBef>
              <a:spcAft>
                <a:spcPts val="0"/>
              </a:spcAft>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2400" b="0" i="0" u="none" strike="noStrike" baseline="0" dirty="0" smtClean="0">
                <a:ln>
                  <a:noFill/>
                </a:ln>
                <a:solidFill>
                  <a:srgbClr val="000000"/>
                </a:solidFill>
                <a:latin typeface="Arial" pitchFamily="34" charset="0"/>
                <a:ea typeface="ArialMT" pitchFamily="34"/>
                <a:cs typeface="Arial" pitchFamily="34" charset="0"/>
              </a:rPr>
              <a:t>Single module systems</a:t>
            </a:r>
          </a:p>
          <a:p>
            <a:pPr marL="742950" lvl="1" indent="-285750">
              <a:lnSpc>
                <a:spcPct val="120000"/>
              </a:lnSpc>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600" b="0" i="0" u="none" strike="noStrike" baseline="0" dirty="0">
                <a:ln>
                  <a:noFill/>
                </a:ln>
                <a:solidFill>
                  <a:srgbClr val="000000"/>
                </a:solidFill>
                <a:latin typeface="Arial" pitchFamily="34" charset="0"/>
                <a:ea typeface="ArialMT" pitchFamily="34"/>
                <a:cs typeface="Arial" pitchFamily="34" charset="0"/>
              </a:rPr>
              <a:t>	</a:t>
            </a:r>
            <a:r>
              <a:rPr lang="en-US" sz="1600" b="0" i="0" u="none" strike="noStrike" baseline="0" dirty="0" smtClean="0">
                <a:ln>
                  <a:noFill/>
                </a:ln>
                <a:solidFill>
                  <a:srgbClr val="000000"/>
                </a:solidFill>
                <a:latin typeface="Arial" pitchFamily="34" charset="0"/>
                <a:ea typeface="ArialMT" pitchFamily="34"/>
                <a:cs typeface="Arial" pitchFamily="34" charset="0"/>
              </a:rPr>
              <a:t>Mechanics </a:t>
            </a:r>
            <a:r>
              <a:rPr lang="en-US" sz="1600" b="0" i="0" u="none" strike="noStrike" baseline="0" dirty="0">
                <a:ln>
                  <a:noFill/>
                </a:ln>
                <a:solidFill>
                  <a:srgbClr val="000000"/>
                </a:solidFill>
                <a:latin typeface="Arial" pitchFamily="34" charset="0"/>
                <a:ea typeface="ArialMT" pitchFamily="34"/>
                <a:cs typeface="Arial" pitchFamily="34" charset="0"/>
              </a:rPr>
              <a:t>can be a lot simpler (no moving parts)</a:t>
            </a:r>
          </a:p>
          <a:p>
            <a:pPr marL="342900" marR="0" lvl="0" indent="-342900" algn="l" rtl="0" hangingPunct="1">
              <a:lnSpc>
                <a:spcPct val="120000"/>
              </a:lnSpc>
              <a:spcBef>
                <a:spcPts val="0"/>
              </a:spcBef>
              <a:spcAft>
                <a:spcPts val="0"/>
              </a:spcAft>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2400" b="0" i="0" u="none" strike="noStrike" baseline="0" dirty="0" smtClean="0">
                <a:ln>
                  <a:noFill/>
                </a:ln>
                <a:solidFill>
                  <a:srgbClr val="000000"/>
                </a:solidFill>
                <a:latin typeface="Arial" pitchFamily="34" charset="0"/>
                <a:ea typeface="ArialMT" pitchFamily="34"/>
                <a:cs typeface="Arial" pitchFamily="34" charset="0"/>
              </a:rPr>
              <a:t>Dedicated </a:t>
            </a:r>
            <a:r>
              <a:rPr lang="en-US" sz="2400" b="0" i="0" u="none" strike="noStrike" baseline="0" dirty="0">
                <a:ln>
                  <a:noFill/>
                </a:ln>
                <a:solidFill>
                  <a:srgbClr val="000000"/>
                </a:solidFill>
                <a:latin typeface="Arial" pitchFamily="34" charset="0"/>
                <a:ea typeface="ArialMT" pitchFamily="34"/>
                <a:cs typeface="Arial" pitchFamily="34" charset="0"/>
              </a:rPr>
              <a:t>PETRA/PSI systems?</a:t>
            </a:r>
          </a:p>
          <a:p>
            <a:pPr marL="742950" lvl="1" indent="-285750">
              <a:lnSpc>
                <a:spcPct val="120000"/>
              </a:lnSpc>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600" b="0" i="0" u="none" strike="noStrike" baseline="0" dirty="0">
                <a:ln>
                  <a:noFill/>
                </a:ln>
                <a:solidFill>
                  <a:srgbClr val="000000"/>
                </a:solidFill>
                <a:latin typeface="Arial" pitchFamily="34" charset="0"/>
                <a:ea typeface="ArialMT" pitchFamily="34"/>
                <a:cs typeface="Arial" pitchFamily="34" charset="0"/>
              </a:rPr>
              <a:t>	</a:t>
            </a:r>
            <a:r>
              <a:rPr lang="en-US" sz="1600" b="0" i="0" u="none" strike="noStrike" baseline="0" dirty="0" smtClean="0">
                <a:ln>
                  <a:noFill/>
                </a:ln>
                <a:solidFill>
                  <a:srgbClr val="000000"/>
                </a:solidFill>
                <a:latin typeface="Arial" pitchFamily="34" charset="0"/>
                <a:ea typeface="ArialMT" pitchFamily="34"/>
                <a:cs typeface="Arial" pitchFamily="34" charset="0"/>
              </a:rPr>
              <a:t>Would </a:t>
            </a:r>
            <a:r>
              <a:rPr lang="en-US" sz="1600" b="0" i="0" u="none" strike="noStrike" baseline="0" dirty="0">
                <a:ln>
                  <a:noFill/>
                </a:ln>
                <a:solidFill>
                  <a:srgbClr val="000000"/>
                </a:solidFill>
                <a:latin typeface="Arial" pitchFamily="34" charset="0"/>
                <a:ea typeface="ArialMT" pitchFamily="34"/>
                <a:cs typeface="Arial" pitchFamily="34" charset="0"/>
              </a:rPr>
              <a:t>single modules be sufficient?</a:t>
            </a:r>
          </a:p>
          <a:p>
            <a:pPr marL="342900" marR="0" lvl="0" indent="-342900" algn="l" rtl="0" hangingPunct="1">
              <a:lnSpc>
                <a:spcPct val="120000"/>
              </a:lnSpc>
              <a:spcBef>
                <a:spcPts val="0"/>
              </a:spcBef>
              <a:spcAft>
                <a:spcPts val="0"/>
              </a:spcAft>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2400" b="0" i="0" u="none" strike="noStrike" baseline="0" dirty="0" smtClean="0">
                <a:ln>
                  <a:noFill/>
                </a:ln>
                <a:solidFill>
                  <a:srgbClr val="000000"/>
                </a:solidFill>
                <a:latin typeface="Arial" pitchFamily="34" charset="0"/>
                <a:ea typeface="ArialMT" pitchFamily="34"/>
                <a:cs typeface="Arial" pitchFamily="34" charset="0"/>
              </a:rPr>
              <a:t>AGIPD </a:t>
            </a:r>
            <a:r>
              <a:rPr lang="en-US" sz="2400" b="0" i="0" u="none" strike="noStrike" baseline="0" dirty="0">
                <a:ln>
                  <a:noFill/>
                </a:ln>
                <a:solidFill>
                  <a:srgbClr val="000000"/>
                </a:solidFill>
                <a:latin typeface="Arial" pitchFamily="34" charset="0"/>
                <a:ea typeface="ArialMT" pitchFamily="34"/>
                <a:cs typeface="Arial" pitchFamily="34" charset="0"/>
              </a:rPr>
              <a:t>2.0?</a:t>
            </a:r>
          </a:p>
          <a:p>
            <a:pPr marL="742950" lvl="1" indent="-285750">
              <a:lnSpc>
                <a:spcPct val="120000"/>
              </a:lnSpc>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600" b="0" i="0" u="none" strike="noStrike" baseline="0" dirty="0">
                <a:ln>
                  <a:noFill/>
                </a:ln>
                <a:solidFill>
                  <a:srgbClr val="000000"/>
                </a:solidFill>
                <a:latin typeface="Arial" pitchFamily="34" charset="0"/>
                <a:ea typeface="ArialMT" pitchFamily="34"/>
                <a:cs typeface="Arial" pitchFamily="34" charset="0"/>
              </a:rPr>
              <a:t>	</a:t>
            </a:r>
            <a:r>
              <a:rPr lang="en-US" sz="1600" b="0" i="0" u="none" strike="noStrike" baseline="0" dirty="0" smtClean="0">
                <a:ln>
                  <a:noFill/>
                </a:ln>
                <a:solidFill>
                  <a:srgbClr val="000000"/>
                </a:solidFill>
                <a:latin typeface="Arial" pitchFamily="34" charset="0"/>
                <a:ea typeface="ArialMT" pitchFamily="34"/>
                <a:cs typeface="Arial" pitchFamily="34" charset="0"/>
              </a:rPr>
              <a:t>New </a:t>
            </a:r>
            <a:r>
              <a:rPr lang="en-US" sz="1600" b="0" i="0" u="none" strike="noStrike" baseline="0" dirty="0">
                <a:ln>
                  <a:noFill/>
                </a:ln>
                <a:solidFill>
                  <a:srgbClr val="000000"/>
                </a:solidFill>
                <a:latin typeface="Arial" pitchFamily="34" charset="0"/>
                <a:ea typeface="ArialMT" pitchFamily="34"/>
                <a:cs typeface="Arial" pitchFamily="34" charset="0"/>
              </a:rPr>
              <a:t>ASIC?</a:t>
            </a:r>
          </a:p>
          <a:p>
            <a:pPr marL="742950" lvl="1" indent="-285750">
              <a:lnSpc>
                <a:spcPct val="120000"/>
              </a:lnSpc>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600" b="0" i="0" u="none" strike="noStrike" baseline="0" dirty="0">
                <a:ln>
                  <a:noFill/>
                </a:ln>
                <a:solidFill>
                  <a:srgbClr val="000000"/>
                </a:solidFill>
                <a:latin typeface="Arial" pitchFamily="34" charset="0"/>
                <a:ea typeface="ArialMT" pitchFamily="34"/>
                <a:cs typeface="Arial" pitchFamily="34" charset="0"/>
              </a:rPr>
              <a:t>	</a:t>
            </a:r>
            <a:r>
              <a:rPr lang="en-US" sz="1600" b="0" i="0" u="none" strike="noStrike" baseline="0" dirty="0" smtClean="0">
                <a:ln>
                  <a:noFill/>
                </a:ln>
                <a:solidFill>
                  <a:srgbClr val="000000"/>
                </a:solidFill>
                <a:latin typeface="Arial" pitchFamily="34" charset="0"/>
                <a:ea typeface="ArialMT" pitchFamily="34"/>
                <a:cs typeface="Arial" pitchFamily="34" charset="0"/>
              </a:rPr>
              <a:t>New </a:t>
            </a:r>
            <a:r>
              <a:rPr lang="en-US" sz="1600" b="0" i="0" u="none" strike="noStrike" baseline="0" dirty="0">
                <a:ln>
                  <a:noFill/>
                </a:ln>
                <a:solidFill>
                  <a:srgbClr val="000000"/>
                </a:solidFill>
                <a:latin typeface="Arial" pitchFamily="34" charset="0"/>
                <a:ea typeface="ArialMT" pitchFamily="34"/>
                <a:cs typeface="Arial" pitchFamily="34" charset="0"/>
              </a:rPr>
              <a:t>sensor?</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name="page18">
    <p:spTree>
      <p:nvGrpSpPr>
        <p:cNvPr id="1" name=""/>
        <p:cNvGrpSpPr/>
        <p:nvPr/>
      </p:nvGrpSpPr>
      <p:grpSpPr>
        <a:xfrm>
          <a:off x="0" y="0"/>
          <a:ext cx="0" cy="0"/>
          <a:chOff x="0" y="0"/>
          <a:chExt cx="0" cy="0"/>
        </a:xfrm>
      </p:grpSpPr>
      <p:sp>
        <p:nvSpPr>
          <p:cNvPr id="2" name="TextBox 1"/>
          <p:cNvSpPr txBox="1"/>
          <p:nvPr/>
        </p:nvSpPr>
        <p:spPr>
          <a:xfrm>
            <a:off x="542520" y="255600"/>
            <a:ext cx="2350800" cy="57780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a:ln>
                  <a:noFill/>
                </a:ln>
                <a:solidFill>
                  <a:srgbClr val="FFFFFF"/>
                </a:solidFill>
                <a:latin typeface="Calibri" pitchFamily="34"/>
                <a:ea typeface="DejaVu LGC Sans" pitchFamily="2"/>
                <a:cs typeface="DejaVu LGC Sans" pitchFamily="2"/>
              </a:rPr>
              <a:t>Summary</a:t>
            </a:r>
          </a:p>
        </p:txBody>
      </p:sp>
      <p:sp>
        <p:nvSpPr>
          <p:cNvPr id="3" name="TextBox 2"/>
          <p:cNvSpPr txBox="1"/>
          <p:nvPr/>
        </p:nvSpPr>
        <p:spPr>
          <a:xfrm>
            <a:off x="360000" y="1195919"/>
            <a:ext cx="8460472" cy="2274938"/>
          </a:xfrm>
          <a:prstGeom prst="rect">
            <a:avLst/>
          </a:prstGeom>
          <a:noFill/>
          <a:ln>
            <a:noFill/>
          </a:ln>
        </p:spPr>
        <p:txBody>
          <a:bodyPr vert="horz" wrap="square" lIns="90000" tIns="45000" rIns="90000" bIns="45000" anchorCtr="0" compatLnSpc="1">
            <a:spAutoFit/>
          </a:bodyPr>
          <a:lstStyle/>
          <a:p>
            <a:pPr lvl="0">
              <a:lnSpc>
                <a:spcPct val="120000"/>
              </a:lnSpc>
              <a:buClr>
                <a:srgbClr val="000000"/>
              </a:buClr>
              <a:buSzPct val="10000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GB" sz="2400" dirty="0" smtClean="0"/>
              <a:t>● </a:t>
            </a:r>
            <a:r>
              <a:rPr lang="en-GB" sz="2400" dirty="0"/>
              <a:t>Adaptive gain approach is tested and working</a:t>
            </a:r>
            <a:br>
              <a:rPr lang="en-GB" sz="2400" dirty="0"/>
            </a:br>
            <a:r>
              <a:rPr lang="en-GB" sz="2400" dirty="0"/>
              <a:t>● High dynamic range allows for direct imaging of the </a:t>
            </a:r>
            <a:r>
              <a:rPr lang="en-GB" sz="2400" dirty="0" smtClean="0"/>
              <a:t>synchrotron beam </a:t>
            </a:r>
            <a:r>
              <a:rPr lang="en-GB" sz="2400" dirty="0"/>
              <a:t>along with single photon sensitivity</a:t>
            </a:r>
            <a:br>
              <a:rPr lang="en-GB" sz="2400" dirty="0"/>
            </a:br>
            <a:r>
              <a:rPr lang="en-GB" sz="2400" dirty="0"/>
              <a:t>● Burst imaging up to 6.5 MHz frame rate</a:t>
            </a:r>
            <a:br>
              <a:rPr lang="en-GB" sz="2400" dirty="0"/>
            </a:br>
            <a:r>
              <a:rPr lang="en-GB" sz="2400" dirty="0"/>
              <a:t>● First single module system successfully tested at APS</a:t>
            </a:r>
            <a:endParaRPr lang="en-US" sz="2400" b="0" i="0" u="none" strike="noStrike" baseline="0" dirty="0">
              <a:ln>
                <a:noFill/>
              </a:ln>
              <a:solidFill>
                <a:srgbClr val="000000"/>
              </a:solidFill>
              <a:latin typeface="Arial" pitchFamily="34"/>
              <a:ea typeface="DejaVu LGC Sans" pitchFamily="2"/>
              <a:cs typeface="DejaVu LGC Sans" pitchFamily="2"/>
            </a:endParaRPr>
          </a:p>
        </p:txBody>
      </p:sp>
      <p:sp>
        <p:nvSpPr>
          <p:cNvPr id="4" name="TextBox 3"/>
          <p:cNvSpPr txBox="1"/>
          <p:nvPr/>
        </p:nvSpPr>
        <p:spPr>
          <a:xfrm>
            <a:off x="360000" y="4068000"/>
            <a:ext cx="8353440" cy="2159137"/>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2400" b="1" i="0" u="none" strike="noStrike" baseline="0" dirty="0">
                <a:ln>
                  <a:noFill/>
                </a:ln>
                <a:solidFill>
                  <a:srgbClr val="000000"/>
                </a:solidFill>
                <a:latin typeface="Calibri" pitchFamily="34"/>
                <a:ea typeface="DejaVu LGC Sans" pitchFamily="2"/>
                <a:cs typeface="DejaVu LGC Sans" pitchFamily="2"/>
              </a:rPr>
              <a:t>Ongoing activities:</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2400" b="1" i="0" u="none" strike="noStrike" baseline="0" dirty="0">
              <a:ln>
                <a:noFill/>
              </a:ln>
              <a:solidFill>
                <a:srgbClr val="000000"/>
              </a:solidFill>
              <a:latin typeface="Calibri" pitchFamily="34"/>
              <a:ea typeface="DejaVu LGC Sans" pitchFamily="2"/>
              <a:cs typeface="DejaVu LGC Sans" pitchFamily="2"/>
            </a:endParaRPr>
          </a:p>
          <a:p>
            <a:pPr marL="285750" marR="0" lvl="0" indent="-285750" algn="l" rtl="0" hangingPunct="1">
              <a:lnSpc>
                <a:spcPct val="120000"/>
              </a:lnSpc>
              <a:spcBef>
                <a:spcPts val="0"/>
              </a:spcBef>
              <a:spcAft>
                <a:spcPts val="0"/>
              </a:spcAft>
              <a:buClr>
                <a:srgbClr val="000000"/>
              </a:buClr>
              <a:buSzPct val="100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Calibri" pitchFamily="34"/>
                <a:ea typeface="DejaVu LGC Sans" pitchFamily="2"/>
                <a:cs typeface="DejaVu LGC Sans" pitchFamily="2"/>
              </a:rPr>
              <a:t> Wafer testing</a:t>
            </a:r>
          </a:p>
          <a:p>
            <a:pPr marL="285750" marR="0" lvl="0" indent="-285750" algn="l" rtl="0" hangingPunct="1">
              <a:lnSpc>
                <a:spcPct val="120000"/>
              </a:lnSpc>
              <a:spcBef>
                <a:spcPts val="0"/>
              </a:spcBef>
              <a:spcAft>
                <a:spcPts val="0"/>
              </a:spcAft>
              <a:buClr>
                <a:srgbClr val="000000"/>
              </a:buClr>
              <a:buSzPct val="100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Calibri" pitchFamily="34"/>
                <a:ea typeface="DejaVu LGC Sans" pitchFamily="2"/>
                <a:cs typeface="DejaVu LGC Sans" pitchFamily="2"/>
              </a:rPr>
              <a:t> Edgeless sensors (talk by Jiaguo Zhang) and TSVs</a:t>
            </a:r>
          </a:p>
          <a:p>
            <a:pPr marL="285750" marR="0" lvl="0" indent="-285750" algn="l" rtl="0" hangingPunct="1">
              <a:lnSpc>
                <a:spcPct val="120000"/>
              </a:lnSpc>
              <a:spcBef>
                <a:spcPts val="0"/>
              </a:spcBef>
              <a:spcAft>
                <a:spcPts val="0"/>
              </a:spcAft>
              <a:buClr>
                <a:srgbClr val="000000"/>
              </a:buClr>
              <a:buSzPct val="100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Calibri" pitchFamily="34"/>
                <a:ea typeface="DejaVu LGC Sans" pitchFamily="2"/>
                <a:cs typeface="DejaVu LGC Sans" pitchFamily="2"/>
              </a:rPr>
              <a:t> Design of additional boards and mechanics for different AGIPD systems</a:t>
            </a:r>
          </a:p>
          <a:p>
            <a:pPr marL="285750" marR="0" lvl="0" indent="-285750" algn="l" rtl="0" hangingPunct="1">
              <a:lnSpc>
                <a:spcPct val="120000"/>
              </a:lnSpc>
              <a:spcBef>
                <a:spcPts val="0"/>
              </a:spcBef>
              <a:spcAft>
                <a:spcPts val="0"/>
              </a:spcAft>
              <a:buClr>
                <a:srgbClr val="000000"/>
              </a:buClr>
              <a:buSzPct val="100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Calibri" pitchFamily="34"/>
                <a:ea typeface="DejaVu LGC Sans" pitchFamily="2"/>
                <a:cs typeface="DejaVu LGC Sans" pitchFamily="2"/>
              </a:rPr>
              <a:t> ASIC developments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page2">
    <p:spTree>
      <p:nvGrpSpPr>
        <p:cNvPr id="1" name=""/>
        <p:cNvGrpSpPr/>
        <p:nvPr/>
      </p:nvGrpSpPr>
      <p:grpSpPr>
        <a:xfrm>
          <a:off x="0" y="0"/>
          <a:ext cx="0" cy="0"/>
          <a:chOff x="0" y="0"/>
          <a:chExt cx="0" cy="0"/>
        </a:xfrm>
      </p:grpSpPr>
      <p:sp>
        <p:nvSpPr>
          <p:cNvPr id="2" name="Freeform 1"/>
          <p:cNvSpPr/>
          <p:nvPr/>
        </p:nvSpPr>
        <p:spPr>
          <a:xfrm>
            <a:off x="755639" y="1844639"/>
            <a:ext cx="7703999" cy="403235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0"/>
          <a:lstStyle/>
          <a:p>
            <a:pPr lvl="0" rtl="0" hangingPunct="0">
              <a:buNone/>
              <a:tabLst/>
            </a:pPr>
            <a:endParaRPr lang="en-US" sz="2400">
              <a:latin typeface="Times New Roman" pitchFamily="18"/>
              <a:ea typeface="DejaVu LGC Sans" pitchFamily="2"/>
              <a:cs typeface="Tahoma" pitchFamily="2"/>
            </a:endParaRPr>
          </a:p>
        </p:txBody>
      </p:sp>
      <p:sp>
        <p:nvSpPr>
          <p:cNvPr id="3" name="Freeform 2"/>
          <p:cNvSpPr/>
          <p:nvPr/>
        </p:nvSpPr>
        <p:spPr>
          <a:xfrm>
            <a:off x="108000" y="71280"/>
            <a:ext cx="6265799" cy="924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0"/>
          <a:lstStyle/>
          <a:p>
            <a:pPr lvl="0" rtl="0" hangingPunct="0">
              <a:buNone/>
              <a:tabLst/>
            </a:pPr>
            <a:endParaRPr lang="en-US" sz="2400">
              <a:latin typeface="Times New Roman" pitchFamily="18"/>
              <a:ea typeface="DejaVu LGC Sans" pitchFamily="2"/>
              <a:cs typeface="Tahoma" pitchFamily="2"/>
            </a:endParaRPr>
          </a:p>
        </p:txBody>
      </p:sp>
      <p:sp>
        <p:nvSpPr>
          <p:cNvPr id="4" name="TextBox 3"/>
          <p:cNvSpPr txBox="1"/>
          <p:nvPr/>
        </p:nvSpPr>
        <p:spPr>
          <a:xfrm>
            <a:off x="540000" y="252000"/>
            <a:ext cx="1852560" cy="57780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a:ln>
                  <a:noFill/>
                </a:ln>
                <a:solidFill>
                  <a:srgbClr val="FFFFFF"/>
                </a:solidFill>
                <a:latin typeface="Calibri" pitchFamily="34"/>
                <a:ea typeface="DejaVu LGC Sans" pitchFamily="2"/>
                <a:cs typeface="DejaVu LGC Sans" pitchFamily="2"/>
              </a:rPr>
              <a:t>Outline</a:t>
            </a:r>
          </a:p>
        </p:txBody>
      </p:sp>
      <p:sp>
        <p:nvSpPr>
          <p:cNvPr id="5" name="TextBox 4"/>
          <p:cNvSpPr txBox="1"/>
          <p:nvPr/>
        </p:nvSpPr>
        <p:spPr>
          <a:xfrm>
            <a:off x="134280" y="2160000"/>
            <a:ext cx="6926399" cy="2922423"/>
          </a:xfrm>
          <a:prstGeom prst="rect">
            <a:avLst/>
          </a:prstGeom>
          <a:noFill/>
          <a:ln>
            <a:noFill/>
          </a:ln>
        </p:spPr>
        <p:txBody>
          <a:bodyPr vert="horz" lIns="90000" tIns="45000" rIns="90000" bIns="45000" anchorCtr="0" compatLnSpc="1">
            <a:spAutoFit/>
          </a:bodyPr>
          <a:lstStyle/>
          <a:p>
            <a:pPr marL="571500" marR="0" lvl="1" indent="-571500" algn="l" rtl="0" hangingPunct="1">
              <a:lnSpc>
                <a:spcPct val="100000"/>
              </a:lnSpc>
              <a:spcBef>
                <a:spcPts val="0"/>
              </a:spcBef>
              <a:spcAft>
                <a:spcPts val="0"/>
              </a:spcAft>
              <a:buClr>
                <a:srgbClr val="000000"/>
              </a:buClr>
              <a:buSzPct val="45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600" dirty="0" smtClean="0">
                <a:solidFill>
                  <a:srgbClr val="000000"/>
                </a:solidFill>
                <a:latin typeface="Calibri" pitchFamily="34"/>
                <a:ea typeface="DejaVu LGC Sans" pitchFamily="2"/>
                <a:cs typeface="DejaVu LGC Sans" pitchFamily="2"/>
              </a:rPr>
              <a:t>In</a:t>
            </a:r>
            <a:r>
              <a:rPr lang="en-US" sz="3600" b="0" i="0" u="none" strike="noStrike" baseline="0" dirty="0" smtClean="0">
                <a:ln>
                  <a:noFill/>
                </a:ln>
                <a:solidFill>
                  <a:srgbClr val="000000"/>
                </a:solidFill>
                <a:latin typeface="Calibri" pitchFamily="34"/>
                <a:ea typeface="DejaVu LGC Sans" pitchFamily="2"/>
                <a:cs typeface="DejaVu LGC Sans" pitchFamily="2"/>
              </a:rPr>
              <a:t>tro </a:t>
            </a:r>
            <a:r>
              <a:rPr lang="en-US" sz="3600" b="0" i="0" u="none" strike="noStrike" baseline="0" dirty="0">
                <a:ln>
                  <a:noFill/>
                </a:ln>
                <a:solidFill>
                  <a:srgbClr val="000000"/>
                </a:solidFill>
                <a:latin typeface="Calibri" pitchFamily="34"/>
                <a:ea typeface="DejaVu LGC Sans" pitchFamily="2"/>
                <a:cs typeface="DejaVu LGC Sans" pitchFamily="2"/>
              </a:rPr>
              <a:t>– detector challenges</a:t>
            </a:r>
          </a:p>
          <a:p>
            <a:pPr marL="571500" marR="0" lvl="1" indent="-571500" algn="l" rtl="0" hangingPunct="1">
              <a:lnSpc>
                <a:spcPct val="100000"/>
              </a:lnSpc>
              <a:spcBef>
                <a:spcPts val="0"/>
              </a:spcBef>
              <a:spcAft>
                <a:spcPts val="0"/>
              </a:spcAft>
              <a:buClr>
                <a:srgbClr val="000000"/>
              </a:buClr>
              <a:buSzPct val="45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600" b="0" i="0" u="none" strike="noStrike" baseline="0" dirty="0">
                <a:ln>
                  <a:noFill/>
                </a:ln>
                <a:solidFill>
                  <a:srgbClr val="000000"/>
                </a:solidFill>
                <a:latin typeface="Calibri" pitchFamily="34"/>
                <a:ea typeface="DejaVu LGC Sans" pitchFamily="2"/>
                <a:cs typeface="DejaVu LGC Sans" pitchFamily="2"/>
              </a:rPr>
              <a:t>AGIPD concepts</a:t>
            </a:r>
          </a:p>
          <a:p>
            <a:pPr marL="571500" marR="0" lvl="1" indent="-571500" algn="l" rtl="0" hangingPunct="1">
              <a:lnSpc>
                <a:spcPct val="100000"/>
              </a:lnSpc>
              <a:spcBef>
                <a:spcPts val="0"/>
              </a:spcBef>
              <a:spcAft>
                <a:spcPts val="0"/>
              </a:spcAft>
              <a:buClr>
                <a:srgbClr val="000000"/>
              </a:buClr>
              <a:buSzPct val="45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600" b="0" i="0" u="none" strike="noStrike" baseline="0" dirty="0">
                <a:ln>
                  <a:noFill/>
                </a:ln>
                <a:solidFill>
                  <a:srgbClr val="000000"/>
                </a:solidFill>
                <a:latin typeface="Calibri" pitchFamily="34"/>
                <a:ea typeface="DejaVu LGC Sans" pitchFamily="2"/>
                <a:cs typeface="DejaVu LGC Sans" pitchFamily="2"/>
              </a:rPr>
              <a:t>ASIC</a:t>
            </a:r>
          </a:p>
          <a:p>
            <a:pPr marL="571500" marR="0" lvl="1" indent="-571500" algn="l" rtl="0" hangingPunct="1">
              <a:lnSpc>
                <a:spcPct val="100000"/>
              </a:lnSpc>
              <a:spcBef>
                <a:spcPts val="0"/>
              </a:spcBef>
              <a:spcAft>
                <a:spcPts val="0"/>
              </a:spcAft>
              <a:buClr>
                <a:srgbClr val="000000"/>
              </a:buClr>
              <a:buSzPct val="45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600" b="0" i="0" u="none" strike="noStrike" baseline="0" dirty="0">
                <a:ln>
                  <a:noFill/>
                </a:ln>
                <a:solidFill>
                  <a:srgbClr val="000000"/>
                </a:solidFill>
                <a:latin typeface="Calibri" pitchFamily="34"/>
                <a:ea typeface="DejaVu LGC Sans" pitchFamily="2"/>
                <a:cs typeface="DejaVu LGC Sans" pitchFamily="2"/>
              </a:rPr>
              <a:t>Experiments</a:t>
            </a:r>
          </a:p>
          <a:p>
            <a:pPr marL="571500" marR="0" lvl="1" indent="-571500" algn="l" rtl="0" hangingPunct="1">
              <a:lnSpc>
                <a:spcPct val="100000"/>
              </a:lnSpc>
              <a:spcBef>
                <a:spcPts val="0"/>
              </a:spcBef>
              <a:spcAft>
                <a:spcPts val="0"/>
              </a:spcAft>
              <a:buClr>
                <a:srgbClr val="000000"/>
              </a:buClr>
              <a:buSzPct val="45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600" b="0" i="0" u="none" strike="noStrike" baseline="0" dirty="0">
                <a:ln>
                  <a:noFill/>
                </a:ln>
                <a:solidFill>
                  <a:srgbClr val="000000"/>
                </a:solidFill>
                <a:latin typeface="Calibri" pitchFamily="34"/>
                <a:ea typeface="DejaVu LGC Sans" pitchFamily="2"/>
                <a:cs typeface="DejaVu LGC Sans" pitchFamily="2"/>
              </a:rPr>
              <a:t>Summary</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name="page19">
    <p:spTree>
      <p:nvGrpSpPr>
        <p:cNvPr id="1" name=""/>
        <p:cNvGrpSpPr/>
        <p:nvPr/>
      </p:nvGrpSpPr>
      <p:grpSpPr>
        <a:xfrm>
          <a:off x="0" y="0"/>
          <a:ext cx="0" cy="0"/>
          <a:chOff x="0" y="0"/>
          <a:chExt cx="0" cy="0"/>
        </a:xfrm>
      </p:grpSpPr>
      <p:sp>
        <p:nvSpPr>
          <p:cNvPr id="2" name="TextBox 1"/>
          <p:cNvSpPr txBox="1"/>
          <p:nvPr/>
        </p:nvSpPr>
        <p:spPr>
          <a:xfrm>
            <a:off x="542520" y="255960"/>
            <a:ext cx="4650480" cy="57780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a:ln>
                  <a:noFill/>
                </a:ln>
                <a:solidFill>
                  <a:srgbClr val="FFFFFF"/>
                </a:solidFill>
                <a:latin typeface="Calibri" pitchFamily="34"/>
                <a:ea typeface="DejaVu LGC Sans" pitchFamily="2"/>
                <a:cs typeface="DejaVu LGC Sans" pitchFamily="2"/>
              </a:rPr>
              <a:t>Acknowledgements</a:t>
            </a:r>
          </a:p>
        </p:txBody>
      </p:sp>
      <p:pic>
        <p:nvPicPr>
          <p:cNvPr id="3" name="Picture 2"/>
          <p:cNvPicPr>
            <a:picLocks noChangeAspect="1"/>
          </p:cNvPicPr>
          <p:nvPr/>
        </p:nvPicPr>
        <p:blipFill>
          <a:blip r:embed="rId3">
            <a:lum/>
            <a:alphaModFix/>
          </a:blip>
          <a:srcRect/>
          <a:stretch>
            <a:fillRect/>
          </a:stretch>
        </p:blipFill>
        <p:spPr>
          <a:xfrm>
            <a:off x="63720" y="1188000"/>
            <a:ext cx="2251080" cy="1002960"/>
          </a:xfrm>
          <a:prstGeom prst="rect">
            <a:avLst/>
          </a:prstGeom>
          <a:noFill/>
          <a:ln>
            <a:noFill/>
          </a:ln>
        </p:spPr>
      </p:pic>
      <p:sp>
        <p:nvSpPr>
          <p:cNvPr id="4" name="TextBox 3"/>
          <p:cNvSpPr txBox="1"/>
          <p:nvPr/>
        </p:nvSpPr>
        <p:spPr>
          <a:xfrm>
            <a:off x="2282760" y="1060560"/>
            <a:ext cx="6819119" cy="2587320"/>
          </a:xfrm>
          <a:prstGeom prst="rect">
            <a:avLst/>
          </a:prstGeom>
          <a:noFill/>
          <a:ln>
            <a:noFill/>
          </a:ln>
        </p:spPr>
        <p:txBody>
          <a:bodyPr vert="horz" lIns="90000" tIns="45000" rIns="90000" bIns="45000" compatLnSpc="1"/>
          <a:lstStyle/>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0" i="0" u="none" strike="noStrike" baseline="0" dirty="0" err="1">
                <a:ln>
                  <a:noFill/>
                </a:ln>
                <a:solidFill>
                  <a:srgbClr val="000000"/>
                </a:solidFill>
                <a:latin typeface="Calibri" pitchFamily="34"/>
                <a:ea typeface="DejaVu LGC Sans" pitchFamily="2"/>
                <a:cs typeface="DejaVu LGC Sans" pitchFamily="2"/>
              </a:rPr>
              <a:t>Aschkan</a:t>
            </a:r>
            <a:r>
              <a:rPr lang="en-US" sz="1200" b="0" i="0" u="none" strike="noStrike" baseline="0" dirty="0">
                <a:ln>
                  <a:noFill/>
                </a:ln>
                <a:solidFill>
                  <a:srgbClr val="000000"/>
                </a:solidFill>
                <a:latin typeface="Calibri" pitchFamily="34"/>
                <a:ea typeface="DejaVu LGC Sans" pitchFamily="2"/>
                <a:cs typeface="DejaVu LGC Sans" pitchFamily="2"/>
              </a:rPr>
              <a:t> Allahgholi</a:t>
            </a:r>
            <a:r>
              <a:rPr lang="en-US" sz="1200" b="0" i="0" u="none" strike="noStrike" baseline="42000" dirty="0">
                <a:ln>
                  <a:noFill/>
                </a:ln>
                <a:solidFill>
                  <a:srgbClr val="000000"/>
                </a:solidFill>
                <a:latin typeface="Arial Unicode MS" pitchFamily="34"/>
                <a:ea typeface="Arial Unicode MS" pitchFamily="34"/>
                <a:cs typeface="Arial Unicode MS" pitchFamily="34"/>
              </a:rPr>
              <a:t>2</a:t>
            </a:r>
            <a:r>
              <a:rPr lang="en-US" sz="1200" b="0" i="0" u="none" strike="noStrike" baseline="0" dirty="0">
                <a:ln>
                  <a:noFill/>
                </a:ln>
                <a:solidFill>
                  <a:srgbClr val="000000"/>
                </a:solidFill>
                <a:latin typeface="Calibri" pitchFamily="34"/>
                <a:ea typeface="DejaVu LGC Sans" pitchFamily="2"/>
                <a:cs typeface="DejaVu LGC Sans" pitchFamily="2"/>
              </a:rPr>
              <a:t>, Julian </a:t>
            </a:r>
            <a:r>
              <a:rPr lang="en-US" sz="1200" b="0" i="0" u="none" strike="noStrike" baseline="0" dirty="0" smtClean="0">
                <a:ln>
                  <a:noFill/>
                </a:ln>
                <a:solidFill>
                  <a:srgbClr val="000000"/>
                </a:solidFill>
                <a:latin typeface="Calibri" pitchFamily="34"/>
                <a:ea typeface="DejaVu LGC Sans" pitchFamily="2"/>
                <a:cs typeface="DejaVu LGC Sans" pitchFamily="2"/>
              </a:rPr>
              <a:t>Becker</a:t>
            </a:r>
            <a:r>
              <a:rPr lang="en-US" sz="1200" b="0" i="0" u="none" strike="noStrike" baseline="42000" dirty="0" smtClean="0">
                <a:ln>
                  <a:noFill/>
                </a:ln>
                <a:solidFill>
                  <a:srgbClr val="000000"/>
                </a:solidFill>
                <a:latin typeface="Arial Unicode MS" pitchFamily="34"/>
                <a:ea typeface="Arial Unicode MS" pitchFamily="34"/>
                <a:cs typeface="Arial Unicode MS" pitchFamily="34"/>
              </a:rPr>
              <a:t>2</a:t>
            </a:r>
            <a:r>
              <a:rPr lang="en-US" sz="1200" b="0" i="0" u="none" strike="noStrike" baseline="0" dirty="0">
                <a:ln>
                  <a:noFill/>
                </a:ln>
                <a:solidFill>
                  <a:srgbClr val="000000"/>
                </a:solidFill>
                <a:latin typeface="Calibri" pitchFamily="34"/>
                <a:ea typeface="DejaVu LGC Sans" pitchFamily="2"/>
                <a:cs typeface="DejaVu LGC Sans" pitchFamily="2"/>
              </a:rPr>
              <a:t>, Laura Bianco</a:t>
            </a:r>
            <a:r>
              <a:rPr lang="en-US" sz="1200" b="0" i="0" u="none" strike="noStrike" baseline="42000" dirty="0">
                <a:ln>
                  <a:noFill/>
                </a:ln>
                <a:solidFill>
                  <a:srgbClr val="000000"/>
                </a:solidFill>
                <a:latin typeface="Arial Unicode MS" pitchFamily="34"/>
                <a:ea typeface="Arial Unicode MS" pitchFamily="34"/>
                <a:cs typeface="Arial Unicode MS" pitchFamily="34"/>
              </a:rPr>
              <a:t>2</a:t>
            </a:r>
            <a:r>
              <a:rPr lang="en-US" sz="1200" dirty="0">
                <a:solidFill>
                  <a:srgbClr val="000000"/>
                </a:solidFill>
                <a:latin typeface="Calibri" pitchFamily="34"/>
                <a:ea typeface="DejaVu LGC Sans" pitchFamily="2"/>
                <a:cs typeface="DejaVu LGC Sans" pitchFamily="2"/>
              </a:rPr>
              <a:t>, </a:t>
            </a:r>
            <a:r>
              <a:rPr lang="en-US" sz="1200" dirty="0" smtClean="0">
                <a:solidFill>
                  <a:srgbClr val="000000"/>
                </a:solidFill>
                <a:latin typeface="Calibri" pitchFamily="34"/>
                <a:ea typeface="DejaVu LGC Sans" pitchFamily="2"/>
                <a:cs typeface="DejaVu LGC Sans" pitchFamily="2"/>
              </a:rPr>
              <a:t>Annette Delfs</a:t>
            </a:r>
            <a:r>
              <a:rPr lang="en-US" sz="1200" baseline="42000" dirty="0" smtClean="0">
                <a:solidFill>
                  <a:srgbClr val="000000"/>
                </a:solidFill>
                <a:latin typeface="Arial Unicode MS" pitchFamily="34"/>
                <a:ea typeface="Arial Unicode MS" pitchFamily="34"/>
                <a:cs typeface="Arial Unicode MS" pitchFamily="34"/>
              </a:rPr>
              <a:t>2</a:t>
            </a:r>
            <a:r>
              <a:rPr lang="en-US" sz="1200" b="0" i="0" u="none" strike="noStrike" baseline="0" dirty="0" smtClean="0">
                <a:ln>
                  <a:noFill/>
                </a:ln>
                <a:solidFill>
                  <a:srgbClr val="000000"/>
                </a:solidFill>
                <a:latin typeface="Calibri" pitchFamily="34"/>
                <a:ea typeface="DejaVu LGC Sans" pitchFamily="2"/>
                <a:cs typeface="DejaVu LGC Sans" pitchFamily="2"/>
              </a:rPr>
              <a:t>, Roberto </a:t>
            </a:r>
            <a:r>
              <a:rPr lang="en-US" sz="1200" b="0" i="0" u="none" strike="noStrike" baseline="0" dirty="0">
                <a:ln>
                  <a:noFill/>
                </a:ln>
                <a:solidFill>
                  <a:srgbClr val="000000"/>
                </a:solidFill>
                <a:latin typeface="Calibri" pitchFamily="34"/>
                <a:ea typeface="DejaVu LGC Sans" pitchFamily="2"/>
                <a:cs typeface="DejaVu LGC Sans" pitchFamily="2"/>
              </a:rPr>
              <a:t>Dinapoli</a:t>
            </a:r>
            <a:r>
              <a:rPr lang="en-US" sz="1200" b="0" i="0" u="none" strike="noStrike" baseline="42000" dirty="0">
                <a:ln>
                  <a:noFill/>
                </a:ln>
                <a:solidFill>
                  <a:srgbClr val="000000"/>
                </a:solidFill>
                <a:latin typeface="Arial Unicode MS" pitchFamily="34"/>
                <a:ea typeface="Arial Unicode MS" pitchFamily="34"/>
                <a:cs typeface="Arial Unicode MS" pitchFamily="34"/>
              </a:rPr>
              <a:t>1</a:t>
            </a:r>
            <a:r>
              <a:rPr lang="en-US" sz="1200" b="0" i="0" u="none" strike="noStrike" baseline="0" dirty="0">
                <a:ln>
                  <a:noFill/>
                </a:ln>
                <a:solidFill>
                  <a:srgbClr val="000000"/>
                </a:solidFill>
                <a:latin typeface="Calibri" pitchFamily="34"/>
                <a:ea typeface="DejaVu LGC Sans" pitchFamily="2"/>
                <a:cs typeface="DejaVu LGC Sans" pitchFamily="2"/>
              </a:rPr>
              <a:t>, Peter Goettlicher</a:t>
            </a:r>
            <a:r>
              <a:rPr lang="en-US" sz="1200" b="0" i="0" u="none" strike="noStrike" baseline="42000" dirty="0">
                <a:ln>
                  <a:noFill/>
                </a:ln>
                <a:solidFill>
                  <a:srgbClr val="000000"/>
                </a:solidFill>
                <a:latin typeface="Arial Unicode MS" pitchFamily="34"/>
                <a:ea typeface="Arial Unicode MS" pitchFamily="34"/>
                <a:cs typeface="Arial Unicode MS" pitchFamily="34"/>
              </a:rPr>
              <a:t>2</a:t>
            </a:r>
            <a:r>
              <a:rPr lang="en-US" sz="1200" b="0" i="0" u="none" strike="noStrike" baseline="0" dirty="0">
                <a:ln>
                  <a:noFill/>
                </a:ln>
                <a:solidFill>
                  <a:srgbClr val="000000"/>
                </a:solidFill>
                <a:latin typeface="Calibri" pitchFamily="34"/>
                <a:ea typeface="DejaVu LGC Sans" pitchFamily="2"/>
                <a:cs typeface="DejaVu LGC Sans" pitchFamily="2"/>
              </a:rPr>
              <a:t>, Heinz Graafsma</a:t>
            </a:r>
            <a:r>
              <a:rPr lang="en-US" sz="1200" b="0" i="0" u="none" strike="noStrike" baseline="42000" dirty="0">
                <a:ln>
                  <a:noFill/>
                </a:ln>
                <a:solidFill>
                  <a:srgbClr val="000000"/>
                </a:solidFill>
                <a:latin typeface="Arial Unicode MS" pitchFamily="34"/>
                <a:ea typeface="Arial Unicode MS" pitchFamily="34"/>
                <a:cs typeface="Arial Unicode MS" pitchFamily="34"/>
              </a:rPr>
              <a:t>2,5</a:t>
            </a:r>
            <a:r>
              <a:rPr lang="en-US" sz="1200" b="0" i="0" u="none" strike="noStrike" baseline="0" dirty="0">
                <a:ln>
                  <a:noFill/>
                </a:ln>
                <a:solidFill>
                  <a:srgbClr val="000000"/>
                </a:solidFill>
                <a:latin typeface="Calibri" pitchFamily="34"/>
                <a:ea typeface="DejaVu LGC Sans" pitchFamily="2"/>
                <a:cs typeface="DejaVu LGC Sans" pitchFamily="2"/>
              </a:rPr>
              <a:t>, Dominic Greiffenberg</a:t>
            </a:r>
            <a:r>
              <a:rPr lang="en-US" sz="1200" b="0" i="0" u="none" strike="noStrike" baseline="42000" dirty="0">
                <a:ln>
                  <a:noFill/>
                </a:ln>
                <a:solidFill>
                  <a:srgbClr val="000000"/>
                </a:solidFill>
                <a:latin typeface="Arial Unicode MS" pitchFamily="34"/>
                <a:ea typeface="Arial Unicode MS" pitchFamily="34"/>
                <a:cs typeface="Arial Unicode MS" pitchFamily="34"/>
              </a:rPr>
              <a:t>1</a:t>
            </a:r>
            <a:r>
              <a:rPr lang="en-US" sz="1200" b="0" i="0" u="none" strike="noStrike" baseline="0" dirty="0">
                <a:ln>
                  <a:noFill/>
                </a:ln>
                <a:solidFill>
                  <a:srgbClr val="000000"/>
                </a:solidFill>
                <a:latin typeface="Calibri" pitchFamily="34"/>
                <a:ea typeface="DejaVu LGC Sans" pitchFamily="2"/>
                <a:cs typeface="DejaVu LGC Sans" pitchFamily="2"/>
              </a:rPr>
              <a:t>, Helmut Hirsemann</a:t>
            </a:r>
            <a:r>
              <a:rPr lang="en-US" sz="1200" b="0" i="0" u="none" strike="noStrike" baseline="42000" dirty="0">
                <a:ln>
                  <a:noFill/>
                </a:ln>
                <a:solidFill>
                  <a:srgbClr val="000000"/>
                </a:solidFill>
                <a:latin typeface="Arial Unicode MS" pitchFamily="34"/>
                <a:ea typeface="Arial Unicode MS" pitchFamily="34"/>
                <a:cs typeface="Arial Unicode MS" pitchFamily="34"/>
              </a:rPr>
              <a:t>2</a:t>
            </a:r>
            <a:r>
              <a:rPr lang="en-US" sz="1200" b="0" i="0" u="none" strike="noStrike" baseline="0" dirty="0">
                <a:ln>
                  <a:noFill/>
                </a:ln>
                <a:solidFill>
                  <a:srgbClr val="000000"/>
                </a:solidFill>
                <a:latin typeface="Calibri" pitchFamily="34"/>
                <a:ea typeface="DejaVu LGC Sans" pitchFamily="2"/>
                <a:cs typeface="DejaVu LGC Sans" pitchFamily="2"/>
              </a:rPr>
              <a:t>, Stefanie Jack</a:t>
            </a:r>
            <a:r>
              <a:rPr lang="en-US" sz="1200" b="0" i="0" u="none" strike="noStrike" baseline="42000" dirty="0">
                <a:ln>
                  <a:noFill/>
                </a:ln>
                <a:solidFill>
                  <a:srgbClr val="000000"/>
                </a:solidFill>
                <a:latin typeface="Arial Unicode MS" pitchFamily="34"/>
                <a:ea typeface="Arial Unicode MS" pitchFamily="34"/>
                <a:cs typeface="Arial Unicode MS" pitchFamily="34"/>
              </a:rPr>
              <a:t>2</a:t>
            </a:r>
            <a:r>
              <a:rPr lang="en-US" sz="1200" b="0" i="0" u="none" strike="noStrike" baseline="0" dirty="0">
                <a:ln>
                  <a:noFill/>
                </a:ln>
                <a:solidFill>
                  <a:srgbClr val="000000"/>
                </a:solidFill>
                <a:latin typeface="Calibri" pitchFamily="34"/>
                <a:ea typeface="DejaVu LGC Sans" pitchFamily="2"/>
                <a:cs typeface="DejaVu LGC Sans" pitchFamily="2"/>
              </a:rPr>
              <a:t>, Robert </a:t>
            </a:r>
            <a:r>
              <a:rPr lang="en-US" sz="1200" b="0" i="0" u="none" strike="noStrike" baseline="0" dirty="0" smtClean="0">
                <a:ln>
                  <a:noFill/>
                </a:ln>
                <a:solidFill>
                  <a:srgbClr val="000000"/>
                </a:solidFill>
                <a:latin typeface="Calibri" pitchFamily="34"/>
                <a:ea typeface="DejaVu LGC Sans" pitchFamily="2"/>
                <a:cs typeface="DejaVu LGC Sans" pitchFamily="2"/>
              </a:rPr>
              <a:t>Klanner</a:t>
            </a:r>
            <a:r>
              <a:rPr lang="en-US" sz="1200" b="0" i="0" u="none" strike="noStrike" baseline="42000" dirty="0" smtClean="0">
                <a:ln>
                  <a:noFill/>
                </a:ln>
                <a:solidFill>
                  <a:srgbClr val="000000"/>
                </a:solidFill>
                <a:latin typeface="Arial Unicode MS" pitchFamily="34"/>
                <a:ea typeface="Arial Unicode MS" pitchFamily="34"/>
                <a:cs typeface="Arial Unicode MS" pitchFamily="34"/>
              </a:rPr>
              <a:t>3</a:t>
            </a:r>
            <a:r>
              <a:rPr lang="en-US" sz="1200" b="0" i="0" u="none" strike="noStrike" baseline="0" dirty="0" smtClean="0">
                <a:ln>
                  <a:noFill/>
                </a:ln>
                <a:solidFill>
                  <a:srgbClr val="000000"/>
                </a:solidFill>
                <a:latin typeface="Calibri" pitchFamily="34"/>
                <a:ea typeface="DejaVu LGC Sans" pitchFamily="2"/>
                <a:cs typeface="DejaVu LGC Sans" pitchFamily="2"/>
              </a:rPr>
              <a:t>,</a:t>
            </a: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0" i="0" u="none" strike="noStrike" baseline="0" dirty="0" smtClean="0">
                <a:ln>
                  <a:noFill/>
                </a:ln>
                <a:solidFill>
                  <a:srgbClr val="000000"/>
                </a:solidFill>
                <a:latin typeface="Calibri" pitchFamily="34"/>
                <a:ea typeface="DejaVu LGC Sans" pitchFamily="2"/>
                <a:cs typeface="DejaVu LGC Sans" pitchFamily="2"/>
              </a:rPr>
              <a:t>Alexander </a:t>
            </a:r>
            <a:r>
              <a:rPr lang="en-US" sz="1200" b="0" i="0" u="none" strike="noStrike" baseline="0" dirty="0">
                <a:ln>
                  <a:noFill/>
                </a:ln>
                <a:solidFill>
                  <a:srgbClr val="000000"/>
                </a:solidFill>
                <a:latin typeface="Calibri" pitchFamily="34"/>
                <a:ea typeface="DejaVu LGC Sans" pitchFamily="2"/>
                <a:cs typeface="DejaVu LGC Sans" pitchFamily="2"/>
              </a:rPr>
              <a:t>Klyuev</a:t>
            </a:r>
            <a:r>
              <a:rPr lang="en-US" sz="1200" b="0" i="0" u="none" strike="noStrike" baseline="42000" dirty="0">
                <a:ln>
                  <a:noFill/>
                </a:ln>
                <a:solidFill>
                  <a:srgbClr val="000000"/>
                </a:solidFill>
                <a:latin typeface="Arial Unicode MS" pitchFamily="34"/>
                <a:ea typeface="Arial Unicode MS" pitchFamily="34"/>
                <a:cs typeface="Arial Unicode MS" pitchFamily="34"/>
              </a:rPr>
              <a:t>2</a:t>
            </a:r>
            <a:r>
              <a:rPr lang="en-US" sz="1200" b="0" i="0" u="none" strike="noStrike" baseline="0" dirty="0">
                <a:ln>
                  <a:noFill/>
                </a:ln>
                <a:solidFill>
                  <a:srgbClr val="000000"/>
                </a:solidFill>
                <a:latin typeface="Calibri" pitchFamily="34"/>
                <a:ea typeface="DejaVu LGC Sans" pitchFamily="2"/>
                <a:cs typeface="DejaVu LGC Sans" pitchFamily="2"/>
              </a:rPr>
              <a:t>, Hans Krueger</a:t>
            </a:r>
            <a:r>
              <a:rPr lang="en-US" sz="1200" b="0" i="0" u="none" strike="noStrike" baseline="42000" dirty="0">
                <a:ln>
                  <a:noFill/>
                </a:ln>
                <a:solidFill>
                  <a:srgbClr val="000000"/>
                </a:solidFill>
                <a:latin typeface="Arial Unicode MS" pitchFamily="34"/>
                <a:ea typeface="Arial Unicode MS" pitchFamily="34"/>
                <a:cs typeface="Arial Unicode MS" pitchFamily="34"/>
              </a:rPr>
              <a:t>4</a:t>
            </a:r>
            <a:r>
              <a:rPr lang="en-US" sz="1200" b="0" i="0" u="none" strike="noStrike" baseline="0" dirty="0">
                <a:ln>
                  <a:noFill/>
                </a:ln>
                <a:solidFill>
                  <a:srgbClr val="000000"/>
                </a:solidFill>
                <a:latin typeface="Calibri" pitchFamily="34"/>
                <a:ea typeface="DejaVu LGC Sans" pitchFamily="2"/>
                <a:cs typeface="DejaVu LGC Sans" pitchFamily="2"/>
              </a:rPr>
              <a:t>, Sabine Lange</a:t>
            </a:r>
            <a:r>
              <a:rPr lang="en-US" sz="1200" b="0" i="0" u="none" strike="noStrike" baseline="42000" dirty="0">
                <a:ln>
                  <a:noFill/>
                </a:ln>
                <a:solidFill>
                  <a:srgbClr val="000000"/>
                </a:solidFill>
                <a:latin typeface="Arial Unicode MS" pitchFamily="34"/>
                <a:ea typeface="Arial Unicode MS" pitchFamily="34"/>
                <a:cs typeface="Arial Unicode MS" pitchFamily="34"/>
              </a:rPr>
              <a:t>2</a:t>
            </a:r>
            <a:r>
              <a:rPr lang="en-US" sz="1200" b="0" i="0" u="none" strike="noStrike" baseline="0" dirty="0">
                <a:ln>
                  <a:noFill/>
                </a:ln>
                <a:solidFill>
                  <a:srgbClr val="000000"/>
                </a:solidFill>
                <a:latin typeface="Calibri" pitchFamily="34"/>
                <a:ea typeface="DejaVu LGC Sans" pitchFamily="2"/>
                <a:cs typeface="DejaVu LGC Sans" pitchFamily="2"/>
              </a:rPr>
              <a:t>, Alessandro Marras</a:t>
            </a:r>
            <a:r>
              <a:rPr lang="en-US" sz="1200" b="0" i="0" u="none" strike="noStrike" baseline="42000" dirty="0">
                <a:ln>
                  <a:noFill/>
                </a:ln>
                <a:solidFill>
                  <a:srgbClr val="000000"/>
                </a:solidFill>
                <a:latin typeface="Arial Unicode MS" pitchFamily="34"/>
                <a:ea typeface="Arial Unicode MS" pitchFamily="34"/>
                <a:cs typeface="Arial Unicode MS" pitchFamily="34"/>
              </a:rPr>
              <a:t>2</a:t>
            </a:r>
            <a:r>
              <a:rPr lang="en-US" sz="1200" b="0" i="0" u="none" strike="noStrike" baseline="0" dirty="0">
                <a:ln>
                  <a:noFill/>
                </a:ln>
                <a:solidFill>
                  <a:srgbClr val="000000"/>
                </a:solidFill>
                <a:latin typeface="Calibri" pitchFamily="34"/>
                <a:ea typeface="DejaVu LGC Sans" pitchFamily="2"/>
                <a:cs typeface="DejaVu LGC Sans" pitchFamily="2"/>
              </a:rPr>
              <a:t>, </a:t>
            </a:r>
            <a:r>
              <a:rPr lang="en-US" sz="1200" b="0" i="0" u="none" strike="noStrike" baseline="0" dirty="0" err="1">
                <a:ln>
                  <a:noFill/>
                </a:ln>
                <a:solidFill>
                  <a:srgbClr val="000000"/>
                </a:solidFill>
                <a:latin typeface="Calibri" pitchFamily="34"/>
                <a:ea typeface="DejaVu LGC Sans" pitchFamily="2"/>
                <a:cs typeface="DejaVu LGC Sans" pitchFamily="2"/>
              </a:rPr>
              <a:t>Davide</a:t>
            </a:r>
            <a:r>
              <a:rPr lang="en-US" sz="1200" b="0" i="0" u="none" strike="noStrike" baseline="0" dirty="0">
                <a:ln>
                  <a:noFill/>
                </a:ln>
                <a:solidFill>
                  <a:srgbClr val="000000"/>
                </a:solidFill>
                <a:latin typeface="Calibri" pitchFamily="34"/>
                <a:ea typeface="DejaVu LGC Sans" pitchFamily="2"/>
                <a:cs typeface="DejaVu LGC Sans" pitchFamily="2"/>
              </a:rPr>
              <a:t> Mezza1, Aldo Mozzanica</a:t>
            </a:r>
            <a:r>
              <a:rPr lang="en-US" sz="1200" b="0" i="0" u="none" strike="noStrike" baseline="42000" dirty="0">
                <a:ln>
                  <a:noFill/>
                </a:ln>
                <a:solidFill>
                  <a:srgbClr val="000000"/>
                </a:solidFill>
                <a:latin typeface="Arial Unicode MS" pitchFamily="34"/>
                <a:ea typeface="Arial Unicode MS" pitchFamily="34"/>
                <a:cs typeface="Arial Unicode MS" pitchFamily="34"/>
              </a:rPr>
              <a:t>1</a:t>
            </a:r>
            <a:r>
              <a:rPr lang="en-US" sz="1200" b="0" i="0" u="none" strike="noStrike" baseline="0" dirty="0">
                <a:ln>
                  <a:noFill/>
                </a:ln>
                <a:solidFill>
                  <a:srgbClr val="000000"/>
                </a:solidFill>
                <a:latin typeface="Calibri" pitchFamily="34"/>
                <a:ea typeface="DejaVu LGC Sans" pitchFamily="2"/>
                <a:cs typeface="DejaVu LGC Sans" pitchFamily="2"/>
              </a:rPr>
              <a:t>, </a:t>
            </a:r>
            <a:r>
              <a:rPr lang="en-US" sz="1200" b="0" i="0" u="none" strike="noStrike" baseline="0" dirty="0" err="1">
                <a:ln>
                  <a:noFill/>
                </a:ln>
                <a:solidFill>
                  <a:srgbClr val="000000"/>
                </a:solidFill>
                <a:latin typeface="Calibri" pitchFamily="34"/>
                <a:ea typeface="DejaVu LGC Sans" pitchFamily="2"/>
                <a:cs typeface="DejaVu LGC Sans" pitchFamily="2"/>
              </a:rPr>
              <a:t>Seungyu</a:t>
            </a:r>
            <a:r>
              <a:rPr lang="en-US" sz="1200" b="0" i="0" u="none" strike="noStrike" baseline="0" dirty="0">
                <a:ln>
                  <a:noFill/>
                </a:ln>
                <a:solidFill>
                  <a:srgbClr val="000000"/>
                </a:solidFill>
                <a:latin typeface="Calibri" pitchFamily="34"/>
                <a:ea typeface="DejaVu LGC Sans" pitchFamily="2"/>
                <a:cs typeface="DejaVu LGC Sans" pitchFamily="2"/>
              </a:rPr>
              <a:t> Rah</a:t>
            </a:r>
            <a:r>
              <a:rPr lang="en-US" sz="1200" b="0" i="0" u="none" strike="noStrike" baseline="42000" dirty="0">
                <a:ln>
                  <a:noFill/>
                </a:ln>
                <a:solidFill>
                  <a:srgbClr val="000000"/>
                </a:solidFill>
                <a:latin typeface="Arial Unicode MS" pitchFamily="34"/>
                <a:ea typeface="Arial Unicode MS" pitchFamily="34"/>
                <a:cs typeface="Arial Unicode MS" pitchFamily="34"/>
              </a:rPr>
              <a:t>2</a:t>
            </a:r>
            <a:r>
              <a:rPr lang="en-US" sz="1200" b="0" i="0" u="none" strike="noStrike" baseline="0" dirty="0">
                <a:ln>
                  <a:noFill/>
                </a:ln>
                <a:solidFill>
                  <a:srgbClr val="000000"/>
                </a:solidFill>
                <a:latin typeface="Calibri" pitchFamily="34"/>
                <a:ea typeface="DejaVu LGC Sans" pitchFamily="2"/>
                <a:cs typeface="DejaVu LGC Sans" pitchFamily="2"/>
              </a:rPr>
              <a:t>, </a:t>
            </a:r>
            <a:r>
              <a:rPr lang="en-US" sz="1200" b="0" i="0" u="none" strike="noStrike" baseline="0" dirty="0" err="1">
                <a:ln>
                  <a:noFill/>
                </a:ln>
                <a:solidFill>
                  <a:srgbClr val="000000"/>
                </a:solidFill>
                <a:latin typeface="Calibri" pitchFamily="34"/>
                <a:ea typeface="DejaVu LGC Sans" pitchFamily="2"/>
                <a:cs typeface="DejaVu LGC Sans" pitchFamily="2"/>
              </a:rPr>
              <a:t>Qingqing</a:t>
            </a:r>
            <a:r>
              <a:rPr lang="en-US" sz="1200" b="0" i="0" u="none" strike="noStrike" baseline="0" dirty="0">
                <a:ln>
                  <a:noFill/>
                </a:ln>
                <a:solidFill>
                  <a:srgbClr val="000000"/>
                </a:solidFill>
                <a:latin typeface="Calibri" pitchFamily="34"/>
                <a:ea typeface="DejaVu LGC Sans" pitchFamily="2"/>
                <a:cs typeface="DejaVu LGC Sans" pitchFamily="2"/>
              </a:rPr>
              <a:t> Xia</a:t>
            </a:r>
            <a:r>
              <a:rPr lang="en-US" sz="1200" b="0" i="0" u="none" strike="noStrike" baseline="42000" dirty="0">
                <a:ln>
                  <a:noFill/>
                </a:ln>
                <a:solidFill>
                  <a:srgbClr val="000000"/>
                </a:solidFill>
                <a:latin typeface="Arial Unicode MS" pitchFamily="34"/>
                <a:ea typeface="Arial Unicode MS" pitchFamily="34"/>
                <a:cs typeface="Arial Unicode MS" pitchFamily="34"/>
              </a:rPr>
              <a:t>2</a:t>
            </a:r>
            <a:r>
              <a:rPr lang="en-US" sz="1200" b="0" i="0" u="none" strike="noStrike" baseline="0" dirty="0">
                <a:ln>
                  <a:noFill/>
                </a:ln>
                <a:solidFill>
                  <a:srgbClr val="000000"/>
                </a:solidFill>
                <a:latin typeface="Calibri" pitchFamily="34"/>
                <a:ea typeface="DejaVu LGC Sans" pitchFamily="2"/>
                <a:cs typeface="DejaVu LGC Sans" pitchFamily="2"/>
              </a:rPr>
              <a:t>, Bernd Schmitt</a:t>
            </a:r>
            <a:r>
              <a:rPr lang="en-US" sz="1200" b="0" i="0" u="none" strike="noStrike" baseline="42000" dirty="0">
                <a:ln>
                  <a:noFill/>
                </a:ln>
                <a:solidFill>
                  <a:srgbClr val="000000"/>
                </a:solidFill>
                <a:latin typeface="Arial Unicode MS" pitchFamily="34"/>
                <a:ea typeface="Arial Unicode MS" pitchFamily="34"/>
                <a:cs typeface="Arial Unicode MS" pitchFamily="34"/>
              </a:rPr>
              <a:t>1</a:t>
            </a:r>
            <a:r>
              <a:rPr lang="en-US" sz="1200" b="0" i="0" u="none" strike="noStrike" baseline="0" dirty="0">
                <a:ln>
                  <a:noFill/>
                </a:ln>
                <a:solidFill>
                  <a:srgbClr val="000000"/>
                </a:solidFill>
                <a:latin typeface="Calibri" pitchFamily="34"/>
                <a:ea typeface="DejaVu LGC Sans" pitchFamily="2"/>
                <a:cs typeface="DejaVu LGC Sans" pitchFamily="2"/>
              </a:rPr>
              <a:t>, </a:t>
            </a:r>
            <a:r>
              <a:rPr lang="en-US" sz="1200" b="0" i="0" u="none" strike="noStrike" baseline="0" dirty="0" err="1">
                <a:ln>
                  <a:noFill/>
                </a:ln>
                <a:solidFill>
                  <a:srgbClr val="000000"/>
                </a:solidFill>
                <a:latin typeface="Calibri" pitchFamily="34"/>
                <a:ea typeface="DejaVu LGC Sans" pitchFamily="2"/>
                <a:cs typeface="DejaVu LGC Sans" pitchFamily="2"/>
              </a:rPr>
              <a:t>Joern</a:t>
            </a:r>
            <a:r>
              <a:rPr lang="en-US" sz="1200" b="0" i="0" u="none" strike="noStrike" baseline="0" dirty="0">
                <a:ln>
                  <a:noFill/>
                </a:ln>
                <a:solidFill>
                  <a:srgbClr val="000000"/>
                </a:solidFill>
                <a:latin typeface="Calibri" pitchFamily="34"/>
                <a:ea typeface="DejaVu LGC Sans" pitchFamily="2"/>
                <a:cs typeface="DejaVu LGC Sans" pitchFamily="2"/>
              </a:rPr>
              <a:t> Schwandt3, Igor Sheviakov</a:t>
            </a:r>
            <a:r>
              <a:rPr lang="en-US" sz="1200" b="0" i="0" u="none" strike="noStrike" baseline="42000" dirty="0">
                <a:ln>
                  <a:noFill/>
                </a:ln>
                <a:solidFill>
                  <a:srgbClr val="000000"/>
                </a:solidFill>
                <a:latin typeface="Arial Unicode MS" pitchFamily="34"/>
                <a:ea typeface="Arial Unicode MS" pitchFamily="34"/>
                <a:cs typeface="Arial Unicode MS" pitchFamily="34"/>
              </a:rPr>
              <a:t>2</a:t>
            </a:r>
            <a:r>
              <a:rPr lang="en-US" sz="1200" b="0" i="0" u="none" strike="noStrike" baseline="0" dirty="0">
                <a:ln>
                  <a:noFill/>
                </a:ln>
                <a:solidFill>
                  <a:srgbClr val="000000"/>
                </a:solidFill>
                <a:latin typeface="Calibri" pitchFamily="34"/>
                <a:ea typeface="DejaVu LGC Sans" pitchFamily="2"/>
                <a:cs typeface="DejaVu LGC Sans" pitchFamily="2"/>
              </a:rPr>
              <a:t>, </a:t>
            </a:r>
            <a:r>
              <a:rPr lang="en-US" sz="1200" b="0" i="0" u="none" strike="noStrike" baseline="0" dirty="0" err="1">
                <a:ln>
                  <a:noFill/>
                </a:ln>
                <a:solidFill>
                  <a:srgbClr val="000000"/>
                </a:solidFill>
                <a:latin typeface="Calibri" pitchFamily="34"/>
                <a:ea typeface="DejaVu LGC Sans" pitchFamily="2"/>
                <a:cs typeface="DejaVu LGC Sans" pitchFamily="2"/>
              </a:rPr>
              <a:t>Xintian</a:t>
            </a:r>
            <a:r>
              <a:rPr lang="en-US" sz="1200" b="0" i="0" u="none" strike="noStrike" baseline="0" dirty="0">
                <a:ln>
                  <a:noFill/>
                </a:ln>
                <a:solidFill>
                  <a:srgbClr val="000000"/>
                </a:solidFill>
                <a:latin typeface="Calibri" pitchFamily="34"/>
                <a:ea typeface="DejaVu LGC Sans" pitchFamily="2"/>
                <a:cs typeface="DejaVu LGC Sans" pitchFamily="2"/>
              </a:rPr>
              <a:t> </a:t>
            </a:r>
            <a:r>
              <a:rPr lang="en-US" sz="1200" b="0" i="0" u="none" strike="noStrike" baseline="0" dirty="0" smtClean="0">
                <a:ln>
                  <a:noFill/>
                </a:ln>
                <a:solidFill>
                  <a:srgbClr val="000000"/>
                </a:solidFill>
                <a:latin typeface="Calibri" pitchFamily="34"/>
                <a:ea typeface="DejaVu LGC Sans" pitchFamily="2"/>
                <a:cs typeface="DejaVu LGC Sans" pitchFamily="2"/>
              </a:rPr>
              <a:t>Shi</a:t>
            </a:r>
            <a:r>
              <a:rPr lang="en-US" sz="1200" b="0" i="0" u="none" strike="noStrike" baseline="42000" dirty="0" smtClean="0">
                <a:ln>
                  <a:noFill/>
                </a:ln>
                <a:solidFill>
                  <a:srgbClr val="000000"/>
                </a:solidFill>
                <a:latin typeface="Arial Unicode MS" pitchFamily="34"/>
                <a:ea typeface="Arial Unicode MS" pitchFamily="34"/>
                <a:cs typeface="Arial Unicode MS" pitchFamily="34"/>
              </a:rPr>
              <a:t>1</a:t>
            </a:r>
            <a:r>
              <a:rPr lang="en-US" sz="1200" b="0" i="0" u="none" strike="noStrike" baseline="0" dirty="0" smtClean="0">
                <a:ln>
                  <a:noFill/>
                </a:ln>
                <a:solidFill>
                  <a:srgbClr val="000000"/>
                </a:solidFill>
                <a:latin typeface="Calibri" pitchFamily="34"/>
                <a:ea typeface="DejaVu LGC Sans" pitchFamily="2"/>
                <a:cs typeface="DejaVu LGC Sans" pitchFamily="2"/>
              </a:rPr>
              <a:t>,</a:t>
            </a:r>
          </a:p>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0" i="0" u="none" strike="noStrike" baseline="0" dirty="0" smtClean="0">
                <a:ln>
                  <a:noFill/>
                </a:ln>
                <a:solidFill>
                  <a:srgbClr val="000000"/>
                </a:solidFill>
                <a:latin typeface="Calibri" pitchFamily="34"/>
                <a:ea typeface="DejaVu LGC Sans" pitchFamily="2"/>
                <a:cs typeface="DejaVu LGC Sans" pitchFamily="2"/>
              </a:rPr>
              <a:t>Sergey </a:t>
            </a:r>
            <a:r>
              <a:rPr lang="en-US" sz="1200" b="0" i="0" u="none" strike="noStrike" baseline="0" dirty="0">
                <a:ln>
                  <a:noFill/>
                </a:ln>
                <a:solidFill>
                  <a:srgbClr val="000000"/>
                </a:solidFill>
                <a:latin typeface="Calibri" pitchFamily="34"/>
                <a:ea typeface="DejaVu LGC Sans" pitchFamily="2"/>
                <a:cs typeface="DejaVu LGC Sans" pitchFamily="2"/>
              </a:rPr>
              <a:t>Smoljanin</a:t>
            </a:r>
            <a:r>
              <a:rPr lang="en-US" sz="1200" b="0" i="0" u="none" strike="noStrike" baseline="42000" dirty="0">
                <a:ln>
                  <a:noFill/>
                </a:ln>
                <a:solidFill>
                  <a:srgbClr val="000000"/>
                </a:solidFill>
                <a:latin typeface="Arial Unicode MS" pitchFamily="34"/>
                <a:ea typeface="Arial Unicode MS" pitchFamily="34"/>
                <a:cs typeface="Arial Unicode MS" pitchFamily="34"/>
              </a:rPr>
              <a:t>2</a:t>
            </a:r>
            <a:r>
              <a:rPr lang="en-US" sz="1200" b="0" i="0" u="none" strike="noStrike" baseline="0" dirty="0">
                <a:ln>
                  <a:noFill/>
                </a:ln>
                <a:solidFill>
                  <a:srgbClr val="000000"/>
                </a:solidFill>
                <a:latin typeface="Calibri" pitchFamily="34"/>
                <a:ea typeface="DejaVu LGC Sans" pitchFamily="2"/>
                <a:cs typeface="DejaVu LGC Sans" pitchFamily="2"/>
              </a:rPr>
              <a:t>, Ulrich Trunk</a:t>
            </a:r>
            <a:r>
              <a:rPr lang="en-US" sz="1200" b="0" i="0" u="none" strike="noStrike" baseline="42000" dirty="0">
                <a:ln>
                  <a:noFill/>
                </a:ln>
                <a:solidFill>
                  <a:srgbClr val="000000"/>
                </a:solidFill>
                <a:latin typeface="Arial Unicode MS" pitchFamily="34"/>
                <a:ea typeface="Arial Unicode MS" pitchFamily="34"/>
                <a:cs typeface="Arial Unicode MS" pitchFamily="34"/>
              </a:rPr>
              <a:t>2</a:t>
            </a:r>
            <a:r>
              <a:rPr lang="en-US" sz="1200" b="0" i="0" u="none" strike="noStrike" baseline="0" dirty="0">
                <a:ln>
                  <a:noFill/>
                </a:ln>
                <a:solidFill>
                  <a:srgbClr val="000000"/>
                </a:solidFill>
                <a:latin typeface="Calibri" pitchFamily="34"/>
                <a:ea typeface="DejaVu LGC Sans" pitchFamily="2"/>
                <a:cs typeface="DejaVu LGC Sans" pitchFamily="2"/>
              </a:rPr>
              <a:t>, </a:t>
            </a:r>
            <a:r>
              <a:rPr lang="en-US" sz="1200" b="0" i="0" u="none" strike="noStrike" baseline="0" dirty="0" err="1">
                <a:ln>
                  <a:noFill/>
                </a:ln>
                <a:solidFill>
                  <a:srgbClr val="000000"/>
                </a:solidFill>
                <a:latin typeface="Calibri" pitchFamily="34"/>
                <a:ea typeface="DejaVu LGC Sans" pitchFamily="2"/>
                <a:cs typeface="DejaVu LGC Sans" pitchFamily="2"/>
              </a:rPr>
              <a:t>Jiaguo</a:t>
            </a:r>
            <a:r>
              <a:rPr lang="en-US" sz="1200" b="0" i="0" u="none" strike="noStrike" baseline="0" dirty="0">
                <a:ln>
                  <a:noFill/>
                </a:ln>
                <a:solidFill>
                  <a:srgbClr val="000000"/>
                </a:solidFill>
                <a:latin typeface="Calibri" pitchFamily="34"/>
                <a:ea typeface="DejaVu LGC Sans" pitchFamily="2"/>
                <a:cs typeface="DejaVu LGC Sans" pitchFamily="2"/>
              </a:rPr>
              <a:t> Zhang</a:t>
            </a:r>
            <a:r>
              <a:rPr lang="en-US" sz="1200" b="0" i="0" u="none" strike="noStrike" baseline="42000" dirty="0">
                <a:ln>
                  <a:noFill/>
                </a:ln>
                <a:solidFill>
                  <a:srgbClr val="000000"/>
                </a:solidFill>
                <a:latin typeface="Arial Unicode MS" pitchFamily="34"/>
                <a:ea typeface="Arial Unicode MS" pitchFamily="34"/>
                <a:cs typeface="Arial Unicode MS" pitchFamily="34"/>
              </a:rPr>
              <a:t>2</a:t>
            </a:r>
            <a:r>
              <a:rPr lang="en-US" sz="1200" b="0" i="0" u="none" strike="noStrike" baseline="0" dirty="0">
                <a:ln>
                  <a:noFill/>
                </a:ln>
                <a:solidFill>
                  <a:srgbClr val="000000"/>
                </a:solidFill>
                <a:latin typeface="Calibri" pitchFamily="34"/>
                <a:ea typeface="DejaVu LGC Sans" pitchFamily="2"/>
                <a:cs typeface="DejaVu LGC Sans" pitchFamily="2"/>
              </a:rPr>
              <a:t>, Manfred Zimmer</a:t>
            </a:r>
            <a:r>
              <a:rPr lang="en-US" sz="1200" b="0" i="0" u="none" strike="noStrike" baseline="42000" dirty="0">
                <a:ln>
                  <a:noFill/>
                </a:ln>
                <a:solidFill>
                  <a:srgbClr val="000000"/>
                </a:solidFill>
                <a:latin typeface="Arial Unicode MS" pitchFamily="34"/>
                <a:ea typeface="Arial Unicode MS" pitchFamily="34"/>
                <a:cs typeface="Arial Unicode MS" pitchFamily="34"/>
              </a:rPr>
              <a:t>2</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200" b="0" i="0" u="none" strike="noStrike" baseline="0" dirty="0">
              <a:ln>
                <a:noFill/>
              </a:ln>
              <a:solidFill>
                <a:srgbClr val="000000"/>
              </a:solidFill>
              <a:latin typeface="Arial Unicode MS" pitchFamily="34"/>
              <a:ea typeface="Arial Unicode MS" pitchFamily="1"/>
              <a:cs typeface="Arial Unicode MS" pitchFamily="34"/>
            </a:endParaRPr>
          </a:p>
          <a:p>
            <a:pPr marL="0" marR="0" lvl="0" indent="-456839"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100" b="1" i="0" u="none" strike="noStrike" baseline="0" dirty="0">
                <a:ln>
                  <a:noFill/>
                </a:ln>
                <a:solidFill>
                  <a:srgbClr val="000000"/>
                </a:solidFill>
                <a:latin typeface="Arial Unicode MS" pitchFamily="34"/>
                <a:ea typeface="Arial Unicode MS" pitchFamily="1"/>
                <a:cs typeface="Arial Unicode MS" pitchFamily="34"/>
              </a:rPr>
              <a:t>1 Paul-</a:t>
            </a:r>
            <a:r>
              <a:rPr lang="en-US" sz="1100" b="1" i="0" u="none" strike="noStrike" baseline="0" dirty="0" err="1">
                <a:ln>
                  <a:noFill/>
                </a:ln>
                <a:solidFill>
                  <a:srgbClr val="000000"/>
                </a:solidFill>
                <a:latin typeface="Arial Unicode MS" pitchFamily="34"/>
                <a:ea typeface="Arial Unicode MS" pitchFamily="1"/>
                <a:cs typeface="Arial Unicode MS" pitchFamily="34"/>
              </a:rPr>
              <a:t>Scherrer</a:t>
            </a:r>
            <a:r>
              <a:rPr lang="en-US" sz="1100" b="1" i="0" u="none" strike="noStrike" baseline="0" dirty="0">
                <a:ln>
                  <a:noFill/>
                </a:ln>
                <a:solidFill>
                  <a:srgbClr val="000000"/>
                </a:solidFill>
                <a:latin typeface="Arial Unicode MS" pitchFamily="34"/>
                <a:ea typeface="Arial Unicode MS" pitchFamily="1"/>
                <a:cs typeface="Arial Unicode MS" pitchFamily="34"/>
              </a:rPr>
              <a:t>-</a:t>
            </a:r>
            <a:r>
              <a:rPr lang="en-US" sz="1100" b="1" i="0" u="none" strike="noStrike" baseline="0" dirty="0" err="1">
                <a:ln>
                  <a:noFill/>
                </a:ln>
                <a:solidFill>
                  <a:srgbClr val="000000"/>
                </a:solidFill>
                <a:latin typeface="Arial Unicode MS" pitchFamily="34"/>
                <a:ea typeface="Arial Unicode MS" pitchFamily="1"/>
                <a:cs typeface="Arial Unicode MS" pitchFamily="34"/>
              </a:rPr>
              <a:t>Institut</a:t>
            </a:r>
            <a:r>
              <a:rPr lang="en-US" sz="1100" b="1" i="0" u="none" strike="noStrike" baseline="0" dirty="0">
                <a:ln>
                  <a:noFill/>
                </a:ln>
                <a:solidFill>
                  <a:srgbClr val="000000"/>
                </a:solidFill>
                <a:latin typeface="Arial Unicode MS" pitchFamily="34"/>
                <a:ea typeface="Arial Unicode MS" pitchFamily="1"/>
                <a:cs typeface="Arial Unicode MS" pitchFamily="34"/>
              </a:rPr>
              <a:t> (PSI), SLS Detector Group, </a:t>
            </a:r>
            <a:r>
              <a:rPr lang="en-US" sz="1100" b="1" i="0" u="none" strike="noStrike" baseline="0" dirty="0" err="1">
                <a:ln>
                  <a:noFill/>
                </a:ln>
                <a:solidFill>
                  <a:srgbClr val="000000"/>
                </a:solidFill>
                <a:latin typeface="Arial Unicode MS" pitchFamily="34"/>
                <a:ea typeface="Arial Unicode MS" pitchFamily="1"/>
                <a:cs typeface="Arial Unicode MS" pitchFamily="34"/>
              </a:rPr>
              <a:t>Villigen</a:t>
            </a:r>
            <a:r>
              <a:rPr lang="en-US" sz="1100" b="1" i="0" u="none" strike="noStrike" baseline="0" dirty="0">
                <a:ln>
                  <a:noFill/>
                </a:ln>
                <a:solidFill>
                  <a:srgbClr val="000000"/>
                </a:solidFill>
                <a:latin typeface="Arial Unicode MS" pitchFamily="34"/>
                <a:ea typeface="Arial Unicode MS" pitchFamily="1"/>
                <a:cs typeface="Arial Unicode MS" pitchFamily="34"/>
              </a:rPr>
              <a:t>, Switzerland</a:t>
            </a:r>
          </a:p>
          <a:p>
            <a:pPr marL="0" marR="0" lvl="0" indent="-456839"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100" b="1" i="0" u="none" strike="noStrike" baseline="0" dirty="0">
                <a:ln>
                  <a:noFill/>
                </a:ln>
                <a:solidFill>
                  <a:srgbClr val="000000"/>
                </a:solidFill>
                <a:latin typeface="Arial Unicode MS" pitchFamily="34"/>
                <a:ea typeface="Arial Unicode MS" pitchFamily="1"/>
                <a:cs typeface="Arial Unicode MS" pitchFamily="34"/>
              </a:rPr>
              <a:t>2 DESY, Hamburg, Germany</a:t>
            </a:r>
          </a:p>
          <a:p>
            <a:pPr marL="0" marR="0" lvl="0" indent="-456839"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100" b="1" i="0" u="none" strike="noStrike" baseline="0" dirty="0">
                <a:ln>
                  <a:noFill/>
                </a:ln>
                <a:solidFill>
                  <a:srgbClr val="000000"/>
                </a:solidFill>
                <a:latin typeface="Arial Unicode MS" pitchFamily="34"/>
                <a:ea typeface="Arial Unicode MS" pitchFamily="1"/>
                <a:cs typeface="Arial Unicode MS" pitchFamily="34"/>
              </a:rPr>
              <a:t>3 University of Hamburg, Hamburg, Germany</a:t>
            </a:r>
          </a:p>
          <a:p>
            <a:pPr marL="0" marR="0" lvl="0" indent="-456839"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100" b="1" i="0" u="none" strike="noStrike" baseline="0" dirty="0">
                <a:ln>
                  <a:noFill/>
                </a:ln>
                <a:solidFill>
                  <a:srgbClr val="000000"/>
                </a:solidFill>
                <a:latin typeface="Arial Unicode MS" pitchFamily="34"/>
                <a:ea typeface="Arial Unicode MS" pitchFamily="1"/>
                <a:cs typeface="Arial Unicode MS" pitchFamily="34"/>
              </a:rPr>
              <a:t>4 University of Bonn, Bonn, Germany</a:t>
            </a:r>
          </a:p>
          <a:p>
            <a:pPr marL="0" marR="0" lvl="0" indent="-456839"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100" b="1" i="0" u="none" strike="noStrike" baseline="0" dirty="0">
                <a:ln>
                  <a:noFill/>
                </a:ln>
                <a:solidFill>
                  <a:srgbClr val="000000"/>
                </a:solidFill>
                <a:latin typeface="Arial Unicode MS" pitchFamily="34"/>
                <a:ea typeface="Arial Unicode MS" pitchFamily="1"/>
                <a:cs typeface="Arial Unicode MS" pitchFamily="34"/>
              </a:rPr>
              <a:t>5 Mid Sweden University, Sundsvall, Sweden</a:t>
            </a:r>
          </a:p>
        </p:txBody>
      </p:sp>
      <p:sp>
        <p:nvSpPr>
          <p:cNvPr id="5" name="TextBox 4"/>
          <p:cNvSpPr txBox="1"/>
          <p:nvPr/>
        </p:nvSpPr>
        <p:spPr>
          <a:xfrm>
            <a:off x="243720" y="3775320"/>
            <a:ext cx="9239040" cy="367878"/>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1" i="0" u="sng" strike="noStrike" baseline="0" dirty="0">
                <a:ln>
                  <a:noFill/>
                </a:ln>
                <a:solidFill>
                  <a:srgbClr val="000000"/>
                </a:solidFill>
                <a:uFillTx/>
                <a:latin typeface="Calibri" pitchFamily="34"/>
                <a:ea typeface="DejaVu LGC Sans" pitchFamily="2"/>
                <a:cs typeface="DejaVu LGC Sans" pitchFamily="2"/>
              </a:rPr>
              <a:t>PETRA P10</a:t>
            </a:r>
            <a:r>
              <a:rPr lang="en-US" sz="1800" b="0" i="0" u="none" strike="noStrike" baseline="0" dirty="0">
                <a:ln>
                  <a:noFill/>
                </a:ln>
                <a:solidFill>
                  <a:srgbClr val="000000"/>
                </a:solidFill>
                <a:latin typeface="Calibri" pitchFamily="34"/>
                <a:ea typeface="DejaVu LGC Sans" pitchFamily="2"/>
                <a:cs typeface="DejaVu LGC Sans" pitchFamily="2"/>
              </a:rPr>
              <a:t>:</a:t>
            </a:r>
            <a:r>
              <a:rPr lang="en-US" sz="1200" b="0" i="0" u="none" strike="noStrike" baseline="0" dirty="0">
                <a:ln>
                  <a:noFill/>
                </a:ln>
                <a:solidFill>
                  <a:srgbClr val="000000"/>
                </a:solidFill>
                <a:latin typeface="Calibri" pitchFamily="34"/>
                <a:ea typeface="DejaVu LGC Sans" pitchFamily="2"/>
                <a:cs typeface="DejaVu LGC Sans" pitchFamily="2"/>
              </a:rPr>
              <a:t> Michael Sprung, Fabian </a:t>
            </a:r>
            <a:r>
              <a:rPr lang="en-US" sz="1200" b="0" i="0" u="none" strike="noStrike" baseline="0" dirty="0" smtClean="0">
                <a:ln>
                  <a:noFill/>
                </a:ln>
                <a:solidFill>
                  <a:srgbClr val="000000"/>
                </a:solidFill>
                <a:latin typeface="Calibri" pitchFamily="34"/>
                <a:ea typeface="DejaVu LGC Sans" pitchFamily="2"/>
                <a:cs typeface="DejaVu LGC Sans" pitchFamily="2"/>
              </a:rPr>
              <a:t>Westermeier</a:t>
            </a:r>
            <a:endParaRPr lang="en-US" sz="1200" b="0" i="0" u="none" strike="noStrike" baseline="0" dirty="0">
              <a:ln>
                <a:noFill/>
              </a:ln>
              <a:solidFill>
                <a:srgbClr val="000000"/>
              </a:solidFill>
              <a:latin typeface="Calibri" pitchFamily="34"/>
              <a:ea typeface="DejaVu LGC Sans" pitchFamily="2"/>
              <a:cs typeface="DejaVu LGC Sans" pitchFamily="2"/>
            </a:endParaRPr>
          </a:p>
        </p:txBody>
      </p:sp>
      <p:sp>
        <p:nvSpPr>
          <p:cNvPr id="6" name="TextBox 5"/>
          <p:cNvSpPr txBox="1"/>
          <p:nvPr/>
        </p:nvSpPr>
        <p:spPr>
          <a:xfrm>
            <a:off x="244439" y="4470480"/>
            <a:ext cx="8857439" cy="668160"/>
          </a:xfrm>
          <a:prstGeom prst="rect">
            <a:avLst/>
          </a:prstGeom>
          <a:noFill/>
          <a:ln>
            <a:noFill/>
          </a:ln>
        </p:spPr>
        <p:txBody>
          <a:bodyPr vert="horz"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1" i="0" u="sng" strike="noStrike" baseline="0" dirty="0">
                <a:ln>
                  <a:noFill/>
                </a:ln>
                <a:solidFill>
                  <a:srgbClr val="000000"/>
                </a:solidFill>
                <a:uFillTx/>
                <a:latin typeface="Calibri" pitchFamily="34"/>
                <a:ea typeface="DejaVu LGC Sans" pitchFamily="2"/>
                <a:cs typeface="DejaVu LGC Sans" pitchFamily="2"/>
              </a:rPr>
              <a:t>PETRA P01</a:t>
            </a:r>
            <a:r>
              <a:rPr lang="en-US" sz="1800" b="0" i="0" u="none" strike="noStrike" baseline="0" dirty="0">
                <a:ln>
                  <a:noFill/>
                </a:ln>
                <a:solidFill>
                  <a:srgbClr val="000000"/>
                </a:solidFill>
                <a:latin typeface="Calibri" pitchFamily="34"/>
                <a:ea typeface="DejaVu LGC Sans" pitchFamily="2"/>
                <a:cs typeface="DejaVu LGC Sans" pitchFamily="2"/>
              </a:rPr>
              <a:t>:</a:t>
            </a:r>
            <a:r>
              <a:rPr lang="en-US" sz="1200" b="0" i="0" u="none" strike="noStrike" baseline="0" dirty="0">
                <a:ln>
                  <a:noFill/>
                </a:ln>
                <a:solidFill>
                  <a:srgbClr val="000000"/>
                </a:solidFill>
                <a:latin typeface="Calibri" pitchFamily="34"/>
                <a:ea typeface="DejaVu LGC Sans" pitchFamily="2"/>
                <a:cs typeface="DejaVu LGC Sans" pitchFamily="2"/>
              </a:rPr>
              <a:t> A. Singer, U. Lorenz, A. </a:t>
            </a:r>
            <a:r>
              <a:rPr lang="en-US" sz="1200" b="0" i="0" u="none" strike="noStrike" baseline="0" dirty="0" err="1">
                <a:ln>
                  <a:noFill/>
                </a:ln>
                <a:solidFill>
                  <a:srgbClr val="000000"/>
                </a:solidFill>
                <a:latin typeface="Calibri" pitchFamily="34"/>
                <a:ea typeface="DejaVu LGC Sans" pitchFamily="2"/>
                <a:cs typeface="DejaVu LGC Sans" pitchFamily="2"/>
              </a:rPr>
              <a:t>Marras</a:t>
            </a:r>
            <a:r>
              <a:rPr lang="en-US" sz="1200" b="0" i="0" u="none" strike="noStrike" baseline="0" dirty="0">
                <a:ln>
                  <a:noFill/>
                </a:ln>
                <a:solidFill>
                  <a:srgbClr val="000000"/>
                </a:solidFill>
                <a:latin typeface="Calibri" pitchFamily="34"/>
                <a:ea typeface="DejaVu LGC Sans" pitchFamily="2"/>
                <a:cs typeface="DejaVu LGC Sans" pitchFamily="2"/>
              </a:rPr>
              <a:t>, K. </a:t>
            </a:r>
            <a:r>
              <a:rPr lang="en-US" sz="1200" b="0" i="0" u="none" strike="noStrike" baseline="0" dirty="0" err="1">
                <a:ln>
                  <a:noFill/>
                </a:ln>
                <a:solidFill>
                  <a:srgbClr val="000000"/>
                </a:solidFill>
                <a:latin typeface="Calibri" pitchFamily="34"/>
                <a:ea typeface="DejaVu LGC Sans" pitchFamily="2"/>
                <a:cs typeface="DejaVu LGC Sans" pitchFamily="2"/>
              </a:rPr>
              <a:t>Schlage</a:t>
            </a:r>
            <a:r>
              <a:rPr lang="en-US" sz="1200" b="0" i="0" u="none" strike="noStrike" baseline="0" dirty="0">
                <a:ln>
                  <a:noFill/>
                </a:ln>
                <a:solidFill>
                  <a:srgbClr val="000000"/>
                </a:solidFill>
                <a:latin typeface="Calibri" pitchFamily="34"/>
                <a:ea typeface="DejaVu LGC Sans" pitchFamily="2"/>
                <a:cs typeface="DejaVu LGC Sans" pitchFamily="2"/>
              </a:rPr>
              <a:t>, P. </a:t>
            </a:r>
            <a:r>
              <a:rPr lang="en-US" sz="1200" b="0" i="0" u="none" strike="noStrike" baseline="0" dirty="0" err="1">
                <a:ln>
                  <a:noFill/>
                </a:ln>
                <a:solidFill>
                  <a:srgbClr val="000000"/>
                </a:solidFill>
                <a:latin typeface="Calibri" pitchFamily="34"/>
                <a:ea typeface="DejaVu LGC Sans" pitchFamily="2"/>
                <a:cs typeface="DejaVu LGC Sans" pitchFamily="2"/>
              </a:rPr>
              <a:t>Skopintsev</a:t>
            </a:r>
            <a:r>
              <a:rPr lang="en-US" sz="1200" b="0" i="0" u="none" strike="noStrike" baseline="0" dirty="0">
                <a:ln>
                  <a:noFill/>
                </a:ln>
                <a:solidFill>
                  <a:srgbClr val="000000"/>
                </a:solidFill>
                <a:latin typeface="Calibri" pitchFamily="34"/>
                <a:ea typeface="DejaVu LGC Sans" pitchFamily="2"/>
                <a:cs typeface="DejaVu LGC Sans" pitchFamily="2"/>
              </a:rPr>
              <a:t>, O. </a:t>
            </a:r>
            <a:r>
              <a:rPr lang="en-US" sz="1200" b="0" i="0" u="none" strike="noStrike" baseline="0" dirty="0" err="1">
                <a:ln>
                  <a:noFill/>
                </a:ln>
                <a:solidFill>
                  <a:srgbClr val="000000"/>
                </a:solidFill>
                <a:latin typeface="Calibri" pitchFamily="34"/>
                <a:ea typeface="DejaVu LGC Sans" pitchFamily="2"/>
                <a:cs typeface="DejaVu LGC Sans" pitchFamily="2"/>
              </a:rPr>
              <a:t>Gorobtsov</a:t>
            </a:r>
            <a:r>
              <a:rPr lang="en-US" sz="1200" b="0" i="0" u="none" strike="noStrike" baseline="0" dirty="0">
                <a:ln>
                  <a:noFill/>
                </a:ln>
                <a:solidFill>
                  <a:srgbClr val="000000"/>
                </a:solidFill>
                <a:latin typeface="Calibri" pitchFamily="34"/>
                <a:ea typeface="DejaVu LGC Sans" pitchFamily="2"/>
                <a:cs typeface="DejaVu LGC Sans" pitchFamily="2"/>
              </a:rPr>
              <a:t>, A. </a:t>
            </a:r>
            <a:r>
              <a:rPr lang="en-US" sz="1200" b="0" i="0" u="none" strike="noStrike" baseline="0" dirty="0" err="1">
                <a:ln>
                  <a:noFill/>
                </a:ln>
                <a:solidFill>
                  <a:srgbClr val="000000"/>
                </a:solidFill>
                <a:latin typeface="Calibri" pitchFamily="34"/>
                <a:ea typeface="DejaVu LGC Sans" pitchFamily="2"/>
                <a:cs typeface="DejaVu LGC Sans" pitchFamily="2"/>
              </a:rPr>
              <a:t>Shabalin</a:t>
            </a:r>
            <a:r>
              <a:rPr lang="en-US" sz="1200" b="0" i="0" u="none" strike="noStrike" baseline="0" dirty="0">
                <a:ln>
                  <a:noFill/>
                </a:ln>
                <a:solidFill>
                  <a:srgbClr val="000000"/>
                </a:solidFill>
                <a:latin typeface="Calibri" pitchFamily="34"/>
                <a:ea typeface="DejaVu LGC Sans" pitchFamily="2"/>
                <a:cs typeface="DejaVu LGC Sans" pitchFamily="2"/>
              </a:rPr>
              <a:t>, </a:t>
            </a:r>
            <a:r>
              <a:rPr lang="en-US" sz="1200" b="0" i="0" u="none" strike="noStrike" baseline="0" dirty="0" smtClean="0">
                <a:ln>
                  <a:noFill/>
                </a:ln>
                <a:solidFill>
                  <a:srgbClr val="000000"/>
                </a:solidFill>
                <a:latin typeface="Calibri" pitchFamily="34"/>
                <a:ea typeface="DejaVu LGC Sans" pitchFamily="2"/>
                <a:cs typeface="DejaVu LGC Sans" pitchFamily="2"/>
              </a:rPr>
              <a:t>H</a:t>
            </a:r>
            <a:r>
              <a:rPr lang="en-US" sz="1200" b="0" i="0" u="none" strike="noStrike" baseline="0" dirty="0">
                <a:ln>
                  <a:noFill/>
                </a:ln>
                <a:solidFill>
                  <a:srgbClr val="000000"/>
                </a:solidFill>
                <a:latin typeface="Calibri" pitchFamily="34"/>
                <a:ea typeface="DejaVu LGC Sans" pitchFamily="2"/>
                <a:cs typeface="DejaVu LGC Sans" pitchFamily="2"/>
              </a:rPr>
              <a:t>.-C. </a:t>
            </a:r>
            <a:r>
              <a:rPr lang="en-US" sz="1200" b="0" i="0" u="none" strike="noStrike" baseline="0" dirty="0" err="1">
                <a:ln>
                  <a:noFill/>
                </a:ln>
                <a:solidFill>
                  <a:srgbClr val="000000"/>
                </a:solidFill>
                <a:latin typeface="Calibri" pitchFamily="34"/>
                <a:ea typeface="DejaVu LGC Sans" pitchFamily="2"/>
                <a:cs typeface="DejaVu LGC Sans" pitchFamily="2"/>
              </a:rPr>
              <a:t>Wille</a:t>
            </a:r>
            <a:r>
              <a:rPr lang="en-US" sz="1200" b="0" i="0" u="none" strike="noStrike" baseline="0" dirty="0">
                <a:ln>
                  <a:noFill/>
                </a:ln>
                <a:solidFill>
                  <a:srgbClr val="000000"/>
                </a:solidFill>
                <a:latin typeface="Calibri" pitchFamily="34"/>
                <a:ea typeface="DejaVu LGC Sans" pitchFamily="2"/>
                <a:cs typeface="DejaVu LGC Sans" pitchFamily="2"/>
              </a:rPr>
              <a:t>, H. Franz, I. A. </a:t>
            </a:r>
            <a:r>
              <a:rPr lang="en-US" sz="1200" b="0" i="0" u="none" strike="noStrike" baseline="0" dirty="0" err="1">
                <a:ln>
                  <a:noFill/>
                </a:ln>
                <a:solidFill>
                  <a:srgbClr val="000000"/>
                </a:solidFill>
                <a:latin typeface="Calibri" pitchFamily="34"/>
                <a:ea typeface="DejaVu LGC Sans" pitchFamily="2"/>
                <a:cs typeface="DejaVu LGC Sans" pitchFamily="2"/>
              </a:rPr>
              <a:t>Vartanyants</a:t>
            </a:r>
            <a:endParaRPr lang="en-US" sz="1200" b="0" i="0" u="none" strike="noStrike" baseline="0" dirty="0">
              <a:ln>
                <a:noFill/>
              </a:ln>
              <a:solidFill>
                <a:srgbClr val="000000"/>
              </a:solidFill>
              <a:latin typeface="Calibri" pitchFamily="34"/>
              <a:ea typeface="DejaVu LGC Sans" pitchFamily="2"/>
              <a:cs typeface="DejaVu LGC Sans" pitchFamily="2"/>
            </a:endParaRPr>
          </a:p>
        </p:txBody>
      </p:sp>
      <p:sp>
        <p:nvSpPr>
          <p:cNvPr id="7" name="TextBox 6"/>
          <p:cNvSpPr txBox="1"/>
          <p:nvPr/>
        </p:nvSpPr>
        <p:spPr>
          <a:xfrm>
            <a:off x="263160" y="5171760"/>
            <a:ext cx="5804280" cy="381600"/>
          </a:xfrm>
          <a:prstGeom prst="rect">
            <a:avLst/>
          </a:prstGeom>
          <a:noFill/>
          <a:ln>
            <a:noFill/>
          </a:ln>
        </p:spPr>
        <p:txBody>
          <a:bodyPr vert="horz"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1" i="0" u="sng" strike="noStrike" baseline="0">
                <a:ln>
                  <a:noFill/>
                </a:ln>
                <a:solidFill>
                  <a:srgbClr val="000000"/>
                </a:solidFill>
                <a:uFillTx/>
                <a:latin typeface="Calibri" pitchFamily="34"/>
                <a:ea typeface="DejaVu LGC Sans" pitchFamily="2"/>
                <a:cs typeface="DejaVu LGC Sans" pitchFamily="2"/>
              </a:rPr>
              <a:t>APS BM-1</a:t>
            </a:r>
            <a:r>
              <a:rPr lang="en-US" sz="1800" b="0" i="0" u="none" strike="noStrike" baseline="0">
                <a:ln>
                  <a:noFill/>
                </a:ln>
                <a:solidFill>
                  <a:srgbClr val="000000"/>
                </a:solidFill>
                <a:latin typeface="Calibri" pitchFamily="34"/>
                <a:ea typeface="DejaVu LGC Sans" pitchFamily="2"/>
                <a:cs typeface="DejaVu LGC Sans" pitchFamily="2"/>
              </a:rPr>
              <a:t>:</a:t>
            </a:r>
            <a:r>
              <a:rPr lang="en-US" sz="1200" b="0" i="0" u="none" strike="noStrike" baseline="0">
                <a:ln>
                  <a:noFill/>
                </a:ln>
                <a:solidFill>
                  <a:srgbClr val="000000"/>
                </a:solidFill>
                <a:latin typeface="Calibri" pitchFamily="34"/>
                <a:ea typeface="DejaVu LGC Sans" pitchFamily="2"/>
                <a:cs typeface="DejaVu LGC Sans" pitchFamily="2"/>
              </a:rPr>
              <a:t>    Robert Bradford, David M. Kline, Stanislav Stoupin</a:t>
            </a:r>
          </a:p>
        </p:txBody>
      </p:sp>
      <p:sp>
        <p:nvSpPr>
          <p:cNvPr id="8" name="TextBox 7"/>
          <p:cNvSpPr txBox="1"/>
          <p:nvPr/>
        </p:nvSpPr>
        <p:spPr>
          <a:xfrm>
            <a:off x="536040" y="6188400"/>
            <a:ext cx="8071919" cy="578160"/>
          </a:xfrm>
          <a:prstGeom prst="rect">
            <a:avLst/>
          </a:prstGeom>
          <a:noFill/>
          <a:ln>
            <a:noFill/>
          </a:ln>
        </p:spPr>
        <p:txBody>
          <a:bodyPr vert="horz" lIns="90000" tIns="45000" rIns="90000" bIns="45000" compatLnSpc="1"/>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2000" b="1" i="1" u="none" strike="noStrike" baseline="0">
                <a:ln>
                  <a:noFill/>
                </a:ln>
                <a:solidFill>
                  <a:srgbClr val="000000"/>
                </a:solidFill>
                <a:latin typeface="Arial" pitchFamily="34"/>
                <a:ea typeface="DejaVu LGC Sans" pitchFamily="2"/>
                <a:cs typeface="DejaVu LGC Sans" pitchFamily="2"/>
              </a:rPr>
              <a:t>There are open positions for PostDocs and Master/PhD students!</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0" i="0" u="none" strike="noStrike" baseline="0">
                <a:ln>
                  <a:noFill/>
                </a:ln>
                <a:solidFill>
                  <a:srgbClr val="000000"/>
                </a:solidFill>
                <a:latin typeface="Arial" pitchFamily="34"/>
                <a:ea typeface="DejaVu LGC Sans" pitchFamily="2"/>
                <a:cs typeface="DejaVu LGC Sans" pitchFamily="2"/>
              </a:rPr>
              <a:t>http://photon-science.desy.de/research/technical_groups/detectors/index_eng.html</a:t>
            </a:r>
          </a:p>
        </p:txBody>
      </p:sp>
      <p:sp>
        <p:nvSpPr>
          <p:cNvPr id="9" name="Straight Connector 8"/>
          <p:cNvSpPr/>
          <p:nvPr/>
        </p:nvSpPr>
        <p:spPr>
          <a:xfrm>
            <a:off x="0" y="6120000"/>
            <a:ext cx="9144000" cy="0"/>
          </a:xfrm>
          <a:prstGeom prst="line">
            <a:avLst/>
          </a:prstGeom>
          <a:noFill/>
          <a:ln w="0">
            <a:solidFill>
              <a:srgbClr val="000000"/>
            </a:solidFill>
            <a:prstDash val="solid"/>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name="page20">
    <p:spTree>
      <p:nvGrpSpPr>
        <p:cNvPr id="1" name=""/>
        <p:cNvGrpSpPr/>
        <p:nvPr/>
      </p:nvGrpSpPr>
      <p:grpSpPr>
        <a:xfrm>
          <a:off x="0" y="0"/>
          <a:ext cx="0" cy="0"/>
          <a:chOff x="0" y="0"/>
          <a:chExt cx="0" cy="0"/>
        </a:xfrm>
      </p:grpSpPr>
      <p:sp>
        <p:nvSpPr>
          <p:cNvPr id="2" name="TextBox 1"/>
          <p:cNvSpPr txBox="1"/>
          <p:nvPr/>
        </p:nvSpPr>
        <p:spPr>
          <a:xfrm>
            <a:off x="1080000" y="3420000"/>
            <a:ext cx="3420000" cy="852120"/>
          </a:xfrm>
          <a:prstGeom prst="rect">
            <a:avLst/>
          </a:prstGeom>
          <a:noFill/>
          <a:ln>
            <a:noFill/>
          </a:ln>
        </p:spPr>
        <p:txBody>
          <a:bodyPr vert="horz" lIns="90000" tIns="45000" rIns="90000" bIns="4500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5000" b="0" i="0" u="none" strike="noStrike" baseline="0">
                <a:ln>
                  <a:noFill/>
                </a:ln>
                <a:solidFill>
                  <a:srgbClr val="000000"/>
                </a:solidFill>
                <a:latin typeface="Calibri" pitchFamily="34"/>
                <a:ea typeface="DejaVu LGC Sans" pitchFamily="2"/>
                <a:cs typeface="DejaVu LGC Sans" pitchFamily="2"/>
              </a:rPr>
              <a:t>Backup</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name="page21">
    <p:spTree>
      <p:nvGrpSpPr>
        <p:cNvPr id="1" name=""/>
        <p:cNvGrpSpPr/>
        <p:nvPr/>
      </p:nvGrpSpPr>
      <p:grpSpPr>
        <a:xfrm>
          <a:off x="0" y="0"/>
          <a:ext cx="0" cy="0"/>
          <a:chOff x="0" y="0"/>
          <a:chExt cx="0" cy="0"/>
        </a:xfrm>
      </p:grpSpPr>
      <p:sp>
        <p:nvSpPr>
          <p:cNvPr id="2" name="TextBox 1"/>
          <p:cNvSpPr txBox="1"/>
          <p:nvPr/>
        </p:nvSpPr>
        <p:spPr>
          <a:xfrm>
            <a:off x="542520" y="256320"/>
            <a:ext cx="4453920" cy="57780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a:ln>
                  <a:noFill/>
                </a:ln>
                <a:solidFill>
                  <a:srgbClr val="FFFFFF"/>
                </a:solidFill>
                <a:latin typeface="Calibri" pitchFamily="34"/>
                <a:ea typeface="DejaVu LGC Sans" pitchFamily="2"/>
                <a:cs typeface="DejaVu LGC Sans" pitchFamily="2"/>
              </a:rPr>
              <a:t>Detector structure</a:t>
            </a:r>
          </a:p>
        </p:txBody>
      </p:sp>
      <p:pic>
        <p:nvPicPr>
          <p:cNvPr id="3" name="Picture 2"/>
          <p:cNvPicPr>
            <a:picLocks noChangeAspect="1"/>
          </p:cNvPicPr>
          <p:nvPr/>
        </p:nvPicPr>
        <p:blipFill>
          <a:blip r:embed="rId3">
            <a:lum/>
            <a:alphaModFix/>
          </a:blip>
          <a:srcRect/>
          <a:stretch>
            <a:fillRect/>
          </a:stretch>
        </p:blipFill>
        <p:spPr>
          <a:xfrm>
            <a:off x="180000" y="2884320"/>
            <a:ext cx="1658519" cy="1602720"/>
          </a:xfrm>
          <a:prstGeom prst="rect">
            <a:avLst/>
          </a:prstGeom>
          <a:noFill/>
          <a:ln>
            <a:noFill/>
          </a:ln>
        </p:spPr>
      </p:pic>
      <p:pic>
        <p:nvPicPr>
          <p:cNvPr id="4" name="Picture 3"/>
          <p:cNvPicPr>
            <a:picLocks noChangeAspect="1"/>
          </p:cNvPicPr>
          <p:nvPr/>
        </p:nvPicPr>
        <p:blipFill>
          <a:blip r:embed="rId4">
            <a:lum/>
            <a:alphaModFix/>
          </a:blip>
          <a:srcRect/>
          <a:stretch>
            <a:fillRect/>
          </a:stretch>
        </p:blipFill>
        <p:spPr>
          <a:xfrm>
            <a:off x="321120" y="4667040"/>
            <a:ext cx="1298880" cy="1440000"/>
          </a:xfrm>
          <a:prstGeom prst="rect">
            <a:avLst/>
          </a:prstGeom>
          <a:noFill/>
          <a:ln>
            <a:noFill/>
          </a:ln>
        </p:spPr>
      </p:pic>
      <p:pic>
        <p:nvPicPr>
          <p:cNvPr id="5" name="Picture 4"/>
          <p:cNvPicPr>
            <a:picLocks noChangeAspect="1"/>
          </p:cNvPicPr>
          <p:nvPr/>
        </p:nvPicPr>
        <p:blipFill>
          <a:blip r:embed="rId5">
            <a:lum/>
            <a:alphaModFix/>
          </a:blip>
          <a:srcRect/>
          <a:stretch>
            <a:fillRect/>
          </a:stretch>
        </p:blipFill>
        <p:spPr>
          <a:xfrm rot="5400000">
            <a:off x="-461520" y="6538320"/>
            <a:ext cx="2660400" cy="2078640"/>
          </a:xfrm>
          <a:prstGeom prst="rect">
            <a:avLst/>
          </a:prstGeom>
          <a:noFill/>
          <a:ln>
            <a:noFill/>
          </a:ln>
        </p:spPr>
      </p:pic>
      <p:pic>
        <p:nvPicPr>
          <p:cNvPr id="6" name="Picture 5"/>
          <p:cNvPicPr>
            <a:picLocks noChangeAspect="1"/>
          </p:cNvPicPr>
          <p:nvPr/>
        </p:nvPicPr>
        <p:blipFill>
          <a:blip r:embed="rId6">
            <a:lum/>
            <a:alphaModFix/>
          </a:blip>
          <a:srcRect/>
          <a:stretch>
            <a:fillRect/>
          </a:stretch>
        </p:blipFill>
        <p:spPr>
          <a:xfrm rot="5400000">
            <a:off x="1631881" y="4305961"/>
            <a:ext cx="2327040" cy="889199"/>
          </a:xfrm>
          <a:prstGeom prst="rect">
            <a:avLst/>
          </a:prstGeom>
          <a:noFill/>
          <a:ln>
            <a:noFill/>
          </a:ln>
        </p:spPr>
      </p:pic>
      <p:pic>
        <p:nvPicPr>
          <p:cNvPr id="7" name="Picture 6"/>
          <p:cNvPicPr>
            <a:picLocks noChangeAspect="1"/>
          </p:cNvPicPr>
          <p:nvPr/>
        </p:nvPicPr>
        <p:blipFill>
          <a:blip r:embed="rId7">
            <a:lum/>
            <a:alphaModFix/>
          </a:blip>
          <a:srcRect/>
          <a:stretch>
            <a:fillRect/>
          </a:stretch>
        </p:blipFill>
        <p:spPr>
          <a:xfrm>
            <a:off x="4140000" y="1440000"/>
            <a:ext cx="2700000" cy="866880"/>
          </a:xfrm>
          <a:prstGeom prst="rect">
            <a:avLst/>
          </a:prstGeom>
          <a:noFill/>
          <a:ln>
            <a:noFill/>
          </a:ln>
        </p:spPr>
      </p:pic>
      <p:pic>
        <p:nvPicPr>
          <p:cNvPr id="8" name="Picture 7"/>
          <p:cNvPicPr>
            <a:picLocks noChangeAspect="1"/>
          </p:cNvPicPr>
          <p:nvPr/>
        </p:nvPicPr>
        <p:blipFill>
          <a:blip r:embed="rId8">
            <a:lum/>
            <a:alphaModFix/>
          </a:blip>
          <a:srcRect/>
          <a:stretch>
            <a:fillRect/>
          </a:stretch>
        </p:blipFill>
        <p:spPr>
          <a:xfrm>
            <a:off x="6840000" y="2601360"/>
            <a:ext cx="2252160" cy="2258640"/>
          </a:xfrm>
          <a:prstGeom prst="rect">
            <a:avLst/>
          </a:prstGeom>
          <a:noFill/>
          <a:ln>
            <a:noFill/>
          </a:ln>
        </p:spPr>
      </p:pic>
      <p:sp>
        <p:nvSpPr>
          <p:cNvPr id="9" name="TextBox 8"/>
          <p:cNvSpPr txBox="1"/>
          <p:nvPr/>
        </p:nvSpPr>
        <p:spPr>
          <a:xfrm>
            <a:off x="720000" y="1610280"/>
            <a:ext cx="1440000" cy="775080"/>
          </a:xfrm>
          <a:prstGeom prst="rect">
            <a:avLst/>
          </a:prstGeom>
          <a:noFill/>
          <a:ln>
            <a:noFill/>
          </a:ln>
        </p:spPr>
        <p:txBody>
          <a:bodyPr vert="horz"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a:ln>
                  <a:noFill/>
                </a:ln>
                <a:solidFill>
                  <a:srgbClr val="FF0000"/>
                </a:solidFill>
                <a:latin typeface="Arial" pitchFamily="34"/>
                <a:ea typeface="JLKCEE+Arial-BoldMT" pitchFamily="2"/>
                <a:cs typeface="JLKCEE+Arial-BoldMT" pitchFamily="2"/>
              </a:rPr>
              <a:t>Si-Sensor </a:t>
            </a:r>
            <a:r>
              <a:rPr lang="en-US" sz="1500" b="0" i="0" u="none" strike="noStrike" baseline="0">
                <a:ln>
                  <a:noFill/>
                </a:ln>
                <a:solidFill>
                  <a:srgbClr val="000000"/>
                </a:solidFill>
                <a:latin typeface="Arial" pitchFamily="34"/>
                <a:ea typeface="MLCBCW+ArialMT" pitchFamily="2"/>
                <a:cs typeface="MLCBCW+ArialMT" pitchFamily="2"/>
              </a:rPr>
              <a:t>with pixels 200μm squared</a:t>
            </a:r>
          </a:p>
        </p:txBody>
      </p:sp>
      <p:sp>
        <p:nvSpPr>
          <p:cNvPr id="10" name="TextBox 9"/>
          <p:cNvSpPr txBox="1"/>
          <p:nvPr/>
        </p:nvSpPr>
        <p:spPr>
          <a:xfrm>
            <a:off x="0" y="6120000"/>
            <a:ext cx="2676240" cy="775080"/>
          </a:xfrm>
          <a:prstGeom prst="rect">
            <a:avLst/>
          </a:prstGeom>
          <a:noFill/>
          <a:ln>
            <a:noFill/>
          </a:ln>
        </p:spPr>
        <p:txBody>
          <a:bodyPr vert="horz"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a:ln>
                  <a:noFill/>
                </a:ln>
                <a:solidFill>
                  <a:srgbClr val="FF0000"/>
                </a:solidFill>
                <a:latin typeface="Arial" pitchFamily="34"/>
                <a:ea typeface="JLKCEE+Arial-BoldMT" pitchFamily="2"/>
                <a:cs typeface="JLKCEE+Arial-BoldMT" pitchFamily="2"/>
              </a:rPr>
              <a:t>ASIC </a:t>
            </a:r>
            <a:r>
              <a:rPr lang="en-US" sz="1500" b="0" i="0" u="none" strike="noStrike" baseline="0">
                <a:ln>
                  <a:noFill/>
                </a:ln>
                <a:solidFill>
                  <a:srgbClr val="000000"/>
                </a:solidFill>
                <a:latin typeface="Arial" pitchFamily="34"/>
                <a:ea typeface="MLCBCW+ArialMT" pitchFamily="2"/>
                <a:cs typeface="MLCBCW+ArialMT" pitchFamily="2"/>
              </a:rPr>
              <a:t>with electronics</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a:ln>
                  <a:noFill/>
                </a:ln>
                <a:solidFill>
                  <a:srgbClr val="000000"/>
                </a:solidFill>
                <a:latin typeface="Arial" pitchFamily="34"/>
                <a:ea typeface="MLCBCW+ArialMT" pitchFamily="2"/>
                <a:cs typeface="MLCBCW+ArialMT" pitchFamily="2"/>
              </a:rPr>
              <a:t>behind each pixel to store</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a:ln>
                  <a:noFill/>
                </a:ln>
                <a:solidFill>
                  <a:srgbClr val="000000"/>
                </a:solidFill>
                <a:latin typeface="Arial" pitchFamily="34"/>
                <a:ea typeface="MLCBCW+ArialMT" pitchFamily="2"/>
                <a:cs typeface="MLCBCW+ArialMT" pitchFamily="2"/>
              </a:rPr>
              <a:t>the value of the charge</a:t>
            </a:r>
          </a:p>
        </p:txBody>
      </p:sp>
      <p:sp>
        <p:nvSpPr>
          <p:cNvPr id="11" name="TextBox 10"/>
          <p:cNvSpPr txBox="1"/>
          <p:nvPr/>
        </p:nvSpPr>
        <p:spPr>
          <a:xfrm>
            <a:off x="4320000" y="5144040"/>
            <a:ext cx="1929599" cy="1231560"/>
          </a:xfrm>
          <a:prstGeom prst="rect">
            <a:avLst/>
          </a:prstGeom>
          <a:noFill/>
          <a:ln>
            <a:noFill/>
          </a:ln>
        </p:spPr>
        <p:txBody>
          <a:bodyPr vert="horz"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a:ln>
                  <a:noFill/>
                </a:ln>
                <a:solidFill>
                  <a:srgbClr val="FF0000"/>
                </a:solidFill>
                <a:latin typeface="Arial" pitchFamily="34"/>
                <a:ea typeface="JLKCEE+Arial-BoldMT" pitchFamily="2"/>
                <a:cs typeface="JLKCEE+Arial-BoldMT" pitchFamily="2"/>
              </a:rPr>
              <a:t>Interconnections and power board</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a:ln>
                  <a:noFill/>
                </a:ln>
                <a:solidFill>
                  <a:srgbClr val="000000"/>
                </a:solidFill>
                <a:latin typeface="Arial" pitchFamily="34"/>
                <a:ea typeface="MLCBCW+ArialMT" pitchFamily="2"/>
                <a:cs typeface="MLCBCW+ArialMT" pitchFamily="2"/>
              </a:rPr>
              <a:t>to adapt to mechanical needs</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a:ln>
                  <a:noFill/>
                </a:ln>
                <a:solidFill>
                  <a:srgbClr val="000000"/>
                </a:solidFill>
                <a:latin typeface="Arial" pitchFamily="34"/>
                <a:ea typeface="MLCBCW+ArialMT" pitchFamily="2"/>
                <a:cs typeface="MLCBCW+ArialMT" pitchFamily="2"/>
              </a:rPr>
              <a:t>and provide power</a:t>
            </a:r>
          </a:p>
        </p:txBody>
      </p:sp>
      <p:sp>
        <p:nvSpPr>
          <p:cNvPr id="12" name="TextBox 11"/>
          <p:cNvSpPr txBox="1"/>
          <p:nvPr/>
        </p:nvSpPr>
        <p:spPr>
          <a:xfrm>
            <a:off x="1908000" y="3596040"/>
            <a:ext cx="1620000" cy="775080"/>
          </a:xfrm>
          <a:prstGeom prst="rect">
            <a:avLst/>
          </a:prstGeom>
          <a:noFill/>
          <a:ln>
            <a:noFill/>
          </a:ln>
        </p:spPr>
        <p:txBody>
          <a:bodyPr vert="horz"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a:ln>
                  <a:noFill/>
                </a:ln>
                <a:solidFill>
                  <a:srgbClr val="FF0000"/>
                </a:solidFill>
                <a:latin typeface="Arial" pitchFamily="34"/>
                <a:ea typeface="JLKCEE+Arial-BoldMT" pitchFamily="2"/>
                <a:cs typeface="JLKCEE+Arial-BoldMT" pitchFamily="2"/>
              </a:rPr>
              <a:t>Analogue PCBs</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a:ln>
                  <a:noFill/>
                </a:ln>
                <a:solidFill>
                  <a:srgbClr val="000000"/>
                </a:solidFill>
                <a:latin typeface="Arial" pitchFamily="34"/>
                <a:ea typeface="MLCBCW+ArialMT" pitchFamily="2"/>
                <a:cs typeface="MLCBCW+ArialMT" pitchFamily="2"/>
              </a:rPr>
              <a:t>for filtering and digitization</a:t>
            </a:r>
          </a:p>
        </p:txBody>
      </p:sp>
      <p:sp>
        <p:nvSpPr>
          <p:cNvPr id="13" name="TextBox 12"/>
          <p:cNvSpPr txBox="1"/>
          <p:nvPr/>
        </p:nvSpPr>
        <p:spPr>
          <a:xfrm>
            <a:off x="4500000" y="2880000"/>
            <a:ext cx="2271240" cy="1003320"/>
          </a:xfrm>
          <a:prstGeom prst="rect">
            <a:avLst/>
          </a:prstGeom>
          <a:noFill/>
          <a:ln>
            <a:noFill/>
          </a:ln>
        </p:spPr>
        <p:txBody>
          <a:bodyPr vert="horz"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a:ln>
                  <a:noFill/>
                </a:ln>
                <a:solidFill>
                  <a:srgbClr val="FF0000"/>
                </a:solidFill>
                <a:latin typeface="Arial" pitchFamily="34"/>
                <a:ea typeface="JLKCEE+Arial-BoldMT" pitchFamily="2"/>
                <a:cs typeface="JLKCEE+Arial-BoldMT" pitchFamily="2"/>
              </a:rPr>
              <a:t>Digital PCBs </a:t>
            </a:r>
            <a:r>
              <a:rPr lang="en-US" sz="1500" b="0" i="0" u="none" strike="noStrike" baseline="0">
                <a:ln>
                  <a:noFill/>
                </a:ln>
                <a:solidFill>
                  <a:srgbClr val="000000"/>
                </a:solidFill>
                <a:latin typeface="Arial" pitchFamily="34"/>
                <a:ea typeface="MLCBCW+ArialMT" pitchFamily="2"/>
                <a:cs typeface="MLCBCW+ArialMT" pitchFamily="2"/>
              </a:rPr>
              <a:t>for </a:t>
            </a:r>
            <a:r>
              <a:rPr lang="en-US" sz="1500" b="0" i="0" u="none" strike="noStrike" baseline="0">
                <a:ln>
                  <a:noFill/>
                </a:ln>
                <a:solidFill>
                  <a:srgbClr val="000000"/>
                </a:solidFill>
                <a:latin typeface="Arial" pitchFamily="34"/>
                <a:ea typeface="JLKCEE+Arial-BoldMT" pitchFamily="2"/>
                <a:cs typeface="JLKCEE+Arial-BoldMT" pitchFamily="2"/>
              </a:rPr>
              <a:t>preprocessing and data transfer adapted to train cycle</a:t>
            </a:r>
          </a:p>
        </p:txBody>
      </p:sp>
      <p:sp>
        <p:nvSpPr>
          <p:cNvPr id="14" name="TextBox 13"/>
          <p:cNvSpPr txBox="1"/>
          <p:nvPr/>
        </p:nvSpPr>
        <p:spPr>
          <a:xfrm>
            <a:off x="7325640" y="5390280"/>
            <a:ext cx="1818360" cy="775080"/>
          </a:xfrm>
          <a:prstGeom prst="rect">
            <a:avLst/>
          </a:prstGeom>
          <a:noFill/>
          <a:ln>
            <a:noFill/>
          </a:ln>
        </p:spPr>
        <p:txBody>
          <a:bodyPr vert="horz"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a:ln>
                  <a:noFill/>
                </a:ln>
                <a:solidFill>
                  <a:srgbClr val="FF0000"/>
                </a:solidFill>
                <a:latin typeface="Arial" pitchFamily="34"/>
                <a:ea typeface="JLKCEE+Arial-BoldMT" pitchFamily="2"/>
                <a:cs typeface="JLKCEE+Arial-BoldMT" pitchFamily="2"/>
              </a:rPr>
              <a:t>Off detector</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a:ln>
                  <a:noFill/>
                </a:ln>
                <a:solidFill>
                  <a:srgbClr val="FF0000"/>
                </a:solidFill>
                <a:latin typeface="Arial" pitchFamily="34"/>
                <a:ea typeface="JLKCEE+Arial-BoldMT" pitchFamily="2"/>
                <a:cs typeface="JLKCEE+Arial-BoldMT" pitchFamily="2"/>
              </a:rPr>
              <a:t>DAQ </a:t>
            </a:r>
            <a:r>
              <a:rPr lang="en-US" sz="1500" b="0" i="0" u="none" strike="noStrike" baseline="0">
                <a:ln>
                  <a:noFill/>
                </a:ln>
                <a:solidFill>
                  <a:srgbClr val="000000"/>
                </a:solidFill>
                <a:latin typeface="Arial" pitchFamily="34"/>
                <a:ea typeface="MLCBCW+ArialMT" pitchFamily="2"/>
                <a:cs typeface="MLCBCW+ArialMT" pitchFamily="2"/>
              </a:rPr>
              <a:t>for </a:t>
            </a:r>
            <a:r>
              <a:rPr lang="en-US" sz="1500" b="0" i="0" u="none" strike="noStrike" baseline="0">
                <a:ln>
                  <a:noFill/>
                </a:ln>
                <a:solidFill>
                  <a:srgbClr val="000000"/>
                </a:solidFill>
                <a:latin typeface="Arial" pitchFamily="34"/>
                <a:ea typeface="JLKCEE+Arial-BoldMT" pitchFamily="2"/>
                <a:cs typeface="JLKCEE+Arial-BoldMT" pitchFamily="2"/>
              </a:rPr>
              <a:t>data handling</a:t>
            </a:r>
          </a:p>
        </p:txBody>
      </p:sp>
      <p:sp>
        <p:nvSpPr>
          <p:cNvPr id="15" name="Freeform 14"/>
          <p:cNvSpPr/>
          <p:nvPr/>
        </p:nvSpPr>
        <p:spPr>
          <a:xfrm rot="16200000" flipH="1">
            <a:off x="9000000" y="360000"/>
            <a:ext cx="900000" cy="1620000"/>
          </a:xfrm>
          <a:custGeom>
            <a:avLst/>
            <a:gdLst>
              <a:gd name="f0" fmla="val 0"/>
              <a:gd name="f1" fmla="val 841"/>
              <a:gd name="f2" fmla="val 854"/>
              <a:gd name="f3" fmla="val 517"/>
              <a:gd name="f4" fmla="val 247"/>
              <a:gd name="f5" fmla="val 415"/>
              <a:gd name="f6" fmla="val 264"/>
              <a:gd name="f7" fmla="val 680"/>
              <a:gd name="f8" fmla="val 547"/>
            </a:gdLst>
            <a:ahLst/>
            <a:cxnLst>
              <a:cxn ang="3cd4">
                <a:pos x="hc" y="t"/>
              </a:cxn>
              <a:cxn ang="0">
                <a:pos x="r" y="vc"/>
              </a:cxn>
              <a:cxn ang="cd4">
                <a:pos x="hc" y="b"/>
              </a:cxn>
              <a:cxn ang="cd2">
                <a:pos x="l" y="vc"/>
              </a:cxn>
            </a:cxnLst>
            <a:rect l="l" t="t" r="r" b="b"/>
            <a:pathLst>
              <a:path w="841" h="854">
                <a:moveTo>
                  <a:pt x="f3" y="f4"/>
                </a:moveTo>
                <a:lnTo>
                  <a:pt x="f3" y="f5"/>
                </a:lnTo>
                <a:lnTo>
                  <a:pt x="f6" y="f5"/>
                </a:lnTo>
                <a:lnTo>
                  <a:pt x="f6" y="f0"/>
                </a:lnTo>
                <a:lnTo>
                  <a:pt x="f0" y="f0"/>
                </a:lnTo>
                <a:lnTo>
                  <a:pt x="f0" y="f7"/>
                </a:lnTo>
                <a:lnTo>
                  <a:pt x="f3" y="f7"/>
                </a:lnTo>
                <a:lnTo>
                  <a:pt x="f3" y="f2"/>
                </a:lnTo>
                <a:lnTo>
                  <a:pt x="f1" y="f8"/>
                </a:lnTo>
                <a:lnTo>
                  <a:pt x="f3" y="f4"/>
                </a:lnTo>
                <a:close/>
              </a:path>
            </a:pathLst>
          </a:custGeom>
          <a:solidFill>
            <a:srgbClr val="99CCFF"/>
          </a:solidFill>
          <a:ln w="0">
            <a:solidFill>
              <a:srgbClr val="000000"/>
            </a:solidFill>
            <a:prstDash val="solid"/>
          </a:ln>
        </p:spPr>
        <p:txBody>
          <a:bodyPr vert="horz" lIns="90000" tIns="45000" rIns="90000" bIns="45000" anchor="ctr"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6" name="Straight Connector 15"/>
          <p:cNvSpPr/>
          <p:nvPr/>
        </p:nvSpPr>
        <p:spPr>
          <a:xfrm flipV="1">
            <a:off x="2520000" y="2340000"/>
            <a:ext cx="720000" cy="126000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7" name="Straight Connector 16"/>
          <p:cNvSpPr/>
          <p:nvPr/>
        </p:nvSpPr>
        <p:spPr>
          <a:xfrm flipH="1" flipV="1">
            <a:off x="3960000" y="4320000"/>
            <a:ext cx="1440000" cy="90000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8" name="Straight Connector 17"/>
          <p:cNvSpPr/>
          <p:nvPr/>
        </p:nvSpPr>
        <p:spPr>
          <a:xfrm flipV="1">
            <a:off x="4860000" y="2340000"/>
            <a:ext cx="0" cy="54000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9" name="Straight Connector 18"/>
          <p:cNvSpPr/>
          <p:nvPr/>
        </p:nvSpPr>
        <p:spPr>
          <a:xfrm flipV="1">
            <a:off x="5940000" y="2340000"/>
            <a:ext cx="0" cy="54000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0" name="Straight Connector 19"/>
          <p:cNvSpPr/>
          <p:nvPr/>
        </p:nvSpPr>
        <p:spPr>
          <a:xfrm flipH="1">
            <a:off x="900000" y="2160000"/>
            <a:ext cx="900000" cy="72000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1" name="Straight Connector 20"/>
          <p:cNvSpPr/>
          <p:nvPr/>
        </p:nvSpPr>
        <p:spPr>
          <a:xfrm flipV="1">
            <a:off x="7380000" y="4860000"/>
            <a:ext cx="0" cy="54000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2" name="Straight Connector 21"/>
          <p:cNvSpPr/>
          <p:nvPr/>
        </p:nvSpPr>
        <p:spPr>
          <a:xfrm flipV="1">
            <a:off x="8460000" y="4860000"/>
            <a:ext cx="0" cy="54000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cxnSp>
        <p:nvCxnSpPr>
          <p:cNvPr id="23" name="Elbow Connector 22"/>
          <p:cNvCxnSpPr/>
          <p:nvPr/>
        </p:nvCxnSpPr>
        <p:spPr>
          <a:xfrm>
            <a:off x="1838519" y="3685679"/>
            <a:ext cx="0" cy="0"/>
          </a:xfrm>
          <a:prstGeom prst="bentConnector3">
            <a:avLst/>
          </a:prstGeom>
          <a:noFill/>
          <a:ln w="0">
            <a:solidFill>
              <a:srgbClr val="000000"/>
            </a:solidFill>
            <a:prstDash val="solid"/>
            <a:tailEnd type="arrow"/>
          </a:ln>
        </p:spPr>
      </p:cxnSp>
      <p:sp>
        <p:nvSpPr>
          <p:cNvPr id="24" name="Freeform 23"/>
          <p:cNvSpPr/>
          <p:nvPr/>
        </p:nvSpPr>
        <p:spPr>
          <a:xfrm rot="5400000">
            <a:off x="2297879" y="-157757"/>
            <a:ext cx="4339800" cy="7494840"/>
          </a:xfrm>
          <a:custGeom>
            <a:avLst/>
            <a:gdLst/>
            <a:ahLst/>
            <a:cxnLst>
              <a:cxn ang="3cd4">
                <a:pos x="hc" y="t"/>
              </a:cxn>
              <a:cxn ang="cd2">
                <a:pos x="l" y="vc"/>
              </a:cxn>
              <a:cxn ang="cd4">
                <a:pos x="hc" y="b"/>
              </a:cxn>
              <a:cxn ang="0">
                <a:pos x="r" y="vc"/>
              </a:cxn>
            </a:cxnLst>
            <a:rect l="l" t="t" r="r" b="b"/>
            <a:pathLst>
              <a:path w="12056" h="20820">
                <a:moveTo>
                  <a:pt x="5556" y="-24820"/>
                </a:moveTo>
                <a:cubicBezTo>
                  <a:pt x="12056" y="-24820"/>
                  <a:pt x="12056" y="-26820"/>
                  <a:pt x="12056" y="-27320"/>
                </a:cubicBezTo>
                <a:cubicBezTo>
                  <a:pt x="12056" y="-27820"/>
                  <a:pt x="12056" y="-30820"/>
                  <a:pt x="12056" y="-32320"/>
                </a:cubicBezTo>
                <a:cubicBezTo>
                  <a:pt x="12056" y="-33820"/>
                  <a:pt x="2556" y="-32320"/>
                  <a:pt x="2556" y="-32320"/>
                </a:cubicBezTo>
                <a:cubicBezTo>
                  <a:pt x="2556" y="-32320"/>
                  <a:pt x="-444" y="-31320"/>
                  <a:pt x="56" y="-33320"/>
                </a:cubicBezTo>
                <a:cubicBezTo>
                  <a:pt x="556" y="-35320"/>
                  <a:pt x="556" y="-34820"/>
                  <a:pt x="556" y="-34820"/>
                </a:cubicBezTo>
                <a:cubicBezTo>
                  <a:pt x="556" y="-34820"/>
                  <a:pt x="1556" y="-35320"/>
                  <a:pt x="1556" y="-41320"/>
                </a:cubicBezTo>
                <a:cubicBezTo>
                  <a:pt x="1556" y="-47320"/>
                  <a:pt x="8056" y="-45320"/>
                  <a:pt x="8056" y="-45320"/>
                </a:cubicBezTo>
              </a:path>
            </a:pathLst>
          </a:custGeom>
          <a:noFill/>
          <a:ln w="72000">
            <a:solidFill>
              <a:srgbClr val="00B8FF"/>
            </a:solidFill>
            <a:prstDash val="solid"/>
          </a:ln>
        </p:spPr>
        <p:txBody>
          <a:bodyPr vert="horz" lIns="126000" tIns="81000" rIns="126000" bIns="81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5" name="Straight Connector 24"/>
          <p:cNvSpPr/>
          <p:nvPr/>
        </p:nvSpPr>
        <p:spPr>
          <a:xfrm>
            <a:off x="720000" y="3600000"/>
            <a:ext cx="0" cy="360000"/>
          </a:xfrm>
          <a:prstGeom prst="line">
            <a:avLst/>
          </a:prstGeom>
          <a:noFill/>
          <a:ln w="72000">
            <a:solidFill>
              <a:srgbClr val="00B8FF"/>
            </a:solidFill>
            <a:prstDash val="solid"/>
            <a:tailEnd type="arrow"/>
          </a:ln>
        </p:spPr>
        <p:txBody>
          <a:bodyPr vert="horz" lIns="126000" tIns="81000" rIns="126000" bIns="81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6" name="Straight Connector 25"/>
          <p:cNvSpPr/>
          <p:nvPr/>
        </p:nvSpPr>
        <p:spPr>
          <a:xfrm>
            <a:off x="1800000" y="5760000"/>
            <a:ext cx="540000" cy="0"/>
          </a:xfrm>
          <a:prstGeom prst="line">
            <a:avLst/>
          </a:prstGeom>
          <a:noFill/>
          <a:ln w="72000">
            <a:solidFill>
              <a:srgbClr val="00B8FF"/>
            </a:solidFill>
            <a:prstDash val="solid"/>
            <a:tailEnd type="arrow"/>
          </a:ln>
        </p:spPr>
        <p:txBody>
          <a:bodyPr vert="horz" lIns="126000" tIns="81000" rIns="126000" bIns="81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7" name="Straight Connector 26"/>
          <p:cNvSpPr/>
          <p:nvPr/>
        </p:nvSpPr>
        <p:spPr>
          <a:xfrm flipV="1">
            <a:off x="3600000" y="3600000"/>
            <a:ext cx="0" cy="180000"/>
          </a:xfrm>
          <a:prstGeom prst="line">
            <a:avLst/>
          </a:prstGeom>
          <a:noFill/>
          <a:ln w="72000">
            <a:solidFill>
              <a:srgbClr val="00B8FF"/>
            </a:solidFill>
            <a:prstDash val="solid"/>
            <a:tailEnd type="arrow"/>
          </a:ln>
        </p:spPr>
        <p:txBody>
          <a:bodyPr vert="horz" lIns="126000" tIns="81000" rIns="126000" bIns="81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8" name="Straight Connector 27"/>
          <p:cNvSpPr/>
          <p:nvPr/>
        </p:nvSpPr>
        <p:spPr>
          <a:xfrm flipV="1">
            <a:off x="3311999" y="1620000"/>
            <a:ext cx="0" cy="180000"/>
          </a:xfrm>
          <a:prstGeom prst="line">
            <a:avLst/>
          </a:prstGeom>
          <a:noFill/>
          <a:ln w="72000">
            <a:solidFill>
              <a:srgbClr val="00B8FF"/>
            </a:solidFill>
            <a:prstDash val="solid"/>
            <a:tailEnd type="arrow"/>
          </a:ln>
        </p:spPr>
        <p:txBody>
          <a:bodyPr vert="horz" lIns="126000" tIns="81000" rIns="126000" bIns="81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9" name="Straight Connector 28"/>
          <p:cNvSpPr/>
          <p:nvPr/>
        </p:nvSpPr>
        <p:spPr>
          <a:xfrm>
            <a:off x="4104000" y="1512000"/>
            <a:ext cx="540000" cy="252000"/>
          </a:xfrm>
          <a:prstGeom prst="line">
            <a:avLst/>
          </a:prstGeom>
          <a:noFill/>
          <a:ln w="72000">
            <a:solidFill>
              <a:srgbClr val="00B8FF"/>
            </a:solidFill>
            <a:prstDash val="solid"/>
            <a:tailEnd type="arrow"/>
          </a:ln>
        </p:spPr>
        <p:txBody>
          <a:bodyPr vert="horz" lIns="126000" tIns="81000" rIns="126000" bIns="81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30" name="Straight Connector 29"/>
          <p:cNvSpPr/>
          <p:nvPr/>
        </p:nvSpPr>
        <p:spPr>
          <a:xfrm>
            <a:off x="6480000" y="1980000"/>
            <a:ext cx="180000" cy="0"/>
          </a:xfrm>
          <a:prstGeom prst="line">
            <a:avLst/>
          </a:prstGeom>
          <a:noFill/>
          <a:ln w="72000">
            <a:solidFill>
              <a:srgbClr val="00B8FF"/>
            </a:solidFill>
            <a:prstDash val="solid"/>
            <a:tailEnd type="arrow"/>
          </a:ln>
        </p:spPr>
        <p:txBody>
          <a:bodyPr vert="horz" lIns="126000" tIns="81000" rIns="126000" bIns="81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31" name="Straight Connector 30"/>
          <p:cNvSpPr/>
          <p:nvPr/>
        </p:nvSpPr>
        <p:spPr>
          <a:xfrm flipH="1">
            <a:off x="7920000" y="4320000"/>
            <a:ext cx="180000" cy="540000"/>
          </a:xfrm>
          <a:prstGeom prst="line">
            <a:avLst/>
          </a:prstGeom>
          <a:noFill/>
          <a:ln w="72000">
            <a:solidFill>
              <a:srgbClr val="00B8FF"/>
            </a:solidFill>
            <a:prstDash val="solid"/>
            <a:tailEnd type="arrow"/>
          </a:ln>
        </p:spPr>
        <p:txBody>
          <a:bodyPr vert="horz" lIns="126000" tIns="81000" rIns="126000" bIns="81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name="page22">
    <p:spTree>
      <p:nvGrpSpPr>
        <p:cNvPr id="1" name=""/>
        <p:cNvGrpSpPr/>
        <p:nvPr/>
      </p:nvGrpSpPr>
      <p:grpSpPr>
        <a:xfrm>
          <a:off x="0" y="0"/>
          <a:ext cx="0" cy="0"/>
          <a:chOff x="0" y="0"/>
          <a:chExt cx="0" cy="0"/>
        </a:xfrm>
      </p:grpSpPr>
      <p:sp>
        <p:nvSpPr>
          <p:cNvPr id="2" name="TextBox 1"/>
          <p:cNvSpPr txBox="1"/>
          <p:nvPr/>
        </p:nvSpPr>
        <p:spPr>
          <a:xfrm>
            <a:off x="542520" y="256680"/>
            <a:ext cx="4702320" cy="57780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a:ln>
                  <a:noFill/>
                </a:ln>
                <a:solidFill>
                  <a:srgbClr val="FFFFFF"/>
                </a:solidFill>
                <a:latin typeface="Calibri" pitchFamily="34"/>
                <a:ea typeface="DejaVu LGC Sans" pitchFamily="2"/>
                <a:cs typeface="DejaVu LGC Sans" pitchFamily="2"/>
              </a:rPr>
              <a:t>Mechanical concept</a:t>
            </a:r>
          </a:p>
        </p:txBody>
      </p:sp>
      <p:pic>
        <p:nvPicPr>
          <p:cNvPr id="3" name="Picture 2"/>
          <p:cNvPicPr>
            <a:picLocks noChangeAspect="1"/>
          </p:cNvPicPr>
          <p:nvPr/>
        </p:nvPicPr>
        <p:blipFill>
          <a:blip r:embed="rId3">
            <a:lum/>
            <a:alphaModFix/>
          </a:blip>
          <a:srcRect/>
          <a:stretch>
            <a:fillRect/>
          </a:stretch>
        </p:blipFill>
        <p:spPr>
          <a:xfrm>
            <a:off x="540000" y="1188000"/>
            <a:ext cx="2556000" cy="3060000"/>
          </a:xfrm>
          <a:prstGeom prst="rect">
            <a:avLst/>
          </a:prstGeom>
          <a:noFill/>
          <a:ln>
            <a:noFill/>
          </a:ln>
        </p:spPr>
      </p:pic>
      <p:pic>
        <p:nvPicPr>
          <p:cNvPr id="4" name="Picture 3"/>
          <p:cNvPicPr>
            <a:picLocks noChangeAspect="1"/>
          </p:cNvPicPr>
          <p:nvPr/>
        </p:nvPicPr>
        <p:blipFill>
          <a:blip r:embed="rId4">
            <a:lum/>
            <a:alphaModFix/>
          </a:blip>
          <a:srcRect/>
          <a:stretch>
            <a:fillRect/>
          </a:stretch>
        </p:blipFill>
        <p:spPr>
          <a:xfrm>
            <a:off x="3816000" y="1116720"/>
            <a:ext cx="4500000" cy="2519280"/>
          </a:xfrm>
          <a:prstGeom prst="rect">
            <a:avLst/>
          </a:prstGeom>
          <a:noFill/>
          <a:ln>
            <a:noFill/>
          </a:ln>
        </p:spPr>
      </p:pic>
      <p:sp>
        <p:nvSpPr>
          <p:cNvPr id="5" name="Freeform 4"/>
          <p:cNvSpPr/>
          <p:nvPr/>
        </p:nvSpPr>
        <p:spPr>
          <a:xfrm>
            <a:off x="-108000" y="4284000"/>
            <a:ext cx="3780000" cy="388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59040" rIns="90000" bIns="45000" anchor="t" anchorCtr="0" compatLnSpc="1"/>
          <a:lstStyle/>
          <a:p>
            <a:pPr marL="0" marR="0" lvl="0" indent="0" algn="ctr"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400" b="0" i="0" u="none" strike="noStrike" baseline="0">
                <a:ln>
                  <a:noFill/>
                </a:ln>
                <a:solidFill>
                  <a:srgbClr val="000000"/>
                </a:solidFill>
                <a:latin typeface="Arial" pitchFamily="34"/>
                <a:ea typeface="DejaVu LGC Sans" pitchFamily="2"/>
                <a:cs typeface="DejaVu LGC Sans" pitchFamily="2"/>
              </a:rPr>
              <a:t>One megapixel system without vacuum tank</a:t>
            </a:r>
          </a:p>
        </p:txBody>
      </p:sp>
      <p:grpSp>
        <p:nvGrpSpPr>
          <p:cNvPr id="6" name="Group 5"/>
          <p:cNvGrpSpPr/>
          <p:nvPr/>
        </p:nvGrpSpPr>
        <p:grpSpPr>
          <a:xfrm>
            <a:off x="7020720" y="3679920"/>
            <a:ext cx="814320" cy="1075320"/>
            <a:chOff x="7020720" y="3679920"/>
            <a:chExt cx="814320" cy="1075320"/>
          </a:xfrm>
        </p:grpSpPr>
        <p:sp>
          <p:nvSpPr>
            <p:cNvPr id="7" name="Freeform 6"/>
            <p:cNvSpPr/>
            <p:nvPr/>
          </p:nvSpPr>
          <p:spPr>
            <a:xfrm>
              <a:off x="7020720" y="3679920"/>
              <a:ext cx="814320" cy="244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4F81BD"/>
            </a:solidFill>
            <a:ln w="25560">
              <a:solidFill>
                <a:srgbClr val="3A5F8B"/>
              </a:solidFill>
              <a:prstDash val="solid"/>
              <a:round/>
            </a:ln>
          </p:spPr>
          <p:txBody>
            <a:bodyPr vert="horz" wrap="none" lIns="90000" tIns="46800" rIns="90000" bIns="468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8" name="Freeform 7"/>
            <p:cNvSpPr/>
            <p:nvPr/>
          </p:nvSpPr>
          <p:spPr>
            <a:xfrm>
              <a:off x="7020720" y="3955680"/>
              <a:ext cx="814320" cy="244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4F81BD"/>
            </a:solidFill>
            <a:ln w="25560">
              <a:solidFill>
                <a:srgbClr val="3A5F8B"/>
              </a:solidFill>
              <a:prstDash val="solid"/>
              <a:round/>
            </a:ln>
          </p:spPr>
          <p:txBody>
            <a:bodyPr vert="horz" wrap="none" lIns="90000" tIns="46800" rIns="90000" bIns="468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9" name="Freeform 8"/>
            <p:cNvSpPr/>
            <p:nvPr/>
          </p:nvSpPr>
          <p:spPr>
            <a:xfrm>
              <a:off x="7020720" y="4233600"/>
              <a:ext cx="814320" cy="244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4F81BD"/>
            </a:solidFill>
            <a:ln w="25560">
              <a:solidFill>
                <a:srgbClr val="3A5F8B"/>
              </a:solidFill>
              <a:prstDash val="solid"/>
              <a:round/>
            </a:ln>
          </p:spPr>
          <p:txBody>
            <a:bodyPr vert="horz" wrap="none" lIns="90000" tIns="46800" rIns="90000" bIns="468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0" name="Freeform 9"/>
            <p:cNvSpPr/>
            <p:nvPr/>
          </p:nvSpPr>
          <p:spPr>
            <a:xfrm>
              <a:off x="7020720" y="4511160"/>
              <a:ext cx="814320" cy="244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4F81BD"/>
            </a:solidFill>
            <a:ln w="25560">
              <a:solidFill>
                <a:srgbClr val="3A5F8B"/>
              </a:solidFill>
              <a:prstDash val="solid"/>
              <a:round/>
            </a:ln>
          </p:spPr>
          <p:txBody>
            <a:bodyPr vert="horz" wrap="none" lIns="90000" tIns="46800" rIns="90000" bIns="468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grpSp>
      <p:grpSp>
        <p:nvGrpSpPr>
          <p:cNvPr id="11" name="Group 10"/>
          <p:cNvGrpSpPr/>
          <p:nvPr/>
        </p:nvGrpSpPr>
        <p:grpSpPr>
          <a:xfrm>
            <a:off x="6925680" y="4815360"/>
            <a:ext cx="815040" cy="1075320"/>
            <a:chOff x="6925680" y="4815360"/>
            <a:chExt cx="815040" cy="1075320"/>
          </a:xfrm>
        </p:grpSpPr>
        <p:sp>
          <p:nvSpPr>
            <p:cNvPr id="12" name="Freeform 11"/>
            <p:cNvSpPr/>
            <p:nvPr/>
          </p:nvSpPr>
          <p:spPr>
            <a:xfrm>
              <a:off x="6926760" y="4815360"/>
              <a:ext cx="813960" cy="244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4F81BD"/>
            </a:solidFill>
            <a:ln w="25560">
              <a:solidFill>
                <a:srgbClr val="3A5F8B"/>
              </a:solidFill>
              <a:prstDash val="solid"/>
              <a:round/>
            </a:ln>
          </p:spPr>
          <p:txBody>
            <a:bodyPr vert="horz" wrap="none" lIns="90000" tIns="46800" rIns="90000" bIns="468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3" name="Freeform 12"/>
            <p:cNvSpPr/>
            <p:nvPr/>
          </p:nvSpPr>
          <p:spPr>
            <a:xfrm>
              <a:off x="6926760" y="5090759"/>
              <a:ext cx="813960" cy="244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4F81BD"/>
            </a:solidFill>
            <a:ln w="25560">
              <a:solidFill>
                <a:srgbClr val="3A5F8B"/>
              </a:solidFill>
              <a:prstDash val="solid"/>
              <a:round/>
            </a:ln>
          </p:spPr>
          <p:txBody>
            <a:bodyPr vert="horz" wrap="none" lIns="90000" tIns="46800" rIns="90000" bIns="468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4" name="Freeform 13"/>
            <p:cNvSpPr/>
            <p:nvPr/>
          </p:nvSpPr>
          <p:spPr>
            <a:xfrm>
              <a:off x="6925680" y="5369040"/>
              <a:ext cx="814320" cy="244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4F81BD"/>
            </a:solidFill>
            <a:ln w="25560">
              <a:solidFill>
                <a:srgbClr val="3A5F8B"/>
              </a:solidFill>
              <a:prstDash val="solid"/>
              <a:round/>
            </a:ln>
          </p:spPr>
          <p:txBody>
            <a:bodyPr vert="horz" wrap="none" lIns="90000" tIns="46800" rIns="90000" bIns="468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5" name="Freeform 14"/>
            <p:cNvSpPr/>
            <p:nvPr/>
          </p:nvSpPr>
          <p:spPr>
            <a:xfrm>
              <a:off x="6925680" y="5646240"/>
              <a:ext cx="814320" cy="244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4F81BD"/>
            </a:solidFill>
            <a:ln w="25560">
              <a:solidFill>
                <a:srgbClr val="3A5F8B"/>
              </a:solidFill>
              <a:prstDash val="solid"/>
              <a:round/>
            </a:ln>
          </p:spPr>
          <p:txBody>
            <a:bodyPr vert="horz" wrap="none" lIns="90000" tIns="46800" rIns="90000" bIns="468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grpSp>
      <p:grpSp>
        <p:nvGrpSpPr>
          <p:cNvPr id="16" name="Group 15"/>
          <p:cNvGrpSpPr/>
          <p:nvPr/>
        </p:nvGrpSpPr>
        <p:grpSpPr>
          <a:xfrm>
            <a:off x="7993799" y="3765240"/>
            <a:ext cx="815040" cy="1075320"/>
            <a:chOff x="7993799" y="3765240"/>
            <a:chExt cx="815040" cy="1075320"/>
          </a:xfrm>
        </p:grpSpPr>
        <p:sp>
          <p:nvSpPr>
            <p:cNvPr id="17" name="Freeform 16"/>
            <p:cNvSpPr/>
            <p:nvPr/>
          </p:nvSpPr>
          <p:spPr>
            <a:xfrm>
              <a:off x="7994879" y="3765240"/>
              <a:ext cx="813960" cy="244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4F81BD"/>
            </a:solidFill>
            <a:ln w="25560">
              <a:solidFill>
                <a:srgbClr val="3A5F8B"/>
              </a:solidFill>
              <a:prstDash val="solid"/>
              <a:round/>
            </a:ln>
          </p:spPr>
          <p:txBody>
            <a:bodyPr vert="horz" wrap="none" lIns="90000" tIns="46800" rIns="90000" bIns="468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8" name="Freeform 17"/>
            <p:cNvSpPr/>
            <p:nvPr/>
          </p:nvSpPr>
          <p:spPr>
            <a:xfrm>
              <a:off x="7994879" y="4040639"/>
              <a:ext cx="813960" cy="244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4F81BD"/>
            </a:solidFill>
            <a:ln w="25560">
              <a:solidFill>
                <a:srgbClr val="3A5F8B"/>
              </a:solidFill>
              <a:prstDash val="solid"/>
              <a:round/>
            </a:ln>
          </p:spPr>
          <p:txBody>
            <a:bodyPr vert="horz" wrap="none" lIns="90000" tIns="46800" rIns="90000" bIns="468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9" name="Freeform 18"/>
            <p:cNvSpPr/>
            <p:nvPr/>
          </p:nvSpPr>
          <p:spPr>
            <a:xfrm>
              <a:off x="7993799" y="4318920"/>
              <a:ext cx="814320" cy="244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4F81BD"/>
            </a:solidFill>
            <a:ln w="25560">
              <a:solidFill>
                <a:srgbClr val="3A5F8B"/>
              </a:solidFill>
              <a:prstDash val="solid"/>
              <a:round/>
            </a:ln>
          </p:spPr>
          <p:txBody>
            <a:bodyPr vert="horz" wrap="none" lIns="90000" tIns="46800" rIns="90000" bIns="468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0" name="Freeform 19"/>
            <p:cNvSpPr/>
            <p:nvPr/>
          </p:nvSpPr>
          <p:spPr>
            <a:xfrm>
              <a:off x="7993799" y="4596120"/>
              <a:ext cx="814320" cy="244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4F81BD"/>
            </a:solidFill>
            <a:ln w="25560">
              <a:solidFill>
                <a:srgbClr val="3A5F8B"/>
              </a:solidFill>
              <a:prstDash val="solid"/>
              <a:round/>
            </a:ln>
          </p:spPr>
          <p:txBody>
            <a:bodyPr vert="horz" wrap="none" lIns="90000" tIns="46800" rIns="90000" bIns="468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grpSp>
      <p:grpSp>
        <p:nvGrpSpPr>
          <p:cNvPr id="21" name="Group 20"/>
          <p:cNvGrpSpPr/>
          <p:nvPr/>
        </p:nvGrpSpPr>
        <p:grpSpPr>
          <a:xfrm>
            <a:off x="7902360" y="4904280"/>
            <a:ext cx="815040" cy="1075320"/>
            <a:chOff x="7902360" y="4904280"/>
            <a:chExt cx="815040" cy="1075320"/>
          </a:xfrm>
        </p:grpSpPr>
        <p:sp>
          <p:nvSpPr>
            <p:cNvPr id="22" name="Freeform 21"/>
            <p:cNvSpPr/>
            <p:nvPr/>
          </p:nvSpPr>
          <p:spPr>
            <a:xfrm>
              <a:off x="7903440" y="4904280"/>
              <a:ext cx="813960" cy="244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4F81BD"/>
            </a:solidFill>
            <a:ln w="25560">
              <a:solidFill>
                <a:srgbClr val="3A5F8B"/>
              </a:solidFill>
              <a:prstDash val="solid"/>
              <a:round/>
            </a:ln>
          </p:spPr>
          <p:txBody>
            <a:bodyPr vert="horz" wrap="none" lIns="90000" tIns="46800" rIns="90000" bIns="468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3" name="Freeform 22"/>
            <p:cNvSpPr/>
            <p:nvPr/>
          </p:nvSpPr>
          <p:spPr>
            <a:xfrm>
              <a:off x="7903440" y="5179680"/>
              <a:ext cx="813960" cy="244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4F81BD"/>
            </a:solidFill>
            <a:ln w="25560">
              <a:solidFill>
                <a:srgbClr val="3A5F8B"/>
              </a:solidFill>
              <a:prstDash val="solid"/>
              <a:round/>
            </a:ln>
          </p:spPr>
          <p:txBody>
            <a:bodyPr vert="horz" wrap="none" lIns="90000" tIns="46800" rIns="90000" bIns="468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4" name="Freeform 23"/>
            <p:cNvSpPr/>
            <p:nvPr/>
          </p:nvSpPr>
          <p:spPr>
            <a:xfrm>
              <a:off x="7902360" y="5457960"/>
              <a:ext cx="813960" cy="244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4F81BD"/>
            </a:solidFill>
            <a:ln w="25560">
              <a:solidFill>
                <a:srgbClr val="3A5F8B"/>
              </a:solidFill>
              <a:prstDash val="solid"/>
              <a:round/>
            </a:ln>
          </p:spPr>
          <p:txBody>
            <a:bodyPr vert="horz" wrap="none" lIns="90000" tIns="46800" rIns="90000" bIns="468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5" name="Freeform 24"/>
            <p:cNvSpPr/>
            <p:nvPr/>
          </p:nvSpPr>
          <p:spPr>
            <a:xfrm>
              <a:off x="7902360" y="5735520"/>
              <a:ext cx="813960" cy="244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4F81BD"/>
            </a:solidFill>
            <a:ln w="25560">
              <a:solidFill>
                <a:srgbClr val="3A5F8B"/>
              </a:solidFill>
              <a:prstDash val="solid"/>
              <a:round/>
            </a:ln>
          </p:spPr>
          <p:txBody>
            <a:bodyPr vert="horz" wrap="none" lIns="90000" tIns="46800" rIns="90000" bIns="468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grpSp>
      <p:sp>
        <p:nvSpPr>
          <p:cNvPr id="26" name="Freeform 25"/>
          <p:cNvSpPr/>
          <p:nvPr/>
        </p:nvSpPr>
        <p:spPr>
          <a:xfrm rot="5400000">
            <a:off x="7328339" y="5201820"/>
            <a:ext cx="25920" cy="813240"/>
          </a:xfrm>
          <a:custGeom>
            <a:avLst>
              <a:gd name="f0" fmla="val 1800"/>
              <a:gd name="f1" fmla="val 10800"/>
            </a:avLst>
            <a:gdLst>
              <a:gd name="f2" fmla="val 10800000"/>
              <a:gd name="f3" fmla="val 5400000"/>
              <a:gd name="f4" fmla="val 180"/>
              <a:gd name="f5" fmla="val w"/>
              <a:gd name="f6" fmla="val h"/>
              <a:gd name="f7" fmla="val 0"/>
              <a:gd name="f8" fmla="val 21600"/>
              <a:gd name="f9" fmla="val -2147483647"/>
              <a:gd name="f10" fmla="val 2147483647"/>
              <a:gd name="f11" fmla="val 5400"/>
              <a:gd name="f12" fmla="val 16200"/>
              <a:gd name="f13" fmla="val 10800"/>
              <a:gd name="f14" fmla="+- 0 0 0"/>
              <a:gd name="f15" fmla="*/ f5 1 21600"/>
              <a:gd name="f16" fmla="*/ f6 1 21600"/>
              <a:gd name="f17" fmla="pin 0 f0 5400"/>
              <a:gd name="f18" fmla="pin 0 f1 21600"/>
              <a:gd name="f19" fmla="*/ f14 f2 1"/>
              <a:gd name="f20" fmla="*/ f17 1 2"/>
              <a:gd name="f21" fmla="val f17"/>
              <a:gd name="f22" fmla="val f18"/>
              <a:gd name="f23" fmla="+- 21600 0 f17"/>
              <a:gd name="f24" fmla="*/ f17 10000 1"/>
              <a:gd name="f25" fmla="*/ 10800 f15 1"/>
              <a:gd name="f26" fmla="*/ f17 f16 1"/>
              <a:gd name="f27" fmla="*/ f7 f15 1"/>
              <a:gd name="f28" fmla="*/ f18 f16 1"/>
              <a:gd name="f29" fmla="*/ 13800 f15 1"/>
              <a:gd name="f30" fmla="*/ 21600 f15 1"/>
              <a:gd name="f31" fmla="*/ 0 f16 1"/>
              <a:gd name="f32" fmla="*/ f19 1 f4"/>
              <a:gd name="f33" fmla="*/ 0 f15 1"/>
              <a:gd name="f34" fmla="*/ 10800 f16 1"/>
              <a:gd name="f35" fmla="*/ 21600 f16 1"/>
              <a:gd name="f36" fmla="+- f22 0 f17"/>
              <a:gd name="f37" fmla="+- f22 0 f20"/>
              <a:gd name="f38" fmla="+- f22 f20 0"/>
              <a:gd name="f39" fmla="+- f22 f17 0"/>
              <a:gd name="f40" fmla="+- 21600 0 f20"/>
              <a:gd name="f41" fmla="*/ f24 1 31953"/>
              <a:gd name="f42" fmla="+- f32 0 f3"/>
              <a:gd name="f43" fmla="+- 21600 0 f41"/>
              <a:gd name="f44" fmla="*/ f41 f16 1"/>
              <a:gd name="f45" fmla="*/ f43 f16 1"/>
            </a:gdLst>
            <a:ahLst>
              <a:ahXY gdRefY="f0" minY="f7" maxY="f11">
                <a:pos x="f25" y="f26"/>
              </a:ahXY>
              <a:ahXY gdRefY="f1" minY="f7" maxY="f8">
                <a:pos x="f27" y="f28"/>
              </a:ahXY>
            </a:ahLst>
            <a:cxnLst>
              <a:cxn ang="3cd4">
                <a:pos x="hc" y="t"/>
              </a:cxn>
              <a:cxn ang="0">
                <a:pos x="r" y="vc"/>
              </a:cxn>
              <a:cxn ang="cd4">
                <a:pos x="hc" y="b"/>
              </a:cxn>
              <a:cxn ang="cd2">
                <a:pos x="l" y="vc"/>
              </a:cxn>
              <a:cxn ang="f42">
                <a:pos x="f30" y="f31"/>
              </a:cxn>
              <a:cxn ang="f42">
                <a:pos x="f33" y="f34"/>
              </a:cxn>
              <a:cxn ang="f42">
                <a:pos x="f30" y="f35"/>
              </a:cxn>
            </a:cxnLst>
            <a:rect l="f29" t="f44" r="f30" b="f45"/>
            <a:pathLst>
              <a:path w="21600" h="21600">
                <a:moveTo>
                  <a:pt x="f8" y="f7"/>
                </a:moveTo>
                <a:cubicBezTo>
                  <a:pt x="f12" y="f7"/>
                  <a:pt x="f13" y="f20"/>
                  <a:pt x="f13" y="f21"/>
                </a:cubicBezTo>
                <a:lnTo>
                  <a:pt x="f13" y="f36"/>
                </a:lnTo>
                <a:cubicBezTo>
                  <a:pt x="f13" y="f37"/>
                  <a:pt x="f11" y="f22"/>
                  <a:pt x="f7" y="f22"/>
                </a:cubicBezTo>
                <a:cubicBezTo>
                  <a:pt x="f11" y="f22"/>
                  <a:pt x="f13" y="f38"/>
                  <a:pt x="f13" y="f39"/>
                </a:cubicBezTo>
                <a:lnTo>
                  <a:pt x="f13" y="f23"/>
                </a:lnTo>
                <a:cubicBezTo>
                  <a:pt x="f13" y="f40"/>
                  <a:pt x="f12" y="f8"/>
                  <a:pt x="f8" y="f8"/>
                </a:cubicBezTo>
              </a:path>
            </a:pathLst>
          </a:custGeom>
          <a:noFill/>
          <a:ln w="25560">
            <a:solidFill>
              <a:srgbClr val="000000"/>
            </a:solidFill>
            <a:prstDash val="solid"/>
            <a:round/>
          </a:ln>
        </p:spPr>
        <p:txBody>
          <a:bodyPr vert="horz" wrap="none" lIns="90000" tIns="46800" rIns="90000" bIns="468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7" name="Freeform 26"/>
          <p:cNvSpPr/>
          <p:nvPr/>
        </p:nvSpPr>
        <p:spPr>
          <a:xfrm rot="60000">
            <a:off x="6870984" y="5645493"/>
            <a:ext cx="40320" cy="244440"/>
          </a:xfrm>
          <a:custGeom>
            <a:avLst>
              <a:gd name="f0" fmla="val 1800"/>
              <a:gd name="f1" fmla="val 10800"/>
            </a:avLst>
            <a:gdLst>
              <a:gd name="f2" fmla="val 10800000"/>
              <a:gd name="f3" fmla="val 5400000"/>
              <a:gd name="f4" fmla="val 180"/>
              <a:gd name="f5" fmla="val w"/>
              <a:gd name="f6" fmla="val h"/>
              <a:gd name="f7" fmla="val 0"/>
              <a:gd name="f8" fmla="val 21600"/>
              <a:gd name="f9" fmla="val -2147483647"/>
              <a:gd name="f10" fmla="val 2147483647"/>
              <a:gd name="f11" fmla="val 5400"/>
              <a:gd name="f12" fmla="val 16200"/>
              <a:gd name="f13" fmla="val 10800"/>
              <a:gd name="f14" fmla="+- 0 0 0"/>
              <a:gd name="f15" fmla="*/ f5 1 21600"/>
              <a:gd name="f16" fmla="*/ f6 1 21600"/>
              <a:gd name="f17" fmla="pin 0 f0 5400"/>
              <a:gd name="f18" fmla="pin 0 f1 21600"/>
              <a:gd name="f19" fmla="*/ f14 f2 1"/>
              <a:gd name="f20" fmla="*/ f17 1 2"/>
              <a:gd name="f21" fmla="val f17"/>
              <a:gd name="f22" fmla="val f18"/>
              <a:gd name="f23" fmla="+- 21600 0 f17"/>
              <a:gd name="f24" fmla="*/ f17 10000 1"/>
              <a:gd name="f25" fmla="*/ 10800 f15 1"/>
              <a:gd name="f26" fmla="*/ f17 f16 1"/>
              <a:gd name="f27" fmla="*/ f7 f15 1"/>
              <a:gd name="f28" fmla="*/ f18 f16 1"/>
              <a:gd name="f29" fmla="*/ 13800 f15 1"/>
              <a:gd name="f30" fmla="*/ 21600 f15 1"/>
              <a:gd name="f31" fmla="*/ 0 f16 1"/>
              <a:gd name="f32" fmla="*/ f19 1 f4"/>
              <a:gd name="f33" fmla="*/ 0 f15 1"/>
              <a:gd name="f34" fmla="*/ 10800 f16 1"/>
              <a:gd name="f35" fmla="*/ 21600 f16 1"/>
              <a:gd name="f36" fmla="+- f22 0 f17"/>
              <a:gd name="f37" fmla="+- f22 0 f20"/>
              <a:gd name="f38" fmla="+- f22 f20 0"/>
              <a:gd name="f39" fmla="+- f22 f17 0"/>
              <a:gd name="f40" fmla="+- 21600 0 f20"/>
              <a:gd name="f41" fmla="*/ f24 1 31953"/>
              <a:gd name="f42" fmla="+- f32 0 f3"/>
              <a:gd name="f43" fmla="+- 21600 0 f41"/>
              <a:gd name="f44" fmla="*/ f41 f16 1"/>
              <a:gd name="f45" fmla="*/ f43 f16 1"/>
            </a:gdLst>
            <a:ahLst>
              <a:ahXY gdRefY="f0" minY="f7" maxY="f11">
                <a:pos x="f25" y="f26"/>
              </a:ahXY>
              <a:ahXY gdRefY="f1" minY="f7" maxY="f8">
                <a:pos x="f27" y="f28"/>
              </a:ahXY>
            </a:ahLst>
            <a:cxnLst>
              <a:cxn ang="3cd4">
                <a:pos x="hc" y="t"/>
              </a:cxn>
              <a:cxn ang="0">
                <a:pos x="r" y="vc"/>
              </a:cxn>
              <a:cxn ang="cd4">
                <a:pos x="hc" y="b"/>
              </a:cxn>
              <a:cxn ang="cd2">
                <a:pos x="l" y="vc"/>
              </a:cxn>
              <a:cxn ang="f42">
                <a:pos x="f30" y="f31"/>
              </a:cxn>
              <a:cxn ang="f42">
                <a:pos x="f33" y="f34"/>
              </a:cxn>
              <a:cxn ang="f42">
                <a:pos x="f30" y="f35"/>
              </a:cxn>
            </a:cxnLst>
            <a:rect l="f29" t="f44" r="f30" b="f45"/>
            <a:pathLst>
              <a:path w="21600" h="21600">
                <a:moveTo>
                  <a:pt x="f8" y="f7"/>
                </a:moveTo>
                <a:cubicBezTo>
                  <a:pt x="f12" y="f7"/>
                  <a:pt x="f13" y="f20"/>
                  <a:pt x="f13" y="f21"/>
                </a:cubicBezTo>
                <a:lnTo>
                  <a:pt x="f13" y="f36"/>
                </a:lnTo>
                <a:cubicBezTo>
                  <a:pt x="f13" y="f37"/>
                  <a:pt x="f11" y="f22"/>
                  <a:pt x="f7" y="f22"/>
                </a:cubicBezTo>
                <a:cubicBezTo>
                  <a:pt x="f11" y="f22"/>
                  <a:pt x="f13" y="f38"/>
                  <a:pt x="f13" y="f39"/>
                </a:cubicBezTo>
                <a:lnTo>
                  <a:pt x="f13" y="f23"/>
                </a:lnTo>
                <a:cubicBezTo>
                  <a:pt x="f13" y="f40"/>
                  <a:pt x="f12" y="f8"/>
                  <a:pt x="f8" y="f8"/>
                </a:cubicBezTo>
              </a:path>
            </a:pathLst>
          </a:custGeom>
          <a:noFill/>
          <a:ln w="25560">
            <a:solidFill>
              <a:srgbClr val="000000"/>
            </a:solidFill>
            <a:prstDash val="solid"/>
            <a:round/>
          </a:ln>
        </p:spPr>
        <p:txBody>
          <a:bodyPr vert="horz" wrap="none" lIns="90000" tIns="46800" rIns="90000" bIns="468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8" name="Freeform 27"/>
          <p:cNvSpPr/>
          <p:nvPr/>
        </p:nvSpPr>
        <p:spPr>
          <a:xfrm rot="5400000">
            <a:off x="6378120" y="5740560"/>
            <a:ext cx="737999" cy="174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8600" rIns="90000" bIns="45000" anchor="t" anchorCtr="0" compatLnSpc="1"/>
          <a:lstStyle/>
          <a:p>
            <a:pPr marL="0" marR="0" lvl="0" indent="0" algn="l" rtl="0" hangingPunct="1">
              <a:lnSpc>
                <a:spcPct val="98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000" b="0" i="0" u="none" strike="noStrike" baseline="0">
                <a:ln>
                  <a:noFill/>
                </a:ln>
                <a:solidFill>
                  <a:srgbClr val="000000"/>
                </a:solidFill>
                <a:latin typeface="Calibri" pitchFamily="34"/>
                <a:ea typeface="DejaVu LGC Sans" pitchFamily="2"/>
                <a:cs typeface="DejaVu LGC Sans" pitchFamily="2"/>
              </a:rPr>
              <a:t>2 chips</a:t>
            </a:r>
          </a:p>
        </p:txBody>
      </p:sp>
      <p:sp>
        <p:nvSpPr>
          <p:cNvPr id="29" name="Freeform 28"/>
          <p:cNvSpPr/>
          <p:nvPr/>
        </p:nvSpPr>
        <p:spPr>
          <a:xfrm rot="5400000">
            <a:off x="7025940" y="5148900"/>
            <a:ext cx="634680" cy="174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8600" rIns="90000" bIns="45000" anchor="t" anchorCtr="0" compatLnSpc="1"/>
          <a:lstStyle/>
          <a:p>
            <a:pPr marL="0" marR="0" lvl="0" indent="0" algn="l" rtl="0" hangingPunct="1">
              <a:lnSpc>
                <a:spcPct val="98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000" b="0" i="0" u="none" strike="noStrike" baseline="0">
                <a:ln>
                  <a:noFill/>
                </a:ln>
                <a:solidFill>
                  <a:srgbClr val="000000"/>
                </a:solidFill>
                <a:latin typeface="Calibri" pitchFamily="34"/>
                <a:ea typeface="DejaVu LGC Sans" pitchFamily="2"/>
                <a:cs typeface="DejaVu LGC Sans" pitchFamily="2"/>
              </a:rPr>
              <a:t>8 chips</a:t>
            </a:r>
          </a:p>
        </p:txBody>
      </p:sp>
      <p:sp>
        <p:nvSpPr>
          <p:cNvPr id="30" name="Freeform 29"/>
          <p:cNvSpPr/>
          <p:nvPr/>
        </p:nvSpPr>
        <p:spPr>
          <a:xfrm rot="60000">
            <a:off x="6932127" y="5649370"/>
            <a:ext cx="814680" cy="244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a:solidFill>
              <a:srgbClr val="C0504D"/>
            </a:solidFill>
            <a:prstDash val="solid"/>
            <a:round/>
          </a:ln>
        </p:spPr>
        <p:txBody>
          <a:bodyPr vert="horz" wrap="square" lIns="90000" tIns="49680" rIns="90000" bIns="45000" anchor="t" anchorCtr="0" compatLnSpc="1"/>
          <a:lstStyle/>
          <a:p>
            <a:pPr marL="0" marR="0" lvl="0" indent="0" algn="ctr" rtl="0" hangingPunct="1">
              <a:lnSpc>
                <a:spcPct val="98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000" b="1" i="0" u="none" strike="noStrike" baseline="0">
                <a:ln>
                  <a:noFill/>
                </a:ln>
                <a:solidFill>
                  <a:srgbClr val="000000"/>
                </a:solidFill>
                <a:latin typeface="Calibri" pitchFamily="34"/>
                <a:ea typeface="DejaVu LGC Sans" pitchFamily="2"/>
                <a:cs typeface="DejaVu LGC Sans" pitchFamily="2"/>
              </a:rPr>
              <a:t>module</a:t>
            </a:r>
          </a:p>
        </p:txBody>
      </p:sp>
      <p:sp>
        <p:nvSpPr>
          <p:cNvPr id="31" name="Freeform 30"/>
          <p:cNvSpPr/>
          <p:nvPr/>
        </p:nvSpPr>
        <p:spPr>
          <a:xfrm rot="5400000">
            <a:off x="8250300" y="5687100"/>
            <a:ext cx="123120" cy="813960"/>
          </a:xfrm>
          <a:custGeom>
            <a:avLst>
              <a:gd name="f0" fmla="val 1800"/>
              <a:gd name="f1" fmla="val 10800"/>
            </a:avLst>
            <a:gdLst>
              <a:gd name="f2" fmla="val 10800000"/>
              <a:gd name="f3" fmla="val 5400000"/>
              <a:gd name="f4" fmla="val 180"/>
              <a:gd name="f5" fmla="val w"/>
              <a:gd name="f6" fmla="val h"/>
              <a:gd name="f7" fmla="val 0"/>
              <a:gd name="f8" fmla="val 21600"/>
              <a:gd name="f9" fmla="val -2147483647"/>
              <a:gd name="f10" fmla="val 2147483647"/>
              <a:gd name="f11" fmla="val 5400"/>
              <a:gd name="f12" fmla="val 10800"/>
              <a:gd name="f13" fmla="val 16200"/>
              <a:gd name="f14" fmla="+- 0 0 0"/>
              <a:gd name="f15" fmla="*/ f5 1 21600"/>
              <a:gd name="f16" fmla="*/ f6 1 21600"/>
              <a:gd name="f17" fmla="pin 0 f0 5400"/>
              <a:gd name="f18" fmla="pin 0 f1 21600"/>
              <a:gd name="f19" fmla="*/ f14 f2 1"/>
              <a:gd name="f20" fmla="*/ f17 1 2"/>
              <a:gd name="f21" fmla="val f17"/>
              <a:gd name="f22" fmla="val f18"/>
              <a:gd name="f23" fmla="+- 21600 0 f17"/>
              <a:gd name="f24" fmla="*/ f17 10000 1"/>
              <a:gd name="f25" fmla="*/ 10800 f15 1"/>
              <a:gd name="f26" fmla="*/ f17 f16 1"/>
              <a:gd name="f27" fmla="*/ f8 f15 1"/>
              <a:gd name="f28" fmla="*/ f18 f16 1"/>
              <a:gd name="f29" fmla="*/ 0 f15 1"/>
              <a:gd name="f30" fmla="*/ 7800 f15 1"/>
              <a:gd name="f31" fmla="*/ 0 f16 1"/>
              <a:gd name="f32" fmla="*/ f19 1 f4"/>
              <a:gd name="f33" fmla="*/ 21600 f16 1"/>
              <a:gd name="f34" fmla="*/ 21600 f15 1"/>
              <a:gd name="f35" fmla="*/ 10800 f16 1"/>
              <a:gd name="f36" fmla="+- f22 0 f17"/>
              <a:gd name="f37" fmla="+- f22 0 f20"/>
              <a:gd name="f38" fmla="+- f22 f20 0"/>
              <a:gd name="f39" fmla="+- f22 f17 0"/>
              <a:gd name="f40" fmla="+- 21600 0 f20"/>
              <a:gd name="f41" fmla="*/ f24 1 31953"/>
              <a:gd name="f42" fmla="+- f32 0 f3"/>
              <a:gd name="f43" fmla="+- 21600 0 f41"/>
              <a:gd name="f44" fmla="*/ f41 f16 1"/>
              <a:gd name="f45" fmla="*/ f43 f16 1"/>
            </a:gdLst>
            <a:ahLst>
              <a:ahXY gdRefY="f0" minY="f7" maxY="f11">
                <a:pos x="f25" y="f26"/>
              </a:ahXY>
              <a:ahXY gdRefY="f1" minY="f7" maxY="f8">
                <a:pos x="f27" y="f28"/>
              </a:ahXY>
            </a:ahLst>
            <a:cxnLst>
              <a:cxn ang="3cd4">
                <a:pos x="hc" y="t"/>
              </a:cxn>
              <a:cxn ang="0">
                <a:pos x="r" y="vc"/>
              </a:cxn>
              <a:cxn ang="cd4">
                <a:pos x="hc" y="b"/>
              </a:cxn>
              <a:cxn ang="cd2">
                <a:pos x="l" y="vc"/>
              </a:cxn>
              <a:cxn ang="f42">
                <a:pos x="f29" y="f31"/>
              </a:cxn>
              <a:cxn ang="f42">
                <a:pos x="f29" y="f33"/>
              </a:cxn>
              <a:cxn ang="f42">
                <a:pos x="f34" y="f35"/>
              </a:cxn>
            </a:cxnLst>
            <a:rect l="f29" t="f44" r="f30" b="f45"/>
            <a:pathLst>
              <a:path w="21600" h="21600">
                <a:moveTo>
                  <a:pt x="f7" y="f7"/>
                </a:moveTo>
                <a:cubicBezTo>
                  <a:pt x="f11" y="f7"/>
                  <a:pt x="f12" y="f20"/>
                  <a:pt x="f12" y="f21"/>
                </a:cubicBezTo>
                <a:lnTo>
                  <a:pt x="f12" y="f36"/>
                </a:lnTo>
                <a:cubicBezTo>
                  <a:pt x="f12" y="f37"/>
                  <a:pt x="f13" y="f22"/>
                  <a:pt x="f8" y="f22"/>
                </a:cubicBezTo>
                <a:cubicBezTo>
                  <a:pt x="f13" y="f22"/>
                  <a:pt x="f12" y="f38"/>
                  <a:pt x="f12" y="f39"/>
                </a:cubicBezTo>
                <a:lnTo>
                  <a:pt x="f12" y="f23"/>
                </a:lnTo>
                <a:cubicBezTo>
                  <a:pt x="f12" y="f40"/>
                  <a:pt x="f11" y="f8"/>
                  <a:pt x="f7" y="f8"/>
                </a:cubicBezTo>
              </a:path>
            </a:pathLst>
          </a:custGeom>
          <a:noFill/>
          <a:ln w="25560">
            <a:solidFill>
              <a:srgbClr val="000000"/>
            </a:solidFill>
            <a:prstDash val="solid"/>
            <a:round/>
          </a:ln>
        </p:spPr>
        <p:txBody>
          <a:bodyPr vert="horz" wrap="none" lIns="90000" tIns="46800" rIns="90000" bIns="468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32" name="Freeform 31"/>
          <p:cNvSpPr/>
          <p:nvPr/>
        </p:nvSpPr>
        <p:spPr>
          <a:xfrm>
            <a:off x="7618680" y="6161760"/>
            <a:ext cx="1381320" cy="174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8600" rIns="90000" bIns="45000" anchor="t" anchorCtr="0" compatLnSpc="1"/>
          <a:lstStyle/>
          <a:p>
            <a:pPr marL="0" marR="0" lvl="0" indent="0" algn="ctr" rtl="0" hangingPunct="1">
              <a:lnSpc>
                <a:spcPct val="98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000" b="0" i="0" u="none" strike="noStrike" baseline="0">
                <a:ln>
                  <a:noFill/>
                </a:ln>
                <a:solidFill>
                  <a:srgbClr val="000000"/>
                </a:solidFill>
                <a:latin typeface="Calibri" pitchFamily="34"/>
                <a:ea typeface="DejaVu LGC Sans" pitchFamily="2"/>
                <a:cs typeface="DejaVu LGC Sans" pitchFamily="2"/>
              </a:rPr>
              <a:t>4 modules per quadrant</a:t>
            </a:r>
          </a:p>
        </p:txBody>
      </p:sp>
      <p:sp>
        <p:nvSpPr>
          <p:cNvPr id="33" name="Freeform 32"/>
          <p:cNvSpPr/>
          <p:nvPr/>
        </p:nvSpPr>
        <p:spPr>
          <a:xfrm>
            <a:off x="7902360" y="4904280"/>
            <a:ext cx="813960" cy="1075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5560">
            <a:solidFill>
              <a:srgbClr val="9BBB59"/>
            </a:solidFill>
            <a:prstDash val="solid"/>
            <a:round/>
          </a:ln>
        </p:spPr>
        <p:txBody>
          <a:bodyPr vert="horz" wrap="square" lIns="90000" tIns="49680" rIns="90000" bIns="45000" anchor="t" anchorCtr="0" compatLnSpc="1"/>
          <a:lstStyle/>
          <a:p>
            <a:pPr marL="0" marR="0" lvl="0" indent="0" algn="ctr" rtl="0" hangingPunct="1">
              <a:lnSpc>
                <a:spcPct val="98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000" b="0" i="0" u="none" strike="noStrike" baseline="0">
                <a:ln>
                  <a:noFill/>
                </a:ln>
                <a:solidFill>
                  <a:srgbClr val="000000"/>
                </a:solidFill>
                <a:latin typeface="Calibri" pitchFamily="34"/>
                <a:ea typeface="DejaVu LGC Sans" pitchFamily="2"/>
                <a:cs typeface="DejaVu LGC Sans" pitchFamily="2"/>
              </a:rPr>
              <a:t>quadrant</a:t>
            </a:r>
          </a:p>
        </p:txBody>
      </p:sp>
      <p:sp>
        <p:nvSpPr>
          <p:cNvPr id="34" name="Freeform 33"/>
          <p:cNvSpPr/>
          <p:nvPr/>
        </p:nvSpPr>
        <p:spPr>
          <a:xfrm>
            <a:off x="6748199" y="6480000"/>
            <a:ext cx="2395800" cy="378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59040" rIns="90000" bIns="45000" anchor="t" anchorCtr="0" compatLnSpc="1"/>
          <a:lstStyle/>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600" b="0" i="0" u="none" strike="noStrike" baseline="0">
                <a:ln>
                  <a:noFill/>
                </a:ln>
                <a:solidFill>
                  <a:srgbClr val="000000"/>
                </a:solidFill>
                <a:latin typeface="Arial" pitchFamily="34"/>
                <a:ea typeface="DejaVu LGC Sans" pitchFamily="2"/>
                <a:cs typeface="DejaVu LGC Sans" pitchFamily="2"/>
              </a:rPr>
              <a:t>Modules and quadrants</a:t>
            </a:r>
          </a:p>
        </p:txBody>
      </p:sp>
      <p:sp>
        <p:nvSpPr>
          <p:cNvPr id="35" name="TextBox 34"/>
          <p:cNvSpPr txBox="1"/>
          <p:nvPr/>
        </p:nvSpPr>
        <p:spPr>
          <a:xfrm>
            <a:off x="11670119" y="11598840"/>
            <a:ext cx="6548760" cy="2143080"/>
          </a:xfrm>
          <a:prstGeom prst="rect">
            <a:avLst/>
          </a:prstGeom>
          <a:noFill/>
          <a:ln>
            <a:noFill/>
          </a:ln>
        </p:spPr>
        <p:txBody>
          <a:bodyPr vert="horz" lIns="126000" tIns="81000" rIns="126000" bIns="81000" compatLnSpc="1"/>
          <a:lstStyle/>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000" b="0" i="0" u="none" strike="noStrike" baseline="0">
                <a:ln>
                  <a:noFill/>
                </a:ln>
                <a:solidFill>
                  <a:srgbClr val="000000"/>
                </a:solidFill>
                <a:latin typeface="Arial" pitchFamily="34"/>
                <a:ea typeface="DejaVu LGC Sans" pitchFamily="2"/>
                <a:cs typeface="DejaVu LGC Sans" pitchFamily="2"/>
              </a:rPr>
              <a:t>   For operation at the European XFEL it is currently foreseen to have an AGIPD 1M system at the SPB beamline, followed by a second 1M system for the MID beamline. In order to increase the angular coverage towards the central beam, the SPB beamline at the European XFEL will additionally employ a 128k downstream detector consisting of 2 modules. Installing a 4M system, and/or single module systems at a later date is currently under discussion.</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000" b="0" i="0" u="none" strike="noStrike" baseline="0">
                <a:ln>
                  <a:noFill/>
                </a:ln>
                <a:solidFill>
                  <a:srgbClr val="000000"/>
                </a:solidFill>
                <a:latin typeface="Arial" pitchFamily="34"/>
                <a:ea typeface="DejaVu LGC Sans" pitchFamily="2"/>
                <a:cs typeface="DejaVu LGC Sans" pitchFamily="2"/>
              </a:rPr>
              <a:t>   AGIPD 1M system is subdivided into 4 independently movable quadrants that will allow the user to define arbitrary hole sizes within the 25 mm by 25 mm limit of the system. Each individual quadrant carries 4 detector modules, the basic building blocks of the system. In order to reduce the amount of space occupied along the beam axis, the electronics was designed in an angled shape, and form so called wings.</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000" b="0" i="0" u="none" strike="noStrike" baseline="0">
                <a:ln>
                  <a:noFill/>
                </a:ln>
                <a:solidFill>
                  <a:srgbClr val="000000"/>
                </a:solidFill>
                <a:latin typeface="Arial" pitchFamily="34"/>
                <a:ea typeface="DejaVu LGC Sans" pitchFamily="2"/>
                <a:cs typeface="DejaVu LGC Sans" pitchFamily="2"/>
              </a:rPr>
              <a:t>   </a:t>
            </a:r>
            <a:r>
              <a:rPr lang="en-US" sz="1000" b="0" i="0" u="none" strike="noStrike" baseline="0">
                <a:ln>
                  <a:noFill/>
                </a:ln>
                <a:solidFill>
                  <a:srgbClr val="000000"/>
                </a:solidFill>
                <a:latin typeface="Arial" pitchFamily="34"/>
                <a:ea typeface="ULDRDG+NimbusRomNo9L-Regu" pitchFamily="2"/>
                <a:cs typeface="ULDRDG+NimbusRomNo9L-Regu" pitchFamily="2"/>
              </a:rPr>
              <a:t>The basic building block of the detector system is the module, where each module is, in principle, an independent detector unit. A hybrid is formed by an array of 2 x 8 ASICs which are bump bonded to the monolithic pixelated silicon sensor. The hybrid is then glued onto a sensor board made from low temperature co-fired ceramics (LTCC). Then the hybrid is electrically connected to this LTCC board by wirebonding to form the bare module.</a:t>
            </a:r>
          </a:p>
        </p:txBody>
      </p:sp>
      <p:sp>
        <p:nvSpPr>
          <p:cNvPr id="36" name="TextBox 35"/>
          <p:cNvSpPr txBox="1"/>
          <p:nvPr/>
        </p:nvSpPr>
        <p:spPr>
          <a:xfrm>
            <a:off x="3420000" y="3671999"/>
            <a:ext cx="3664800" cy="360720"/>
          </a:xfrm>
          <a:prstGeom prst="rect">
            <a:avLst/>
          </a:prstGeom>
          <a:noFill/>
          <a:ln>
            <a:noFill/>
          </a:ln>
        </p:spPr>
        <p:txBody>
          <a:bodyPr vert="horz" lIns="126000" tIns="81000" rIns="126000" bIns="81000" compatLnSpc="1"/>
          <a:lstStyle/>
          <a:p>
            <a:pPr marL="0" marR="0" lvl="0" indent="0" algn="ctr"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400" b="0" i="0" u="none" strike="noStrike" baseline="0">
                <a:ln>
                  <a:noFill/>
                </a:ln>
                <a:solidFill>
                  <a:srgbClr val="000000"/>
                </a:solidFill>
                <a:latin typeface="Arial" pitchFamily="34"/>
                <a:ea typeface="DejaVu LGC Sans" pitchFamily="2"/>
                <a:cs typeface="DejaVu LGC Sans" pitchFamily="2"/>
              </a:rPr>
              <a:t>Wing layout and downstream detector</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name="page23">
    <p:spTree>
      <p:nvGrpSpPr>
        <p:cNvPr id="1" name=""/>
        <p:cNvGrpSpPr/>
        <p:nvPr/>
      </p:nvGrpSpPr>
      <p:grpSpPr>
        <a:xfrm>
          <a:off x="0" y="0"/>
          <a:ext cx="0" cy="0"/>
          <a:chOff x="0" y="0"/>
          <a:chExt cx="0" cy="0"/>
        </a:xfrm>
      </p:grpSpPr>
      <p:sp>
        <p:nvSpPr>
          <p:cNvPr id="2" name="TextBox 1"/>
          <p:cNvSpPr txBox="1"/>
          <p:nvPr/>
        </p:nvSpPr>
        <p:spPr>
          <a:xfrm>
            <a:off x="542880" y="257040"/>
            <a:ext cx="6273720" cy="57780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a:ln>
                  <a:noFill/>
                </a:ln>
                <a:solidFill>
                  <a:srgbClr val="FFFFFF"/>
                </a:solidFill>
                <a:latin typeface="Calibri" pitchFamily="34"/>
                <a:ea typeface="DejaVu LGC Sans" pitchFamily="2"/>
                <a:cs typeface="DejaVu LGC Sans" pitchFamily="2"/>
              </a:rPr>
              <a:t>ASIC: </a:t>
            </a:r>
            <a:r>
              <a:rPr lang="en-US" sz="2800" b="1" i="0" u="none" strike="noStrike" baseline="0">
                <a:ln>
                  <a:noFill/>
                </a:ln>
                <a:solidFill>
                  <a:srgbClr val="FFFFFF"/>
                </a:solidFill>
                <a:latin typeface="Calibri" pitchFamily="34"/>
                <a:ea typeface="DejaVu LGC Sans" pitchFamily="2"/>
                <a:cs typeface="DejaVu LGC Sans" pitchFamily="2"/>
              </a:rPr>
              <a:t>prototype development</a:t>
            </a:r>
          </a:p>
        </p:txBody>
      </p:sp>
      <p:pic>
        <p:nvPicPr>
          <p:cNvPr id="3" name="Picture 2"/>
          <p:cNvPicPr>
            <a:picLocks noChangeAspect="1"/>
          </p:cNvPicPr>
          <p:nvPr/>
        </p:nvPicPr>
        <p:blipFill>
          <a:blip r:embed="rId3">
            <a:lum/>
            <a:alphaModFix/>
          </a:blip>
          <a:srcRect/>
          <a:stretch>
            <a:fillRect/>
          </a:stretch>
        </p:blipFill>
        <p:spPr>
          <a:xfrm>
            <a:off x="304560" y="1363680"/>
            <a:ext cx="1354680" cy="1368360"/>
          </a:xfrm>
          <a:prstGeom prst="rect">
            <a:avLst/>
          </a:prstGeom>
          <a:noFill/>
          <a:ln>
            <a:noFill/>
          </a:ln>
        </p:spPr>
      </p:pic>
      <p:pic>
        <p:nvPicPr>
          <p:cNvPr id="4" name="Picture 3"/>
          <p:cNvPicPr>
            <a:picLocks noChangeAspect="1"/>
          </p:cNvPicPr>
          <p:nvPr/>
        </p:nvPicPr>
        <p:blipFill>
          <a:blip r:embed="rId4">
            <a:lum/>
            <a:alphaModFix/>
          </a:blip>
          <a:srcRect/>
          <a:stretch>
            <a:fillRect/>
          </a:stretch>
        </p:blipFill>
        <p:spPr>
          <a:xfrm>
            <a:off x="1999439" y="1384920"/>
            <a:ext cx="1382039" cy="1368360"/>
          </a:xfrm>
          <a:prstGeom prst="rect">
            <a:avLst/>
          </a:prstGeom>
          <a:noFill/>
          <a:ln>
            <a:noFill/>
          </a:ln>
        </p:spPr>
      </p:pic>
      <p:pic>
        <p:nvPicPr>
          <p:cNvPr id="5" name="Picture 4"/>
          <p:cNvPicPr>
            <a:picLocks noChangeAspect="1"/>
          </p:cNvPicPr>
          <p:nvPr/>
        </p:nvPicPr>
        <p:blipFill>
          <a:blip r:embed="rId5">
            <a:lum/>
            <a:alphaModFix/>
          </a:blip>
          <a:srcRect/>
          <a:stretch>
            <a:fillRect/>
          </a:stretch>
        </p:blipFill>
        <p:spPr>
          <a:xfrm>
            <a:off x="3739320" y="1384920"/>
            <a:ext cx="1424520" cy="1368360"/>
          </a:xfrm>
          <a:prstGeom prst="rect">
            <a:avLst/>
          </a:prstGeom>
          <a:noFill/>
          <a:ln>
            <a:noFill/>
          </a:ln>
        </p:spPr>
      </p:pic>
      <p:pic>
        <p:nvPicPr>
          <p:cNvPr id="6" name="Picture 5"/>
          <p:cNvPicPr>
            <a:picLocks noChangeAspect="1"/>
          </p:cNvPicPr>
          <p:nvPr/>
        </p:nvPicPr>
        <p:blipFill>
          <a:blip r:embed="rId6">
            <a:lum/>
            <a:alphaModFix/>
          </a:blip>
          <a:srcRect/>
          <a:stretch>
            <a:fillRect/>
          </a:stretch>
        </p:blipFill>
        <p:spPr>
          <a:xfrm>
            <a:off x="7491600" y="1384920"/>
            <a:ext cx="1216079" cy="1368360"/>
          </a:xfrm>
          <a:prstGeom prst="rect">
            <a:avLst/>
          </a:prstGeom>
          <a:noFill/>
          <a:ln>
            <a:noFill/>
          </a:ln>
        </p:spPr>
      </p:pic>
      <p:pic>
        <p:nvPicPr>
          <p:cNvPr id="7" name="Picture 6"/>
          <p:cNvPicPr>
            <a:picLocks noChangeAspect="1"/>
          </p:cNvPicPr>
          <p:nvPr/>
        </p:nvPicPr>
        <p:blipFill>
          <a:blip r:embed="rId7">
            <a:lum/>
            <a:alphaModFix/>
          </a:blip>
          <a:srcRect/>
          <a:stretch>
            <a:fillRect/>
          </a:stretch>
        </p:blipFill>
        <p:spPr>
          <a:xfrm>
            <a:off x="5530320" y="1384920"/>
            <a:ext cx="1550160" cy="1368360"/>
          </a:xfrm>
          <a:prstGeom prst="rect">
            <a:avLst/>
          </a:prstGeom>
          <a:noFill/>
          <a:ln>
            <a:noFill/>
          </a:ln>
        </p:spPr>
      </p:pic>
      <p:sp>
        <p:nvSpPr>
          <p:cNvPr id="8" name="Freeform 7"/>
          <p:cNvSpPr/>
          <p:nvPr/>
        </p:nvSpPr>
        <p:spPr>
          <a:xfrm>
            <a:off x="208080" y="1070280"/>
            <a:ext cx="1536119" cy="236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59040" rIns="90000" bIns="45000" anchor="t" anchorCtr="0" compatLnSpc="1"/>
          <a:lstStyle/>
          <a:p>
            <a:pPr marL="0" marR="0" lvl="0" indent="0" algn="l"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AGIPD 0.1 Jan. 2009</a:t>
            </a:r>
          </a:p>
        </p:txBody>
      </p:sp>
      <p:sp>
        <p:nvSpPr>
          <p:cNvPr id="9" name="Freeform 8"/>
          <p:cNvSpPr/>
          <p:nvPr/>
        </p:nvSpPr>
        <p:spPr>
          <a:xfrm>
            <a:off x="1946880" y="1070280"/>
            <a:ext cx="1538640" cy="236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59040" rIns="90000" bIns="45000" anchor="t" anchorCtr="0" compatLnSpc="1"/>
          <a:lstStyle/>
          <a:p>
            <a:pPr marL="0" marR="0" lvl="0" indent="0" algn="l"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AGIPD 0.2 May 2009</a:t>
            </a:r>
          </a:p>
        </p:txBody>
      </p:sp>
      <p:sp>
        <p:nvSpPr>
          <p:cNvPr id="10" name="Freeform 9"/>
          <p:cNvSpPr/>
          <p:nvPr/>
        </p:nvSpPr>
        <p:spPr>
          <a:xfrm>
            <a:off x="3686759" y="1070280"/>
            <a:ext cx="1560960" cy="236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59040" rIns="90000" bIns="45000" anchor="t" anchorCtr="0" compatLnSpc="1"/>
          <a:lstStyle/>
          <a:p>
            <a:pPr marL="0" marR="0" lvl="0" indent="0" algn="l"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AGIPD 0.3 Nov. 2010</a:t>
            </a:r>
          </a:p>
        </p:txBody>
      </p:sp>
      <p:sp>
        <p:nvSpPr>
          <p:cNvPr id="11" name="Freeform 10"/>
          <p:cNvSpPr/>
          <p:nvPr/>
        </p:nvSpPr>
        <p:spPr>
          <a:xfrm>
            <a:off x="5531400" y="1070280"/>
            <a:ext cx="1562040" cy="236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59040" rIns="90000" bIns="45000" anchor="t" anchorCtr="0" compatLnSpc="1"/>
          <a:lstStyle/>
          <a:p>
            <a:pPr marL="0" marR="0" lvl="0" indent="0" algn="l"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AGIPD 0.4 Nov. 2011</a:t>
            </a:r>
          </a:p>
        </p:txBody>
      </p:sp>
      <p:sp>
        <p:nvSpPr>
          <p:cNvPr id="12" name="Freeform 11"/>
          <p:cNvSpPr/>
          <p:nvPr/>
        </p:nvSpPr>
        <p:spPr>
          <a:xfrm>
            <a:off x="7333200" y="1070280"/>
            <a:ext cx="1528200" cy="2365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59040" rIns="90000" bIns="45000" anchor="t" anchorCtr="0" compatLnSpc="1"/>
          <a:lstStyle/>
          <a:p>
            <a:pPr marL="0" marR="0" lvl="0" indent="0" algn="l"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AGIPD 1.0 Apr. 2013</a:t>
            </a:r>
          </a:p>
        </p:txBody>
      </p:sp>
      <p:sp>
        <p:nvSpPr>
          <p:cNvPr id="13" name="Freeform 12"/>
          <p:cNvSpPr/>
          <p:nvPr/>
        </p:nvSpPr>
        <p:spPr>
          <a:xfrm>
            <a:off x="44640" y="2890079"/>
            <a:ext cx="1662840" cy="1419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59040" rIns="90000" bIns="45000" anchor="t" anchorCtr="0" compatLnSpc="1"/>
          <a:lstStyle/>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No pixels</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3 readout blocks consisting of:</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Readout chain (Preamp + CDS stage)</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- 3 different kinds of leakage current</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compensation</a:t>
            </a:r>
          </a:p>
        </p:txBody>
      </p:sp>
      <p:sp>
        <p:nvSpPr>
          <p:cNvPr id="14" name="Freeform 13"/>
          <p:cNvSpPr/>
          <p:nvPr/>
        </p:nvSpPr>
        <p:spPr>
          <a:xfrm>
            <a:off x="1678679" y="2897640"/>
            <a:ext cx="1794240" cy="1720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59040" rIns="90000" bIns="45000" anchor="t" anchorCtr="0" compatLnSpc="1"/>
          <a:lstStyle/>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16 x 16 pixels</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100 storage cells</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No leakage current compensation</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Different combinations of preamps and storage cell architectures</a:t>
            </a:r>
          </a:p>
        </p:txBody>
      </p:sp>
      <p:sp>
        <p:nvSpPr>
          <p:cNvPr id="15" name="Freeform 14"/>
          <p:cNvSpPr/>
          <p:nvPr/>
        </p:nvSpPr>
        <p:spPr>
          <a:xfrm>
            <a:off x="3446640" y="2894040"/>
            <a:ext cx="1871279" cy="14813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59040" rIns="90000" bIns="45000" anchor="t" anchorCtr="0" compatLnSpc="1"/>
          <a:lstStyle/>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16 x 16 pixels</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200 storage cells</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Radiation hard storage cell design</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High speed command based control interface</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Improved discriminator and CDS buffer</a:t>
            </a:r>
          </a:p>
        </p:txBody>
      </p:sp>
      <p:sp>
        <p:nvSpPr>
          <p:cNvPr id="16" name="Freeform 15"/>
          <p:cNvSpPr/>
          <p:nvPr/>
        </p:nvSpPr>
        <p:spPr>
          <a:xfrm>
            <a:off x="5314320" y="2866680"/>
            <a:ext cx="1873800" cy="1885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59040" rIns="90000" bIns="45000" anchor="t" anchorCtr="0" compatLnSpc="1"/>
          <a:lstStyle/>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16 x 16 pixels</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High sensitivity preamp (Cf = 60 fF)</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352 storage cells</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Double-column readout</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New multiplexer</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New off-chip buffer</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No command based control circuit</a:t>
            </a:r>
          </a:p>
        </p:txBody>
      </p:sp>
      <p:sp>
        <p:nvSpPr>
          <p:cNvPr id="17" name="Freeform 16"/>
          <p:cNvSpPr/>
          <p:nvPr/>
        </p:nvSpPr>
        <p:spPr>
          <a:xfrm>
            <a:off x="7225200" y="2894040"/>
            <a:ext cx="1846800" cy="1588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59040" rIns="90000" bIns="45000" anchor="t" anchorCtr="0" compatLnSpc="1"/>
          <a:lstStyle/>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Full-scale chip:</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64 x 64 pixels</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High sensitivity preamp (Cf = 60 fF)</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352 storage cells</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Double-column readout</a:t>
            </a:r>
          </a:p>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 High speed command based control interface</a:t>
            </a:r>
          </a:p>
          <a:p>
            <a:pPr marL="0" marR="0" lvl="0" indent="0" algn="just" rtl="0" hangingPunct="1">
              <a:lnSpc>
                <a:spcPct val="93000"/>
              </a:lnSpc>
              <a:spcBef>
                <a:spcPts val="0"/>
              </a:spcBef>
              <a:spcAft>
                <a:spcPts val="0"/>
              </a:spcAft>
              <a:buClr>
                <a:srgbClr val="000000"/>
              </a:buClr>
              <a:buSzPct val="100000"/>
              <a:buFont typeface="Times New Roman" pitchFamily="18"/>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Ready for TSV</a:t>
            </a:r>
          </a:p>
        </p:txBody>
      </p:sp>
      <p:pic>
        <p:nvPicPr>
          <p:cNvPr id="18" name="Picture 17"/>
          <p:cNvPicPr>
            <a:picLocks noChangeAspect="1"/>
          </p:cNvPicPr>
          <p:nvPr/>
        </p:nvPicPr>
        <p:blipFill>
          <a:blip r:embed="rId8">
            <a:lum/>
            <a:alphaModFix/>
          </a:blip>
          <a:srcRect/>
          <a:stretch>
            <a:fillRect/>
          </a:stretch>
        </p:blipFill>
        <p:spPr>
          <a:xfrm>
            <a:off x="1620000" y="4608000"/>
            <a:ext cx="5580000" cy="1620000"/>
          </a:xfrm>
          <a:prstGeom prst="rect">
            <a:avLst/>
          </a:prstGeom>
          <a:noFill/>
          <a:ln>
            <a:noFill/>
          </a:ln>
        </p:spPr>
      </p:pic>
      <p:sp>
        <p:nvSpPr>
          <p:cNvPr id="19" name="Freeform 18"/>
          <p:cNvSpPr/>
          <p:nvPr/>
        </p:nvSpPr>
        <p:spPr>
          <a:xfrm>
            <a:off x="180000" y="6288839"/>
            <a:ext cx="8784000" cy="243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59040" rIns="90000" bIns="45000" anchor="t" anchorCtr="0" compatLnSpc="1"/>
          <a:lstStyle/>
          <a:p>
            <a:pPr marL="0" marR="0" lvl="0" indent="0" algn="l"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200" b="0" i="0" u="none" strike="noStrike" baseline="0">
                <a:ln>
                  <a:noFill/>
                </a:ln>
                <a:solidFill>
                  <a:srgbClr val="000000"/>
                </a:solidFill>
                <a:latin typeface="Arial" pitchFamily="34"/>
                <a:ea typeface="DejaVu LGC Sans" pitchFamily="2"/>
                <a:cs typeface="DejaVu LGC Sans" pitchFamily="2"/>
              </a:rPr>
              <a:t>First imaging tests with the AGIPD prototype chips in an X-Ray box. The 'A' was made from copper. From left to right:  AGIPD0.2, AGIPD0.3, AGIPD0.4, AGIPD1.0 – AGIPD0.2 „A“ in addition to the fragment of an AGIPD logo made of Sn soldering wire.</a:t>
            </a:r>
          </a:p>
        </p:txBody>
      </p:sp>
      <p:pic>
        <p:nvPicPr>
          <p:cNvPr id="20" name="Picture 19"/>
          <p:cNvPicPr>
            <a:picLocks noChangeAspect="1"/>
          </p:cNvPicPr>
          <p:nvPr/>
        </p:nvPicPr>
        <p:blipFill>
          <a:blip r:embed="rId9">
            <a:lum/>
            <a:alphaModFix/>
          </a:blip>
          <a:srcRect/>
          <a:stretch>
            <a:fillRect/>
          </a:stretch>
        </p:blipFill>
        <p:spPr>
          <a:xfrm>
            <a:off x="7200000" y="4608000"/>
            <a:ext cx="1800000" cy="1620000"/>
          </a:xfrm>
          <a:prstGeom prst="rect">
            <a:avLst/>
          </a:prstGeom>
          <a:noFill/>
          <a:ln>
            <a:noFill/>
          </a:ln>
        </p:spPr>
      </p:pic>
      <p:sp>
        <p:nvSpPr>
          <p:cNvPr id="21" name="Freeform 20"/>
          <p:cNvSpPr/>
          <p:nvPr/>
        </p:nvSpPr>
        <p:spPr>
          <a:xfrm>
            <a:off x="7200000" y="5580000"/>
            <a:ext cx="540000" cy="540000"/>
          </a:xfrm>
          <a:custGeom>
            <a:avLst/>
            <a:gdLst>
              <a:gd name="idx" fmla="cos wd2 2700000"/>
              <a:gd name="idy" fmla="sin hd2 2700000"/>
              <a:gd name="il" fmla="+- hc 0 idx"/>
              <a:gd name="ir" fmla="+- hc idx 0"/>
              <a:gd name="it" fmla="+- vc 0 idy"/>
              <a:gd name="ib" fmla="+- vc idy 0"/>
            </a:gdLst>
            <a:ahLst/>
            <a:cxnLst>
              <a:cxn ang="3cd4">
                <a:pos x="hc" y="t"/>
              </a:cxn>
              <a:cxn ang="cd2">
                <a:pos x="l" y="vc"/>
              </a:cxn>
              <a:cxn ang="cd4">
                <a:pos x="hc" y="b"/>
              </a:cxn>
              <a:cxn ang="0">
                <a:pos x="r" y="vc"/>
              </a:cxn>
            </a:cxnLst>
            <a:rect l="il" t="it" r="ir" b="ib"/>
            <a:pathLst>
              <a:path>
                <a:moveTo>
                  <a:pt x="l" y="vc"/>
                </a:moveTo>
                <a:arcTo wR="wd2" hR="hd2" stAng="cd2" swAng="cd4"/>
                <a:arcTo wR="wd2" hR="hd2" stAng="3cd4" swAng="cd4"/>
                <a:arcTo wR="wd2" hR="hd2" stAng="0" swAng="cd4"/>
                <a:arcTo wR="wd2" hR="hd2" stAng="cd4" swAng="cd4"/>
                <a:close/>
              </a:path>
            </a:pathLst>
          </a:custGeom>
          <a:noFill/>
          <a:ln w="36000">
            <a:solidFill>
              <a:srgbClr val="00B8FF"/>
            </a:solidFill>
            <a:prstDash val="solid"/>
          </a:ln>
        </p:spPr>
        <p:txBody>
          <a:bodyPr vert="horz" lIns="108000" tIns="63000" rIns="108000" bIns="63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2" name="Freeform 21"/>
          <p:cNvSpPr/>
          <p:nvPr/>
        </p:nvSpPr>
        <p:spPr>
          <a:xfrm>
            <a:off x="7200000" y="5580000"/>
            <a:ext cx="540000" cy="540000"/>
          </a:xfrm>
          <a:custGeom>
            <a:avLst/>
            <a:gdLst>
              <a:gd name="idx" fmla="cos wd2 2700000"/>
              <a:gd name="idy" fmla="sin hd2 2700000"/>
              <a:gd name="il" fmla="+- hc 0 idx"/>
              <a:gd name="ir" fmla="+- hc idx 0"/>
              <a:gd name="it" fmla="+- vc 0 idy"/>
              <a:gd name="ib" fmla="+- vc idy 0"/>
            </a:gdLst>
            <a:ahLst/>
            <a:cxnLst>
              <a:cxn ang="3cd4">
                <a:pos x="hc" y="t"/>
              </a:cxn>
              <a:cxn ang="cd2">
                <a:pos x="l" y="vc"/>
              </a:cxn>
              <a:cxn ang="cd4">
                <a:pos x="hc" y="b"/>
              </a:cxn>
              <a:cxn ang="0">
                <a:pos x="r" y="vc"/>
              </a:cxn>
            </a:cxnLst>
            <a:rect l="il" t="it" r="ir" b="ib"/>
            <a:pathLst>
              <a:path>
                <a:moveTo>
                  <a:pt x="l" y="vc"/>
                </a:moveTo>
                <a:arcTo wR="wd2" hR="hd2" stAng="cd2" swAng="cd4"/>
                <a:arcTo wR="wd2" hR="hd2" stAng="3cd4" swAng="cd4"/>
                <a:arcTo wR="wd2" hR="hd2" stAng="0" swAng="cd4"/>
                <a:arcTo wR="wd2" hR="hd2" stAng="cd4" swAng="cd4"/>
                <a:close/>
              </a:path>
            </a:pathLst>
          </a:custGeom>
          <a:noFill/>
          <a:ln w="36000">
            <a:solidFill>
              <a:srgbClr val="FF420E"/>
            </a:solidFill>
            <a:prstDash val="solid"/>
          </a:ln>
        </p:spPr>
        <p:txBody>
          <a:bodyPr vert="horz" lIns="108000" tIns="63000" rIns="108000" bIns="63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3" name="Freeform 22"/>
          <p:cNvSpPr/>
          <p:nvPr/>
        </p:nvSpPr>
        <p:spPr>
          <a:xfrm>
            <a:off x="1620000" y="4500000"/>
            <a:ext cx="1800000" cy="1800000"/>
          </a:xfrm>
          <a:custGeom>
            <a:avLst/>
            <a:gdLst>
              <a:gd name="idx" fmla="cos wd2 2700000"/>
              <a:gd name="idy" fmla="sin hd2 2700000"/>
              <a:gd name="il" fmla="+- hc 0 idx"/>
              <a:gd name="ir" fmla="+- hc idx 0"/>
              <a:gd name="it" fmla="+- vc 0 idy"/>
              <a:gd name="ib" fmla="+- vc idy 0"/>
            </a:gdLst>
            <a:ahLst/>
            <a:cxnLst>
              <a:cxn ang="3cd4">
                <a:pos x="hc" y="t"/>
              </a:cxn>
              <a:cxn ang="cd2">
                <a:pos x="l" y="vc"/>
              </a:cxn>
              <a:cxn ang="cd4">
                <a:pos x="hc" y="b"/>
              </a:cxn>
              <a:cxn ang="0">
                <a:pos x="r" y="vc"/>
              </a:cxn>
            </a:cxnLst>
            <a:rect l="il" t="it" r="ir" b="ib"/>
            <a:pathLst>
              <a:path>
                <a:moveTo>
                  <a:pt x="l" y="vc"/>
                </a:moveTo>
                <a:arcTo wR="wd2" hR="hd2" stAng="cd2" swAng="cd4"/>
                <a:arcTo wR="wd2" hR="hd2" stAng="3cd4" swAng="cd4"/>
                <a:arcTo wR="wd2" hR="hd2" stAng="0" swAng="cd4"/>
                <a:arcTo wR="wd2" hR="hd2" stAng="cd4" swAng="cd4"/>
                <a:close/>
              </a:path>
            </a:pathLst>
          </a:custGeom>
          <a:noFill/>
          <a:ln w="36000">
            <a:solidFill>
              <a:srgbClr val="00B8FF"/>
            </a:solidFill>
            <a:prstDash val="solid"/>
          </a:ln>
        </p:spPr>
        <p:txBody>
          <a:bodyPr vert="horz" lIns="108000" tIns="63000" rIns="108000" bIns="63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4" name="Freeform 23"/>
          <p:cNvSpPr/>
          <p:nvPr/>
        </p:nvSpPr>
        <p:spPr>
          <a:xfrm>
            <a:off x="1620000" y="4500000"/>
            <a:ext cx="1800000" cy="1800000"/>
          </a:xfrm>
          <a:custGeom>
            <a:avLst/>
            <a:gdLst>
              <a:gd name="idx" fmla="cos wd2 2700000"/>
              <a:gd name="idy" fmla="sin hd2 2700000"/>
              <a:gd name="il" fmla="+- hc 0 idx"/>
              <a:gd name="ir" fmla="+- hc idx 0"/>
              <a:gd name="it" fmla="+- vc 0 idy"/>
              <a:gd name="ib" fmla="+- vc idy 0"/>
            </a:gdLst>
            <a:ahLst/>
            <a:cxnLst>
              <a:cxn ang="3cd4">
                <a:pos x="hc" y="t"/>
              </a:cxn>
              <a:cxn ang="cd2">
                <a:pos x="l" y="vc"/>
              </a:cxn>
              <a:cxn ang="cd4">
                <a:pos x="hc" y="b"/>
              </a:cxn>
              <a:cxn ang="0">
                <a:pos x="r" y="vc"/>
              </a:cxn>
            </a:cxnLst>
            <a:rect l="il" t="it" r="ir" b="ib"/>
            <a:pathLst>
              <a:path>
                <a:moveTo>
                  <a:pt x="l" y="vc"/>
                </a:moveTo>
                <a:arcTo wR="wd2" hR="hd2" stAng="cd2" swAng="cd4"/>
                <a:arcTo wR="wd2" hR="hd2" stAng="3cd4" swAng="cd4"/>
                <a:arcTo wR="wd2" hR="hd2" stAng="0" swAng="cd4"/>
                <a:arcTo wR="wd2" hR="hd2" stAng="cd4" swAng="cd4"/>
                <a:close/>
              </a:path>
            </a:pathLst>
          </a:custGeom>
          <a:noFill/>
          <a:ln w="36000">
            <a:solidFill>
              <a:srgbClr val="FF420E"/>
            </a:solidFill>
            <a:prstDash val="solid"/>
          </a:ln>
        </p:spPr>
        <p:txBody>
          <a:bodyPr vert="horz" lIns="108000" tIns="63000" rIns="108000" bIns="63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5" name="Straight Connector 24"/>
          <p:cNvSpPr/>
          <p:nvPr/>
        </p:nvSpPr>
        <p:spPr>
          <a:xfrm flipH="1" flipV="1">
            <a:off x="3060000" y="4680000"/>
            <a:ext cx="4500000" cy="900000"/>
          </a:xfrm>
          <a:prstGeom prst="line">
            <a:avLst/>
          </a:prstGeom>
          <a:noFill/>
          <a:ln w="36000">
            <a:solidFill>
              <a:srgbClr val="FF420E"/>
            </a:solidFill>
            <a:prstDash val="solid"/>
            <a:tailEnd type="arrow"/>
          </a:ln>
        </p:spPr>
        <p:txBody>
          <a:bodyPr vert="horz" lIns="108000" tIns="63000" rIns="108000" bIns="63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6" name="Straight Connector 25"/>
          <p:cNvSpPr/>
          <p:nvPr/>
        </p:nvSpPr>
        <p:spPr>
          <a:xfrm flipH="1">
            <a:off x="3060000" y="6120000"/>
            <a:ext cx="4320000" cy="0"/>
          </a:xfrm>
          <a:prstGeom prst="line">
            <a:avLst/>
          </a:prstGeom>
          <a:noFill/>
          <a:ln w="36000">
            <a:solidFill>
              <a:srgbClr val="FF420E"/>
            </a:solidFill>
            <a:prstDash val="solid"/>
            <a:tailEnd type="arrow"/>
          </a:ln>
        </p:spPr>
        <p:txBody>
          <a:bodyPr vert="horz" lIns="108000" tIns="63000" rIns="108000" bIns="63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name="page24">
    <p:spTree>
      <p:nvGrpSpPr>
        <p:cNvPr id="1" name=""/>
        <p:cNvGrpSpPr/>
        <p:nvPr/>
      </p:nvGrpSpPr>
      <p:grpSpPr>
        <a:xfrm>
          <a:off x="0" y="0"/>
          <a:ext cx="0" cy="0"/>
          <a:chOff x="0" y="0"/>
          <a:chExt cx="0" cy="0"/>
        </a:xfrm>
      </p:grpSpPr>
      <p:sp>
        <p:nvSpPr>
          <p:cNvPr id="2" name="TextBox 1"/>
          <p:cNvSpPr txBox="1"/>
          <p:nvPr/>
        </p:nvSpPr>
        <p:spPr>
          <a:xfrm>
            <a:off x="542880" y="257040"/>
            <a:ext cx="5289120" cy="57780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a:ln>
                  <a:noFill/>
                </a:ln>
                <a:solidFill>
                  <a:srgbClr val="FFFFFF"/>
                </a:solidFill>
                <a:latin typeface="Calibri" pitchFamily="34"/>
                <a:ea typeface="DejaVu LGC Sans" pitchFamily="2"/>
                <a:cs typeface="DejaVu LGC Sans" pitchFamily="2"/>
              </a:rPr>
              <a:t>ASIC: characterization</a:t>
            </a:r>
          </a:p>
        </p:txBody>
      </p:sp>
      <p:pic>
        <p:nvPicPr>
          <p:cNvPr id="3" name="Picture 2"/>
          <p:cNvPicPr>
            <a:picLocks noChangeAspect="1"/>
          </p:cNvPicPr>
          <p:nvPr/>
        </p:nvPicPr>
        <p:blipFill>
          <a:blip r:embed="rId3"/>
          <a:stretch>
            <a:fillRect/>
          </a:stretch>
        </p:blipFill>
        <p:spPr>
          <a:xfrm>
            <a:off x="9017280" y="11521080"/>
            <a:ext cx="8438040" cy="2873880"/>
          </a:xfrm>
          <a:prstGeom prst="rect">
            <a:avLst/>
          </a:prstGeom>
          <a:solidFill>
            <a:srgbClr val="99CCFF"/>
          </a:solidFill>
          <a:ln w="0">
            <a:solidFill>
              <a:srgbClr val="000000"/>
            </a:solidFill>
            <a:prstDash val="solid"/>
          </a:ln>
        </p:spPr>
      </p:pic>
      <p:sp>
        <p:nvSpPr>
          <p:cNvPr id="4" name="TextBox 3"/>
          <p:cNvSpPr txBox="1"/>
          <p:nvPr/>
        </p:nvSpPr>
        <p:spPr>
          <a:xfrm>
            <a:off x="2129400" y="1116000"/>
            <a:ext cx="4885200" cy="364679"/>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1" i="0" u="none" strike="noStrike" baseline="0">
                <a:ln>
                  <a:noFill/>
                </a:ln>
                <a:solidFill>
                  <a:srgbClr val="000000"/>
                </a:solidFill>
                <a:latin typeface="Calibri" pitchFamily="34"/>
                <a:ea typeface="DejaVu LGC Sans" pitchFamily="2"/>
                <a:cs typeface="DejaVu LGC Sans" pitchFamily="2"/>
              </a:rPr>
              <a:t>Values measured with chiptester box</a:t>
            </a:r>
          </a:p>
        </p:txBody>
      </p:sp>
      <p:pic>
        <p:nvPicPr>
          <p:cNvPr id="5" name="Picture 4"/>
          <p:cNvPicPr>
            <a:picLocks noChangeAspect="1"/>
          </p:cNvPicPr>
          <p:nvPr/>
        </p:nvPicPr>
        <p:blipFill>
          <a:blip r:embed="rId4">
            <a:lum/>
            <a:alphaModFix/>
          </a:blip>
          <a:srcRect/>
          <a:stretch>
            <a:fillRect/>
          </a:stretch>
        </p:blipFill>
        <p:spPr>
          <a:xfrm>
            <a:off x="5173200" y="4500000"/>
            <a:ext cx="3466799" cy="2160000"/>
          </a:xfrm>
          <a:prstGeom prst="rect">
            <a:avLst/>
          </a:prstGeom>
          <a:noFill/>
          <a:ln>
            <a:noFill/>
          </a:ln>
        </p:spPr>
      </p:pic>
      <p:pic>
        <p:nvPicPr>
          <p:cNvPr id="6" name="Picture 5"/>
          <p:cNvPicPr>
            <a:picLocks noChangeAspect="1"/>
          </p:cNvPicPr>
          <p:nvPr/>
        </p:nvPicPr>
        <p:blipFill>
          <a:blip r:embed="rId5">
            <a:lum/>
            <a:alphaModFix/>
          </a:blip>
          <a:srcRect/>
          <a:stretch>
            <a:fillRect/>
          </a:stretch>
        </p:blipFill>
        <p:spPr>
          <a:xfrm>
            <a:off x="540000" y="4500000"/>
            <a:ext cx="3938400" cy="2160000"/>
          </a:xfrm>
          <a:prstGeom prst="rect">
            <a:avLst/>
          </a:prstGeom>
          <a:noFill/>
          <a:ln>
            <a:noFill/>
          </a:ln>
        </p:spPr>
      </p:pic>
      <p:pic>
        <p:nvPicPr>
          <p:cNvPr id="7" name="Picture 6"/>
          <p:cNvPicPr>
            <a:picLocks noChangeAspect="1"/>
          </p:cNvPicPr>
          <p:nvPr/>
        </p:nvPicPr>
        <p:blipFill>
          <a:blip r:embed="rId6"/>
          <a:stretch>
            <a:fillRect/>
          </a:stretch>
        </p:blipFill>
        <p:spPr>
          <a:xfrm>
            <a:off x="322560" y="1599120"/>
            <a:ext cx="8438040" cy="2853000"/>
          </a:xfrm>
          <a:prstGeom prst="rect">
            <a:avLst/>
          </a:prstGeom>
          <a:solidFill>
            <a:srgbClr val="99CCFF"/>
          </a:solidFill>
          <a:ln w="0">
            <a:solidFill>
              <a:srgbClr val="000000"/>
            </a:solidFill>
            <a:prstDash val="soli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name="page25">
    <p:spTree>
      <p:nvGrpSpPr>
        <p:cNvPr id="1" name=""/>
        <p:cNvGrpSpPr/>
        <p:nvPr/>
      </p:nvGrpSpPr>
      <p:grpSpPr>
        <a:xfrm>
          <a:off x="0" y="0"/>
          <a:ext cx="0" cy="0"/>
          <a:chOff x="0" y="0"/>
          <a:chExt cx="0" cy="0"/>
        </a:xfrm>
      </p:grpSpPr>
      <p:sp>
        <p:nvSpPr>
          <p:cNvPr id="2" name="TextBox 1"/>
          <p:cNvSpPr txBox="1"/>
          <p:nvPr/>
        </p:nvSpPr>
        <p:spPr>
          <a:xfrm>
            <a:off x="542880" y="257040"/>
            <a:ext cx="6282719" cy="57780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a:ln>
                  <a:noFill/>
                </a:ln>
                <a:solidFill>
                  <a:srgbClr val="FFFFFF"/>
                </a:solidFill>
                <a:latin typeface="Calibri" pitchFamily="34"/>
                <a:ea typeface="DejaVu LGC Sans" pitchFamily="2"/>
                <a:cs typeface="DejaVu LGC Sans" pitchFamily="2"/>
              </a:rPr>
              <a:t>Single module test system</a:t>
            </a:r>
          </a:p>
        </p:txBody>
      </p:sp>
      <p:sp>
        <p:nvSpPr>
          <p:cNvPr id="3" name="TextBox 2"/>
          <p:cNvSpPr txBox="1"/>
          <p:nvPr/>
        </p:nvSpPr>
        <p:spPr>
          <a:xfrm>
            <a:off x="142200" y="1174680"/>
            <a:ext cx="8857800" cy="37332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1" i="0" u="none" strike="noStrike" baseline="0">
                <a:ln>
                  <a:noFill/>
                </a:ln>
                <a:solidFill>
                  <a:srgbClr val="000000"/>
                </a:solidFill>
                <a:latin typeface="Arial" pitchFamily="34"/>
                <a:ea typeface="DejaVu LGC Sans" pitchFamily="2"/>
                <a:cs typeface="DejaVu LGC Sans" pitchFamily="2"/>
              </a:rPr>
              <a:t>Single module system in the lab with housing – existing and new design</a:t>
            </a:r>
          </a:p>
        </p:txBody>
      </p:sp>
      <p:pic>
        <p:nvPicPr>
          <p:cNvPr id="4" name="Content Placeholder 6"/>
          <p:cNvPicPr>
            <a:picLocks noChangeAspect="1"/>
          </p:cNvPicPr>
          <p:nvPr/>
        </p:nvPicPr>
        <p:blipFill>
          <a:blip r:embed="rId3">
            <a:lum/>
            <a:alphaModFix/>
          </a:blip>
          <a:srcRect/>
          <a:stretch>
            <a:fillRect/>
          </a:stretch>
        </p:blipFill>
        <p:spPr>
          <a:xfrm>
            <a:off x="359640" y="2475720"/>
            <a:ext cx="3456000" cy="2674080"/>
          </a:xfrm>
          <a:prstGeom prst="rect">
            <a:avLst/>
          </a:prstGeom>
          <a:noFill/>
          <a:ln>
            <a:noFill/>
          </a:ln>
        </p:spPr>
      </p:pic>
      <p:pic>
        <p:nvPicPr>
          <p:cNvPr id="5" name="Picture 8"/>
          <p:cNvPicPr>
            <a:picLocks noChangeAspect="1"/>
          </p:cNvPicPr>
          <p:nvPr/>
        </p:nvPicPr>
        <p:blipFill>
          <a:blip r:embed="rId4">
            <a:lum/>
            <a:alphaModFix/>
          </a:blip>
          <a:srcRect/>
          <a:stretch>
            <a:fillRect/>
          </a:stretch>
        </p:blipFill>
        <p:spPr>
          <a:xfrm>
            <a:off x="4221719" y="1603800"/>
            <a:ext cx="4742640" cy="1998360"/>
          </a:xfrm>
          <a:prstGeom prst="rect">
            <a:avLst/>
          </a:prstGeom>
          <a:noFill/>
          <a:ln>
            <a:noFill/>
          </a:ln>
        </p:spPr>
      </p:pic>
      <p:pic>
        <p:nvPicPr>
          <p:cNvPr id="6" name="Picture 9"/>
          <p:cNvPicPr>
            <a:picLocks noChangeAspect="1"/>
          </p:cNvPicPr>
          <p:nvPr/>
        </p:nvPicPr>
        <p:blipFill>
          <a:blip r:embed="rId5">
            <a:lum/>
            <a:alphaModFix/>
          </a:blip>
          <a:srcRect/>
          <a:stretch>
            <a:fillRect/>
          </a:stretch>
        </p:blipFill>
        <p:spPr>
          <a:xfrm>
            <a:off x="4221719" y="3979800"/>
            <a:ext cx="4742640" cy="2761560"/>
          </a:xfrm>
          <a:prstGeom prst="rect">
            <a:avLst/>
          </a:prstGeom>
          <a:noFill/>
          <a:ln>
            <a:noFill/>
          </a:ln>
        </p:spPr>
      </p:pic>
      <p:sp>
        <p:nvSpPr>
          <p:cNvPr id="7" name="TextBox 10"/>
          <p:cNvSpPr/>
          <p:nvPr/>
        </p:nvSpPr>
        <p:spPr>
          <a:xfrm>
            <a:off x="323640" y="3855959"/>
            <a:ext cx="756360"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1" i="0" u="none" strike="noStrike" baseline="0">
                <a:ln>
                  <a:noFill/>
                </a:ln>
                <a:solidFill>
                  <a:srgbClr val="000000"/>
                </a:solidFill>
                <a:latin typeface="Calibri" pitchFamily="34"/>
                <a:ea typeface="DejaVu LGC Sans" pitchFamily="2"/>
                <a:cs typeface="DejaVu LGC Sans" pitchFamily="2"/>
              </a:rPr>
              <a:t>Old</a:t>
            </a:r>
          </a:p>
        </p:txBody>
      </p:sp>
      <p:sp>
        <p:nvSpPr>
          <p:cNvPr id="8" name="TextBox 11"/>
          <p:cNvSpPr/>
          <p:nvPr/>
        </p:nvSpPr>
        <p:spPr>
          <a:xfrm>
            <a:off x="4221719" y="1747799"/>
            <a:ext cx="1718280"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1" i="0" u="none" strike="noStrike" baseline="0">
                <a:ln>
                  <a:noFill/>
                </a:ln>
                <a:solidFill>
                  <a:srgbClr val="000000"/>
                </a:solidFill>
                <a:latin typeface="Calibri" pitchFamily="34"/>
                <a:ea typeface="DejaVu LGC Sans" pitchFamily="2"/>
                <a:cs typeface="DejaVu LGC Sans" pitchFamily="2"/>
              </a:rPr>
              <a:t>New design</a:t>
            </a:r>
          </a:p>
        </p:txBody>
      </p:sp>
      <p:sp>
        <p:nvSpPr>
          <p:cNvPr id="9" name="TextBox 12"/>
          <p:cNvSpPr/>
          <p:nvPr/>
        </p:nvSpPr>
        <p:spPr>
          <a:xfrm>
            <a:off x="8100000" y="3377160"/>
            <a:ext cx="860039"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1" i="0" u="none" strike="noStrike" baseline="0">
                <a:ln>
                  <a:noFill/>
                </a:ln>
                <a:solidFill>
                  <a:srgbClr val="000000"/>
                </a:solidFill>
                <a:latin typeface="Calibri" pitchFamily="34"/>
                <a:ea typeface="DejaVu LGC Sans" pitchFamily="2"/>
                <a:cs typeface="DejaVu LGC Sans" pitchFamily="2"/>
              </a:rPr>
              <a:t>Front</a:t>
            </a:r>
          </a:p>
        </p:txBody>
      </p:sp>
      <p:sp>
        <p:nvSpPr>
          <p:cNvPr id="10" name="TextBox 13"/>
          <p:cNvSpPr/>
          <p:nvPr/>
        </p:nvSpPr>
        <p:spPr>
          <a:xfrm>
            <a:off x="8100000" y="6213960"/>
            <a:ext cx="800640"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1" i="0" u="none" strike="noStrike" baseline="0">
                <a:ln>
                  <a:noFill/>
                </a:ln>
                <a:solidFill>
                  <a:srgbClr val="000000"/>
                </a:solidFill>
                <a:latin typeface="Calibri" pitchFamily="34"/>
                <a:ea typeface="DejaVu LGC Sans" pitchFamily="2"/>
                <a:cs typeface="DejaVu LGC Sans" pitchFamily="2"/>
              </a:rPr>
              <a:t>Back</a:t>
            </a:r>
          </a:p>
        </p:txBody>
      </p:sp>
      <p:cxnSp>
        <p:nvCxnSpPr>
          <p:cNvPr id="11" name="Straight Arrow Connector 15"/>
          <p:cNvCxnSpPr/>
          <p:nvPr/>
        </p:nvCxnSpPr>
        <p:spPr>
          <a:xfrm flipH="1" flipV="1">
            <a:off x="7596000" y="3377160"/>
            <a:ext cx="411479" cy="617760"/>
          </a:xfrm>
          <a:prstGeom prst="bentConnector3">
            <a:avLst/>
          </a:prstGeom>
          <a:noFill/>
          <a:ln w="19080">
            <a:solidFill>
              <a:srgbClr val="000000"/>
            </a:solidFill>
            <a:prstDash val="solid"/>
            <a:tailEnd type="arrow"/>
          </a:ln>
        </p:spPr>
      </p:cxnSp>
      <p:cxnSp>
        <p:nvCxnSpPr>
          <p:cNvPr id="12" name="Straight Arrow Connector 18"/>
          <p:cNvCxnSpPr/>
          <p:nvPr/>
        </p:nvCxnSpPr>
        <p:spPr>
          <a:xfrm flipH="1">
            <a:off x="7205040" y="4345200"/>
            <a:ext cx="607320" cy="668160"/>
          </a:xfrm>
          <a:prstGeom prst="bentConnector3">
            <a:avLst/>
          </a:prstGeom>
          <a:noFill/>
          <a:ln w="19080">
            <a:solidFill>
              <a:srgbClr val="000000"/>
            </a:solidFill>
            <a:prstDash val="solid"/>
            <a:tailEnd type="arrow"/>
          </a:ln>
        </p:spPr>
      </p:cxnSp>
      <p:cxnSp>
        <p:nvCxnSpPr>
          <p:cNvPr id="13" name="Straight Arrow Connector 19"/>
          <p:cNvCxnSpPr/>
          <p:nvPr/>
        </p:nvCxnSpPr>
        <p:spPr>
          <a:xfrm flipH="1">
            <a:off x="7812360" y="4345200"/>
            <a:ext cx="304560" cy="871560"/>
          </a:xfrm>
          <a:prstGeom prst="bentConnector3">
            <a:avLst/>
          </a:prstGeom>
          <a:noFill/>
          <a:ln w="19080">
            <a:solidFill>
              <a:srgbClr val="000000"/>
            </a:solidFill>
            <a:prstDash val="solid"/>
            <a:tailEnd type="arrow"/>
          </a:ln>
        </p:spPr>
      </p:cxnSp>
      <p:sp>
        <p:nvSpPr>
          <p:cNvPr id="14" name="TextBox 23"/>
          <p:cNvSpPr/>
          <p:nvPr/>
        </p:nvSpPr>
        <p:spPr>
          <a:xfrm>
            <a:off x="7704360" y="3994920"/>
            <a:ext cx="755639"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a:ln>
                  <a:noFill/>
                </a:ln>
                <a:solidFill>
                  <a:srgbClr val="000000"/>
                </a:solidFill>
                <a:latin typeface="Calibri" pitchFamily="34"/>
                <a:ea typeface="DejaVu LGC Sans" pitchFamily="2"/>
                <a:cs typeface="DejaVu LGC Sans" pitchFamily="2"/>
              </a:rPr>
              <a:t>Fans</a:t>
            </a:r>
          </a:p>
        </p:txBody>
      </p:sp>
      <p:cxnSp>
        <p:nvCxnSpPr>
          <p:cNvPr id="15" name="Straight Arrow Connector 26"/>
          <p:cNvCxnSpPr/>
          <p:nvPr/>
        </p:nvCxnSpPr>
        <p:spPr>
          <a:xfrm flipH="1">
            <a:off x="4765679" y="4345200"/>
            <a:ext cx="205921" cy="525240"/>
          </a:xfrm>
          <a:prstGeom prst="bentConnector3">
            <a:avLst/>
          </a:prstGeom>
          <a:noFill/>
          <a:ln w="19080">
            <a:solidFill>
              <a:srgbClr val="000000"/>
            </a:solidFill>
            <a:prstDash val="solid"/>
            <a:tailEnd type="arrow"/>
          </a:ln>
        </p:spPr>
      </p:cxnSp>
      <p:sp>
        <p:nvSpPr>
          <p:cNvPr id="16" name="TextBox 28"/>
          <p:cNvSpPr/>
          <p:nvPr/>
        </p:nvSpPr>
        <p:spPr>
          <a:xfrm>
            <a:off x="4223159" y="3994920"/>
            <a:ext cx="2256840" cy="368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a:ln>
                  <a:noFill/>
                </a:ln>
                <a:solidFill>
                  <a:srgbClr val="000000"/>
                </a:solidFill>
                <a:latin typeface="Calibri" pitchFamily="34"/>
                <a:ea typeface="DejaVu LGC Sans" pitchFamily="2"/>
                <a:cs typeface="DejaVu LGC Sans" pitchFamily="2"/>
              </a:rPr>
              <a:t>New cooling block</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name="page26">
    <p:spTree>
      <p:nvGrpSpPr>
        <p:cNvPr id="1" name=""/>
        <p:cNvGrpSpPr/>
        <p:nvPr/>
      </p:nvGrpSpPr>
      <p:grpSpPr>
        <a:xfrm>
          <a:off x="0" y="0"/>
          <a:ext cx="0" cy="0"/>
          <a:chOff x="0" y="0"/>
          <a:chExt cx="0" cy="0"/>
        </a:xfrm>
      </p:grpSpPr>
      <p:sp>
        <p:nvSpPr>
          <p:cNvPr id="2" name="TextBox 1"/>
          <p:cNvSpPr txBox="1"/>
          <p:nvPr/>
        </p:nvSpPr>
        <p:spPr>
          <a:xfrm>
            <a:off x="542880" y="257040"/>
            <a:ext cx="5081760" cy="57780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a:ln>
                  <a:noFill/>
                </a:ln>
                <a:solidFill>
                  <a:srgbClr val="FFFFFF"/>
                </a:solidFill>
                <a:latin typeface="Calibri" pitchFamily="34"/>
                <a:ea typeface="DejaVu LGC Sans" pitchFamily="2"/>
                <a:cs typeface="DejaVu LGC Sans" pitchFamily="2"/>
              </a:rPr>
              <a:t>DAQ system: concept</a:t>
            </a:r>
          </a:p>
        </p:txBody>
      </p:sp>
      <p:pic>
        <p:nvPicPr>
          <p:cNvPr id="3" name="Picture 2"/>
          <p:cNvPicPr>
            <a:picLocks noChangeAspect="1"/>
          </p:cNvPicPr>
          <p:nvPr/>
        </p:nvPicPr>
        <p:blipFill>
          <a:blip r:embed="rId3">
            <a:lum/>
            <a:alphaModFix/>
          </a:blip>
          <a:srcRect/>
          <a:stretch>
            <a:fillRect/>
          </a:stretch>
        </p:blipFill>
        <p:spPr>
          <a:xfrm>
            <a:off x="-360" y="1090080"/>
            <a:ext cx="9144000" cy="57672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name="page27">
    <p:spTree>
      <p:nvGrpSpPr>
        <p:cNvPr id="1" name=""/>
        <p:cNvGrpSpPr/>
        <p:nvPr/>
      </p:nvGrpSpPr>
      <p:grpSpPr>
        <a:xfrm>
          <a:off x="0" y="0"/>
          <a:ext cx="0" cy="0"/>
          <a:chOff x="0" y="0"/>
          <a:chExt cx="0" cy="0"/>
        </a:xfrm>
      </p:grpSpPr>
      <p:sp>
        <p:nvSpPr>
          <p:cNvPr id="2" name="TextBox 1"/>
          <p:cNvSpPr txBox="1"/>
          <p:nvPr/>
        </p:nvSpPr>
        <p:spPr>
          <a:xfrm>
            <a:off x="542520" y="256680"/>
            <a:ext cx="5095800" cy="57780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a:ln>
                  <a:noFill/>
                </a:ln>
                <a:solidFill>
                  <a:srgbClr val="FFFFFF"/>
                </a:solidFill>
                <a:latin typeface="Calibri" pitchFamily="34"/>
                <a:ea typeface="DejaVu LGC Sans" pitchFamily="2"/>
                <a:cs typeface="DejaVu LGC Sans" pitchFamily="2"/>
              </a:rPr>
              <a:t>Other AGIPD systems</a:t>
            </a:r>
          </a:p>
        </p:txBody>
      </p:sp>
      <p:pic>
        <p:nvPicPr>
          <p:cNvPr id="3" name="Picture 2"/>
          <p:cNvPicPr>
            <a:picLocks noChangeAspect="1"/>
          </p:cNvPicPr>
          <p:nvPr/>
        </p:nvPicPr>
        <p:blipFill>
          <a:blip r:embed="rId3">
            <a:lum/>
            <a:alphaModFix/>
          </a:blip>
          <a:srcRect/>
          <a:stretch>
            <a:fillRect/>
          </a:stretch>
        </p:blipFill>
        <p:spPr>
          <a:xfrm>
            <a:off x="58320" y="3024000"/>
            <a:ext cx="8905680" cy="2771280"/>
          </a:xfrm>
          <a:prstGeom prst="rect">
            <a:avLst/>
          </a:prstGeom>
          <a:noFill/>
          <a:ln>
            <a:noFill/>
          </a:ln>
        </p:spPr>
      </p:pic>
      <p:sp>
        <p:nvSpPr>
          <p:cNvPr id="4" name="TextBox 3"/>
          <p:cNvSpPr txBox="1"/>
          <p:nvPr/>
        </p:nvSpPr>
        <p:spPr>
          <a:xfrm>
            <a:off x="972000" y="1800000"/>
            <a:ext cx="7200000" cy="581760"/>
          </a:xfrm>
          <a:prstGeom prst="rect">
            <a:avLst/>
          </a:prstGeom>
          <a:noFill/>
          <a:ln>
            <a:noFill/>
          </a:ln>
        </p:spPr>
        <p:txBody>
          <a:bodyPr vert="horz" lIns="90000" tIns="46800" rIns="90000" bIns="46800" compatLnSpc="1"/>
          <a:lstStyle>
            <a:defPPr marL="342720" marR="0" lvl="0" indent="-342720" algn="l" rtl="0" hangingPunct="0">
              <a:lnSpc>
                <a:spcPct val="100000"/>
              </a:lnSpc>
              <a:spcBef>
                <a:spcPts val="799"/>
              </a:spcBef>
              <a:spcAft>
                <a:spcPts val="0"/>
              </a:spcAft>
              <a:buClr>
                <a:srgbClr val="000000"/>
              </a:buClr>
              <a:buSzPct val="100000"/>
              <a:buFont typeface="Times New Roman" pitchFamily="18"/>
              <a:buNone/>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US" sz="3200" b="0" i="0" u="none" strike="noStrike" kern="1200" baseline="0">
                <a:ln>
                  <a:noFill/>
                </a:ln>
                <a:solidFill>
                  <a:srgbClr val="000000"/>
                </a:solidFill>
                <a:latin typeface="Calibri" pitchFamily="34"/>
                <a:ea typeface="DejaVu LGC Sans" pitchFamily="2"/>
                <a:cs typeface="DejaVu LGC Sans" pitchFamily="2"/>
              </a:defRPr>
            </a:defPPr>
            <a:lvl1pPr marL="342720" marR="0" lvl="0" indent="-342720" algn="l" rtl="0" hangingPunct="0">
              <a:lnSpc>
                <a:spcPct val="100000"/>
              </a:lnSpc>
              <a:spcBef>
                <a:spcPts val="799"/>
              </a:spcBef>
              <a:spcAft>
                <a:spcPts val="0"/>
              </a:spcAft>
              <a:buClr>
                <a:srgbClr val="000000"/>
              </a:buClr>
              <a:buSzPct val="100000"/>
              <a:buFont typeface="Times New Roman" pitchFamily="18"/>
              <a:buChar char="•"/>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US" sz="3200" b="0" i="0" u="none" strike="noStrike" kern="1200" baseline="0">
                <a:ln>
                  <a:noFill/>
                </a:ln>
                <a:solidFill>
                  <a:srgbClr val="000000"/>
                </a:solidFill>
                <a:latin typeface="Calibri" pitchFamily="34"/>
                <a:ea typeface="DejaVu LGC Sans" pitchFamily="2"/>
                <a:cs typeface="DejaVu LGC Sans" pitchFamily="2"/>
              </a:defRPr>
            </a:lvl1pPr>
            <a:lvl2pPr marL="742680" marR="0" lvl="1" indent="-285480" algn="l" rtl="0" hangingPunct="0">
              <a:lnSpc>
                <a:spcPct val="100000"/>
              </a:lnSpc>
              <a:spcBef>
                <a:spcPts val="697"/>
              </a:spcBef>
              <a:spcAft>
                <a:spcPts val="0"/>
              </a:spcAft>
              <a:buClr>
                <a:srgbClr val="000000"/>
              </a:buClr>
              <a:buSzPct val="100000"/>
              <a:buFont typeface="Times New Roman" pitchFamily="18"/>
              <a:buChar char="–"/>
              <a:tabLst>
                <a:tab pos="742680" algn="l"/>
                <a:tab pos="898200" algn="l"/>
                <a:tab pos="1347480" algn="l"/>
                <a:tab pos="1796760" algn="l"/>
                <a:tab pos="2246040" algn="l"/>
                <a:tab pos="2694960" algn="l"/>
                <a:tab pos="3144240" algn="l"/>
                <a:tab pos="3593520" algn="l"/>
                <a:tab pos="4042800" algn="l"/>
                <a:tab pos="4492080" algn="l"/>
                <a:tab pos="4941360" algn="l"/>
                <a:tab pos="5390640" algn="l"/>
                <a:tab pos="5839920" algn="l"/>
                <a:tab pos="6289200" algn="l"/>
                <a:tab pos="6738480" algn="l"/>
                <a:tab pos="7187759" algn="l"/>
                <a:tab pos="7637040" algn="l"/>
                <a:tab pos="8086320" algn="l"/>
                <a:tab pos="8535600" algn="l"/>
                <a:tab pos="8984880" algn="l"/>
                <a:tab pos="9434160" algn="l"/>
              </a:tabLst>
              <a:defRPr lang="en-US" sz="2800" b="0" i="0" u="none" strike="noStrike" kern="1200" baseline="0">
                <a:ln>
                  <a:noFill/>
                </a:ln>
                <a:solidFill>
                  <a:srgbClr val="000000"/>
                </a:solidFill>
                <a:latin typeface="Calibri" pitchFamily="34"/>
                <a:ea typeface="DejaVu LGC Sans" pitchFamily="2"/>
                <a:cs typeface="DejaVu LGC Sans" pitchFamily="2"/>
              </a:defRPr>
            </a:lvl2pPr>
            <a:lvl3pPr marL="1143000" marR="0" lvl="2" indent="-228600" algn="l" rtl="0" hangingPunct="0">
              <a:lnSpc>
                <a:spcPct val="100000"/>
              </a:lnSpc>
              <a:spcBef>
                <a:spcPts val="598"/>
              </a:spcBef>
              <a:spcAft>
                <a:spcPts val="0"/>
              </a:spcAft>
              <a:buClr>
                <a:srgbClr val="000000"/>
              </a:buClr>
              <a:buSzPct val="100000"/>
              <a:buFont typeface="Times New Roman" pitchFamily="18"/>
              <a:buChar char="•"/>
              <a:tabLst>
                <a:tab pos="1143000" algn="l"/>
                <a:tab pos="1347480" algn="l"/>
                <a:tab pos="1796760" algn="l"/>
                <a:tab pos="2246040" algn="l"/>
                <a:tab pos="2695319" algn="l"/>
                <a:tab pos="3144599" algn="l"/>
                <a:tab pos="3593880" algn="l"/>
                <a:tab pos="4043160" algn="l"/>
                <a:tab pos="4492440" algn="l"/>
                <a:tab pos="4941720" algn="l"/>
                <a:tab pos="5391000" algn="l"/>
                <a:tab pos="5840279" algn="l"/>
                <a:tab pos="6289560" algn="l"/>
                <a:tab pos="6738840" algn="l"/>
                <a:tab pos="7188119" algn="l"/>
                <a:tab pos="7637400" algn="l"/>
                <a:tab pos="8086679" algn="l"/>
                <a:tab pos="8535960" algn="l"/>
                <a:tab pos="8985240" algn="l"/>
                <a:tab pos="9434160" algn="l"/>
                <a:tab pos="9883440" algn="l"/>
              </a:tabLst>
              <a:defRPr lang="en-US" sz="2400" b="0" i="0" u="none" strike="noStrike" kern="1200" baseline="0">
                <a:ln>
                  <a:noFill/>
                </a:ln>
                <a:solidFill>
                  <a:srgbClr val="000000"/>
                </a:solidFill>
                <a:latin typeface="Calibri" pitchFamily="34"/>
                <a:ea typeface="DejaVu LGC Sans" pitchFamily="2"/>
                <a:cs typeface="DejaVu LGC Sans" pitchFamily="2"/>
              </a:defRPr>
            </a:lvl3pPr>
            <a:lvl4pPr marL="1600199" marR="0" lvl="3" indent="-228600" algn="l" rtl="0" hangingPunct="0">
              <a:lnSpc>
                <a:spcPct val="100000"/>
              </a:lnSpc>
              <a:spcBef>
                <a:spcPts val="499"/>
              </a:spcBef>
              <a:spcAft>
                <a:spcPts val="0"/>
              </a:spcAft>
              <a:buClr>
                <a:srgbClr val="000000"/>
              </a:buClr>
              <a:buSzPct val="100000"/>
              <a:buFont typeface="Times New Roman" pitchFamily="18"/>
              <a:buChar char="–"/>
              <a:tabLst>
                <a:tab pos="1600200" algn="l"/>
                <a:tab pos="179676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80" algn="l"/>
                <a:tab pos="8535959" algn="l"/>
                <a:tab pos="8985240" algn="l"/>
                <a:tab pos="9434160" algn="l"/>
                <a:tab pos="9883440" algn="l"/>
                <a:tab pos="10332720" algn="l"/>
              </a:tabLst>
              <a:defRPr lang="en-US" sz="2000" b="0" i="0" u="none" strike="noStrike" kern="1200" baseline="0">
                <a:ln>
                  <a:noFill/>
                </a:ln>
                <a:solidFill>
                  <a:srgbClr val="000000"/>
                </a:solidFill>
                <a:latin typeface="Calibri" pitchFamily="34"/>
                <a:ea typeface="DejaVu LGC Sans" pitchFamily="2"/>
                <a:cs typeface="DejaVu LGC Sans" pitchFamily="2"/>
              </a:defRPr>
            </a:lvl4pPr>
            <a:lvl5pPr marL="2057400" marR="0" lvl="4"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kern="1200" baseline="0">
                <a:ln>
                  <a:noFill/>
                </a:ln>
                <a:solidFill>
                  <a:srgbClr val="000000"/>
                </a:solidFill>
                <a:latin typeface="Calibri" pitchFamily="34"/>
                <a:ea typeface="DejaVu LGC Sans" pitchFamily="2"/>
                <a:cs typeface="DejaVu LGC Sans" pitchFamily="2"/>
              </a:defRPr>
            </a:lvl5pPr>
            <a:lvl6pPr marL="2057400" marR="0" lvl="5"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kern="1200" baseline="0">
                <a:ln>
                  <a:noFill/>
                </a:ln>
                <a:solidFill>
                  <a:srgbClr val="000000"/>
                </a:solidFill>
                <a:latin typeface="Calibri" pitchFamily="34"/>
                <a:ea typeface="DejaVu LGC Sans" pitchFamily="2"/>
                <a:cs typeface="DejaVu LGC Sans" pitchFamily="2"/>
              </a:defRPr>
            </a:lvl6pPr>
            <a:lvl7pPr marL="2057400" marR="0" lvl="6"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kern="1200" baseline="0">
                <a:ln>
                  <a:noFill/>
                </a:ln>
                <a:solidFill>
                  <a:srgbClr val="000000"/>
                </a:solidFill>
                <a:latin typeface="Calibri" pitchFamily="34"/>
                <a:ea typeface="DejaVu LGC Sans" pitchFamily="2"/>
                <a:cs typeface="DejaVu LGC Sans" pitchFamily="2"/>
              </a:defRPr>
            </a:lvl7pPr>
            <a:lvl8pPr marL="2057400" marR="0" lvl="7"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kern="1200" baseline="0">
                <a:ln>
                  <a:noFill/>
                </a:ln>
                <a:solidFill>
                  <a:srgbClr val="000000"/>
                </a:solidFill>
                <a:latin typeface="Calibri" pitchFamily="34"/>
                <a:ea typeface="DejaVu LGC Sans" pitchFamily="2"/>
                <a:cs typeface="DejaVu LGC Sans" pitchFamily="2"/>
              </a:defRPr>
            </a:lvl8pPr>
            <a:lvl9pPr marL="2057400" marR="0" lvl="8"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US" sz="2000" b="0" i="0" u="none" strike="noStrike" kern="1200" baseline="0">
                <a:ln>
                  <a:noFill/>
                </a:ln>
                <a:solidFill>
                  <a:srgbClr val="000000"/>
                </a:solidFill>
                <a:latin typeface="Calibri" pitchFamily="34"/>
                <a:ea typeface="DejaVu LGC Sans" pitchFamily="2"/>
                <a:cs typeface="DejaVu LGC Sans" pitchFamily="2"/>
              </a:defRPr>
            </a:lvl9pPr>
          </a:lstStyle>
          <a:p>
            <a:pPr marL="0" marR="0" lvl="0" indent="0" algn="l" hangingPunct="1">
              <a:spcBef>
                <a:spcPts val="638"/>
              </a:spcBef>
              <a:spcAft>
                <a:spcPts val="1417"/>
              </a:spcAft>
              <a:buNone/>
            </a:pPr>
            <a:r>
              <a:rPr lang="en-US" sz="3200" b="0" i="0" u="none" strike="noStrike">
                <a:solidFill>
                  <a:srgbClr val="000000"/>
                </a:solidFill>
                <a:latin typeface="Arial" pitchFamily="34"/>
                <a:ea typeface=""/>
                <a:cs typeface=""/>
              </a:rPr>
              <a:t>AGIPD single module compact design</a:t>
            </a:r>
          </a:p>
        </p:txBody>
      </p:sp>
      <p:sp>
        <p:nvSpPr>
          <p:cNvPr id="5" name="Rectangle 4"/>
          <p:cNvSpPr/>
          <p:nvPr/>
        </p:nvSpPr>
        <p:spPr>
          <a:xfrm rot="5400000">
            <a:off x="7524000" y="5652000"/>
            <a:ext cx="936000" cy="720000"/>
          </a:xfrm>
          <a:prstGeom prst="rect">
            <a:avLst/>
          </a:prstGeom>
          <a:solidFill>
            <a:srgbClr val="99CCFF"/>
          </a:solidFill>
          <a:ln w="0">
            <a:solidFill>
              <a:srgbClr val="000000"/>
            </a:solidFill>
            <a:prstDash val="solid"/>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a:ln>
                  <a:noFill/>
                </a:ln>
                <a:solidFill>
                  <a:srgbClr val="000000"/>
                </a:solidFill>
                <a:latin typeface="Calibri" pitchFamily="34"/>
                <a:ea typeface="DejaVu LGC Sans" pitchFamily="2"/>
                <a:cs typeface="DejaVu LGC Sans" pitchFamily="2"/>
              </a:rPr>
              <a:t>LTCC</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a:ln>
                  <a:noFill/>
                </a:ln>
                <a:solidFill>
                  <a:srgbClr val="000000"/>
                </a:solidFill>
                <a:latin typeface="Calibri" pitchFamily="34"/>
                <a:ea typeface="DejaVu LGC Sans" pitchFamily="2"/>
                <a:cs typeface="DejaVu LGC Sans" pitchFamily="2"/>
              </a:rPr>
              <a:t>module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page3">
    <p:spTree>
      <p:nvGrpSpPr>
        <p:cNvPr id="1" name=""/>
        <p:cNvGrpSpPr/>
        <p:nvPr/>
      </p:nvGrpSpPr>
      <p:grpSpPr>
        <a:xfrm>
          <a:off x="0" y="0"/>
          <a:ext cx="0" cy="0"/>
          <a:chOff x="0" y="0"/>
          <a:chExt cx="0" cy="0"/>
        </a:xfrm>
      </p:grpSpPr>
      <p:pic>
        <p:nvPicPr>
          <p:cNvPr id="2" name="Picture 1"/>
          <p:cNvPicPr>
            <a:picLocks noChangeAspect="1"/>
          </p:cNvPicPr>
          <p:nvPr/>
        </p:nvPicPr>
        <p:blipFill>
          <a:blip r:embed="rId3">
            <a:lum/>
            <a:alphaModFix/>
          </a:blip>
          <a:srcRect/>
          <a:stretch>
            <a:fillRect/>
          </a:stretch>
        </p:blipFill>
        <p:spPr>
          <a:xfrm>
            <a:off x="35496" y="1188000"/>
            <a:ext cx="4392000" cy="3491999"/>
          </a:xfrm>
          <a:prstGeom prst="rect">
            <a:avLst/>
          </a:prstGeom>
          <a:noFill/>
          <a:ln>
            <a:noFill/>
          </a:ln>
        </p:spPr>
      </p:pic>
      <p:pic>
        <p:nvPicPr>
          <p:cNvPr id="3" name="Picture 2"/>
          <p:cNvPicPr>
            <a:picLocks noChangeAspect="1"/>
          </p:cNvPicPr>
          <p:nvPr/>
        </p:nvPicPr>
        <p:blipFill>
          <a:blip r:embed="rId4">
            <a:lum/>
            <a:alphaModFix/>
          </a:blip>
          <a:srcRect/>
          <a:stretch>
            <a:fillRect/>
          </a:stretch>
        </p:blipFill>
        <p:spPr>
          <a:xfrm>
            <a:off x="4500000" y="3429369"/>
            <a:ext cx="4500000" cy="3311999"/>
          </a:xfrm>
          <a:prstGeom prst="rect">
            <a:avLst/>
          </a:prstGeom>
          <a:noFill/>
          <a:ln w="28440">
            <a:solidFill>
              <a:srgbClr val="3399FF"/>
            </a:solidFill>
            <a:prstDash val="solid"/>
            <a:miter/>
          </a:ln>
        </p:spPr>
      </p:pic>
      <p:sp>
        <p:nvSpPr>
          <p:cNvPr id="5" name="Freeform 4"/>
          <p:cNvSpPr/>
          <p:nvPr/>
        </p:nvSpPr>
        <p:spPr>
          <a:xfrm>
            <a:off x="4417200" y="1043279"/>
            <a:ext cx="5302799" cy="237642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60840" rIns="90000" bIns="46800" anchor="t" anchorCtr="0" compatLnSpc="1">
            <a:spAutoFit/>
          </a:bodyPr>
          <a:lstStyle/>
          <a:p>
            <a:pPr marL="0" marR="0" lvl="0" indent="0" algn="just" rtl="0" hangingPunct="1">
              <a:lnSpc>
                <a:spcPct val="93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600" b="1" i="0" u="none" strike="noStrike" baseline="0" dirty="0">
                <a:ln>
                  <a:noFill/>
                </a:ln>
                <a:solidFill>
                  <a:srgbClr val="000000"/>
                </a:solidFill>
                <a:latin typeface="Arial" pitchFamily="34"/>
                <a:ea typeface="Times New Roman" pitchFamily="18"/>
                <a:cs typeface="Times New Roman" pitchFamily="18"/>
              </a:rPr>
              <a:t>  </a:t>
            </a:r>
            <a:r>
              <a:rPr lang="en-US" sz="1800" b="1" i="0" u="none" strike="noStrike" baseline="0" dirty="0">
                <a:ln>
                  <a:noFill/>
                </a:ln>
                <a:solidFill>
                  <a:srgbClr val="000000"/>
                </a:solidFill>
                <a:latin typeface="Arial" pitchFamily="34"/>
                <a:ea typeface="Times New Roman" pitchFamily="18"/>
                <a:cs typeface="Times New Roman" pitchFamily="18"/>
              </a:rPr>
              <a:t> </a:t>
            </a:r>
            <a:r>
              <a:rPr lang="en-US" sz="1600" b="1" i="0" u="none" strike="noStrike" baseline="0" dirty="0">
                <a:ln>
                  <a:noFill/>
                </a:ln>
                <a:solidFill>
                  <a:srgbClr val="000000"/>
                </a:solidFill>
                <a:latin typeface="Arial" pitchFamily="34"/>
                <a:ea typeface="Times New Roman" pitchFamily="18"/>
                <a:cs typeface="Times New Roman" pitchFamily="18"/>
              </a:rPr>
              <a:t>Constraints and challenges for the detector:</a:t>
            </a:r>
          </a:p>
          <a:p>
            <a:pPr marL="285750" marR="0" lvl="0" indent="-285750" algn="just" rtl="0" hangingPunct="1">
              <a:lnSpc>
                <a:spcPct val="93000"/>
              </a:lnSpc>
              <a:spcBef>
                <a:spcPts val="0"/>
              </a:spcBef>
              <a:spcAft>
                <a:spcPts val="0"/>
              </a:spcAft>
              <a:buSzPct val="100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400" b="0" i="0" u="none" strike="noStrike" baseline="0" dirty="0">
              <a:ln>
                <a:noFill/>
              </a:ln>
              <a:solidFill>
                <a:srgbClr val="000000"/>
              </a:solidFill>
              <a:latin typeface="Arial" pitchFamily="34"/>
              <a:ea typeface="Times New Roman" pitchFamily="18"/>
              <a:cs typeface="Times New Roman" pitchFamily="18"/>
            </a:endParaRPr>
          </a:p>
          <a:p>
            <a:pPr marL="285750" marR="0" lvl="1" indent="-285750" algn="just" rtl="0" hangingPunct="0">
              <a:lnSpc>
                <a:spcPct val="120000"/>
              </a:lnSpc>
              <a:spcBef>
                <a:spcPts val="0"/>
              </a:spcBef>
              <a:spcAft>
                <a:spcPts val="0"/>
              </a:spcAft>
              <a:buClr>
                <a:srgbClr val="000000"/>
              </a:buClr>
              <a:buSzPct val="100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400" b="0" i="0" u="none" strike="noStrike" baseline="0" dirty="0">
                <a:ln>
                  <a:noFill/>
                </a:ln>
                <a:solidFill>
                  <a:srgbClr val="000000"/>
                </a:solidFill>
                <a:latin typeface="Arial" pitchFamily="34"/>
                <a:ea typeface="Times New Roman" pitchFamily="18"/>
                <a:cs typeface="Times New Roman" pitchFamily="18"/>
              </a:rPr>
              <a:t> </a:t>
            </a:r>
            <a:r>
              <a:rPr lang="en-US" sz="1400" b="0" i="0" u="none" strike="noStrike" baseline="0" dirty="0" smtClean="0">
                <a:ln>
                  <a:noFill/>
                </a:ln>
                <a:solidFill>
                  <a:srgbClr val="000000"/>
                </a:solidFill>
                <a:latin typeface="Arial" pitchFamily="34"/>
                <a:ea typeface="Times New Roman" pitchFamily="18"/>
                <a:cs typeface="Times New Roman" pitchFamily="18"/>
              </a:rPr>
              <a:t>Sufficient </a:t>
            </a:r>
            <a:r>
              <a:rPr lang="en-US" sz="1400" b="0" i="0" u="none" strike="noStrike" baseline="0" dirty="0">
                <a:ln>
                  <a:noFill/>
                </a:ln>
                <a:solidFill>
                  <a:srgbClr val="000000"/>
                </a:solidFill>
                <a:latin typeface="Arial" pitchFamily="34"/>
                <a:ea typeface="Times New Roman" pitchFamily="18"/>
                <a:cs typeface="Times New Roman" pitchFamily="18"/>
              </a:rPr>
              <a:t>radiation hardness (&gt;10 </a:t>
            </a:r>
            <a:r>
              <a:rPr lang="en-US" sz="1400" b="0" i="0" u="none" strike="noStrike" baseline="0" dirty="0" err="1">
                <a:ln>
                  <a:noFill/>
                </a:ln>
                <a:solidFill>
                  <a:srgbClr val="000000"/>
                </a:solidFill>
                <a:latin typeface="Arial" pitchFamily="34"/>
                <a:ea typeface="Times New Roman" pitchFamily="18"/>
                <a:cs typeface="Times New Roman" pitchFamily="18"/>
              </a:rPr>
              <a:t>MGy</a:t>
            </a:r>
            <a:r>
              <a:rPr lang="en-US" sz="1400" b="0" i="0" u="none" strike="noStrike" baseline="0" dirty="0">
                <a:ln>
                  <a:noFill/>
                </a:ln>
                <a:solidFill>
                  <a:srgbClr val="000000"/>
                </a:solidFill>
                <a:latin typeface="Arial" pitchFamily="34"/>
                <a:ea typeface="Times New Roman" pitchFamily="18"/>
                <a:cs typeface="Times New Roman" pitchFamily="18"/>
              </a:rPr>
              <a:t>)</a:t>
            </a:r>
          </a:p>
          <a:p>
            <a:pPr marL="285750" marR="0" lvl="1" indent="-285750" algn="just" rtl="0" hangingPunct="0">
              <a:lnSpc>
                <a:spcPct val="120000"/>
              </a:lnSpc>
              <a:spcBef>
                <a:spcPts val="0"/>
              </a:spcBef>
              <a:spcAft>
                <a:spcPts val="0"/>
              </a:spcAft>
              <a:buClr>
                <a:srgbClr val="000000"/>
              </a:buClr>
              <a:buSzPct val="100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400" b="0" i="0" u="none" strike="noStrike" baseline="0" dirty="0">
                <a:ln>
                  <a:noFill/>
                </a:ln>
                <a:solidFill>
                  <a:srgbClr val="000000"/>
                </a:solidFill>
                <a:latin typeface="Arial" pitchFamily="34"/>
                <a:ea typeface="Times New Roman" pitchFamily="18"/>
                <a:cs typeface="Times New Roman" pitchFamily="18"/>
              </a:rPr>
              <a:t> Low noise (&lt;500 e)</a:t>
            </a:r>
          </a:p>
          <a:p>
            <a:pPr marL="285750" marR="0" lvl="1" indent="-285750" algn="just" rtl="0" hangingPunct="0">
              <a:lnSpc>
                <a:spcPct val="120000"/>
              </a:lnSpc>
              <a:spcBef>
                <a:spcPts val="0"/>
              </a:spcBef>
              <a:spcAft>
                <a:spcPts val="0"/>
              </a:spcAft>
              <a:buClr>
                <a:srgbClr val="000000"/>
              </a:buClr>
              <a:buSzPct val="100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400" b="0" i="0" u="none" strike="noStrike" baseline="0" dirty="0">
                <a:ln>
                  <a:noFill/>
                </a:ln>
                <a:solidFill>
                  <a:srgbClr val="000000"/>
                </a:solidFill>
                <a:latin typeface="Arial" pitchFamily="34"/>
                <a:ea typeface="Times New Roman" pitchFamily="18"/>
                <a:cs typeface="Times New Roman" pitchFamily="18"/>
              </a:rPr>
              <a:t> High dynamic range (up to </a:t>
            </a:r>
            <a:r>
              <a:rPr lang="en-US" sz="1400" b="0" i="0" u="none" strike="noStrike" baseline="0" dirty="0" smtClean="0">
                <a:ln>
                  <a:noFill/>
                </a:ln>
                <a:solidFill>
                  <a:srgbClr val="000000"/>
                </a:solidFill>
                <a:latin typeface="Arial" pitchFamily="34"/>
                <a:ea typeface="Times New Roman" pitchFamily="18"/>
                <a:cs typeface="Times New Roman" pitchFamily="18"/>
              </a:rPr>
              <a:t>10</a:t>
            </a:r>
            <a:r>
              <a:rPr lang="en-US" sz="1400" baseline="33000" dirty="0">
                <a:solidFill>
                  <a:srgbClr val="000000"/>
                </a:solidFill>
                <a:latin typeface="Arial" pitchFamily="34"/>
                <a:ea typeface="Times New Roman" pitchFamily="18"/>
                <a:cs typeface="Times New Roman" pitchFamily="18"/>
              </a:rPr>
              <a:t>4</a:t>
            </a:r>
            <a:r>
              <a:rPr lang="en-US" sz="1400" b="0" i="0" u="none" strike="noStrike" baseline="0" dirty="0" smtClean="0">
                <a:ln>
                  <a:noFill/>
                </a:ln>
                <a:solidFill>
                  <a:srgbClr val="000000"/>
                </a:solidFill>
                <a:latin typeface="Arial" pitchFamily="34"/>
                <a:ea typeface="Times New Roman" pitchFamily="18"/>
                <a:cs typeface="Times New Roman" pitchFamily="18"/>
              </a:rPr>
              <a:t> </a:t>
            </a:r>
            <a:r>
              <a:rPr lang="en-US" sz="1400" b="0" i="0" u="none" strike="noStrike" baseline="0" dirty="0">
                <a:ln>
                  <a:noFill/>
                </a:ln>
                <a:solidFill>
                  <a:srgbClr val="000000"/>
                </a:solidFill>
                <a:latin typeface="Arial" pitchFamily="34"/>
                <a:ea typeface="Times New Roman" pitchFamily="18"/>
                <a:cs typeface="Times New Roman" pitchFamily="18"/>
              </a:rPr>
              <a:t>12 </a:t>
            </a:r>
            <a:r>
              <a:rPr lang="en-US" sz="1400" b="0" i="0" u="none" strike="noStrike" baseline="0" dirty="0" err="1">
                <a:ln>
                  <a:noFill/>
                </a:ln>
                <a:solidFill>
                  <a:srgbClr val="000000"/>
                </a:solidFill>
                <a:latin typeface="Arial" pitchFamily="34"/>
                <a:ea typeface="Times New Roman" pitchFamily="18"/>
                <a:cs typeface="Times New Roman" pitchFamily="18"/>
              </a:rPr>
              <a:t>keV</a:t>
            </a:r>
            <a:r>
              <a:rPr lang="en-US" sz="1400" b="0" i="0" u="none" strike="noStrike" baseline="0" dirty="0">
                <a:ln>
                  <a:noFill/>
                </a:ln>
                <a:solidFill>
                  <a:srgbClr val="000000"/>
                </a:solidFill>
                <a:latin typeface="Arial" pitchFamily="34"/>
                <a:ea typeface="Times New Roman" pitchFamily="18"/>
                <a:cs typeface="Times New Roman" pitchFamily="18"/>
              </a:rPr>
              <a:t> photons)</a:t>
            </a:r>
          </a:p>
          <a:p>
            <a:pPr marL="285750" marR="0" lvl="1" indent="-285750" algn="just" rtl="0" hangingPunct="0">
              <a:lnSpc>
                <a:spcPct val="120000"/>
              </a:lnSpc>
              <a:spcBef>
                <a:spcPts val="0"/>
              </a:spcBef>
              <a:spcAft>
                <a:spcPts val="0"/>
              </a:spcAft>
              <a:buClr>
                <a:srgbClr val="000000"/>
              </a:buClr>
              <a:buSzPct val="100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400" b="0" i="0" u="none" strike="noStrike" baseline="0" dirty="0">
                <a:ln>
                  <a:noFill/>
                </a:ln>
                <a:solidFill>
                  <a:srgbClr val="000000"/>
                </a:solidFill>
                <a:latin typeface="Arial" pitchFamily="34"/>
                <a:ea typeface="Times New Roman" pitchFamily="18"/>
                <a:cs typeface="Times New Roman" pitchFamily="18"/>
              </a:rPr>
              <a:t> XFEL timing </a:t>
            </a:r>
            <a:r>
              <a:rPr lang="en-US" sz="1400" b="0" i="0" u="none" strike="noStrike" baseline="0" dirty="0" smtClean="0">
                <a:ln>
                  <a:noFill/>
                </a:ln>
                <a:solidFill>
                  <a:srgbClr val="000000"/>
                </a:solidFill>
                <a:latin typeface="Arial" pitchFamily="34"/>
                <a:ea typeface="Times New Roman" pitchFamily="18"/>
                <a:cs typeface="Times New Roman" pitchFamily="18"/>
              </a:rPr>
              <a:t>compliant</a:t>
            </a:r>
          </a:p>
          <a:p>
            <a:pPr marL="285750" marR="0" lvl="1" indent="-285750" algn="just" rtl="0" hangingPunct="0">
              <a:lnSpc>
                <a:spcPct val="120000"/>
              </a:lnSpc>
              <a:spcBef>
                <a:spcPts val="0"/>
              </a:spcBef>
              <a:spcAft>
                <a:spcPts val="0"/>
              </a:spcAft>
              <a:buClr>
                <a:srgbClr val="000000"/>
              </a:buClr>
              <a:buSzPct val="100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400" dirty="0">
                <a:solidFill>
                  <a:srgbClr val="000000"/>
                </a:solidFill>
                <a:latin typeface="Arial" pitchFamily="34"/>
                <a:ea typeface="Times New Roman" pitchFamily="18"/>
                <a:cs typeface="Times New Roman" pitchFamily="18"/>
              </a:rPr>
              <a:t> </a:t>
            </a:r>
            <a:r>
              <a:rPr lang="en-US" sz="1400" b="0" i="0" u="none" strike="noStrike" baseline="0" dirty="0" smtClean="0">
                <a:ln>
                  <a:noFill/>
                </a:ln>
                <a:solidFill>
                  <a:srgbClr val="000000"/>
                </a:solidFill>
                <a:latin typeface="Arial" pitchFamily="34"/>
                <a:ea typeface="Times New Roman" pitchFamily="18"/>
                <a:cs typeface="Times New Roman" pitchFamily="18"/>
              </a:rPr>
              <a:t>Lowest </a:t>
            </a:r>
            <a:r>
              <a:rPr lang="en-US" sz="1400" b="0" i="0" u="none" strike="noStrike" baseline="0" dirty="0">
                <a:ln>
                  <a:noFill/>
                </a:ln>
                <a:solidFill>
                  <a:srgbClr val="000000"/>
                </a:solidFill>
                <a:latin typeface="Arial" pitchFamily="34"/>
                <a:ea typeface="Times New Roman" pitchFamily="18"/>
                <a:cs typeface="Times New Roman" pitchFamily="18"/>
              </a:rPr>
              <a:t>possible dead area</a:t>
            </a:r>
          </a:p>
          <a:p>
            <a:pPr marL="285750" marR="0" lvl="1" indent="-285750" algn="just" rtl="0" hangingPunct="0">
              <a:lnSpc>
                <a:spcPct val="120000"/>
              </a:lnSpc>
              <a:spcBef>
                <a:spcPts val="0"/>
              </a:spcBef>
              <a:spcAft>
                <a:spcPts val="0"/>
              </a:spcAft>
              <a:buClr>
                <a:srgbClr val="000000"/>
              </a:buClr>
              <a:buSzPct val="100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400" b="0" i="0" u="none" strike="noStrike" baseline="0" dirty="0">
                <a:ln>
                  <a:noFill/>
                </a:ln>
                <a:solidFill>
                  <a:srgbClr val="000000"/>
                </a:solidFill>
                <a:latin typeface="Arial" pitchFamily="34"/>
                <a:ea typeface="Times New Roman" pitchFamily="18"/>
                <a:cs typeface="Times New Roman" pitchFamily="18"/>
              </a:rPr>
              <a:t> Vacuum compatible</a:t>
            </a:r>
          </a:p>
          <a:p>
            <a:pPr marL="285750" marR="0" lvl="1" indent="-285750" algn="just" rtl="0" hangingPunct="0">
              <a:lnSpc>
                <a:spcPct val="120000"/>
              </a:lnSpc>
              <a:spcBef>
                <a:spcPts val="0"/>
              </a:spcBef>
              <a:spcAft>
                <a:spcPts val="0"/>
              </a:spcAft>
              <a:buClr>
                <a:srgbClr val="000000"/>
              </a:buClr>
              <a:buSzPct val="100000"/>
              <a:buFont typeface="Arial" panose="020B0604020202020204" pitchFamily="34" charset="0"/>
              <a:buChar cha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400" b="0" i="0" u="none" strike="noStrike" baseline="0" dirty="0">
                <a:ln>
                  <a:noFill/>
                </a:ln>
                <a:solidFill>
                  <a:srgbClr val="000000"/>
                </a:solidFill>
                <a:latin typeface="Arial" pitchFamily="34"/>
                <a:ea typeface="Times New Roman" pitchFamily="18"/>
                <a:cs typeface="Times New Roman" pitchFamily="18"/>
              </a:rPr>
              <a:t> Central hole</a:t>
            </a:r>
          </a:p>
        </p:txBody>
      </p:sp>
      <p:sp>
        <p:nvSpPr>
          <p:cNvPr id="6" name="TextBox 5"/>
          <p:cNvSpPr txBox="1"/>
          <p:nvPr/>
        </p:nvSpPr>
        <p:spPr>
          <a:xfrm>
            <a:off x="542520" y="255960"/>
            <a:ext cx="4780079" cy="57780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a:ln>
                  <a:noFill/>
                </a:ln>
                <a:solidFill>
                  <a:srgbClr val="FFFFFF"/>
                </a:solidFill>
                <a:latin typeface="Calibri" pitchFamily="34"/>
                <a:ea typeface="DejaVu LGC Sans" pitchFamily="2"/>
                <a:cs typeface="DejaVu LGC Sans" pitchFamily="2"/>
              </a:rPr>
              <a:t>Detector challenges</a:t>
            </a:r>
          </a:p>
        </p:txBody>
      </p:sp>
      <p:sp>
        <p:nvSpPr>
          <p:cNvPr id="7" name="Freeform 6"/>
          <p:cNvSpPr/>
          <p:nvPr/>
        </p:nvSpPr>
        <p:spPr>
          <a:xfrm>
            <a:off x="4320000" y="4608000"/>
            <a:ext cx="900000" cy="612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21600">
            <a:solidFill>
              <a:srgbClr val="6699FF"/>
            </a:solidFill>
            <a:prstDash val="solid"/>
            <a:round/>
          </a:ln>
        </p:spPr>
        <p:txBody>
          <a:bodyPr vert="horz" wrap="square" lIns="72360" tIns="52200" rIns="72360" bIns="27360" anchor="t" anchorCtr="0" compatLnSpc="1"/>
          <a:lstStyle/>
          <a:p>
            <a:pPr marL="0" marR="0" lvl="0" indent="0" algn="ctr" rtl="0" hangingPunct="1">
              <a:lnSpc>
                <a:spcPct val="93000"/>
              </a:lnSpc>
              <a:spcBef>
                <a:spcPts val="36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400" b="1" i="0" u="none" strike="noStrike" baseline="0">
                <a:ln>
                  <a:noFill/>
                </a:ln>
                <a:solidFill>
                  <a:srgbClr val="261748"/>
                </a:solidFill>
                <a:latin typeface="Arial" pitchFamily="34"/>
                <a:ea typeface="ＭＳ Ｐゴシック" pitchFamily="2"/>
                <a:cs typeface="ＭＳ Ｐゴシック" pitchFamily="2"/>
              </a:rPr>
              <a:t>Single photons</a:t>
            </a:r>
          </a:p>
        </p:txBody>
      </p:sp>
      <p:sp>
        <p:nvSpPr>
          <p:cNvPr id="8" name="Freeform 7"/>
          <p:cNvSpPr/>
          <p:nvPr/>
        </p:nvSpPr>
        <p:spPr>
          <a:xfrm>
            <a:off x="4335480" y="5616000"/>
            <a:ext cx="1280520" cy="612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21600">
            <a:solidFill>
              <a:srgbClr val="6699FF"/>
            </a:solidFill>
            <a:prstDash val="solid"/>
            <a:round/>
          </a:ln>
        </p:spPr>
        <p:txBody>
          <a:bodyPr vert="horz" wrap="square" lIns="72360" tIns="52200" rIns="72360" bIns="27360" anchor="t" anchorCtr="0" compatLnSpc="1"/>
          <a:lstStyle/>
          <a:p>
            <a:pPr marL="0" marR="0" lvl="0" indent="0" algn="ctr" rtl="0" hangingPunct="1">
              <a:lnSpc>
                <a:spcPct val="93000"/>
              </a:lnSpc>
              <a:spcBef>
                <a:spcPts val="36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400" b="1" i="0" u="none" strike="noStrike" baseline="0">
                <a:ln>
                  <a:noFill/>
                </a:ln>
                <a:solidFill>
                  <a:srgbClr val="261748"/>
                </a:solidFill>
                <a:latin typeface="Arial" pitchFamily="34"/>
                <a:ea typeface="ＭＳ Ｐゴシック" pitchFamily="2"/>
                <a:cs typeface="ＭＳ Ｐゴシック" pitchFamily="2"/>
              </a:rPr>
              <a:t>10</a:t>
            </a:r>
            <a:r>
              <a:rPr lang="de-DE" sz="1400" b="1" i="0" u="none" strike="noStrike" baseline="33000">
                <a:ln>
                  <a:noFill/>
                </a:ln>
                <a:solidFill>
                  <a:srgbClr val="261748"/>
                </a:solidFill>
                <a:latin typeface="Arial" pitchFamily="34"/>
                <a:ea typeface="ＭＳ Ｐゴシック" pitchFamily="2"/>
                <a:cs typeface="ＭＳ Ｐゴシック" pitchFamily="2"/>
              </a:rPr>
              <a:t>4</a:t>
            </a:r>
            <a:r>
              <a:rPr lang="de-DE" sz="1400" b="1" i="0" u="none" strike="noStrike" baseline="0">
                <a:ln>
                  <a:noFill/>
                </a:ln>
                <a:solidFill>
                  <a:srgbClr val="261748"/>
                </a:solidFill>
                <a:latin typeface="Arial" pitchFamily="34"/>
                <a:ea typeface="ＭＳ Ｐゴシック" pitchFamily="2"/>
                <a:cs typeface="ＭＳ Ｐゴシック" pitchFamily="2"/>
              </a:rPr>
              <a:t> photons</a:t>
            </a:r>
          </a:p>
          <a:p>
            <a:pPr marL="0" marR="0" lvl="0" indent="0" algn="ctr" rtl="0" hangingPunct="1">
              <a:lnSpc>
                <a:spcPct val="93000"/>
              </a:lnSpc>
              <a:spcBef>
                <a:spcPts val="36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400" b="1" i="0" u="none" strike="noStrike" baseline="0">
                <a:ln>
                  <a:noFill/>
                </a:ln>
                <a:solidFill>
                  <a:srgbClr val="261748"/>
                </a:solidFill>
                <a:latin typeface="Arial" pitchFamily="34"/>
                <a:ea typeface="ＭＳ Ｐゴシック" pitchFamily="2"/>
                <a:cs typeface="ＭＳ Ｐゴシック" pitchFamily="2"/>
              </a:rPr>
              <a:t>@ 12keV</a:t>
            </a:r>
          </a:p>
        </p:txBody>
      </p:sp>
      <p:sp>
        <p:nvSpPr>
          <p:cNvPr id="9" name="Freeform 8"/>
          <p:cNvSpPr/>
          <p:nvPr/>
        </p:nvSpPr>
        <p:spPr>
          <a:xfrm rot="600000">
            <a:off x="5568014" y="6363549"/>
            <a:ext cx="1584720" cy="268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21600">
            <a:solidFill>
              <a:srgbClr val="6699FF"/>
            </a:solidFill>
            <a:prstDash val="solid"/>
            <a:round/>
          </a:ln>
        </p:spPr>
        <p:txBody>
          <a:bodyPr vert="horz" wrap="square" lIns="72360" tIns="52200" rIns="72360" bIns="27360" anchor="t" anchorCtr="0" compatLnSpc="1"/>
          <a:lstStyle/>
          <a:p>
            <a:pPr marL="0" marR="0" lvl="0" indent="0" algn="l" rtl="0" hangingPunct="1">
              <a:lnSpc>
                <a:spcPct val="93000"/>
              </a:lnSpc>
              <a:spcBef>
                <a:spcPts val="36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600" b="1" i="0" u="none" strike="noStrike" baseline="0">
                <a:ln>
                  <a:noFill/>
                </a:ln>
                <a:solidFill>
                  <a:srgbClr val="261748"/>
                </a:solidFill>
                <a:latin typeface="Arial" pitchFamily="34"/>
                <a:ea typeface="ＭＳ Ｐゴシック" pitchFamily="2"/>
                <a:cs typeface="ＭＳ Ｐゴシック" pitchFamily="2"/>
              </a:rPr>
              <a:t>1k x 1k pixels</a:t>
            </a:r>
          </a:p>
        </p:txBody>
      </p:sp>
      <p:sp>
        <p:nvSpPr>
          <p:cNvPr id="10" name="Freeform 9"/>
          <p:cNvSpPr/>
          <p:nvPr/>
        </p:nvSpPr>
        <p:spPr>
          <a:xfrm rot="19611365">
            <a:off x="7326413" y="6231615"/>
            <a:ext cx="851011" cy="274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21600">
            <a:solidFill>
              <a:srgbClr val="6699FF"/>
            </a:solidFill>
            <a:prstDash val="solid"/>
            <a:round/>
          </a:ln>
        </p:spPr>
        <p:txBody>
          <a:bodyPr vert="horz" wrap="square" lIns="72360" tIns="52200" rIns="72360" bIns="27360" anchor="t" anchorCtr="0" compatLnSpc="1"/>
          <a:lstStyle/>
          <a:p>
            <a:pPr marL="0" marR="0" lvl="0" indent="0" algn="l" rtl="0" hangingPunct="1">
              <a:lnSpc>
                <a:spcPct val="93000"/>
              </a:lnSpc>
              <a:spcBef>
                <a:spcPts val="36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400" b="1" i="0" u="none" strike="noStrike" baseline="0" dirty="0">
                <a:ln>
                  <a:noFill/>
                </a:ln>
                <a:solidFill>
                  <a:srgbClr val="261748"/>
                </a:solidFill>
                <a:latin typeface="Arial" pitchFamily="34"/>
                <a:ea typeface="ＭＳ Ｐゴシック" pitchFamily="2"/>
                <a:cs typeface="ＭＳ Ｐゴシック" pitchFamily="2"/>
              </a:rPr>
              <a:t>4.5 MHz</a:t>
            </a:r>
          </a:p>
        </p:txBody>
      </p:sp>
      <p:sp>
        <p:nvSpPr>
          <p:cNvPr id="11" name="Freeform 10"/>
          <p:cNvSpPr/>
          <p:nvPr/>
        </p:nvSpPr>
        <p:spPr>
          <a:xfrm>
            <a:off x="7771927" y="5085184"/>
            <a:ext cx="1230839" cy="586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21600">
            <a:solidFill>
              <a:srgbClr val="6699FF"/>
            </a:solidFill>
            <a:prstDash val="solid"/>
            <a:round/>
          </a:ln>
        </p:spPr>
        <p:txBody>
          <a:bodyPr vert="horz" wrap="square" lIns="72360" tIns="52200" rIns="72360" bIns="27360" anchor="t" anchorCtr="0" compatLnSpc="1"/>
          <a:lstStyle/>
          <a:p>
            <a:pPr marL="0" marR="0" lvl="0" indent="0" algn="ctr" rtl="0" hangingPunct="1">
              <a:lnSpc>
                <a:spcPct val="93000"/>
              </a:lnSpc>
              <a:spcBef>
                <a:spcPts val="36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de-DE" sz="1400" b="1" i="0" u="none" strike="noStrike" baseline="0" dirty="0">
                <a:ln>
                  <a:noFill/>
                </a:ln>
                <a:solidFill>
                  <a:srgbClr val="261748"/>
                </a:solidFill>
                <a:latin typeface="Arial" pitchFamily="34"/>
                <a:ea typeface="ＭＳ Ｐゴシック" pitchFamily="2"/>
                <a:cs typeface="ＭＳ Ｐゴシック" pitchFamily="2"/>
              </a:rPr>
              <a:t>Several 100 pictures</a:t>
            </a:r>
          </a:p>
        </p:txBody>
      </p:sp>
      <p:sp>
        <p:nvSpPr>
          <p:cNvPr id="13" name="TextBox 12"/>
          <p:cNvSpPr txBox="1"/>
          <p:nvPr/>
        </p:nvSpPr>
        <p:spPr>
          <a:xfrm>
            <a:off x="112305" y="4806043"/>
            <a:ext cx="4055157" cy="2289858"/>
          </a:xfrm>
          <a:prstGeom prst="rect">
            <a:avLst/>
          </a:prstGeom>
          <a:noFill/>
        </p:spPr>
        <p:txBody>
          <a:bodyPr wrap="square" rtlCol="0">
            <a:spAutoFit/>
          </a:bodyPr>
          <a:lstStyle/>
          <a:p>
            <a:r>
              <a:rPr lang="de-DE" b="1" dirty="0" smtClean="0"/>
              <a:t>Key </a:t>
            </a:r>
            <a:r>
              <a:rPr lang="de-DE" b="1" dirty="0" err="1" smtClean="0"/>
              <a:t>features</a:t>
            </a:r>
            <a:r>
              <a:rPr lang="de-DE" b="1" dirty="0" smtClean="0"/>
              <a:t> </a:t>
            </a:r>
            <a:r>
              <a:rPr lang="de-DE" b="1" dirty="0" err="1" smtClean="0"/>
              <a:t>of</a:t>
            </a:r>
            <a:r>
              <a:rPr lang="de-DE" b="1" dirty="0" smtClean="0"/>
              <a:t> </a:t>
            </a:r>
            <a:r>
              <a:rPr lang="de-DE" b="1" dirty="0" err="1" smtClean="0"/>
              <a:t>the</a:t>
            </a:r>
            <a:r>
              <a:rPr lang="de-DE" b="1" dirty="0" smtClean="0"/>
              <a:t> European XFEL</a:t>
            </a:r>
          </a:p>
          <a:p>
            <a:endParaRPr lang="de-DE" b="1" dirty="0" smtClean="0"/>
          </a:p>
          <a:p>
            <a:pPr marL="285750" indent="-285750">
              <a:buFont typeface="Arial" panose="020B0604020202020204" pitchFamily="34" charset="0"/>
              <a:buChar char="•"/>
            </a:pPr>
            <a:r>
              <a:rPr lang="de-DE" dirty="0" smtClean="0"/>
              <a:t>Very high peak brilliance and intensity (&gt;10</a:t>
            </a:r>
            <a:r>
              <a:rPr lang="de-DE" baseline="30000" dirty="0" smtClean="0"/>
              <a:t>32 </a:t>
            </a:r>
            <a:r>
              <a:rPr lang="de-DE" dirty="0" smtClean="0"/>
              <a:t>pht/pulse)</a:t>
            </a:r>
          </a:p>
          <a:p>
            <a:pPr marL="285750" indent="-285750">
              <a:buFont typeface="Arial" panose="020B0604020202020204" pitchFamily="34" charset="0"/>
              <a:buChar char="•"/>
            </a:pPr>
            <a:r>
              <a:rPr lang="de-DE" dirty="0" err="1" smtClean="0"/>
              <a:t>Highly</a:t>
            </a:r>
            <a:r>
              <a:rPr lang="de-DE" dirty="0" smtClean="0"/>
              <a:t> </a:t>
            </a:r>
            <a:r>
              <a:rPr lang="de-DE" dirty="0" err="1" smtClean="0"/>
              <a:t>coherent</a:t>
            </a:r>
            <a:r>
              <a:rPr lang="de-DE" dirty="0" smtClean="0"/>
              <a:t> fast </a:t>
            </a:r>
            <a:r>
              <a:rPr lang="de-DE" dirty="0" err="1" smtClean="0"/>
              <a:t>pulses</a:t>
            </a:r>
            <a:r>
              <a:rPr lang="de-DE" dirty="0" smtClean="0"/>
              <a:t> (&lt; 100 </a:t>
            </a:r>
            <a:r>
              <a:rPr lang="de-DE" dirty="0" err="1" smtClean="0"/>
              <a:t>fs</a:t>
            </a:r>
            <a:r>
              <a:rPr lang="de-DE" dirty="0" smtClean="0"/>
              <a:t>)</a:t>
            </a:r>
          </a:p>
          <a:p>
            <a:pPr marL="285750" indent="-285750">
              <a:buFont typeface="Arial" panose="020B0604020202020204" pitchFamily="34" charset="0"/>
              <a:buChar char="•"/>
            </a:pPr>
            <a:r>
              <a:rPr lang="de-DE" dirty="0"/>
              <a:t>4.5 MHz pulse repetion rate</a:t>
            </a:r>
          </a:p>
          <a:p>
            <a:pPr marL="285750" indent="-285750">
              <a:buFont typeface="Arial" panose="020B0604020202020204" pitchFamily="34" charset="0"/>
              <a:buChar char="•"/>
            </a:pPr>
            <a:r>
              <a:rPr lang="en-US" dirty="0"/>
              <a:t>2700 images per train</a:t>
            </a:r>
          </a:p>
          <a:p>
            <a:pPr marL="285750" indent="-285750">
              <a:buFont typeface="Arial" panose="020B0604020202020204" pitchFamily="34" charset="0"/>
              <a:buChar char="•"/>
            </a:pPr>
            <a:endParaRPr lang="de-DE"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name="page4">
    <p:spTree>
      <p:nvGrpSpPr>
        <p:cNvPr id="1" name=""/>
        <p:cNvGrpSpPr/>
        <p:nvPr/>
      </p:nvGrpSpPr>
      <p:grpSpPr>
        <a:xfrm>
          <a:off x="0" y="0"/>
          <a:ext cx="0" cy="0"/>
          <a:chOff x="0" y="0"/>
          <a:chExt cx="0" cy="0"/>
        </a:xfrm>
      </p:grpSpPr>
      <p:pic>
        <p:nvPicPr>
          <p:cNvPr id="2" name="Picture 1"/>
          <p:cNvPicPr>
            <a:picLocks noChangeAspect="1"/>
          </p:cNvPicPr>
          <p:nvPr/>
        </p:nvPicPr>
        <p:blipFill>
          <a:blip r:embed="rId3">
            <a:lum/>
            <a:alphaModFix/>
          </a:blip>
          <a:srcRect/>
          <a:stretch>
            <a:fillRect/>
          </a:stretch>
        </p:blipFill>
        <p:spPr>
          <a:xfrm>
            <a:off x="0" y="2565384"/>
            <a:ext cx="8848800" cy="2577960"/>
          </a:xfrm>
          <a:prstGeom prst="rect">
            <a:avLst/>
          </a:prstGeom>
          <a:noFill/>
          <a:ln>
            <a:noFill/>
          </a:ln>
        </p:spPr>
      </p:pic>
      <p:sp>
        <p:nvSpPr>
          <p:cNvPr id="3" name="Straight Connector 2"/>
          <p:cNvSpPr/>
          <p:nvPr/>
        </p:nvSpPr>
        <p:spPr>
          <a:xfrm>
            <a:off x="2700000" y="1440000"/>
            <a:ext cx="0" cy="3780000"/>
          </a:xfrm>
          <a:prstGeom prst="line">
            <a:avLst/>
          </a:prstGeom>
          <a:noFill/>
          <a:ln w="0">
            <a:solidFill>
              <a:srgbClr val="000000"/>
            </a:solidFill>
            <a:prstDash val="solid"/>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dirty="0">
              <a:ln>
                <a:noFill/>
              </a:ln>
              <a:solidFill>
                <a:srgbClr val="000000"/>
              </a:solidFill>
              <a:latin typeface="Calibri" pitchFamily="34"/>
              <a:ea typeface="DejaVu LGC Sans" pitchFamily="2"/>
              <a:cs typeface="DejaVu LGC Sans" pitchFamily="2"/>
            </a:endParaRPr>
          </a:p>
        </p:txBody>
      </p:sp>
      <p:sp>
        <p:nvSpPr>
          <p:cNvPr id="4" name="Straight Connector 3"/>
          <p:cNvSpPr/>
          <p:nvPr/>
        </p:nvSpPr>
        <p:spPr>
          <a:xfrm>
            <a:off x="4680000" y="1440000"/>
            <a:ext cx="0" cy="3780000"/>
          </a:xfrm>
          <a:prstGeom prst="line">
            <a:avLst/>
          </a:prstGeom>
          <a:noFill/>
          <a:ln w="0">
            <a:solidFill>
              <a:srgbClr val="000000"/>
            </a:solidFill>
            <a:prstDash val="solid"/>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dirty="0">
              <a:ln>
                <a:noFill/>
              </a:ln>
              <a:solidFill>
                <a:srgbClr val="000000"/>
              </a:solidFill>
              <a:latin typeface="Calibri" pitchFamily="34"/>
              <a:ea typeface="DejaVu LGC Sans" pitchFamily="2"/>
              <a:cs typeface="DejaVu LGC Sans" pitchFamily="2"/>
            </a:endParaRPr>
          </a:p>
        </p:txBody>
      </p:sp>
      <p:sp>
        <p:nvSpPr>
          <p:cNvPr id="5" name="Straight Connector 4"/>
          <p:cNvSpPr/>
          <p:nvPr/>
        </p:nvSpPr>
        <p:spPr>
          <a:xfrm>
            <a:off x="6840000" y="1440000"/>
            <a:ext cx="0" cy="3780000"/>
          </a:xfrm>
          <a:prstGeom prst="line">
            <a:avLst/>
          </a:prstGeom>
          <a:noFill/>
          <a:ln w="0">
            <a:solidFill>
              <a:srgbClr val="000000"/>
            </a:solidFill>
            <a:prstDash val="solid"/>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dirty="0">
              <a:ln>
                <a:noFill/>
              </a:ln>
              <a:solidFill>
                <a:srgbClr val="000000"/>
              </a:solidFill>
              <a:latin typeface="Calibri" pitchFamily="34"/>
              <a:ea typeface="DejaVu LGC Sans" pitchFamily="2"/>
              <a:cs typeface="DejaVu LGC Sans" pitchFamily="2"/>
            </a:endParaRPr>
          </a:p>
        </p:txBody>
      </p:sp>
      <p:sp>
        <p:nvSpPr>
          <p:cNvPr id="6" name="TextBox 5"/>
          <p:cNvSpPr txBox="1"/>
          <p:nvPr/>
        </p:nvSpPr>
        <p:spPr>
          <a:xfrm>
            <a:off x="36720" y="1399584"/>
            <a:ext cx="2425680" cy="921876"/>
          </a:xfrm>
          <a:prstGeom prst="rect">
            <a:avLst/>
          </a:prstGeom>
          <a:noFill/>
          <a:ln>
            <a:noFill/>
          </a:ln>
        </p:spPr>
        <p:txBody>
          <a:bodyPr vert="horz" lIns="90000" tIns="45000" rIns="90000" bIns="45000" anchorCtr="0" compatLnSpc="1">
            <a:spAutoFit/>
          </a:bodyPr>
          <a:lstStyle/>
          <a:p>
            <a:pPr lvl="0" algn="ct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GB" dirty="0"/>
              <a:t>Digital part:</a:t>
            </a:r>
            <a:br>
              <a:rPr lang="en-GB" dirty="0"/>
            </a:br>
            <a:r>
              <a:rPr lang="en-GB" dirty="0"/>
              <a:t>FPGA daughter board on carrier board</a:t>
            </a:r>
            <a:endParaRPr lang="en-US" sz="1800" b="0" i="0" u="none" strike="noStrike" baseline="0" dirty="0">
              <a:ln>
                <a:noFill/>
              </a:ln>
              <a:solidFill>
                <a:srgbClr val="000000"/>
              </a:solidFill>
              <a:latin typeface="Calibri" pitchFamily="34"/>
              <a:ea typeface="DejaVu LGC Sans" pitchFamily="2"/>
              <a:cs typeface="DejaVu LGC Sans" pitchFamily="2"/>
            </a:endParaRPr>
          </a:p>
        </p:txBody>
      </p:sp>
      <p:sp>
        <p:nvSpPr>
          <p:cNvPr id="7" name="TextBox 6"/>
          <p:cNvSpPr txBox="1"/>
          <p:nvPr/>
        </p:nvSpPr>
        <p:spPr>
          <a:xfrm>
            <a:off x="11706119" y="10699560"/>
            <a:ext cx="1614960" cy="118764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Calibri" pitchFamily="34"/>
                <a:ea typeface="DejaVu LGC Sans" pitchFamily="2"/>
                <a:cs typeface="DejaVu LGC Sans" pitchFamily="2"/>
              </a:rPr>
              <a:t>Analog ADC</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Calibri" pitchFamily="34"/>
                <a:ea typeface="DejaVu LGC Sans" pitchFamily="2"/>
                <a:cs typeface="DejaVu LGC Sans" pitchFamily="2"/>
              </a:rPr>
              <a:t>boards, also</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Calibri" pitchFamily="34"/>
                <a:ea typeface="DejaVu LGC Sans" pitchFamily="2"/>
                <a:cs typeface="DejaVu LGC Sans" pitchFamily="2"/>
              </a:rPr>
              <a:t>two board</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Calibri" pitchFamily="34"/>
                <a:ea typeface="DejaVu LGC Sans" pitchFamily="2"/>
                <a:cs typeface="DejaVu LGC Sans" pitchFamily="2"/>
              </a:rPr>
              <a:t> system</a:t>
            </a:r>
          </a:p>
        </p:txBody>
      </p:sp>
      <p:sp>
        <p:nvSpPr>
          <p:cNvPr id="8" name="TextBox 7"/>
          <p:cNvSpPr txBox="1"/>
          <p:nvPr/>
        </p:nvSpPr>
        <p:spPr>
          <a:xfrm>
            <a:off x="11706119" y="10973879"/>
            <a:ext cx="1814400" cy="91332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Calibri" pitchFamily="34"/>
                <a:ea typeface="DejaVu LGC Sans" pitchFamily="2"/>
                <a:cs typeface="DejaVu LGC Sans" pitchFamily="2"/>
              </a:rPr>
              <a:t>Vacuum board</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Calibri" pitchFamily="34"/>
                <a:ea typeface="DejaVu LGC Sans" pitchFamily="2"/>
                <a:cs typeface="DejaVu LGC Sans" pitchFamily="2"/>
              </a:rPr>
              <a:t>with a flexible</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Calibri" pitchFamily="34"/>
                <a:ea typeface="DejaVu LGC Sans" pitchFamily="2"/>
                <a:cs typeface="DejaVu LGC Sans" pitchFamily="2"/>
              </a:rPr>
              <a:t> connection</a:t>
            </a:r>
          </a:p>
        </p:txBody>
      </p:sp>
      <p:sp>
        <p:nvSpPr>
          <p:cNvPr id="9" name="TextBox 8"/>
          <p:cNvSpPr txBox="1"/>
          <p:nvPr/>
        </p:nvSpPr>
        <p:spPr>
          <a:xfrm>
            <a:off x="6798599" y="1377264"/>
            <a:ext cx="2201399" cy="1198875"/>
          </a:xfrm>
          <a:prstGeom prst="rect">
            <a:avLst/>
          </a:prstGeom>
          <a:noFill/>
          <a:ln>
            <a:noFill/>
          </a:ln>
        </p:spPr>
        <p:txBody>
          <a:bodyPr vert="horz" lIns="90000" tIns="45000" rIns="90000" bIns="45000" anchorCtr="0" compatLnSpc="1">
            <a:spAutoFit/>
          </a:bodyPr>
          <a:lstStyle/>
          <a:p>
            <a:pPr lvl="0" algn="ct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GB" dirty="0"/>
              <a:t>Detector head: 512x128 pixel sensor bump bonded to </a:t>
            </a:r>
            <a:endParaRPr lang="en-GB" dirty="0" smtClean="0"/>
          </a:p>
          <a:p>
            <a:pPr lvl="0" algn="ct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GB" dirty="0" smtClean="0"/>
              <a:t>8x2 </a:t>
            </a:r>
            <a:r>
              <a:rPr lang="en-GB" dirty="0"/>
              <a:t>ASICs</a:t>
            </a:r>
            <a:endParaRPr lang="en-US" sz="1800" b="0" i="0" u="none" strike="noStrike" baseline="0" dirty="0">
              <a:ln>
                <a:noFill/>
              </a:ln>
              <a:solidFill>
                <a:srgbClr val="000000"/>
              </a:solidFill>
              <a:latin typeface="Calibri" pitchFamily="34"/>
              <a:ea typeface="DejaVu LGC Sans" pitchFamily="2"/>
              <a:cs typeface="DejaVu LGC Sans" pitchFamily="2"/>
            </a:endParaRPr>
          </a:p>
        </p:txBody>
      </p:sp>
      <p:sp>
        <p:nvSpPr>
          <p:cNvPr id="10" name="TextBox 9"/>
          <p:cNvSpPr txBox="1"/>
          <p:nvPr/>
        </p:nvSpPr>
        <p:spPr>
          <a:xfrm>
            <a:off x="2769480" y="1377264"/>
            <a:ext cx="1910520" cy="1198875"/>
          </a:xfrm>
          <a:prstGeom prst="rect">
            <a:avLst/>
          </a:prstGeom>
          <a:noFill/>
          <a:ln>
            <a:noFill/>
          </a:ln>
        </p:spPr>
        <p:txBody>
          <a:bodyPr vert="horz" wrap="square" lIns="90000" tIns="45000" rIns="90000" bIns="45000" anchorCtr="0" compatLnSpc="1">
            <a:spAutoFit/>
          </a:bodyPr>
          <a:lstStyle/>
          <a:p>
            <a:pPr lvl="0" algn="ct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GB" dirty="0"/>
              <a:t>Analogue </a:t>
            </a:r>
            <a:r>
              <a:rPr lang="en-GB" dirty="0" smtClean="0"/>
              <a:t>part:</a:t>
            </a:r>
          </a:p>
          <a:p>
            <a:pPr lvl="0" algn="ct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GB" dirty="0" smtClean="0"/>
              <a:t>64 </a:t>
            </a:r>
            <a:r>
              <a:rPr lang="en-GB" dirty="0"/>
              <a:t>ADC</a:t>
            </a:r>
            <a:br>
              <a:rPr lang="en-GB" dirty="0"/>
            </a:br>
            <a:r>
              <a:rPr lang="en-GB" dirty="0"/>
              <a:t>channels on a two board system</a:t>
            </a:r>
            <a:endParaRPr lang="en-US" sz="1800" b="0" i="0" u="none" strike="noStrike" baseline="0" dirty="0">
              <a:ln>
                <a:noFill/>
              </a:ln>
              <a:solidFill>
                <a:srgbClr val="000000"/>
              </a:solidFill>
              <a:latin typeface="Calibri" pitchFamily="34"/>
              <a:ea typeface="DejaVu LGC Sans" pitchFamily="2"/>
              <a:cs typeface="DejaVu LGC Sans" pitchFamily="2"/>
            </a:endParaRPr>
          </a:p>
        </p:txBody>
      </p:sp>
      <p:sp>
        <p:nvSpPr>
          <p:cNvPr id="11" name="TextBox 10"/>
          <p:cNvSpPr txBox="1"/>
          <p:nvPr/>
        </p:nvSpPr>
        <p:spPr>
          <a:xfrm>
            <a:off x="4845600" y="1376904"/>
            <a:ext cx="1814400" cy="913320"/>
          </a:xfrm>
          <a:prstGeom prst="rect">
            <a:avLst/>
          </a:prstGeom>
          <a:noFill/>
          <a:ln>
            <a:noFill/>
          </a:ln>
        </p:spPr>
        <p:txBody>
          <a:bodyPr vert="horz" lIns="90000" tIns="45000" rIns="90000" bIns="45000" anchorCtr="0" compatLnSpc="1">
            <a:spAutoFit/>
          </a:bodyPr>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Calibri" pitchFamily="34"/>
                <a:ea typeface="DejaVu LGC Sans" pitchFamily="2"/>
                <a:cs typeface="DejaVu LGC Sans" pitchFamily="2"/>
              </a:rPr>
              <a:t>Vacuum board</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Calibri" pitchFamily="34"/>
                <a:ea typeface="DejaVu LGC Sans" pitchFamily="2"/>
                <a:cs typeface="DejaVu LGC Sans" pitchFamily="2"/>
              </a:rPr>
              <a:t>with a flexible</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Calibri" pitchFamily="34"/>
                <a:ea typeface="DejaVu LGC Sans" pitchFamily="2"/>
                <a:cs typeface="DejaVu LGC Sans" pitchFamily="2"/>
              </a:rPr>
              <a:t> connection</a:t>
            </a:r>
          </a:p>
        </p:txBody>
      </p:sp>
      <p:sp>
        <p:nvSpPr>
          <p:cNvPr id="12" name="TextBox 11"/>
          <p:cNvSpPr txBox="1"/>
          <p:nvPr/>
        </p:nvSpPr>
        <p:spPr>
          <a:xfrm>
            <a:off x="542520" y="256680"/>
            <a:ext cx="4453920" cy="57780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dirty="0">
                <a:ln>
                  <a:noFill/>
                </a:ln>
                <a:solidFill>
                  <a:srgbClr val="FFFFFF"/>
                </a:solidFill>
                <a:latin typeface="Calibri" pitchFamily="34"/>
                <a:ea typeface="DejaVu LGC Sans" pitchFamily="2"/>
                <a:cs typeface="DejaVu LGC Sans" pitchFamily="2"/>
              </a:rPr>
              <a:t>Detector structure</a:t>
            </a:r>
          </a:p>
        </p:txBody>
      </p:sp>
      <p:pic>
        <p:nvPicPr>
          <p:cNvPr id="13" name="Picture 12"/>
          <p:cNvPicPr>
            <a:picLocks noChangeAspect="1"/>
          </p:cNvPicPr>
          <p:nvPr/>
        </p:nvPicPr>
        <p:blipFill>
          <a:blip r:embed="rId4">
            <a:lum/>
            <a:alphaModFix/>
          </a:blip>
          <a:srcRect/>
          <a:stretch>
            <a:fillRect/>
          </a:stretch>
        </p:blipFill>
        <p:spPr>
          <a:xfrm>
            <a:off x="7927200" y="4401384"/>
            <a:ext cx="928800" cy="900000"/>
          </a:xfrm>
          <a:prstGeom prst="rect">
            <a:avLst/>
          </a:prstGeom>
          <a:noFill/>
          <a:ln>
            <a:noFill/>
          </a:ln>
        </p:spPr>
      </p:pic>
      <p:sp>
        <p:nvSpPr>
          <p:cNvPr id="14" name="TextBox 13"/>
          <p:cNvSpPr txBox="1"/>
          <p:nvPr/>
        </p:nvSpPr>
        <p:spPr>
          <a:xfrm>
            <a:off x="6573240" y="6082920"/>
            <a:ext cx="1620000" cy="775080"/>
          </a:xfrm>
          <a:prstGeom prst="rect">
            <a:avLst/>
          </a:prstGeom>
          <a:noFill/>
          <a:ln>
            <a:noFill/>
          </a:ln>
        </p:spPr>
        <p:txBody>
          <a:bodyPr vert="horz" lIns="90000" tIns="45000" rIns="90000" bIns="45000" compatLnSpc="1"/>
          <a:lstStyle/>
          <a:p>
            <a:pPr lvl="0" algn="ct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dirty="0">
                <a:ln>
                  <a:noFill/>
                </a:ln>
                <a:solidFill>
                  <a:srgbClr val="FF0000"/>
                </a:solidFill>
                <a:latin typeface="Arial" pitchFamily="34"/>
                <a:ea typeface="JLKCEE+Arial-BoldMT" pitchFamily="2"/>
                <a:cs typeface="JLKCEE+Arial-BoldMT" pitchFamily="2"/>
              </a:rPr>
              <a:t>Si-Sensor </a:t>
            </a:r>
            <a:r>
              <a:rPr lang="en-GB" sz="1600" dirty="0" smtClean="0"/>
              <a:t>with (200μm)</a:t>
            </a:r>
            <a:r>
              <a:rPr lang="en-US" sz="1600" baseline="42000" dirty="0" smtClean="0">
                <a:solidFill>
                  <a:srgbClr val="000000"/>
                </a:solidFill>
                <a:latin typeface="Arial Unicode MS" pitchFamily="34"/>
                <a:ea typeface="Arial Unicode MS" pitchFamily="34"/>
                <a:cs typeface="Arial Unicode MS" pitchFamily="34"/>
              </a:rPr>
              <a:t>2</a:t>
            </a:r>
            <a:r>
              <a:rPr lang="en-GB" sz="1600" dirty="0" smtClean="0"/>
              <a:t> pixels</a:t>
            </a:r>
            <a:endParaRPr lang="en-US" sz="1500" dirty="0">
              <a:solidFill>
                <a:srgbClr val="000000"/>
              </a:solidFill>
              <a:latin typeface="Arial" pitchFamily="34"/>
              <a:ea typeface="MLCBCW+ArialMT" pitchFamily="2"/>
              <a:cs typeface="MLCBCW+ArialMT" pitchFamily="2"/>
            </a:endParaRPr>
          </a:p>
        </p:txBody>
      </p:sp>
      <p:sp>
        <p:nvSpPr>
          <p:cNvPr id="15" name="TextBox 14"/>
          <p:cNvSpPr txBox="1"/>
          <p:nvPr/>
        </p:nvSpPr>
        <p:spPr>
          <a:xfrm>
            <a:off x="4492800" y="5316038"/>
            <a:ext cx="2520000" cy="775080"/>
          </a:xfrm>
          <a:prstGeom prst="rect">
            <a:avLst/>
          </a:prstGeom>
          <a:noFill/>
          <a:ln>
            <a:noFill/>
          </a:ln>
        </p:spPr>
        <p:txBody>
          <a:bodyPr vert="horz" lIns="90000" tIns="45000" rIns="90000" bIns="45000" compatLnSpc="1"/>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dirty="0" smtClean="0">
                <a:ln>
                  <a:noFill/>
                </a:ln>
                <a:solidFill>
                  <a:srgbClr val="FF0000"/>
                </a:solidFill>
                <a:latin typeface="Arial" pitchFamily="34"/>
                <a:ea typeface="JLKCEE+Arial-BoldMT" pitchFamily="2"/>
                <a:cs typeface="JLKCEE+Arial-BoldMT" pitchFamily="2"/>
              </a:rPr>
              <a:t>ASIC</a:t>
            </a:r>
            <a:r>
              <a:rPr lang="en-GB" sz="1600" dirty="0" smtClean="0"/>
              <a:t> </a:t>
            </a:r>
            <a:r>
              <a:rPr lang="en-GB" sz="1600" dirty="0"/>
              <a:t>with </a:t>
            </a:r>
            <a:r>
              <a:rPr lang="en-GB" sz="1600" dirty="0" smtClean="0"/>
              <a:t>charge integrating </a:t>
            </a:r>
            <a:r>
              <a:rPr lang="en-GB" sz="1600" dirty="0"/>
              <a:t>readout and</a:t>
            </a:r>
            <a:br>
              <a:rPr lang="en-GB" sz="1600" dirty="0"/>
            </a:br>
            <a:r>
              <a:rPr lang="en-GB" sz="1600" dirty="0"/>
              <a:t>analogue </a:t>
            </a:r>
            <a:r>
              <a:rPr lang="en-GB" sz="1600" dirty="0" smtClean="0"/>
              <a:t>frame </a:t>
            </a:r>
            <a:r>
              <a:rPr lang="en-GB" sz="1600" dirty="0"/>
              <a:t>storage behind each pixel</a:t>
            </a:r>
            <a:endParaRPr lang="en-US" sz="1500" b="0" i="0" u="none" strike="noStrike" baseline="0" dirty="0">
              <a:ln>
                <a:noFill/>
              </a:ln>
              <a:solidFill>
                <a:srgbClr val="000000"/>
              </a:solidFill>
              <a:latin typeface="Arial" pitchFamily="34"/>
              <a:ea typeface="MLCBCW+ArialMT" pitchFamily="2"/>
              <a:cs typeface="MLCBCW+ArialMT" pitchFamily="2"/>
            </a:endParaRPr>
          </a:p>
        </p:txBody>
      </p:sp>
      <p:cxnSp>
        <p:nvCxnSpPr>
          <p:cNvPr id="16" name="Elbow Connector 15"/>
          <p:cNvCxnSpPr/>
          <p:nvPr/>
        </p:nvCxnSpPr>
        <p:spPr>
          <a:xfrm>
            <a:off x="9108000" y="5288424"/>
            <a:ext cx="0" cy="0"/>
          </a:xfrm>
          <a:prstGeom prst="bentConnector3">
            <a:avLst/>
          </a:prstGeom>
          <a:noFill/>
          <a:ln w="0">
            <a:solidFill>
              <a:srgbClr val="000000"/>
            </a:solidFill>
            <a:prstDash val="solid"/>
            <a:tailEnd type="arrow"/>
          </a:ln>
        </p:spPr>
      </p:cxnSp>
      <p:pic>
        <p:nvPicPr>
          <p:cNvPr id="17" name="Picture 16"/>
          <p:cNvPicPr>
            <a:picLocks noChangeAspect="1"/>
          </p:cNvPicPr>
          <p:nvPr/>
        </p:nvPicPr>
        <p:blipFill>
          <a:blip r:embed="rId5">
            <a:lum/>
            <a:alphaModFix/>
          </a:blip>
          <a:srcRect/>
          <a:stretch>
            <a:fillRect/>
          </a:stretch>
        </p:blipFill>
        <p:spPr>
          <a:xfrm>
            <a:off x="8169120" y="4800624"/>
            <a:ext cx="938880" cy="975960"/>
          </a:xfrm>
          <a:prstGeom prst="rect">
            <a:avLst/>
          </a:prstGeom>
          <a:noFill/>
          <a:ln>
            <a:noFill/>
          </a:ln>
        </p:spPr>
      </p:pic>
      <p:sp>
        <p:nvSpPr>
          <p:cNvPr id="18" name="Straight Connector 17"/>
          <p:cNvSpPr/>
          <p:nvPr/>
        </p:nvSpPr>
        <p:spPr>
          <a:xfrm flipV="1">
            <a:off x="7740000" y="5625384"/>
            <a:ext cx="540000" cy="54000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dirty="0">
              <a:ln>
                <a:noFill/>
              </a:ln>
              <a:solidFill>
                <a:srgbClr val="000000"/>
              </a:solidFill>
              <a:latin typeface="Calibri" pitchFamily="34"/>
              <a:ea typeface="DejaVu LGC Sans" pitchFamily="2"/>
              <a:cs typeface="DejaVu LGC Sans" pitchFamily="2"/>
            </a:endParaRPr>
          </a:p>
        </p:txBody>
      </p:sp>
      <p:sp>
        <p:nvSpPr>
          <p:cNvPr id="19" name="Straight Connector 18"/>
          <p:cNvSpPr/>
          <p:nvPr/>
        </p:nvSpPr>
        <p:spPr>
          <a:xfrm flipV="1">
            <a:off x="6660000" y="5265384"/>
            <a:ext cx="1260000" cy="18000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dirty="0">
              <a:ln>
                <a:noFill/>
              </a:ln>
              <a:solidFill>
                <a:srgbClr val="000000"/>
              </a:solidFill>
              <a:latin typeface="Calibri" pitchFamily="34"/>
              <a:ea typeface="DejaVu LGC Sans" pitchFamily="2"/>
              <a:cs typeface="DejaVu LGC Sans" pitchFamily="2"/>
            </a:endParaRPr>
          </a:p>
        </p:txBody>
      </p:sp>
      <p:sp>
        <p:nvSpPr>
          <p:cNvPr id="20" name="Straight Connector 19"/>
          <p:cNvSpPr/>
          <p:nvPr/>
        </p:nvSpPr>
        <p:spPr>
          <a:xfrm flipV="1">
            <a:off x="540000" y="3285384"/>
            <a:ext cx="360000" cy="216000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dirty="0">
              <a:ln>
                <a:noFill/>
              </a:ln>
              <a:solidFill>
                <a:srgbClr val="000000"/>
              </a:solidFill>
              <a:latin typeface="Calibri" pitchFamily="34"/>
              <a:ea typeface="DejaVu LGC Sans" pitchFamily="2"/>
              <a:cs typeface="DejaVu LGC Sans" pitchFamily="2"/>
            </a:endParaRPr>
          </a:p>
        </p:txBody>
      </p:sp>
      <p:sp>
        <p:nvSpPr>
          <p:cNvPr id="21" name="TextBox 20"/>
          <p:cNvSpPr txBox="1"/>
          <p:nvPr/>
        </p:nvSpPr>
        <p:spPr>
          <a:xfrm>
            <a:off x="36720" y="5445384"/>
            <a:ext cx="2663280" cy="1075764"/>
          </a:xfrm>
          <a:prstGeom prst="rect">
            <a:avLst/>
          </a:prstGeom>
          <a:noFill/>
          <a:ln>
            <a:noFill/>
          </a:ln>
        </p:spPr>
        <p:txBody>
          <a:bodyPr vert="horz" wrap="square" lIns="90000" tIns="45000" rIns="90000" bIns="45000" anchorCtr="0" compatLnSpc="1">
            <a:spAutoFit/>
          </a:bodyPr>
          <a:lstStyle/>
          <a:p>
            <a:pPr lvl="0" algn="ct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GB" sz="1600" dirty="0" smtClean="0"/>
              <a:t>Data </a:t>
            </a:r>
            <a:r>
              <a:rPr lang="en-GB" sz="1600" dirty="0"/>
              <a:t>transfer on </a:t>
            </a:r>
            <a:r>
              <a:rPr lang="en-GB" sz="1600" dirty="0" smtClean="0"/>
              <a:t>one </a:t>
            </a:r>
            <a:r>
              <a:rPr lang="en-GB" sz="1600" dirty="0"/>
              <a:t>of </a:t>
            </a:r>
            <a:r>
              <a:rPr lang="en-GB" sz="1600" dirty="0" smtClean="0"/>
              <a:t>4</a:t>
            </a:r>
          </a:p>
          <a:p>
            <a:pPr lvl="0" algn="ct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GB" sz="1600" dirty="0" smtClean="0">
                <a:solidFill>
                  <a:srgbClr val="FF0000"/>
                </a:solidFill>
              </a:rPr>
              <a:t>10G </a:t>
            </a:r>
            <a:r>
              <a:rPr lang="en-GB" sz="1600" dirty="0">
                <a:solidFill>
                  <a:srgbClr val="FF0000"/>
                </a:solidFill>
              </a:rPr>
              <a:t>compatible standard </a:t>
            </a:r>
            <a:r>
              <a:rPr lang="en-GB" sz="1600" dirty="0" err="1">
                <a:solidFill>
                  <a:srgbClr val="FF0000"/>
                </a:solidFill>
              </a:rPr>
              <a:t>ethernet</a:t>
            </a:r>
            <a:r>
              <a:rPr lang="en-GB" sz="1600" dirty="0">
                <a:solidFill>
                  <a:srgbClr val="FF0000"/>
                </a:solidFill>
              </a:rPr>
              <a:t> links </a:t>
            </a:r>
            <a:r>
              <a:rPr lang="en-GB" sz="1600" dirty="0"/>
              <a:t>via</a:t>
            </a:r>
            <a:br>
              <a:rPr lang="en-GB" sz="1600" dirty="0"/>
            </a:br>
            <a:r>
              <a:rPr lang="en-GB" sz="1600" dirty="0">
                <a:solidFill>
                  <a:srgbClr val="FF0000"/>
                </a:solidFill>
              </a:rPr>
              <a:t>TCP/UDP</a:t>
            </a:r>
            <a:endParaRPr lang="en-US" sz="1500" b="0" i="0" u="none" strike="noStrike" baseline="0" dirty="0">
              <a:ln>
                <a:noFill/>
              </a:ln>
              <a:solidFill>
                <a:srgbClr val="FF0000"/>
              </a:solidFill>
              <a:latin typeface="Arial" pitchFamily="34"/>
              <a:ea typeface="DejaVu LGC Sans" pitchFamily="2"/>
              <a:cs typeface="DejaVu LGC Sans" pitchFamily="2"/>
            </a:endParaRPr>
          </a:p>
        </p:txBody>
      </p:sp>
      <p:sp>
        <p:nvSpPr>
          <p:cNvPr id="22" name="Freeform 21"/>
          <p:cNvSpPr/>
          <p:nvPr/>
        </p:nvSpPr>
        <p:spPr>
          <a:xfrm rot="16200000" flipH="1">
            <a:off x="7776000" y="4149384"/>
            <a:ext cx="180000" cy="180000"/>
          </a:xfrm>
          <a:custGeom>
            <a:avLst>
              <a:gd name="f0" fmla="val 5400"/>
            </a:avLst>
            <a:gdLst>
              <a:gd name="f1" fmla="val 10800000"/>
              <a:gd name="f2" fmla="val 5400000"/>
              <a:gd name="f3" fmla="val 180"/>
              <a:gd name="f4" fmla="val w"/>
              <a:gd name="f5" fmla="val h"/>
              <a:gd name="f6" fmla="val 0"/>
              <a:gd name="f7" fmla="val 21600"/>
              <a:gd name="f8" fmla="*/ 21600 10800 1"/>
              <a:gd name="f9" fmla="val -2147483647"/>
              <a:gd name="f10" fmla="val 2147483647"/>
              <a:gd name="f11" fmla="+- 0 0 0"/>
              <a:gd name="f12" fmla="*/ f4 1 21600"/>
              <a:gd name="f13" fmla="*/ f5 1 21600"/>
              <a:gd name="f14" fmla="pin 0 f0 21600"/>
              <a:gd name="f15" fmla="*/ f11 f1 1"/>
              <a:gd name="f16" fmla="val f14"/>
              <a:gd name="f17" fmla="+- 21600 0 f14"/>
              <a:gd name="f18" fmla="*/ f14 10 1"/>
              <a:gd name="f19" fmla="*/ f14 f12 1"/>
              <a:gd name="f20" fmla="*/ f6 f13 1"/>
              <a:gd name="f21" fmla="*/ 0 f13 1"/>
              <a:gd name="f22" fmla="*/ f15 1 f3"/>
              <a:gd name="f23" fmla="*/ 10800 f12 1"/>
              <a:gd name="f24" fmla="*/ 10800 f13 1"/>
              <a:gd name="f25" fmla="*/ 21600 f13 1"/>
              <a:gd name="f26" fmla="*/ f18 1 24"/>
              <a:gd name="f27" fmla="*/ f16 1 2"/>
              <a:gd name="f28" fmla="+- f16 0 10800"/>
              <a:gd name="f29" fmla="*/ f8 1 f16"/>
              <a:gd name="f30" fmla="+- f22 0 f2"/>
              <a:gd name="f31" fmla="+- f26 1750 0"/>
              <a:gd name="f32" fmla="+- 10800 f27 0"/>
              <a:gd name="f33" fmla="+- 10800 0 f27"/>
              <a:gd name="f34" fmla="?: f28 f29 21600"/>
              <a:gd name="f35" fmla="+- 21600 0 f27"/>
              <a:gd name="f36" fmla="+- 21600 0 f29"/>
              <a:gd name="f37" fmla="*/ f27 f12 1"/>
              <a:gd name="f38" fmla="+- 21600 0 f31"/>
              <a:gd name="f39" fmla="?: f28 f36 0"/>
              <a:gd name="f40" fmla="*/ f31 f12 1"/>
              <a:gd name="f41" fmla="*/ f31 f13 1"/>
              <a:gd name="f42" fmla="*/ f32 f12 1"/>
              <a:gd name="f43" fmla="*/ f35 f12 1"/>
              <a:gd name="f44" fmla="*/ f33 f12 1"/>
              <a:gd name="f45" fmla="*/ f34 f13 1"/>
              <a:gd name="f46" fmla="*/ f38 f12 1"/>
              <a:gd name="f47" fmla="*/ f38 f13 1"/>
              <a:gd name="f48" fmla="*/ f39 f13 1"/>
            </a:gdLst>
            <a:ahLst>
              <a:ahXY gdRefX="f0" minX="f6" maxX="f7">
                <a:pos x="f19" y="f20"/>
              </a:ahXY>
            </a:ahLst>
            <a:cxnLst>
              <a:cxn ang="3cd4">
                <a:pos x="hc" y="t"/>
              </a:cxn>
              <a:cxn ang="0">
                <a:pos x="r" y="vc"/>
              </a:cxn>
              <a:cxn ang="cd4">
                <a:pos x="hc" y="b"/>
              </a:cxn>
              <a:cxn ang="cd2">
                <a:pos x="l" y="vc"/>
              </a:cxn>
              <a:cxn ang="f30">
                <a:pos x="f42" y="f21"/>
              </a:cxn>
              <a:cxn ang="f30">
                <a:pos x="f23" y="f48"/>
              </a:cxn>
              <a:cxn ang="f30">
                <a:pos x="f43" y="f24"/>
              </a:cxn>
              <a:cxn ang="f30">
                <a:pos x="f44" y="f25"/>
              </a:cxn>
              <a:cxn ang="f30">
                <a:pos x="f23" y="f45"/>
              </a:cxn>
              <a:cxn ang="f30">
                <a:pos x="f37" y="f24"/>
              </a:cxn>
            </a:cxnLst>
            <a:rect l="f40" t="f41" r="f46" b="f47"/>
            <a:pathLst>
              <a:path w="21600" h="21600">
                <a:moveTo>
                  <a:pt x="f16" y="f6"/>
                </a:moveTo>
                <a:lnTo>
                  <a:pt x="f7" y="f6"/>
                </a:lnTo>
                <a:lnTo>
                  <a:pt x="f17" y="f7"/>
                </a:lnTo>
                <a:lnTo>
                  <a:pt x="f6" y="f7"/>
                </a:lnTo>
                <a:close/>
              </a:path>
            </a:pathLst>
          </a:custGeom>
          <a:solidFill>
            <a:srgbClr val="99CCFF"/>
          </a:solidFill>
          <a:ln w="36000">
            <a:solidFill>
              <a:srgbClr val="000000"/>
            </a:solidFill>
            <a:prstDash val="solid"/>
          </a:ln>
        </p:spPr>
        <p:txBody>
          <a:bodyPr vert="horz" lIns="108000" tIns="63000" rIns="108000" bIns="630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3" name="Straight Connector 22"/>
          <p:cNvSpPr/>
          <p:nvPr/>
        </p:nvSpPr>
        <p:spPr>
          <a:xfrm>
            <a:off x="7754760" y="4327224"/>
            <a:ext cx="165240" cy="938160"/>
          </a:xfrm>
          <a:prstGeom prst="line">
            <a:avLst/>
          </a:prstGeom>
          <a:noFill/>
          <a:ln w="0">
            <a:solidFill>
              <a:srgbClr val="000000"/>
            </a:solidFill>
            <a:prstDash val="solid"/>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4" name="Straight Connector 23"/>
          <p:cNvSpPr/>
          <p:nvPr/>
        </p:nvSpPr>
        <p:spPr>
          <a:xfrm>
            <a:off x="7940159" y="4149383"/>
            <a:ext cx="908641" cy="279001"/>
          </a:xfrm>
          <a:prstGeom prst="line">
            <a:avLst/>
          </a:prstGeom>
          <a:noFill/>
          <a:ln w="0">
            <a:solidFill>
              <a:srgbClr val="000000"/>
            </a:solidFill>
            <a:prstDash val="solid"/>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5" name="Straight Connector 24"/>
          <p:cNvSpPr/>
          <p:nvPr/>
        </p:nvSpPr>
        <p:spPr>
          <a:xfrm>
            <a:off x="7776000" y="4239382"/>
            <a:ext cx="155880" cy="180721"/>
          </a:xfrm>
          <a:prstGeom prst="line">
            <a:avLst/>
          </a:prstGeom>
          <a:noFill/>
          <a:ln w="0">
            <a:solidFill>
              <a:srgbClr val="000000"/>
            </a:solidFill>
            <a:prstDash val="solid"/>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6" name="Straight Connector 25"/>
          <p:cNvSpPr/>
          <p:nvPr/>
        </p:nvSpPr>
        <p:spPr>
          <a:xfrm>
            <a:off x="7940160" y="5288064"/>
            <a:ext cx="228960" cy="240300"/>
          </a:xfrm>
          <a:prstGeom prst="line">
            <a:avLst/>
          </a:prstGeom>
          <a:noFill/>
          <a:ln w="0">
            <a:solidFill>
              <a:srgbClr val="000000"/>
            </a:solidFill>
            <a:prstDash val="solid"/>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7" name="Straight Connector 26"/>
          <p:cNvSpPr/>
          <p:nvPr/>
        </p:nvSpPr>
        <p:spPr>
          <a:xfrm>
            <a:off x="7931880" y="4420104"/>
            <a:ext cx="261360" cy="396000"/>
          </a:xfrm>
          <a:prstGeom prst="line">
            <a:avLst/>
          </a:prstGeom>
          <a:noFill/>
          <a:ln w="0">
            <a:solidFill>
              <a:srgbClr val="000000"/>
            </a:solidFill>
            <a:prstDash val="solid"/>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8" name="Straight Connector 27"/>
          <p:cNvSpPr/>
          <p:nvPr/>
        </p:nvSpPr>
        <p:spPr>
          <a:xfrm>
            <a:off x="8848801" y="4428384"/>
            <a:ext cx="259200" cy="372240"/>
          </a:xfrm>
          <a:prstGeom prst="line">
            <a:avLst/>
          </a:prstGeom>
          <a:noFill/>
          <a:ln w="0">
            <a:solidFill>
              <a:srgbClr val="000000"/>
            </a:solidFill>
            <a:prstDash val="solid"/>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9" name="TextBox 28"/>
          <p:cNvSpPr txBox="1"/>
          <p:nvPr/>
        </p:nvSpPr>
        <p:spPr>
          <a:xfrm>
            <a:off x="2339752" y="1043444"/>
            <a:ext cx="4464299" cy="369332"/>
          </a:xfrm>
          <a:prstGeom prst="rect">
            <a:avLst/>
          </a:prstGeom>
          <a:noFill/>
        </p:spPr>
        <p:txBody>
          <a:bodyPr wrap="none" rtlCol="0">
            <a:spAutoFit/>
          </a:bodyPr>
          <a:lstStyle/>
          <a:p>
            <a:r>
              <a:rPr lang="en-GB" b="1" dirty="0"/>
              <a:t>AGIPD 1M consists of 16 detector modules</a:t>
            </a:r>
            <a:r>
              <a:rPr lang="en-GB" b="1" dirty="0" smtClean="0"/>
              <a:t>:</a:t>
            </a:r>
            <a:endParaRPr lang="en-GB" b="1"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name="page5">
    <p:spTree>
      <p:nvGrpSpPr>
        <p:cNvPr id="1" name=""/>
        <p:cNvGrpSpPr/>
        <p:nvPr/>
      </p:nvGrpSpPr>
      <p:grpSpPr>
        <a:xfrm>
          <a:off x="0" y="0"/>
          <a:ext cx="0" cy="0"/>
          <a:chOff x="0" y="0"/>
          <a:chExt cx="0" cy="0"/>
        </a:xfrm>
      </p:grpSpPr>
      <p:sp>
        <p:nvSpPr>
          <p:cNvPr id="2" name="TextBox 1"/>
          <p:cNvSpPr txBox="1"/>
          <p:nvPr/>
        </p:nvSpPr>
        <p:spPr>
          <a:xfrm>
            <a:off x="542520" y="256320"/>
            <a:ext cx="4702320" cy="57780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a:ln>
                  <a:noFill/>
                </a:ln>
                <a:solidFill>
                  <a:srgbClr val="FFFFFF"/>
                </a:solidFill>
                <a:latin typeface="Calibri" pitchFamily="34"/>
                <a:ea typeface="DejaVu LGC Sans" pitchFamily="2"/>
                <a:cs typeface="DejaVu LGC Sans" pitchFamily="2"/>
              </a:rPr>
              <a:t>Mechanical concept</a:t>
            </a:r>
          </a:p>
        </p:txBody>
      </p:sp>
      <p:pic>
        <p:nvPicPr>
          <p:cNvPr id="3" name="Picture 2"/>
          <p:cNvPicPr>
            <a:picLocks noChangeAspect="1"/>
          </p:cNvPicPr>
          <p:nvPr/>
        </p:nvPicPr>
        <p:blipFill>
          <a:blip r:embed="rId3">
            <a:lum/>
            <a:alphaModFix/>
          </a:blip>
          <a:srcRect/>
          <a:stretch>
            <a:fillRect/>
          </a:stretch>
        </p:blipFill>
        <p:spPr>
          <a:xfrm>
            <a:off x="576496" y="1256040"/>
            <a:ext cx="8460000" cy="5043960"/>
          </a:xfrm>
          <a:prstGeom prst="rect">
            <a:avLst/>
          </a:prstGeom>
          <a:noFill/>
          <a:ln>
            <a:noFill/>
          </a:ln>
        </p:spPr>
      </p:pic>
      <p:sp>
        <p:nvSpPr>
          <p:cNvPr id="4" name="Rectangle 3"/>
          <p:cNvSpPr/>
          <p:nvPr/>
        </p:nvSpPr>
        <p:spPr>
          <a:xfrm>
            <a:off x="395656" y="1260000"/>
            <a:ext cx="720000" cy="1440000"/>
          </a:xfrm>
          <a:prstGeom prst="rect">
            <a:avLst/>
          </a:prstGeom>
          <a:solidFill>
            <a:srgbClr val="FFFFFF"/>
          </a:solidFill>
          <a:ln>
            <a:noFill/>
            <a:prstDash val="solid"/>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5" name="Rectangle 4"/>
          <p:cNvSpPr/>
          <p:nvPr/>
        </p:nvSpPr>
        <p:spPr>
          <a:xfrm>
            <a:off x="1115656" y="1260000"/>
            <a:ext cx="360000" cy="720000"/>
          </a:xfrm>
          <a:prstGeom prst="rect">
            <a:avLst/>
          </a:prstGeom>
          <a:solidFill>
            <a:srgbClr val="FFFFFF"/>
          </a:solidFill>
          <a:ln>
            <a:noFill/>
            <a:prstDash val="solid"/>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6" name="Rectangle 5"/>
          <p:cNvSpPr/>
          <p:nvPr/>
        </p:nvSpPr>
        <p:spPr>
          <a:xfrm>
            <a:off x="107504" y="5827330"/>
            <a:ext cx="648072" cy="553998"/>
          </a:xfrm>
          <a:prstGeom prst="rect">
            <a:avLst/>
          </a:prstGeom>
        </p:spPr>
        <p:txBody>
          <a:bodyPr wrap="square">
            <a:spAutoFit/>
          </a:bodyPr>
          <a:lstStyle/>
          <a:p>
            <a:r>
              <a:rPr lang="en-GB" sz="3000" dirty="0" smtClean="0">
                <a:solidFill>
                  <a:srgbClr val="FF3300"/>
                </a:solidFill>
              </a:rPr>
              <a:t>to</a:t>
            </a:r>
            <a:endParaRPr lang="en-GB" sz="3000" dirty="0">
              <a:solidFill>
                <a:srgbClr val="FF3300"/>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name="page6">
    <p:spTree>
      <p:nvGrpSpPr>
        <p:cNvPr id="1" name=""/>
        <p:cNvGrpSpPr/>
        <p:nvPr/>
      </p:nvGrpSpPr>
      <p:grpSpPr>
        <a:xfrm>
          <a:off x="0" y="0"/>
          <a:ext cx="0" cy="0"/>
          <a:chOff x="0" y="0"/>
          <a:chExt cx="0" cy="0"/>
        </a:xfrm>
      </p:grpSpPr>
      <p:sp>
        <p:nvSpPr>
          <p:cNvPr id="2" name="TextBox 1"/>
          <p:cNvSpPr txBox="1"/>
          <p:nvPr/>
        </p:nvSpPr>
        <p:spPr>
          <a:xfrm>
            <a:off x="542520" y="256680"/>
            <a:ext cx="3675240" cy="57780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a:ln>
                  <a:noFill/>
                </a:ln>
                <a:solidFill>
                  <a:srgbClr val="FFFFFF"/>
                </a:solidFill>
                <a:latin typeface="Calibri" pitchFamily="34"/>
                <a:ea typeface="DejaVu LGC Sans" pitchFamily="2"/>
                <a:cs typeface="DejaVu LGC Sans" pitchFamily="2"/>
              </a:rPr>
              <a:t>ASIC: structure</a:t>
            </a:r>
          </a:p>
        </p:txBody>
      </p:sp>
      <p:pic>
        <p:nvPicPr>
          <p:cNvPr id="3" name="Picture 2"/>
          <p:cNvPicPr>
            <a:picLocks noChangeAspect="1"/>
          </p:cNvPicPr>
          <p:nvPr/>
        </p:nvPicPr>
        <p:blipFill>
          <a:blip r:embed="rId3">
            <a:lum/>
            <a:alphaModFix/>
          </a:blip>
          <a:srcRect/>
          <a:stretch>
            <a:fillRect/>
          </a:stretch>
        </p:blipFill>
        <p:spPr>
          <a:xfrm>
            <a:off x="252000" y="2196000"/>
            <a:ext cx="8639280" cy="3430800"/>
          </a:xfrm>
          <a:prstGeom prst="rect">
            <a:avLst/>
          </a:prstGeom>
          <a:noFill/>
          <a:ln>
            <a:noFill/>
          </a:ln>
        </p:spPr>
      </p:pic>
      <p:sp>
        <p:nvSpPr>
          <p:cNvPr id="4" name="Rectangle 3"/>
          <p:cNvSpPr/>
          <p:nvPr/>
        </p:nvSpPr>
        <p:spPr>
          <a:xfrm>
            <a:off x="758520" y="2538000"/>
            <a:ext cx="2722680" cy="2899800"/>
          </a:xfrm>
          <a:prstGeom prst="rect">
            <a:avLst/>
          </a:prstGeom>
          <a:solidFill>
            <a:srgbClr val="99CCFF">
              <a:alpha val="30000"/>
            </a:srgbClr>
          </a:solidFill>
          <a:ln w="0">
            <a:solidFill>
              <a:srgbClr val="000000"/>
            </a:solidFill>
            <a:custDash>
              <a:ds d="144567" sp="144567"/>
              <a:ds d="144567" sp="144567"/>
            </a:custDash>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5" name="TextBox 4"/>
          <p:cNvSpPr txBox="1"/>
          <p:nvPr/>
        </p:nvSpPr>
        <p:spPr>
          <a:xfrm>
            <a:off x="1238760" y="5089319"/>
            <a:ext cx="1508040" cy="364679"/>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a:ln>
                  <a:noFill/>
                </a:ln>
                <a:solidFill>
                  <a:srgbClr val="000000"/>
                </a:solidFill>
                <a:latin typeface="Arial" pitchFamily="34"/>
                <a:ea typeface="DejaVu LGC Sans" pitchFamily="2"/>
                <a:cs typeface="DejaVu LGC Sans" pitchFamily="2"/>
              </a:rPr>
              <a:t>Writing chain</a:t>
            </a:r>
          </a:p>
        </p:txBody>
      </p:sp>
      <p:sp>
        <p:nvSpPr>
          <p:cNvPr id="6" name="TextBox 5"/>
          <p:cNvSpPr txBox="1"/>
          <p:nvPr/>
        </p:nvSpPr>
        <p:spPr>
          <a:xfrm>
            <a:off x="65160" y="5815440"/>
            <a:ext cx="2286720" cy="273240"/>
          </a:xfrm>
          <a:prstGeom prst="rect">
            <a:avLst/>
          </a:prstGeom>
          <a:noFill/>
          <a:ln>
            <a:noFill/>
          </a:ln>
        </p:spPr>
        <p:txBody>
          <a:bodyPr vert="horz" lIns="90000" tIns="45000" rIns="90000" bIns="45000" compatLnSpc="1"/>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0" i="0" u="none" strike="noStrike" baseline="0">
                <a:ln>
                  <a:noFill/>
                </a:ln>
                <a:solidFill>
                  <a:srgbClr val="FF0000"/>
                </a:solidFill>
                <a:latin typeface="Arial" pitchFamily="34"/>
                <a:ea typeface="CAAAAA+ArialMT" pitchFamily="2"/>
                <a:cs typeface="CAAAAA+ArialMT" pitchFamily="2"/>
              </a:rPr>
              <a:t>Charge sensitive preamplifier</a:t>
            </a:r>
          </a:p>
        </p:txBody>
      </p:sp>
      <p:sp>
        <p:nvSpPr>
          <p:cNvPr id="7" name="Straight Connector 6"/>
          <p:cNvSpPr/>
          <p:nvPr/>
        </p:nvSpPr>
        <p:spPr>
          <a:xfrm flipV="1">
            <a:off x="387720" y="4468320"/>
            <a:ext cx="868320" cy="144144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8" name="TextBox 7"/>
          <p:cNvSpPr txBox="1"/>
          <p:nvPr/>
        </p:nvSpPr>
        <p:spPr>
          <a:xfrm>
            <a:off x="663120" y="1550160"/>
            <a:ext cx="1115640" cy="273240"/>
          </a:xfrm>
          <a:prstGeom prst="rect">
            <a:avLst/>
          </a:prstGeom>
          <a:noFill/>
          <a:ln>
            <a:noFill/>
          </a:ln>
        </p:spPr>
        <p:txBody>
          <a:bodyPr vert="horz"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0" i="0" u="none" strike="noStrike" baseline="0">
                <a:ln>
                  <a:noFill/>
                </a:ln>
                <a:solidFill>
                  <a:srgbClr val="FF0000"/>
                </a:solidFill>
                <a:latin typeface="Arial" pitchFamily="34"/>
                <a:ea typeface="CAAAAA+ArialMT" pitchFamily="2"/>
                <a:cs typeface="CAAAAA+ArialMT" pitchFamily="2"/>
              </a:rPr>
              <a:t>Discriminator</a:t>
            </a:r>
          </a:p>
        </p:txBody>
      </p:sp>
      <p:sp>
        <p:nvSpPr>
          <p:cNvPr id="9" name="Straight Connector 8"/>
          <p:cNvSpPr/>
          <p:nvPr/>
        </p:nvSpPr>
        <p:spPr>
          <a:xfrm>
            <a:off x="1365480" y="1744560"/>
            <a:ext cx="986040" cy="268920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0" name="TextBox 9"/>
          <p:cNvSpPr txBox="1"/>
          <p:nvPr/>
        </p:nvSpPr>
        <p:spPr>
          <a:xfrm>
            <a:off x="2491560" y="5916960"/>
            <a:ext cx="1537200" cy="820440"/>
          </a:xfrm>
          <a:prstGeom prst="rect">
            <a:avLst/>
          </a:prstGeom>
          <a:noFill/>
          <a:ln>
            <a:noFill/>
          </a:ln>
        </p:spPr>
        <p:txBody>
          <a:bodyPr vert="horz" lIns="90000" tIns="45000" rIns="90000" bIns="45000" compatLnSpc="1"/>
          <a:lstStyle/>
          <a:p>
            <a:pPr lvl="0" algn="ct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0" i="0" u="none" strike="noStrike" baseline="0" dirty="0" smtClean="0">
                <a:ln>
                  <a:noFill/>
                </a:ln>
                <a:solidFill>
                  <a:srgbClr val="FF0000"/>
                </a:solidFill>
                <a:latin typeface="Arial" pitchFamily="34"/>
                <a:ea typeface="CAAAAA+ArialMT" pitchFamily="2"/>
                <a:cs typeface="CAAAAA+ArialMT" pitchFamily="2"/>
              </a:rPr>
              <a:t>Gain switching control </a:t>
            </a:r>
            <a:r>
              <a:rPr lang="en-US" sz="1200" b="0" i="0" u="none" strike="noStrike" baseline="0" dirty="0">
                <a:ln>
                  <a:noFill/>
                </a:ln>
                <a:solidFill>
                  <a:srgbClr val="FF0000"/>
                </a:solidFill>
                <a:latin typeface="Arial" pitchFamily="34"/>
                <a:ea typeface="CAAAAA+ArialMT" pitchFamily="2"/>
                <a:cs typeface="CAAAAA+ArialMT" pitchFamily="2"/>
              </a:rPr>
              <a:t>circuit and a DAC </a:t>
            </a:r>
            <a:r>
              <a:rPr lang="en-US" sz="1200" b="0" i="0" u="none" strike="noStrike" baseline="0" dirty="0">
                <a:ln>
                  <a:noFill/>
                </a:ln>
                <a:solidFill>
                  <a:srgbClr val="000000"/>
                </a:solidFill>
                <a:latin typeface="Arial" pitchFamily="34"/>
                <a:ea typeface="CAAAAA+ArialMT" pitchFamily="2"/>
                <a:cs typeface="CAAAAA+ArialMT" pitchFamily="2"/>
              </a:rPr>
              <a:t>to encode the switch </a:t>
            </a:r>
            <a:r>
              <a:rPr lang="en-US" sz="1200" b="0" i="0" u="none" strike="noStrike" baseline="0" dirty="0">
                <a:ln>
                  <a:noFill/>
                </a:ln>
                <a:solidFill>
                  <a:srgbClr val="000000"/>
                </a:solidFill>
                <a:latin typeface="Arial" pitchFamily="34"/>
                <a:ea typeface="Times-Roman" pitchFamily="18"/>
                <a:cs typeface="Times-Roman" pitchFamily="18"/>
              </a:rPr>
              <a:t>settings</a:t>
            </a:r>
          </a:p>
        </p:txBody>
      </p:sp>
      <p:sp>
        <p:nvSpPr>
          <p:cNvPr id="11" name="Straight Connector 10"/>
          <p:cNvSpPr/>
          <p:nvPr/>
        </p:nvSpPr>
        <p:spPr>
          <a:xfrm flipH="1" flipV="1">
            <a:off x="3059640" y="4712760"/>
            <a:ext cx="337320" cy="120456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2" name="Straight Connector 11"/>
          <p:cNvSpPr/>
          <p:nvPr/>
        </p:nvSpPr>
        <p:spPr>
          <a:xfrm flipH="1" flipV="1">
            <a:off x="3337920" y="4460040"/>
            <a:ext cx="109440" cy="1473839"/>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3" name="TextBox 12"/>
          <p:cNvSpPr txBox="1"/>
          <p:nvPr/>
        </p:nvSpPr>
        <p:spPr>
          <a:xfrm>
            <a:off x="2204279" y="1582919"/>
            <a:ext cx="918359" cy="273240"/>
          </a:xfrm>
          <a:prstGeom prst="rect">
            <a:avLst/>
          </a:prstGeom>
          <a:noFill/>
          <a:ln>
            <a:noFill/>
          </a:ln>
        </p:spPr>
        <p:txBody>
          <a:bodyPr vert="horz"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0" i="0" u="none" strike="noStrike" baseline="0">
                <a:ln>
                  <a:noFill/>
                </a:ln>
                <a:solidFill>
                  <a:srgbClr val="FF0000"/>
                </a:solidFill>
                <a:latin typeface="Arial" pitchFamily="34"/>
                <a:ea typeface="CAAAAA+ArialMT" pitchFamily="2"/>
                <a:cs typeface="CAAAAA+ArialMT" pitchFamily="2"/>
              </a:rPr>
              <a:t>CDS buffer</a:t>
            </a:r>
          </a:p>
        </p:txBody>
      </p:sp>
      <p:sp>
        <p:nvSpPr>
          <p:cNvPr id="14" name="Straight Connector 13"/>
          <p:cNvSpPr/>
          <p:nvPr/>
        </p:nvSpPr>
        <p:spPr>
          <a:xfrm>
            <a:off x="2688840" y="1829160"/>
            <a:ext cx="67320" cy="176148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5" name="TextBox 14"/>
          <p:cNvSpPr txBox="1"/>
          <p:nvPr/>
        </p:nvSpPr>
        <p:spPr>
          <a:xfrm>
            <a:off x="3571920" y="1692360"/>
            <a:ext cx="2126160" cy="473400"/>
          </a:xfrm>
          <a:prstGeom prst="rect">
            <a:avLst/>
          </a:prstGeom>
          <a:noFill/>
          <a:ln>
            <a:noFill/>
          </a:ln>
        </p:spPr>
        <p:txBody>
          <a:bodyPr vert="horz"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0" i="0" u="none" strike="noStrike" baseline="0" dirty="0" smtClean="0">
                <a:ln>
                  <a:noFill/>
                </a:ln>
                <a:solidFill>
                  <a:srgbClr val="FF0000"/>
                </a:solidFill>
                <a:latin typeface="Arial" pitchFamily="34"/>
                <a:ea typeface="CAAAAA+ArialMT" pitchFamily="2"/>
                <a:cs typeface="CAAAAA+ArialMT" pitchFamily="2"/>
              </a:rPr>
              <a:t>Analogue </a:t>
            </a:r>
            <a:r>
              <a:rPr lang="en-US" sz="1200" b="0" i="0" u="none" strike="noStrike" baseline="0" dirty="0">
                <a:ln>
                  <a:noFill/>
                </a:ln>
                <a:solidFill>
                  <a:srgbClr val="FF0000"/>
                </a:solidFill>
                <a:latin typeface="Arial" pitchFamily="34"/>
                <a:ea typeface="CAAAAA+ArialMT" pitchFamily="2"/>
                <a:cs typeface="CAAAAA+ArialMT" pitchFamily="2"/>
              </a:rPr>
              <a:t>memory of 2 x 352 cells (value and gain)</a:t>
            </a:r>
          </a:p>
        </p:txBody>
      </p:sp>
      <p:sp>
        <p:nvSpPr>
          <p:cNvPr id="16" name="Straight Connector 15"/>
          <p:cNvSpPr/>
          <p:nvPr/>
        </p:nvSpPr>
        <p:spPr>
          <a:xfrm flipH="1">
            <a:off x="4029120" y="2098800"/>
            <a:ext cx="337320" cy="1154879"/>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7" name="TextBox 16"/>
          <p:cNvSpPr txBox="1"/>
          <p:nvPr/>
        </p:nvSpPr>
        <p:spPr>
          <a:xfrm>
            <a:off x="487080" y="1142280"/>
            <a:ext cx="8414280" cy="333720"/>
          </a:xfrm>
          <a:prstGeom prst="rect">
            <a:avLst/>
          </a:prstGeom>
          <a:noFill/>
          <a:ln>
            <a:noFill/>
          </a:ln>
        </p:spPr>
        <p:txBody>
          <a:bodyPr vert="horz"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600" b="0" i="0" u="none" strike="noStrike" baseline="0">
                <a:ln>
                  <a:noFill/>
                </a:ln>
                <a:solidFill>
                  <a:srgbClr val="000000"/>
                </a:solidFill>
                <a:latin typeface="Arial" pitchFamily="34"/>
                <a:ea typeface="CAAAAA+ArialMT" pitchFamily="2"/>
                <a:cs typeface="CAAAAA+ArialMT" pitchFamily="2"/>
              </a:rPr>
              <a:t>Each readout chip contains a square matrix of 64 x 64 pixels, read out on four ports</a:t>
            </a:r>
          </a:p>
        </p:txBody>
      </p:sp>
      <p:sp>
        <p:nvSpPr>
          <p:cNvPr id="18" name="TextBox 17"/>
          <p:cNvSpPr txBox="1"/>
          <p:nvPr/>
        </p:nvSpPr>
        <p:spPr>
          <a:xfrm>
            <a:off x="4107960" y="5771520"/>
            <a:ext cx="1404720" cy="577440"/>
          </a:xfrm>
          <a:prstGeom prst="rect">
            <a:avLst/>
          </a:prstGeom>
          <a:noFill/>
          <a:ln>
            <a:noFill/>
          </a:ln>
        </p:spPr>
        <p:txBody>
          <a:bodyPr vert="horz" lIns="90000" tIns="45000" rIns="90000" bIns="45000" compatLnSpc="1"/>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0" i="0" u="none" strike="noStrike" baseline="0">
                <a:ln>
                  <a:noFill/>
                </a:ln>
                <a:solidFill>
                  <a:srgbClr val="FF0000"/>
                </a:solidFill>
                <a:latin typeface="Arial" pitchFamily="34"/>
                <a:ea typeface="DejaVu LGC Sans" pitchFamily="2"/>
                <a:cs typeface="DejaVu LGC Sans" pitchFamily="2"/>
              </a:rPr>
              <a:t>Pixel buffer</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0" i="0" u="none" strike="noStrike" baseline="0">
                <a:ln>
                  <a:noFill/>
                </a:ln>
                <a:solidFill>
                  <a:srgbClr val="000000"/>
                </a:solidFill>
                <a:latin typeface="Arial" pitchFamily="34"/>
                <a:ea typeface="DejaVu LGC Sans" pitchFamily="2"/>
                <a:cs typeface="DejaVu LGC Sans" pitchFamily="2"/>
              </a:rPr>
              <a:t>(charge sensitive)</a:t>
            </a:r>
          </a:p>
        </p:txBody>
      </p:sp>
      <p:sp>
        <p:nvSpPr>
          <p:cNvPr id="19" name="Straight Connector 18"/>
          <p:cNvSpPr/>
          <p:nvPr/>
        </p:nvSpPr>
        <p:spPr>
          <a:xfrm flipV="1">
            <a:off x="4804560" y="3531600"/>
            <a:ext cx="168840" cy="2258999"/>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0" name="TextBox 19"/>
          <p:cNvSpPr txBox="1"/>
          <p:nvPr/>
        </p:nvSpPr>
        <p:spPr>
          <a:xfrm>
            <a:off x="5571720" y="1427040"/>
            <a:ext cx="1862639" cy="820800"/>
          </a:xfrm>
          <a:prstGeom prst="rect">
            <a:avLst/>
          </a:prstGeom>
          <a:noFill/>
          <a:ln>
            <a:noFill/>
          </a:ln>
        </p:spPr>
        <p:txBody>
          <a:bodyPr vert="horz" lIns="90000" tIns="45000" rIns="90000" bIns="45000" compatLnSpc="1"/>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0" i="0" u="none" strike="noStrike" baseline="0">
                <a:ln>
                  <a:noFill/>
                </a:ln>
                <a:solidFill>
                  <a:srgbClr val="FF0000"/>
                </a:solidFill>
                <a:latin typeface="Arial" pitchFamily="34"/>
                <a:ea typeface="DejaVu LGC Sans" pitchFamily="2"/>
                <a:cs typeface="DejaVu LGC Sans" pitchFamily="2"/>
              </a:rPr>
              <a:t>Double column buffer </a:t>
            </a:r>
            <a:r>
              <a:rPr lang="en-US" sz="1200" b="0" i="0" u="none" strike="noStrike" baseline="0">
                <a:ln>
                  <a:noFill/>
                </a:ln>
                <a:solidFill>
                  <a:srgbClr val="000000"/>
                </a:solidFill>
                <a:latin typeface="Arial" pitchFamily="34"/>
                <a:ea typeface="DejaVu LGC Sans" pitchFamily="2"/>
                <a:cs typeface="DejaVu LGC Sans" pitchFamily="2"/>
              </a:rPr>
              <a:t>(interleaved, precharging signal to bus)</a:t>
            </a:r>
          </a:p>
        </p:txBody>
      </p:sp>
      <p:sp>
        <p:nvSpPr>
          <p:cNvPr id="21" name="Straight Connector 20"/>
          <p:cNvSpPr/>
          <p:nvPr/>
        </p:nvSpPr>
        <p:spPr>
          <a:xfrm flipH="1">
            <a:off x="6018480" y="2031480"/>
            <a:ext cx="353880" cy="100296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2" name="TextBox 21"/>
          <p:cNvSpPr txBox="1"/>
          <p:nvPr/>
        </p:nvSpPr>
        <p:spPr>
          <a:xfrm>
            <a:off x="6867720" y="1852919"/>
            <a:ext cx="2128320" cy="273240"/>
          </a:xfrm>
          <a:prstGeom prst="rect">
            <a:avLst/>
          </a:prstGeom>
          <a:noFill/>
          <a:ln>
            <a:noFill/>
          </a:ln>
        </p:spPr>
        <p:txBody>
          <a:bodyPr vert="horz" lIns="90000" tIns="45000" rIns="90000" bIns="45000" compatLnSpc="1"/>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0" i="0" u="none" strike="noStrike" baseline="0" dirty="0" smtClean="0">
                <a:ln>
                  <a:noFill/>
                </a:ln>
                <a:solidFill>
                  <a:srgbClr val="FF0000"/>
                </a:solidFill>
                <a:latin typeface="Arial" pitchFamily="34"/>
                <a:ea typeface="CAAAAA+ArialMT" pitchFamily="2"/>
                <a:cs typeface="CAAAAA+ArialMT" pitchFamily="2"/>
              </a:rPr>
              <a:t>Analogue </a:t>
            </a:r>
            <a:r>
              <a:rPr lang="en-US" sz="1200" b="0" i="0" u="none" strike="noStrike" baseline="0" dirty="0">
                <a:ln>
                  <a:noFill/>
                </a:ln>
                <a:solidFill>
                  <a:srgbClr val="FF0000"/>
                </a:solidFill>
                <a:latin typeface="Arial" pitchFamily="34"/>
                <a:ea typeface="CAAAAA+ArialMT" pitchFamily="2"/>
                <a:cs typeface="CAAAAA+ArialMT" pitchFamily="2"/>
              </a:rPr>
              <a:t>multiplexer</a:t>
            </a:r>
          </a:p>
        </p:txBody>
      </p:sp>
      <p:sp>
        <p:nvSpPr>
          <p:cNvPr id="23" name="Straight Connector 22"/>
          <p:cNvSpPr/>
          <p:nvPr/>
        </p:nvSpPr>
        <p:spPr>
          <a:xfrm flipH="1">
            <a:off x="6937200" y="2073600"/>
            <a:ext cx="404640" cy="96912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4" name="TextBox 23"/>
          <p:cNvSpPr txBox="1"/>
          <p:nvPr/>
        </p:nvSpPr>
        <p:spPr>
          <a:xfrm>
            <a:off x="7077960" y="5687279"/>
            <a:ext cx="1991880" cy="577440"/>
          </a:xfrm>
          <a:prstGeom prst="rect">
            <a:avLst/>
          </a:prstGeom>
          <a:noFill/>
          <a:ln>
            <a:noFill/>
          </a:ln>
        </p:spPr>
        <p:txBody>
          <a:bodyPr vert="horz" lIns="90000" tIns="45000" rIns="90000" bIns="45000" compatLnSpc="1"/>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0" i="0" u="none" strike="noStrike" baseline="0">
                <a:ln>
                  <a:noFill/>
                </a:ln>
                <a:solidFill>
                  <a:srgbClr val="FF0000"/>
                </a:solidFill>
                <a:latin typeface="Arial" pitchFamily="34"/>
                <a:ea typeface="DejaVu LGC Sans" pitchFamily="2"/>
                <a:cs typeface="DejaVu LGC Sans" pitchFamily="2"/>
              </a:rPr>
              <a:t>Offchip driver</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0" i="0" u="none" strike="noStrike" baseline="0">
                <a:ln>
                  <a:noFill/>
                </a:ln>
                <a:solidFill>
                  <a:srgbClr val="000000"/>
                </a:solidFill>
                <a:latin typeface="Arial" pitchFamily="34"/>
                <a:ea typeface="DejaVu LGC Sans" pitchFamily="2"/>
                <a:cs typeface="DejaVu LGC Sans" pitchFamily="2"/>
              </a:rPr>
              <a:t>(Fully differential Amplifier)</a:t>
            </a:r>
          </a:p>
        </p:txBody>
      </p:sp>
      <p:sp>
        <p:nvSpPr>
          <p:cNvPr id="25" name="Straight Connector 24"/>
          <p:cNvSpPr/>
          <p:nvPr/>
        </p:nvSpPr>
        <p:spPr>
          <a:xfrm flipH="1" flipV="1">
            <a:off x="7544160" y="3346200"/>
            <a:ext cx="800640" cy="238536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6" name="TextBox 25"/>
          <p:cNvSpPr txBox="1"/>
          <p:nvPr/>
        </p:nvSpPr>
        <p:spPr>
          <a:xfrm>
            <a:off x="65160" y="5815800"/>
            <a:ext cx="2286720" cy="522720"/>
          </a:xfrm>
          <a:prstGeom prst="rect">
            <a:avLst/>
          </a:prstGeom>
          <a:noFill/>
          <a:ln>
            <a:noFill/>
          </a:ln>
        </p:spPr>
        <p:txBody>
          <a:bodyPr vert="horz" lIns="90000" tIns="45000" rIns="90000" bIns="45000" compatLnSpc="1"/>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0" i="0" u="none" strike="noStrike" baseline="0" dirty="0">
                <a:ln>
                  <a:noFill/>
                </a:ln>
                <a:solidFill>
                  <a:srgbClr val="FF0000"/>
                </a:solidFill>
                <a:latin typeface="Arial" pitchFamily="34"/>
                <a:ea typeface="CAAAAA+ArialMT" pitchFamily="2"/>
                <a:cs typeface="CAAAAA+ArialMT" pitchFamily="2"/>
              </a:rPr>
              <a:t>Charge sensitive </a:t>
            </a:r>
            <a:r>
              <a:rPr lang="en-US" sz="1200" b="0" i="0" u="none" strike="noStrike" baseline="0" dirty="0" smtClean="0">
                <a:ln>
                  <a:noFill/>
                </a:ln>
                <a:solidFill>
                  <a:srgbClr val="FF0000"/>
                </a:solidFill>
                <a:latin typeface="Arial" pitchFamily="34"/>
                <a:ea typeface="CAAAAA+ArialMT" pitchFamily="2"/>
                <a:cs typeface="CAAAAA+ArialMT" pitchFamily="2"/>
              </a:rPr>
              <a:t>preamplifier</a:t>
            </a:r>
          </a:p>
          <a:p>
            <a:pPr lvl="0" algn="ct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GB" sz="1200" dirty="0"/>
              <a:t>with 3 selectable gains</a:t>
            </a:r>
            <a:endParaRPr lang="en-US" sz="1200" b="0" i="0" u="none" strike="noStrike" baseline="0" dirty="0">
              <a:ln>
                <a:noFill/>
              </a:ln>
              <a:solidFill>
                <a:srgbClr val="FF0000"/>
              </a:solidFill>
              <a:latin typeface="Arial" pitchFamily="34"/>
              <a:ea typeface="CAAAAA+ArialMT" pitchFamily="2"/>
              <a:cs typeface="CAAAAA+ArialMT" pitchFamily="2"/>
            </a:endParaRPr>
          </a:p>
        </p:txBody>
      </p:sp>
      <p:sp>
        <p:nvSpPr>
          <p:cNvPr id="27" name="TextBox 26"/>
          <p:cNvSpPr txBox="1"/>
          <p:nvPr/>
        </p:nvSpPr>
        <p:spPr>
          <a:xfrm>
            <a:off x="5335560" y="6280559"/>
            <a:ext cx="2334960" cy="577440"/>
          </a:xfrm>
          <a:prstGeom prst="rect">
            <a:avLst/>
          </a:prstGeom>
          <a:noFill/>
          <a:ln>
            <a:noFill/>
          </a:ln>
        </p:spPr>
        <p:txBody>
          <a:bodyPr vert="horz" lIns="90000" tIns="45000" rIns="90000" bIns="45000" compatLnSpc="1"/>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0" i="0" u="none" strike="noStrike" baseline="0">
                <a:ln>
                  <a:noFill/>
                </a:ln>
                <a:solidFill>
                  <a:srgbClr val="FF0000"/>
                </a:solidFill>
                <a:latin typeface="Arial" pitchFamily="34"/>
                <a:ea typeface="DejaVu LGC Sans" pitchFamily="2"/>
                <a:cs typeface="DejaVu LGC Sans" pitchFamily="2"/>
              </a:rPr>
              <a:t>Command line based interface</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0" i="0" u="none" strike="noStrike" baseline="0">
                <a:ln>
                  <a:noFill/>
                </a:ln>
                <a:solidFill>
                  <a:srgbClr val="000000"/>
                </a:solidFill>
                <a:latin typeface="Arial" pitchFamily="34"/>
                <a:ea typeface="DejaVu LGC Sans" pitchFamily="2"/>
                <a:cs typeface="DejaVu LGC Sans" pitchFamily="2"/>
              </a:rPr>
              <a:t>(Digital control circuit)</a:t>
            </a:r>
          </a:p>
        </p:txBody>
      </p:sp>
      <p:sp>
        <p:nvSpPr>
          <p:cNvPr id="28" name="Straight Connector 27"/>
          <p:cNvSpPr/>
          <p:nvPr/>
        </p:nvSpPr>
        <p:spPr>
          <a:xfrm flipV="1">
            <a:off x="5984640" y="4989960"/>
            <a:ext cx="505800" cy="134856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name="page7">
    <p:spTree>
      <p:nvGrpSpPr>
        <p:cNvPr id="1" name=""/>
        <p:cNvGrpSpPr/>
        <p:nvPr/>
      </p:nvGrpSpPr>
      <p:grpSpPr>
        <a:xfrm>
          <a:off x="0" y="0"/>
          <a:ext cx="0" cy="0"/>
          <a:chOff x="0" y="0"/>
          <a:chExt cx="0" cy="0"/>
        </a:xfrm>
      </p:grpSpPr>
      <p:sp>
        <p:nvSpPr>
          <p:cNvPr id="2" name="TextBox 1"/>
          <p:cNvSpPr txBox="1"/>
          <p:nvPr/>
        </p:nvSpPr>
        <p:spPr>
          <a:xfrm>
            <a:off x="542880" y="257040"/>
            <a:ext cx="5289120" cy="57780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a:ln>
                  <a:noFill/>
                </a:ln>
                <a:solidFill>
                  <a:srgbClr val="FFFFFF"/>
                </a:solidFill>
                <a:latin typeface="Calibri" pitchFamily="34"/>
                <a:ea typeface="DejaVu LGC Sans" pitchFamily="2"/>
                <a:cs typeface="DejaVu LGC Sans" pitchFamily="2"/>
              </a:rPr>
              <a:t>ASIC: characterization</a:t>
            </a:r>
          </a:p>
        </p:txBody>
      </p:sp>
      <p:pic>
        <p:nvPicPr>
          <p:cNvPr id="3" name="Grafik 17"/>
          <p:cNvPicPr>
            <a:picLocks noChangeAspect="1"/>
          </p:cNvPicPr>
          <p:nvPr/>
        </p:nvPicPr>
        <p:blipFill>
          <a:blip r:embed="rId3">
            <a:lum/>
            <a:alphaModFix/>
          </a:blip>
          <a:srcRect/>
          <a:stretch>
            <a:fillRect/>
          </a:stretch>
        </p:blipFill>
        <p:spPr>
          <a:xfrm>
            <a:off x="108000" y="1128600"/>
            <a:ext cx="8546760" cy="5729040"/>
          </a:xfrm>
          <a:prstGeom prst="rect">
            <a:avLst/>
          </a:prstGeom>
          <a:noFill/>
          <a:ln>
            <a:noFill/>
          </a:ln>
        </p:spPr>
      </p:pic>
      <p:pic>
        <p:nvPicPr>
          <p:cNvPr id="4" name="Grafik 17"/>
          <p:cNvPicPr>
            <a:picLocks noChangeAspect="1"/>
          </p:cNvPicPr>
          <p:nvPr/>
        </p:nvPicPr>
        <p:blipFill>
          <a:blip r:embed="rId3">
            <a:lum/>
            <a:alphaModFix/>
          </a:blip>
          <a:srcRect/>
          <a:stretch>
            <a:fillRect/>
          </a:stretch>
        </p:blipFill>
        <p:spPr>
          <a:xfrm>
            <a:off x="108000" y="1128600"/>
            <a:ext cx="8546760" cy="5729040"/>
          </a:xfrm>
          <a:prstGeom prst="rect">
            <a:avLst/>
          </a:prstGeom>
          <a:noFill/>
          <a:ln>
            <a:noFill/>
          </a:ln>
        </p:spPr>
      </p:pic>
      <p:cxnSp>
        <p:nvCxnSpPr>
          <p:cNvPr id="5" name="Gerade Verbindung mit Pfeil 18"/>
          <p:cNvCxnSpPr/>
          <p:nvPr/>
        </p:nvCxnSpPr>
        <p:spPr>
          <a:xfrm>
            <a:off x="1042919" y="6092999"/>
            <a:ext cx="3932281" cy="0"/>
          </a:xfrm>
          <a:prstGeom prst="bentConnector3">
            <a:avLst/>
          </a:prstGeom>
          <a:noFill/>
          <a:ln w="19080">
            <a:solidFill>
              <a:srgbClr val="FF0000"/>
            </a:solidFill>
            <a:prstDash val="solid"/>
            <a:tailEnd type="arrow"/>
          </a:ln>
        </p:spPr>
      </p:cxnSp>
      <p:cxnSp>
        <p:nvCxnSpPr>
          <p:cNvPr id="6" name="Gerade Verbindung mit Pfeil 19"/>
          <p:cNvCxnSpPr/>
          <p:nvPr/>
        </p:nvCxnSpPr>
        <p:spPr>
          <a:xfrm>
            <a:off x="5003640" y="6092999"/>
            <a:ext cx="1920960" cy="0"/>
          </a:xfrm>
          <a:prstGeom prst="bentConnector3">
            <a:avLst/>
          </a:prstGeom>
          <a:noFill/>
          <a:ln w="19080">
            <a:solidFill>
              <a:srgbClr val="2BF54D"/>
            </a:solidFill>
            <a:prstDash val="solid"/>
            <a:headEnd type="arrow"/>
            <a:tailEnd type="arrow"/>
          </a:ln>
        </p:spPr>
      </p:cxnSp>
      <p:cxnSp>
        <p:nvCxnSpPr>
          <p:cNvPr id="7" name="Gerade Verbindung mit Pfeil 20"/>
          <p:cNvCxnSpPr/>
          <p:nvPr/>
        </p:nvCxnSpPr>
        <p:spPr>
          <a:xfrm>
            <a:off x="6970680" y="6092999"/>
            <a:ext cx="1004760" cy="0"/>
          </a:xfrm>
          <a:prstGeom prst="bentConnector3">
            <a:avLst/>
          </a:prstGeom>
          <a:noFill/>
          <a:ln w="19080">
            <a:solidFill>
              <a:srgbClr val="0033CC"/>
            </a:solidFill>
            <a:prstDash val="solid"/>
            <a:headEnd type="arrow"/>
            <a:tailEnd type="arrow"/>
          </a:ln>
        </p:spPr>
      </p:cxnSp>
      <p:sp>
        <p:nvSpPr>
          <p:cNvPr id="8" name="Textfeld 25"/>
          <p:cNvSpPr/>
          <p:nvPr/>
        </p:nvSpPr>
        <p:spPr>
          <a:xfrm>
            <a:off x="1908000" y="5590079"/>
            <a:ext cx="3006000" cy="3376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B9CDE5"/>
          </a:solidFill>
          <a:ln w="0">
            <a:solidFill>
              <a:srgbClr val="376092"/>
            </a:solidFill>
            <a:prstDash val="solid"/>
          </a:ln>
        </p:spPr>
        <p:txBody>
          <a:bodyPr vert="horz" wrap="square" lIns="90000" tIns="45000" rIns="90000" bIns="45000" compatLnSpc="1"/>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1" i="1" u="none" strike="noStrike" baseline="0">
                <a:ln>
                  <a:noFill/>
                </a:ln>
                <a:solidFill>
                  <a:srgbClr val="000000"/>
                </a:solidFill>
                <a:latin typeface="Arial" pitchFamily="34"/>
                <a:ea typeface="DejaVu LGC Sans" pitchFamily="2"/>
                <a:cs typeface="DejaVu LGC Sans" pitchFamily="2"/>
              </a:rPr>
              <a:t>HIGH gain range (x12.4 keV): </a:t>
            </a:r>
            <a:r>
              <a:rPr lang="en-US" sz="1600" b="1" i="0" u="none" strike="noStrike" baseline="0">
                <a:ln>
                  <a:noFill/>
                </a:ln>
                <a:solidFill>
                  <a:srgbClr val="000000"/>
                </a:solidFill>
                <a:latin typeface="Arial" pitchFamily="34"/>
                <a:ea typeface="DejaVu LGC Sans" pitchFamily="2"/>
                <a:cs typeface="DejaVu LGC Sans" pitchFamily="2"/>
              </a:rPr>
              <a:t> 50</a:t>
            </a:r>
          </a:p>
        </p:txBody>
      </p:sp>
      <p:cxnSp>
        <p:nvCxnSpPr>
          <p:cNvPr id="9" name="Gerade Verbindung mit Pfeil 26"/>
          <p:cNvCxnSpPr/>
          <p:nvPr/>
        </p:nvCxnSpPr>
        <p:spPr>
          <a:xfrm>
            <a:off x="5004000" y="3322799"/>
            <a:ext cx="0" cy="2743201"/>
          </a:xfrm>
          <a:prstGeom prst="bentConnector3">
            <a:avLst/>
          </a:prstGeom>
          <a:noFill/>
          <a:ln w="9360">
            <a:solidFill>
              <a:srgbClr val="000000"/>
            </a:solidFill>
            <a:prstDash val="solid"/>
            <a:tailEnd type="arrow"/>
          </a:ln>
        </p:spPr>
      </p:cxnSp>
      <p:sp>
        <p:nvSpPr>
          <p:cNvPr id="10" name="Textfeld 29"/>
          <p:cNvSpPr/>
          <p:nvPr/>
        </p:nvSpPr>
        <p:spPr>
          <a:xfrm>
            <a:off x="10382400" y="11385360"/>
            <a:ext cx="1726920" cy="523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B9CDE5"/>
          </a:solidFill>
          <a:ln w="0">
            <a:solidFill>
              <a:srgbClr val="376092"/>
            </a:solidFill>
            <a:prstDash val="solid"/>
          </a:ln>
        </p:spPr>
        <p:txBody>
          <a:bodyPr vert="horz" wrap="square" lIns="90000" tIns="45000" rIns="90000" bIns="45000" compatLnSpc="1"/>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1" i="1" u="none" strike="noStrike" baseline="0">
                <a:ln>
                  <a:noFill/>
                </a:ln>
                <a:solidFill>
                  <a:srgbClr val="000000"/>
                </a:solidFill>
                <a:latin typeface="Calibri" pitchFamily="34"/>
                <a:ea typeface="DejaVu LGC Sans" pitchFamily="2"/>
                <a:cs typeface="DejaVu LGC Sans" pitchFamily="2"/>
              </a:rPr>
              <a:t>MED gain range</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1" i="1" u="none" strike="noStrike" baseline="0">
                <a:ln>
                  <a:noFill/>
                </a:ln>
                <a:solidFill>
                  <a:srgbClr val="000000"/>
                </a:solidFill>
                <a:latin typeface="Calibri" pitchFamily="34"/>
                <a:ea typeface="DejaVu LGC Sans" pitchFamily="2"/>
                <a:cs typeface="DejaVu LGC Sans" pitchFamily="2"/>
              </a:rPr>
              <a:t>(x12.4 keV): </a:t>
            </a:r>
            <a:r>
              <a:rPr lang="en-US" sz="1600" b="1" i="0" u="none" strike="noStrike" baseline="0">
                <a:ln>
                  <a:noFill/>
                </a:ln>
                <a:solidFill>
                  <a:srgbClr val="000000"/>
                </a:solidFill>
                <a:latin typeface="Calibri" pitchFamily="34"/>
                <a:ea typeface="DejaVu LGC Sans" pitchFamily="2"/>
                <a:cs typeface="DejaVu LGC Sans" pitchFamily="2"/>
              </a:rPr>
              <a:t> 1200</a:t>
            </a:r>
          </a:p>
        </p:txBody>
      </p:sp>
      <p:cxnSp>
        <p:nvCxnSpPr>
          <p:cNvPr id="11" name="Gerade Verbindung mit Pfeil 30"/>
          <p:cNvCxnSpPr/>
          <p:nvPr/>
        </p:nvCxnSpPr>
        <p:spPr>
          <a:xfrm>
            <a:off x="6981840" y="3327479"/>
            <a:ext cx="0" cy="2743201"/>
          </a:xfrm>
          <a:prstGeom prst="bentConnector3">
            <a:avLst/>
          </a:prstGeom>
          <a:noFill/>
          <a:ln w="9360">
            <a:solidFill>
              <a:srgbClr val="000000"/>
            </a:solidFill>
            <a:prstDash val="solid"/>
            <a:tailEnd type="arrow"/>
          </a:ln>
        </p:spPr>
      </p:cxnSp>
      <p:sp>
        <p:nvSpPr>
          <p:cNvPr id="12" name="Gerade Verbindung 34"/>
          <p:cNvSpPr/>
          <p:nvPr/>
        </p:nvSpPr>
        <p:spPr>
          <a:xfrm>
            <a:off x="1047599" y="3284639"/>
            <a:ext cx="7315201" cy="0"/>
          </a:xfrm>
          <a:prstGeom prst="line">
            <a:avLst/>
          </a:prstGeom>
          <a:noFill/>
          <a:ln w="9360">
            <a:solidFill>
              <a:srgbClr val="000000"/>
            </a:solidFill>
            <a:custDash>
              <a:ds d="100000" sp="100000"/>
            </a:custDash>
          </a:ln>
        </p:spPr>
        <p:txBody>
          <a:bodyPr vert="horz" wrap="square"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cxnSp>
        <p:nvCxnSpPr>
          <p:cNvPr id="14" name="Gerade Verbindung mit Pfeil 36"/>
          <p:cNvCxnSpPr/>
          <p:nvPr/>
        </p:nvCxnSpPr>
        <p:spPr>
          <a:xfrm>
            <a:off x="8042040" y="6092999"/>
            <a:ext cx="274680" cy="0"/>
          </a:xfrm>
          <a:prstGeom prst="bentConnector3">
            <a:avLst/>
          </a:prstGeom>
          <a:noFill/>
          <a:ln w="19080">
            <a:solidFill>
              <a:srgbClr val="0033CC"/>
            </a:solidFill>
            <a:custDash>
              <a:ds d="100000" sp="100000"/>
            </a:custDash>
            <a:tailEnd type="arrow"/>
          </a:ln>
        </p:spPr>
      </p:cxnSp>
      <p:cxnSp>
        <p:nvCxnSpPr>
          <p:cNvPr id="15" name="Gerade Verbindung mit Pfeil 39"/>
          <p:cNvCxnSpPr/>
          <p:nvPr/>
        </p:nvCxnSpPr>
        <p:spPr>
          <a:xfrm>
            <a:off x="8317080" y="2683080"/>
            <a:ext cx="0" cy="3384360"/>
          </a:xfrm>
          <a:prstGeom prst="bentConnector3">
            <a:avLst/>
          </a:prstGeom>
          <a:noFill/>
          <a:ln w="9360">
            <a:solidFill>
              <a:srgbClr val="000000"/>
            </a:solidFill>
            <a:custDash>
              <a:ds d="100000" sp="100000"/>
            </a:custDash>
            <a:tailEnd type="arrow"/>
          </a:ln>
        </p:spPr>
      </p:cxnSp>
      <p:cxnSp>
        <p:nvCxnSpPr>
          <p:cNvPr id="16" name="Gerade Verbindung mit Pfeil 41"/>
          <p:cNvCxnSpPr/>
          <p:nvPr/>
        </p:nvCxnSpPr>
        <p:spPr>
          <a:xfrm>
            <a:off x="7994879" y="3324239"/>
            <a:ext cx="0" cy="2743201"/>
          </a:xfrm>
          <a:prstGeom prst="bentConnector3">
            <a:avLst/>
          </a:prstGeom>
          <a:noFill/>
          <a:ln w="9360">
            <a:solidFill>
              <a:srgbClr val="000000"/>
            </a:solidFill>
            <a:prstDash val="solid"/>
            <a:tailEnd type="arrow"/>
          </a:ln>
        </p:spPr>
      </p:cxnSp>
      <p:sp>
        <p:nvSpPr>
          <p:cNvPr id="17" name="Textfeld 42"/>
          <p:cNvSpPr/>
          <p:nvPr/>
        </p:nvSpPr>
        <p:spPr>
          <a:xfrm>
            <a:off x="10526040" y="11206800"/>
            <a:ext cx="1439639" cy="7696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B9CDE5"/>
          </a:solidFill>
          <a:ln w="0">
            <a:solidFill>
              <a:srgbClr val="376092"/>
            </a:solidFill>
            <a:prstDash val="solid"/>
          </a:ln>
        </p:spPr>
        <p:txBody>
          <a:bodyPr vert="horz" wrap="square" lIns="90000" tIns="45000" rIns="90000" bIns="45000" compatLnSpc="1"/>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1" i="1" u="none" strike="noStrike" baseline="0">
                <a:ln>
                  <a:noFill/>
                </a:ln>
                <a:solidFill>
                  <a:srgbClr val="000000"/>
                </a:solidFill>
                <a:latin typeface="Calibri" pitchFamily="34"/>
                <a:ea typeface="DejaVu LGC Sans" pitchFamily="2"/>
                <a:cs typeface="DejaVu LGC Sans" pitchFamily="2"/>
              </a:rPr>
              <a:t>LOW gain range</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1" i="1" u="none" strike="noStrike" baseline="0">
                <a:ln>
                  <a:noFill/>
                </a:ln>
                <a:solidFill>
                  <a:srgbClr val="000000"/>
                </a:solidFill>
                <a:latin typeface="Calibri" pitchFamily="34"/>
                <a:ea typeface="DejaVu LGC Sans" pitchFamily="2"/>
                <a:cs typeface="DejaVu LGC Sans" pitchFamily="2"/>
              </a:rPr>
              <a:t>(x12.4 keV): </a:t>
            </a:r>
            <a:r>
              <a:rPr lang="en-US" sz="1600" b="1" i="0" u="none" strike="noStrike" baseline="0">
                <a:ln>
                  <a:noFill/>
                </a:ln>
                <a:solidFill>
                  <a:srgbClr val="000000"/>
                </a:solidFill>
                <a:latin typeface="Calibri" pitchFamily="34"/>
                <a:ea typeface="DejaVu LGC Sans" pitchFamily="2"/>
                <a:cs typeface="DejaVu LGC Sans" pitchFamily="2"/>
              </a:rPr>
              <a:t> 5000</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600" b="1" i="0" u="none" strike="noStrike" baseline="0">
                <a:ln>
                  <a:noFill/>
                </a:ln>
                <a:solidFill>
                  <a:srgbClr val="000000"/>
                </a:solidFill>
                <a:latin typeface="Calibri" pitchFamily="34"/>
                <a:ea typeface="DejaVu LGC Sans" pitchFamily="2"/>
                <a:cs typeface="DejaVu LGC Sans" pitchFamily="2"/>
              </a:rPr>
              <a:t>(+5000)</a:t>
            </a:r>
          </a:p>
        </p:txBody>
      </p:sp>
      <p:sp>
        <p:nvSpPr>
          <p:cNvPr id="19" name="Textfeld 29"/>
          <p:cNvSpPr/>
          <p:nvPr/>
        </p:nvSpPr>
        <p:spPr>
          <a:xfrm>
            <a:off x="5148720" y="5386320"/>
            <a:ext cx="1726920" cy="5338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B9CDE5"/>
          </a:solidFill>
          <a:ln w="0">
            <a:solidFill>
              <a:srgbClr val="376092"/>
            </a:solidFill>
            <a:prstDash val="solid"/>
          </a:ln>
        </p:spPr>
        <p:txBody>
          <a:bodyPr vert="horz" wrap="square" lIns="90000" tIns="45000" rIns="90000" bIns="45000" compatLnSpc="1"/>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1" i="1" u="none" strike="noStrike" baseline="0">
                <a:ln>
                  <a:noFill/>
                </a:ln>
                <a:solidFill>
                  <a:srgbClr val="000000"/>
                </a:solidFill>
                <a:latin typeface="Arial" pitchFamily="34"/>
                <a:ea typeface="DejaVu LGC Sans" pitchFamily="2"/>
                <a:cs typeface="DejaVu LGC Sans" pitchFamily="2"/>
              </a:rPr>
              <a:t>MED gain range</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1" i="1" u="none" strike="noStrike" baseline="0">
                <a:ln>
                  <a:noFill/>
                </a:ln>
                <a:solidFill>
                  <a:srgbClr val="000000"/>
                </a:solidFill>
                <a:latin typeface="Arial" pitchFamily="34"/>
                <a:ea typeface="DejaVu LGC Sans" pitchFamily="2"/>
                <a:cs typeface="DejaVu LGC Sans" pitchFamily="2"/>
              </a:rPr>
              <a:t>(x12.4 keV): </a:t>
            </a:r>
            <a:r>
              <a:rPr lang="en-US" sz="1600" b="1" i="0" u="none" strike="noStrike" baseline="0">
                <a:ln>
                  <a:noFill/>
                </a:ln>
                <a:solidFill>
                  <a:srgbClr val="000000"/>
                </a:solidFill>
                <a:latin typeface="Arial" pitchFamily="34"/>
                <a:ea typeface="DejaVu LGC Sans" pitchFamily="2"/>
                <a:cs typeface="DejaVu LGC Sans" pitchFamily="2"/>
              </a:rPr>
              <a:t> 1200</a:t>
            </a:r>
          </a:p>
        </p:txBody>
      </p:sp>
      <p:sp>
        <p:nvSpPr>
          <p:cNvPr id="20" name="Textfeld 42"/>
          <p:cNvSpPr/>
          <p:nvPr/>
        </p:nvSpPr>
        <p:spPr>
          <a:xfrm>
            <a:off x="7066440" y="5053320"/>
            <a:ext cx="1439639" cy="7696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B9CDE5"/>
          </a:solidFill>
          <a:ln w="0">
            <a:solidFill>
              <a:srgbClr val="376092"/>
            </a:solidFill>
            <a:prstDash val="solid"/>
          </a:ln>
        </p:spPr>
        <p:txBody>
          <a:bodyPr vert="horz" wrap="square" lIns="90000" tIns="45000" rIns="90000" bIns="45000" compatLnSpc="1"/>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1" i="1" u="none" strike="noStrike" baseline="0">
                <a:ln>
                  <a:noFill/>
                </a:ln>
                <a:solidFill>
                  <a:srgbClr val="000000"/>
                </a:solidFill>
                <a:latin typeface="Arial" pitchFamily="34"/>
                <a:ea typeface="DejaVu LGC Sans" pitchFamily="2"/>
                <a:cs typeface="DejaVu LGC Sans" pitchFamily="2"/>
              </a:rPr>
              <a:t>LOW gain range</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1" i="1" u="none" strike="noStrike" baseline="0">
                <a:ln>
                  <a:noFill/>
                </a:ln>
                <a:solidFill>
                  <a:srgbClr val="000000"/>
                </a:solidFill>
                <a:latin typeface="Arial" pitchFamily="34"/>
                <a:ea typeface="DejaVu LGC Sans" pitchFamily="2"/>
                <a:cs typeface="DejaVu LGC Sans" pitchFamily="2"/>
              </a:rPr>
              <a:t>(x12.4 keV): </a:t>
            </a:r>
            <a:r>
              <a:rPr lang="en-US" sz="1600" b="1" i="0" u="none" strike="noStrike" baseline="0">
                <a:ln>
                  <a:noFill/>
                </a:ln>
                <a:solidFill>
                  <a:srgbClr val="000000"/>
                </a:solidFill>
                <a:latin typeface="Arial" pitchFamily="34"/>
                <a:ea typeface="DejaVu LGC Sans" pitchFamily="2"/>
                <a:cs typeface="DejaVu LGC Sans" pitchFamily="2"/>
              </a:rPr>
              <a:t> 5000 (+5000)</a:t>
            </a:r>
          </a:p>
        </p:txBody>
      </p:sp>
      <p:sp>
        <p:nvSpPr>
          <p:cNvPr id="21" name="TextBox 20"/>
          <p:cNvSpPr txBox="1"/>
          <p:nvPr/>
        </p:nvSpPr>
        <p:spPr>
          <a:xfrm>
            <a:off x="3556800" y="2889000"/>
            <a:ext cx="1009799" cy="456119"/>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2400" b="0" i="0" u="none" strike="noStrike" baseline="0">
                <a:ln>
                  <a:noFill/>
                </a:ln>
                <a:solidFill>
                  <a:srgbClr val="000000"/>
                </a:solidFill>
                <a:latin typeface="Calibri" pitchFamily="34"/>
                <a:ea typeface="DejaVu LGC Sans" pitchFamily="2"/>
                <a:cs typeface="DejaVu LGC Sans" pitchFamily="2"/>
              </a:rPr>
              <a:t>V</a:t>
            </a:r>
            <a:r>
              <a:rPr lang="en-US" sz="1200" b="0" i="0" u="none" strike="noStrike" baseline="0">
                <a:ln>
                  <a:noFill/>
                </a:ln>
                <a:solidFill>
                  <a:srgbClr val="000000"/>
                </a:solidFill>
                <a:latin typeface="Calibri" pitchFamily="34"/>
                <a:ea typeface="DejaVu LGC Sans" pitchFamily="2"/>
                <a:cs typeface="DejaVu LGC Sans" pitchFamily="2"/>
              </a:rPr>
              <a:t>th,comp</a:t>
            </a:r>
          </a:p>
        </p:txBody>
      </p:sp>
      <p:sp>
        <p:nvSpPr>
          <p:cNvPr id="13" name="Rectangle 12"/>
          <p:cNvSpPr/>
          <p:nvPr/>
        </p:nvSpPr>
        <p:spPr>
          <a:xfrm>
            <a:off x="6804248" y="1128600"/>
            <a:ext cx="1944216" cy="500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name="page8">
    <p:spTree>
      <p:nvGrpSpPr>
        <p:cNvPr id="1" name=""/>
        <p:cNvGrpSpPr/>
        <p:nvPr/>
      </p:nvGrpSpPr>
      <p:grpSpPr>
        <a:xfrm>
          <a:off x="0" y="0"/>
          <a:ext cx="0" cy="0"/>
          <a:chOff x="0" y="0"/>
          <a:chExt cx="0" cy="0"/>
        </a:xfrm>
      </p:grpSpPr>
      <p:sp>
        <p:nvSpPr>
          <p:cNvPr id="2" name="TextBox 1"/>
          <p:cNvSpPr txBox="1"/>
          <p:nvPr/>
        </p:nvSpPr>
        <p:spPr>
          <a:xfrm>
            <a:off x="542880" y="257040"/>
            <a:ext cx="5289120" cy="57780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a:ln>
                  <a:noFill/>
                </a:ln>
                <a:solidFill>
                  <a:srgbClr val="FFFFFF"/>
                </a:solidFill>
                <a:latin typeface="Calibri" pitchFamily="34"/>
                <a:ea typeface="DejaVu LGC Sans" pitchFamily="2"/>
                <a:cs typeface="DejaVu LGC Sans" pitchFamily="2"/>
              </a:rPr>
              <a:t>ASIC: characterization</a:t>
            </a:r>
          </a:p>
        </p:txBody>
      </p:sp>
      <p:pic>
        <p:nvPicPr>
          <p:cNvPr id="3" name="Grafik 21"/>
          <p:cNvPicPr>
            <a:picLocks noChangeAspect="1"/>
          </p:cNvPicPr>
          <p:nvPr/>
        </p:nvPicPr>
        <p:blipFill>
          <a:blip r:embed="rId3">
            <a:lum/>
            <a:alphaModFix/>
          </a:blip>
          <a:srcRect/>
          <a:stretch>
            <a:fillRect/>
          </a:stretch>
        </p:blipFill>
        <p:spPr>
          <a:xfrm>
            <a:off x="360" y="1125360"/>
            <a:ext cx="9104040" cy="5543280"/>
          </a:xfrm>
          <a:prstGeom prst="rect">
            <a:avLst/>
          </a:prstGeom>
          <a:noFill/>
          <a:ln>
            <a:noFill/>
          </a:ln>
        </p:spPr>
      </p:pic>
      <p:sp>
        <p:nvSpPr>
          <p:cNvPr id="4" name="Ellipse 27"/>
          <p:cNvSpPr/>
          <p:nvPr/>
        </p:nvSpPr>
        <p:spPr>
          <a:xfrm rot="20369935">
            <a:off x="3311453" y="5198430"/>
            <a:ext cx="1655280" cy="5392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4F81BD">
              <a:alpha val="50000"/>
            </a:srgbClr>
          </a:solidFill>
          <a:ln w="25560">
            <a:solidFill>
              <a:srgbClr val="3A5F8B"/>
            </a:solid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5" name="Ellipse 28"/>
          <p:cNvSpPr/>
          <p:nvPr/>
        </p:nvSpPr>
        <p:spPr>
          <a:xfrm rot="20987880">
            <a:off x="5323096" y="3173395"/>
            <a:ext cx="1493640" cy="5392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4F81BD">
              <a:alpha val="50000"/>
            </a:srgbClr>
          </a:solidFill>
          <a:ln w="25560">
            <a:solidFill>
              <a:srgbClr val="3A5F8B"/>
            </a:solid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6" name="Ellipse 31"/>
          <p:cNvSpPr/>
          <p:nvPr/>
        </p:nvSpPr>
        <p:spPr>
          <a:xfrm rot="21095701">
            <a:off x="6493157" y="2347039"/>
            <a:ext cx="1098360" cy="5392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4F81BD">
              <a:alpha val="50000"/>
            </a:srgbClr>
          </a:solidFill>
          <a:ln w="25560">
            <a:solidFill>
              <a:srgbClr val="3A5F8B"/>
            </a:solidFill>
            <a:prstDash val="solid"/>
          </a:ln>
        </p:spPr>
        <p:txBody>
          <a:bodyPr vert="horz" wrap="square" lIns="90000" tIns="45000" rIns="90000" bIns="45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7" name="Textfeld 32"/>
          <p:cNvSpPr/>
          <p:nvPr/>
        </p:nvSpPr>
        <p:spPr>
          <a:xfrm>
            <a:off x="11090160" y="11539439"/>
            <a:ext cx="1007640" cy="737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6480">
            <a:solidFill>
              <a:srgbClr val="000000"/>
            </a:solidFill>
            <a:prstDash val="solid"/>
            <a:miter/>
          </a:ln>
        </p:spPr>
        <p:txBody>
          <a:bodyPr vert="horz" wrap="square" lIns="90000" tIns="45000" rIns="90000" bIns="45000" compatLnSpc="1"/>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1" i="0" u="none" strike="noStrike" baseline="0">
                <a:ln>
                  <a:noFill/>
                </a:ln>
                <a:solidFill>
                  <a:srgbClr val="000000"/>
                </a:solidFill>
                <a:latin typeface="Calibri" pitchFamily="34"/>
                <a:ea typeface="DejaVu LGC Sans" pitchFamily="2"/>
                <a:cs typeface="DejaVu LGC Sans" pitchFamily="2"/>
              </a:rPr>
              <a:t>5 %</a:t>
            </a:r>
          </a:p>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0" i="0" u="none" strike="noStrike" baseline="0">
                <a:ln>
                  <a:noFill/>
                </a:ln>
                <a:solidFill>
                  <a:srgbClr val="000000"/>
                </a:solidFill>
                <a:latin typeface="Calibri" pitchFamily="34"/>
                <a:ea typeface="DejaVu LGC Sans" pitchFamily="2"/>
                <a:cs typeface="DejaVu LGC Sans" pitchFamily="2"/>
              </a:rPr>
              <a:t>Shot-to-Shot fluctuation</a:t>
            </a:r>
          </a:p>
        </p:txBody>
      </p:sp>
      <p:sp>
        <p:nvSpPr>
          <p:cNvPr id="8" name="Textfeld 32"/>
          <p:cNvSpPr/>
          <p:nvPr/>
        </p:nvSpPr>
        <p:spPr>
          <a:xfrm>
            <a:off x="611560" y="3547796"/>
            <a:ext cx="2209320" cy="364679"/>
          </a:xfrm>
          <a:custGeom>
            <a:avLst>
              <a:gd name="f0" fmla="val 0"/>
              <a:gd name="f1" fmla="val 0"/>
            </a:avLst>
            <a:gdLst>
              <a:gd name="f2" fmla="val 10800000"/>
              <a:gd name="f3" fmla="val 5400000"/>
              <a:gd name="f4" fmla="val 16200000"/>
              <a:gd name="f5" fmla="val w"/>
              <a:gd name="f6" fmla="val h"/>
              <a:gd name="f7" fmla="val 0"/>
              <a:gd name="f8" fmla="val 21600"/>
              <a:gd name="f9" fmla="+- 0 0 1"/>
              <a:gd name="f10" fmla="val -2147483647"/>
              <a:gd name="f11" fmla="val 2147483647"/>
              <a:gd name="f12" fmla="val 3590"/>
              <a:gd name="f13" fmla="val 8970"/>
              <a:gd name="f14" fmla="val 12630"/>
              <a:gd name="f15" fmla="val 18010"/>
              <a:gd name="f16" fmla="*/ f5 1 21600"/>
              <a:gd name="f17" fmla="*/ f6 1 21600"/>
              <a:gd name="f18" fmla="pin -2147483647 f0 2147483647"/>
              <a:gd name="f19" fmla="pin -2147483647 f1 2147483647"/>
              <a:gd name="f20" fmla="+- 0 0 f12"/>
              <a:gd name="f21" fmla="+- 3590 0 f7"/>
              <a:gd name="f22" fmla="+- 0 0 f3"/>
              <a:gd name="f23" fmla="+- 21600 0 f15"/>
              <a:gd name="f24" fmla="+- 18010 0 f8"/>
              <a:gd name="f25" fmla="+- f18 0 10800"/>
              <a:gd name="f26" fmla="+- f19 0 10800"/>
              <a:gd name="f27" fmla="+- f19 0 21600"/>
              <a:gd name="f28" fmla="+- f18 0 21600"/>
              <a:gd name="f29" fmla="*/ f18 f16 1"/>
              <a:gd name="f30" fmla="*/ f19 f17 1"/>
              <a:gd name="f31" fmla="*/ 800 f16 1"/>
              <a:gd name="f32" fmla="*/ 20800 f16 1"/>
              <a:gd name="f33" fmla="*/ 20800 f17 1"/>
              <a:gd name="f34" fmla="*/ 800 f17 1"/>
              <a:gd name="f35" fmla="abs f20"/>
              <a:gd name="f36" fmla="abs f21"/>
              <a:gd name="f37" fmla="?: f20 f22 f3"/>
              <a:gd name="f38" fmla="?: f20 f3 f22"/>
              <a:gd name="f39" fmla="?: f20 f4 f3"/>
              <a:gd name="f40" fmla="?: f20 f3 f4"/>
              <a:gd name="f41" fmla="abs f23"/>
              <a:gd name="f42" fmla="?: f21 f22 f3"/>
              <a:gd name="f43" fmla="?: f21 f3 f22"/>
              <a:gd name="f44" fmla="?: f23 0 f2"/>
              <a:gd name="f45" fmla="?: f23 f2 0"/>
              <a:gd name="f46" fmla="abs f24"/>
              <a:gd name="f47" fmla="?: f23 f22 f3"/>
              <a:gd name="f48" fmla="?: f23 f3 f22"/>
              <a:gd name="f49" fmla="?: f23 f4 f3"/>
              <a:gd name="f50" fmla="?: f23 f3 f4"/>
              <a:gd name="f51" fmla="?: f24 f22 f3"/>
              <a:gd name="f52" fmla="?: f24 f3 f22"/>
              <a:gd name="f53" fmla="?: f20 0 f2"/>
              <a:gd name="f54" fmla="?: f20 f2 0"/>
              <a:gd name="f55" fmla="abs f25"/>
              <a:gd name="f56" fmla="abs f26"/>
              <a:gd name="f57" fmla="?: f20 f40 f39"/>
              <a:gd name="f58" fmla="?: f20 f39 f40"/>
              <a:gd name="f59" fmla="?: f21 f38 f37"/>
              <a:gd name="f60" fmla="?: f21 f45 f44"/>
              <a:gd name="f61" fmla="?: f21 f44 f45"/>
              <a:gd name="f62" fmla="?: f23 f42 f43"/>
              <a:gd name="f63" fmla="?: f23 f50 f49"/>
              <a:gd name="f64" fmla="?: f23 f49 f50"/>
              <a:gd name="f65" fmla="?: f24 f48 f47"/>
              <a:gd name="f66" fmla="?: f24 f54 f53"/>
              <a:gd name="f67" fmla="?: f24 f53 f54"/>
              <a:gd name="f68" fmla="?: f20 f51 f52"/>
              <a:gd name="f69" fmla="+- f55 0 f56"/>
              <a:gd name="f70" fmla="+- f56 0 f55"/>
              <a:gd name="f71" fmla="?: f21 f58 f57"/>
              <a:gd name="f72" fmla="?: f23 f60 f61"/>
              <a:gd name="f73" fmla="?: f24 f64 f63"/>
              <a:gd name="f74" fmla="?: f20 f66 f67"/>
              <a:gd name="f75" fmla="?: f26 f9 f69"/>
              <a:gd name="f76" fmla="?: f26 f69 f9"/>
              <a:gd name="f77" fmla="?: f25 f9 f70"/>
              <a:gd name="f78" fmla="?: f25 f70 f9"/>
              <a:gd name="f79" fmla="?: f18 f9 f75"/>
              <a:gd name="f80" fmla="?: f18 f9 f76"/>
              <a:gd name="f81" fmla="?: f27 f77 f9"/>
              <a:gd name="f82" fmla="?: f27 f78 f9"/>
              <a:gd name="f83" fmla="?: f28 f76 f9"/>
              <a:gd name="f84" fmla="?: f28 f75 f9"/>
              <a:gd name="f85" fmla="?: f19 f9 f78"/>
              <a:gd name="f86" fmla="?: f19 f9 f77"/>
              <a:gd name="f87" fmla="?: f79 f18 0"/>
              <a:gd name="f88" fmla="?: f79 f19 6280"/>
              <a:gd name="f89" fmla="?: f80 f18 0"/>
              <a:gd name="f90" fmla="?: f80 f19 15320"/>
              <a:gd name="f91" fmla="?: f81 f18 6280"/>
              <a:gd name="f92" fmla="?: f81 f19 21600"/>
              <a:gd name="f93" fmla="?: f82 f18 15320"/>
              <a:gd name="f94" fmla="?: f82 f19 21600"/>
              <a:gd name="f95" fmla="?: f83 f18 21600"/>
              <a:gd name="f96" fmla="?: f83 f19 15320"/>
              <a:gd name="f97" fmla="?: f84 f18 21600"/>
              <a:gd name="f98" fmla="?: f84 f19 6280"/>
              <a:gd name="f99" fmla="?: f85 f18 15320"/>
              <a:gd name="f100" fmla="?: f85 f19 0"/>
              <a:gd name="f101" fmla="?: f86 f18 6280"/>
              <a:gd name="f102" fmla="?: f86 f19 0"/>
            </a:gdLst>
            <a:ahLst>
              <a:ahXY gdRefX="f0" minX="f10" maxX="f11" gdRefY="f1" minY="f10" maxY="f11">
                <a:pos x="f29" y="f30"/>
              </a:ahXY>
            </a:ahLst>
            <a:cxnLst>
              <a:cxn ang="3cd4">
                <a:pos x="hc" y="t"/>
              </a:cxn>
              <a:cxn ang="0">
                <a:pos x="r" y="vc"/>
              </a:cxn>
              <a:cxn ang="cd4">
                <a:pos x="hc" y="b"/>
              </a:cxn>
              <a:cxn ang="cd2">
                <a:pos x="l" y="vc"/>
              </a:cxn>
            </a:cxnLst>
            <a:rect l="f31" t="f34" r="f32" b="f33"/>
            <a:pathLst>
              <a:path w="21600" h="21600">
                <a:moveTo>
                  <a:pt x="f12" y="f7"/>
                </a:moveTo>
                <a:arcTo wR="f35" hR="f36" stAng="f71" swAng="f59"/>
                <a:lnTo>
                  <a:pt x="f87" y="f88"/>
                </a:lnTo>
                <a:lnTo>
                  <a:pt x="f7" y="f13"/>
                </a:lnTo>
                <a:lnTo>
                  <a:pt x="f7" y="f14"/>
                </a:lnTo>
                <a:lnTo>
                  <a:pt x="f89" y="f90"/>
                </a:lnTo>
                <a:lnTo>
                  <a:pt x="f7" y="f15"/>
                </a:lnTo>
                <a:arcTo wR="f36" hR="f41" stAng="f72" swAng="f62"/>
                <a:lnTo>
                  <a:pt x="f91" y="f92"/>
                </a:lnTo>
                <a:lnTo>
                  <a:pt x="f13" y="f8"/>
                </a:lnTo>
                <a:lnTo>
                  <a:pt x="f14" y="f8"/>
                </a:lnTo>
                <a:lnTo>
                  <a:pt x="f93" y="f94"/>
                </a:lnTo>
                <a:lnTo>
                  <a:pt x="f15" y="f8"/>
                </a:lnTo>
                <a:arcTo wR="f41" hR="f46" stAng="f73" swAng="f65"/>
                <a:lnTo>
                  <a:pt x="f95" y="f96"/>
                </a:lnTo>
                <a:lnTo>
                  <a:pt x="f8" y="f14"/>
                </a:lnTo>
                <a:lnTo>
                  <a:pt x="f8" y="f13"/>
                </a:lnTo>
                <a:lnTo>
                  <a:pt x="f97" y="f98"/>
                </a:lnTo>
                <a:lnTo>
                  <a:pt x="f8" y="f12"/>
                </a:lnTo>
                <a:arcTo wR="f46" hR="f35" stAng="f74" swAng="f68"/>
                <a:lnTo>
                  <a:pt x="f99" y="f100"/>
                </a:lnTo>
                <a:lnTo>
                  <a:pt x="f14" y="f7"/>
                </a:lnTo>
                <a:lnTo>
                  <a:pt x="f13" y="f7"/>
                </a:lnTo>
                <a:lnTo>
                  <a:pt x="f101" y="f102"/>
                </a:lnTo>
                <a:close/>
              </a:path>
            </a:pathLst>
          </a:custGeom>
          <a:solidFill>
            <a:srgbClr val="F7F7BB"/>
          </a:solidFill>
          <a:ln w="6480">
            <a:solidFill>
              <a:srgbClr val="000000"/>
            </a:solidFill>
            <a:prstDash val="solid"/>
            <a:miter/>
          </a:ln>
        </p:spPr>
        <p:txBody>
          <a:bodyPr vert="horz" wrap="square" lIns="90000" tIns="45000" rIns="90000" bIns="45000" compatLnSpc="1"/>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600" b="1" i="0" u="none" strike="noStrike" baseline="0" dirty="0">
                <a:ln>
                  <a:noFill/>
                </a:ln>
                <a:solidFill>
                  <a:srgbClr val="000000"/>
                </a:solidFill>
                <a:latin typeface="Arial" pitchFamily="34"/>
                <a:ea typeface="DejaVu LGC Sans" pitchFamily="2"/>
                <a:cs typeface="DejaVu LGC Sans" pitchFamily="2"/>
              </a:rPr>
              <a:t>ENC = 265e- RMS</a:t>
            </a:r>
          </a:p>
        </p:txBody>
      </p:sp>
      <p:sp>
        <p:nvSpPr>
          <p:cNvPr id="9" name="Textfeld 32"/>
          <p:cNvSpPr/>
          <p:nvPr/>
        </p:nvSpPr>
        <p:spPr>
          <a:xfrm>
            <a:off x="7165079" y="3141719"/>
            <a:ext cx="1104120" cy="737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6480">
            <a:solidFill>
              <a:srgbClr val="000000"/>
            </a:solidFill>
            <a:prstDash val="solid"/>
            <a:miter/>
          </a:ln>
        </p:spPr>
        <p:txBody>
          <a:bodyPr vert="horz" wrap="square" lIns="90000" tIns="45000" rIns="90000" bIns="45000" compatLnSpc="1"/>
          <a:lstStyle/>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1" i="0" u="none" strike="noStrike" baseline="0">
                <a:ln>
                  <a:noFill/>
                </a:ln>
                <a:solidFill>
                  <a:srgbClr val="000000"/>
                </a:solidFill>
                <a:latin typeface="Arial" pitchFamily="34"/>
                <a:ea typeface="DejaVu LGC Sans" pitchFamily="2"/>
                <a:cs typeface="DejaVu LGC Sans" pitchFamily="2"/>
              </a:rPr>
              <a:t>5 %</a:t>
            </a:r>
          </a:p>
          <a:p>
            <a:pPr marL="0" marR="0" lvl="0" indent="0" algn="ctr"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200" b="0" i="0" u="none" strike="noStrike" baseline="0">
                <a:ln>
                  <a:noFill/>
                </a:ln>
                <a:solidFill>
                  <a:srgbClr val="000000"/>
                </a:solidFill>
                <a:latin typeface="Arial" pitchFamily="34"/>
                <a:ea typeface="DejaVu LGC Sans" pitchFamily="2"/>
                <a:cs typeface="DejaVu LGC Sans" pitchFamily="2"/>
              </a:rPr>
              <a:t>Shot-to-Shot fluctuation</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name="page9">
    <p:spTree>
      <p:nvGrpSpPr>
        <p:cNvPr id="1" name=""/>
        <p:cNvGrpSpPr/>
        <p:nvPr/>
      </p:nvGrpSpPr>
      <p:grpSpPr>
        <a:xfrm>
          <a:off x="0" y="0"/>
          <a:ext cx="0" cy="0"/>
          <a:chOff x="0" y="0"/>
          <a:chExt cx="0" cy="0"/>
        </a:xfrm>
      </p:grpSpPr>
      <p:sp>
        <p:nvSpPr>
          <p:cNvPr id="2" name="TextBox 1"/>
          <p:cNvSpPr txBox="1"/>
          <p:nvPr/>
        </p:nvSpPr>
        <p:spPr>
          <a:xfrm>
            <a:off x="542880" y="257040"/>
            <a:ext cx="5132160" cy="577800"/>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3200" b="1" i="0" u="none" strike="noStrike" baseline="0" dirty="0">
                <a:ln>
                  <a:noFill/>
                </a:ln>
                <a:solidFill>
                  <a:srgbClr val="FFFFFF"/>
                </a:solidFill>
                <a:latin typeface="Calibri" pitchFamily="34"/>
                <a:ea typeface="DejaVu LGC Sans" pitchFamily="2"/>
                <a:cs typeface="DejaVu LGC Sans" pitchFamily="2"/>
              </a:rPr>
              <a:t>ASIC: </a:t>
            </a:r>
            <a:r>
              <a:rPr lang="en-US" sz="3200" b="1" i="0" u="none" strike="noStrike" baseline="0" dirty="0" smtClean="0">
                <a:ln>
                  <a:noFill/>
                </a:ln>
                <a:solidFill>
                  <a:srgbClr val="FFFFFF"/>
                </a:solidFill>
                <a:latin typeface="Calibri" pitchFamily="34"/>
                <a:ea typeface="DejaVu LGC Sans" pitchFamily="2"/>
                <a:cs typeface="DejaVu LGC Sans" pitchFamily="2"/>
              </a:rPr>
              <a:t>AGIPD 1.0 </a:t>
            </a:r>
            <a:r>
              <a:rPr lang="en-US" sz="3200" b="1" i="0" u="none" strike="noStrike" baseline="0" dirty="0">
                <a:ln>
                  <a:noFill/>
                </a:ln>
                <a:solidFill>
                  <a:srgbClr val="FFFFFF"/>
                </a:solidFill>
                <a:latin typeface="Calibri" pitchFamily="34"/>
                <a:ea typeface="DejaVu LGC Sans" pitchFamily="2"/>
                <a:cs typeface="DejaVu LGC Sans" pitchFamily="2"/>
              </a:rPr>
              <a:t>layout</a:t>
            </a:r>
          </a:p>
        </p:txBody>
      </p:sp>
      <p:pic>
        <p:nvPicPr>
          <p:cNvPr id="3" name="Picture 2"/>
          <p:cNvPicPr>
            <a:picLocks noChangeAspect="1"/>
          </p:cNvPicPr>
          <p:nvPr/>
        </p:nvPicPr>
        <p:blipFill>
          <a:blip r:embed="rId3">
            <a:lum/>
            <a:alphaModFix/>
          </a:blip>
          <a:srcRect/>
          <a:stretch>
            <a:fillRect/>
          </a:stretch>
        </p:blipFill>
        <p:spPr>
          <a:xfrm>
            <a:off x="1912680" y="1293119"/>
            <a:ext cx="5287320" cy="5474879"/>
          </a:xfrm>
          <a:prstGeom prst="rect">
            <a:avLst/>
          </a:prstGeom>
          <a:noFill/>
          <a:ln>
            <a:noFill/>
          </a:ln>
        </p:spPr>
      </p:pic>
      <p:sp>
        <p:nvSpPr>
          <p:cNvPr id="4" name="Freeform 3"/>
          <p:cNvSpPr/>
          <p:nvPr/>
        </p:nvSpPr>
        <p:spPr>
          <a:xfrm>
            <a:off x="1800000" y="6228000"/>
            <a:ext cx="5760000" cy="360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36000">
            <a:solidFill>
              <a:srgbClr val="00B8FF"/>
            </a:solidFill>
            <a:prstDash val="solid"/>
          </a:ln>
        </p:spPr>
        <p:txBody>
          <a:bodyPr vert="horz" lIns="108000" tIns="63000" rIns="108000" bIns="630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5" name="Freeform 4"/>
          <p:cNvSpPr/>
          <p:nvPr/>
        </p:nvSpPr>
        <p:spPr>
          <a:xfrm>
            <a:off x="1800000" y="6642000"/>
            <a:ext cx="5760000" cy="162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36000">
            <a:solidFill>
              <a:srgbClr val="00B8FF"/>
            </a:solidFill>
            <a:prstDash val="solid"/>
          </a:ln>
        </p:spPr>
        <p:txBody>
          <a:bodyPr vert="horz" lIns="108000" tIns="63000" rIns="108000" bIns="630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6" name="Freeform 5"/>
          <p:cNvSpPr/>
          <p:nvPr/>
        </p:nvSpPr>
        <p:spPr>
          <a:xfrm>
            <a:off x="2520000" y="1620000"/>
            <a:ext cx="180000" cy="180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36000">
            <a:solidFill>
              <a:srgbClr val="00B8FF"/>
            </a:solidFill>
            <a:prstDash val="solid"/>
          </a:ln>
        </p:spPr>
        <p:txBody>
          <a:bodyPr vert="horz" lIns="108000" tIns="63000" rIns="108000" bIns="630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7" name="TextBox 6"/>
          <p:cNvSpPr txBox="1"/>
          <p:nvPr/>
        </p:nvSpPr>
        <p:spPr>
          <a:xfrm>
            <a:off x="0" y="2088000"/>
            <a:ext cx="1800000" cy="847079"/>
          </a:xfrm>
          <a:prstGeom prst="rect">
            <a:avLst/>
          </a:prstGeom>
          <a:noFill/>
          <a:ln>
            <a:noFill/>
          </a:ln>
        </p:spPr>
        <p:txBody>
          <a:bodyPr vert="horz" lIns="126000" tIns="81000" rIns="126000" bIns="81000" compatLnSpc="1"/>
          <a:lstStyle/>
          <a:p>
            <a:pPr lvl="0">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dirty="0">
                <a:ln>
                  <a:noFill/>
                </a:ln>
                <a:solidFill>
                  <a:srgbClr val="FF0000"/>
                </a:solidFill>
                <a:latin typeface="Arial" pitchFamily="34"/>
                <a:ea typeface="JLKCEE+Arial-BoldMT" pitchFamily="2"/>
                <a:cs typeface="JLKCEE+Arial-BoldMT" pitchFamily="2"/>
              </a:rPr>
              <a:t>Single pixel </a:t>
            </a:r>
            <a:r>
              <a:rPr lang="en-GB" sz="1600" dirty="0" smtClean="0"/>
              <a:t>of</a:t>
            </a:r>
            <a:r>
              <a:rPr lang="en-GB" sz="1600" dirty="0"/>
              <a:t/>
            </a:r>
            <a:br>
              <a:rPr lang="en-GB" sz="1600" dirty="0"/>
            </a:br>
            <a:r>
              <a:rPr lang="en-GB" sz="1600" dirty="0" smtClean="0"/>
              <a:t>(200μm)</a:t>
            </a:r>
            <a:r>
              <a:rPr lang="en-US" sz="1600" baseline="33000" dirty="0" smtClean="0">
                <a:solidFill>
                  <a:srgbClr val="000000"/>
                </a:solidFill>
                <a:latin typeface="Arial" pitchFamily="34"/>
                <a:ea typeface="Times New Roman" pitchFamily="18"/>
                <a:cs typeface="Times New Roman" pitchFamily="18"/>
              </a:rPr>
              <a:t>2</a:t>
            </a:r>
            <a:r>
              <a:rPr lang="en-GB" sz="1600" dirty="0" smtClean="0"/>
              <a:t> </a:t>
            </a:r>
            <a:r>
              <a:rPr lang="en-GB" sz="1600" dirty="0"/>
              <a:t>with bump bonds</a:t>
            </a:r>
            <a:endParaRPr lang="en-US" sz="1500" b="0" i="0" u="none" strike="noStrike" baseline="0" dirty="0">
              <a:ln>
                <a:noFill/>
              </a:ln>
              <a:solidFill>
                <a:srgbClr val="000000"/>
              </a:solidFill>
              <a:latin typeface="Arial" pitchFamily="34"/>
              <a:ea typeface="MLCBCW+ArialMT" pitchFamily="2"/>
              <a:cs typeface="MLCBCW+ArialMT" pitchFamily="2"/>
            </a:endParaRPr>
          </a:p>
        </p:txBody>
      </p:sp>
      <p:sp>
        <p:nvSpPr>
          <p:cNvPr id="8" name="Straight Connector 7"/>
          <p:cNvSpPr/>
          <p:nvPr/>
        </p:nvSpPr>
        <p:spPr>
          <a:xfrm flipV="1">
            <a:off x="741600" y="1728000"/>
            <a:ext cx="1778400" cy="41148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9" name="TextBox 8"/>
          <p:cNvSpPr txBox="1"/>
          <p:nvPr/>
        </p:nvSpPr>
        <p:spPr>
          <a:xfrm>
            <a:off x="7380000" y="4564440"/>
            <a:ext cx="1800000" cy="1303560"/>
          </a:xfrm>
          <a:prstGeom prst="rect">
            <a:avLst/>
          </a:prstGeom>
          <a:noFill/>
          <a:ln>
            <a:noFill/>
          </a:ln>
        </p:spPr>
        <p:txBody>
          <a:bodyPr vert="horz" lIns="126000" tIns="81000" rIns="126000" bIns="81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a:ln>
                  <a:noFill/>
                </a:ln>
                <a:solidFill>
                  <a:srgbClr val="FF0000"/>
                </a:solidFill>
                <a:latin typeface="Arial" pitchFamily="34"/>
                <a:ea typeface="JLKCEE+Arial-BoldMT" pitchFamily="2"/>
                <a:cs typeface="JLKCEE+Arial-BoldMT" pitchFamily="2"/>
              </a:rPr>
              <a:t>I/O ports </a:t>
            </a:r>
            <a:r>
              <a:rPr lang="en-US" sz="1500" b="0" i="0" u="none" strike="noStrike" baseline="0">
                <a:ln>
                  <a:noFill/>
                </a:ln>
                <a:solidFill>
                  <a:srgbClr val="000000"/>
                </a:solidFill>
                <a:latin typeface="Arial" pitchFamily="34"/>
                <a:ea typeface="JLKCEE+Arial-BoldMT" pitchFamily="2"/>
                <a:cs typeface="JLKCEE+Arial-BoldMT" pitchFamily="2"/>
              </a:rPr>
              <a:t>- LVDS input, differential output</a:t>
            </a:r>
            <a:r>
              <a:rPr lang="en-US" sz="1500" b="0" i="0" u="none" strike="noStrike" baseline="0">
                <a:ln>
                  <a:noFill/>
                </a:ln>
                <a:solidFill>
                  <a:srgbClr val="FF0000"/>
                </a:solidFill>
                <a:latin typeface="Arial" pitchFamily="34"/>
                <a:ea typeface="JLKCEE+Arial-BoldMT" pitchFamily="2"/>
                <a:cs typeface="JLKCEE+Arial-BoldMT" pitchFamily="2"/>
              </a:rPr>
              <a:t>, bias DACs, digital control circuit</a:t>
            </a:r>
          </a:p>
        </p:txBody>
      </p:sp>
      <p:sp>
        <p:nvSpPr>
          <p:cNvPr id="10" name="TextBox 9"/>
          <p:cNvSpPr txBox="1"/>
          <p:nvPr/>
        </p:nvSpPr>
        <p:spPr>
          <a:xfrm>
            <a:off x="0" y="4788000"/>
            <a:ext cx="1620000" cy="1303560"/>
          </a:xfrm>
          <a:prstGeom prst="rect">
            <a:avLst/>
          </a:prstGeom>
          <a:noFill/>
          <a:ln>
            <a:noFill/>
          </a:ln>
        </p:spPr>
        <p:txBody>
          <a:bodyPr vert="horz" lIns="126000" tIns="81000" rIns="126000" bIns="81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dirty="0">
                <a:ln>
                  <a:noFill/>
                </a:ln>
                <a:solidFill>
                  <a:srgbClr val="FF0000"/>
                </a:solidFill>
                <a:latin typeface="Arial" pitchFamily="34"/>
                <a:ea typeface="JLKCEE+Arial-BoldMT" pitchFamily="2"/>
                <a:cs typeface="JLKCEE+Arial-BoldMT" pitchFamily="2"/>
              </a:rPr>
              <a:t>Interface pads </a:t>
            </a:r>
            <a:r>
              <a:rPr lang="en-US" sz="1500" b="0" i="0" u="none" strike="noStrike" baseline="0" dirty="0">
                <a:ln>
                  <a:noFill/>
                </a:ln>
                <a:solidFill>
                  <a:srgbClr val="000000"/>
                </a:solidFill>
                <a:latin typeface="Arial" pitchFamily="34"/>
                <a:ea typeface="MLCBCW+ArialMT" pitchFamily="2"/>
                <a:cs typeface="MLCBCW+ArialMT" pitchFamily="2"/>
              </a:rPr>
              <a:t>200x80 </a:t>
            </a:r>
            <a:r>
              <a:rPr lang="en-US" sz="1500" b="0" i="0" u="none" strike="noStrike" baseline="0" dirty="0" err="1">
                <a:ln>
                  <a:noFill/>
                </a:ln>
                <a:solidFill>
                  <a:srgbClr val="000000"/>
                </a:solidFill>
                <a:latin typeface="Arial" pitchFamily="34"/>
                <a:ea typeface="MLCBCW+ArialMT" pitchFamily="2"/>
                <a:cs typeface="MLCBCW+ArialMT" pitchFamily="2"/>
              </a:rPr>
              <a:t>μm</a:t>
            </a:r>
            <a:r>
              <a:rPr lang="en-US" sz="1500" b="0" i="0" u="none" strike="noStrike" baseline="0" dirty="0">
                <a:ln>
                  <a:noFill/>
                </a:ln>
                <a:solidFill>
                  <a:srgbClr val="000000"/>
                </a:solidFill>
                <a:latin typeface="Arial" pitchFamily="34"/>
                <a:ea typeface="MLCBCW+ArialMT" pitchFamily="2"/>
                <a:cs typeface="MLCBCW+ArialMT" pitchFamily="2"/>
              </a:rPr>
              <a:t> </a:t>
            </a:r>
            <a:r>
              <a:rPr lang="en-US" sz="1500" b="0" i="0" u="none" strike="noStrike" baseline="0" dirty="0" smtClean="0">
                <a:ln>
                  <a:noFill/>
                </a:ln>
                <a:solidFill>
                  <a:srgbClr val="000000"/>
                </a:solidFill>
                <a:latin typeface="Arial" pitchFamily="34"/>
                <a:ea typeface="MLCBCW+ArialMT" pitchFamily="2"/>
                <a:cs typeface="MLCBCW+ArialMT" pitchFamily="2"/>
              </a:rPr>
              <a:t>rectangle </a:t>
            </a:r>
            <a:r>
              <a:rPr lang="en-US" sz="1500" b="0" i="0" u="none" strike="noStrike" baseline="0" dirty="0">
                <a:ln>
                  <a:noFill/>
                </a:ln>
                <a:solidFill>
                  <a:srgbClr val="000000"/>
                </a:solidFill>
                <a:latin typeface="Arial" pitchFamily="34"/>
                <a:ea typeface="MLCBCW+ArialMT" pitchFamily="2"/>
                <a:cs typeface="MLCBCW+ArialMT" pitchFamily="2"/>
              </a:rPr>
              <a:t>– convenient </a:t>
            </a:r>
            <a:r>
              <a:rPr lang="en-US" sz="1500" b="0" i="0" u="none" strike="noStrike" baseline="0" dirty="0" err="1">
                <a:ln>
                  <a:noFill/>
                </a:ln>
                <a:solidFill>
                  <a:srgbClr val="000000"/>
                </a:solidFill>
                <a:latin typeface="Arial" pitchFamily="34"/>
                <a:ea typeface="MLCBCW+ArialMT" pitchFamily="2"/>
                <a:cs typeface="MLCBCW+ArialMT" pitchFamily="2"/>
              </a:rPr>
              <a:t>wirebonding</a:t>
            </a:r>
            <a:endParaRPr lang="en-US" sz="1500" b="0" i="0" u="none" strike="noStrike" baseline="0" dirty="0">
              <a:ln>
                <a:noFill/>
              </a:ln>
              <a:solidFill>
                <a:srgbClr val="000000"/>
              </a:solidFill>
              <a:latin typeface="Arial" pitchFamily="34"/>
              <a:ea typeface="MLCBCW+ArialMT" pitchFamily="2"/>
              <a:cs typeface="MLCBCW+ArialMT" pitchFamily="2"/>
            </a:endParaRPr>
          </a:p>
        </p:txBody>
      </p:sp>
      <p:sp>
        <p:nvSpPr>
          <p:cNvPr id="11" name="Straight Connector 10"/>
          <p:cNvSpPr/>
          <p:nvPr/>
        </p:nvSpPr>
        <p:spPr>
          <a:xfrm>
            <a:off x="540000" y="6048000"/>
            <a:ext cx="1260000" cy="72000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2" name="Freeform 11"/>
          <p:cNvSpPr/>
          <p:nvPr/>
        </p:nvSpPr>
        <p:spPr>
          <a:xfrm>
            <a:off x="1872000" y="1368000"/>
            <a:ext cx="180000" cy="4860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36000">
            <a:solidFill>
              <a:srgbClr val="00B8FF"/>
            </a:solidFill>
            <a:prstDash val="solid"/>
          </a:ln>
        </p:spPr>
        <p:txBody>
          <a:bodyPr vert="horz" lIns="108000" tIns="63000" rIns="108000" bIns="630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3" name="Straight Connector 12"/>
          <p:cNvSpPr/>
          <p:nvPr/>
        </p:nvSpPr>
        <p:spPr>
          <a:xfrm flipH="1">
            <a:off x="7560000" y="5763960"/>
            <a:ext cx="641519" cy="64404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4" name="TextBox 13"/>
          <p:cNvSpPr txBox="1"/>
          <p:nvPr/>
        </p:nvSpPr>
        <p:spPr>
          <a:xfrm>
            <a:off x="7380000" y="2160000"/>
            <a:ext cx="1620000" cy="1075320"/>
          </a:xfrm>
          <a:prstGeom prst="rect">
            <a:avLst/>
          </a:prstGeom>
          <a:noFill/>
          <a:ln>
            <a:noFill/>
          </a:ln>
        </p:spPr>
        <p:txBody>
          <a:bodyPr vert="horz" lIns="126000" tIns="81000" rIns="126000" bIns="81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dirty="0" smtClean="0">
                <a:ln>
                  <a:noFill/>
                </a:ln>
                <a:solidFill>
                  <a:srgbClr val="FF0000"/>
                </a:solidFill>
                <a:latin typeface="Arial" pitchFamily="34"/>
                <a:ea typeface="JLKCEE+Arial-BoldMT" pitchFamily="2"/>
                <a:cs typeface="JLKCEE+Arial-BoldMT" pitchFamily="2"/>
              </a:rPr>
              <a:t>Analogue </a:t>
            </a:r>
            <a:r>
              <a:rPr lang="en-US" sz="1500" b="0" i="0" u="none" strike="noStrike" baseline="0" dirty="0">
                <a:ln>
                  <a:noFill/>
                </a:ln>
                <a:solidFill>
                  <a:srgbClr val="FF0000"/>
                </a:solidFill>
                <a:latin typeface="Arial" pitchFamily="34"/>
                <a:ea typeface="JLKCEE+Arial-BoldMT" pitchFamily="2"/>
                <a:cs typeface="JLKCEE+Arial-BoldMT" pitchFamily="2"/>
              </a:rPr>
              <a:t>multiplexer and buffers, power buses</a:t>
            </a:r>
          </a:p>
        </p:txBody>
      </p:sp>
      <p:sp>
        <p:nvSpPr>
          <p:cNvPr id="15" name="Straight Connector 14"/>
          <p:cNvSpPr/>
          <p:nvPr/>
        </p:nvSpPr>
        <p:spPr>
          <a:xfrm flipH="1">
            <a:off x="7282800" y="2988000"/>
            <a:ext cx="997200" cy="97200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6" name="TextBox 15"/>
          <p:cNvSpPr txBox="1"/>
          <p:nvPr/>
        </p:nvSpPr>
        <p:spPr>
          <a:xfrm>
            <a:off x="0" y="3220919"/>
            <a:ext cx="1620000" cy="720000"/>
          </a:xfrm>
          <a:prstGeom prst="rect">
            <a:avLst/>
          </a:prstGeom>
          <a:noFill/>
          <a:ln>
            <a:noFill/>
          </a:ln>
        </p:spPr>
        <p:txBody>
          <a:bodyPr vert="horz" lIns="126000" tIns="81000" rIns="126000" bIns="8100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500" b="0" i="0" u="none" strike="noStrike" baseline="0">
                <a:ln>
                  <a:noFill/>
                </a:ln>
                <a:solidFill>
                  <a:srgbClr val="FF0000"/>
                </a:solidFill>
                <a:latin typeface="Arial" pitchFamily="34"/>
                <a:ea typeface="JLKCEE+Arial-BoldMT" pitchFamily="2"/>
                <a:cs typeface="JLKCEE+Arial-BoldMT" pitchFamily="2"/>
              </a:rPr>
              <a:t>Digital buffers, power buses</a:t>
            </a:r>
          </a:p>
        </p:txBody>
      </p:sp>
      <p:sp>
        <p:nvSpPr>
          <p:cNvPr id="17" name="Freeform 16"/>
          <p:cNvSpPr/>
          <p:nvPr/>
        </p:nvSpPr>
        <p:spPr>
          <a:xfrm>
            <a:off x="7092000" y="1368000"/>
            <a:ext cx="180000" cy="4860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36000">
            <a:solidFill>
              <a:srgbClr val="00B8FF"/>
            </a:solidFill>
            <a:prstDash val="solid"/>
          </a:ln>
        </p:spPr>
        <p:txBody>
          <a:bodyPr vert="horz" lIns="108000" tIns="63000" rIns="108000" bIns="63000" anchor="ctr" anchorCtr="0"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8" name="Straight Connector 17"/>
          <p:cNvSpPr/>
          <p:nvPr/>
        </p:nvSpPr>
        <p:spPr>
          <a:xfrm>
            <a:off x="720000" y="3888000"/>
            <a:ext cx="1134360" cy="84744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19" name="TextBox 18"/>
          <p:cNvSpPr txBox="1"/>
          <p:nvPr/>
        </p:nvSpPr>
        <p:spPr>
          <a:xfrm rot="10795800">
            <a:off x="1439330" y="3338834"/>
            <a:ext cx="454679" cy="1098000"/>
          </a:xfrm>
          <a:prstGeom prst="rect">
            <a:avLst/>
          </a:prstGeom>
          <a:noFill/>
          <a:ln>
            <a:noFill/>
          </a:ln>
        </p:spPr>
        <p:txBody>
          <a:bodyPr vert="eaVert" lIns="90000" tIns="45000" rIns="90000" bIns="45000" anchor="t"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Calibri" pitchFamily="34"/>
                <a:ea typeface="DejaVu LGC Sans" pitchFamily="2"/>
                <a:cs typeface="DejaVu LGC Sans" pitchFamily="2"/>
              </a:rPr>
              <a:t>14.2 mm</a:t>
            </a:r>
          </a:p>
        </p:txBody>
      </p:sp>
      <p:sp>
        <p:nvSpPr>
          <p:cNvPr id="20" name="Straight Connector 19"/>
          <p:cNvSpPr/>
          <p:nvPr/>
        </p:nvSpPr>
        <p:spPr>
          <a:xfrm flipV="1">
            <a:off x="1680119" y="1296000"/>
            <a:ext cx="0" cy="216000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1" name="Straight Connector 20"/>
          <p:cNvSpPr/>
          <p:nvPr/>
        </p:nvSpPr>
        <p:spPr>
          <a:xfrm>
            <a:off x="1680119" y="4536000"/>
            <a:ext cx="0" cy="216000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2" name="TextBox 21"/>
          <p:cNvSpPr txBox="1"/>
          <p:nvPr/>
        </p:nvSpPr>
        <p:spPr>
          <a:xfrm>
            <a:off x="4283968" y="988200"/>
            <a:ext cx="973080" cy="364679"/>
          </a:xfrm>
          <a:prstGeom prst="rect">
            <a:avLst/>
          </a:prstGeom>
          <a:noFill/>
          <a:ln>
            <a:noFill/>
          </a:ln>
        </p:spPr>
        <p:txBody>
          <a:bodyPr vert="horz" lIns="90000" tIns="45000" rIns="90000" bIns="45000" anchorCtr="0" compatLnSpc="1">
            <a:spAutoFit/>
          </a:bodyPr>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800" b="0" i="0" u="none" strike="noStrike" baseline="0" dirty="0">
                <a:ln>
                  <a:noFill/>
                </a:ln>
                <a:solidFill>
                  <a:srgbClr val="000000"/>
                </a:solidFill>
                <a:latin typeface="Calibri" pitchFamily="34"/>
                <a:ea typeface="DejaVu LGC Sans" pitchFamily="2"/>
                <a:cs typeface="DejaVu LGC Sans" pitchFamily="2"/>
              </a:rPr>
              <a:t>13 mm</a:t>
            </a:r>
          </a:p>
        </p:txBody>
      </p:sp>
      <p:sp>
        <p:nvSpPr>
          <p:cNvPr id="23" name="Straight Connector 22"/>
          <p:cNvSpPr/>
          <p:nvPr/>
        </p:nvSpPr>
        <p:spPr>
          <a:xfrm flipV="1">
            <a:off x="5142600" y="1180080"/>
            <a:ext cx="2039039" cy="432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
        <p:nvSpPr>
          <p:cNvPr id="24" name="Straight Connector 23"/>
          <p:cNvSpPr/>
          <p:nvPr/>
        </p:nvSpPr>
        <p:spPr>
          <a:xfrm flipH="1">
            <a:off x="1902600" y="1184400"/>
            <a:ext cx="2340000" cy="0"/>
          </a:xfrm>
          <a:prstGeom prst="line">
            <a:avLst/>
          </a:prstGeom>
          <a:noFill/>
          <a:ln w="0">
            <a:solidFill>
              <a:srgbClr val="000000"/>
            </a:solidFill>
            <a:prstDash val="solid"/>
            <a:tailEnd type="arrow"/>
          </a:ln>
        </p:spPr>
        <p:txBody>
          <a:bodyPr vert="horz" lIns="90000" tIns="45000" rIns="90000" bIns="45000" anchor="ctr" anchorCtr="1" compatLnSpc="1"/>
          <a:lstStyle/>
          <a:p>
            <a:pPr marL="0" marR="0" lvl="0" indent="0" algn="l" rtl="0" hangingPunct="1">
              <a:lnSpc>
                <a:spcPct val="100000"/>
              </a:lnSpc>
              <a:spcBef>
                <a:spcPts val="0"/>
              </a:spcBef>
              <a:spcAft>
                <a:spcPts val="0"/>
              </a:spcAft>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800" b="0" i="0" u="none" strike="noStrike" baseline="0">
              <a:ln>
                <a:noFill/>
              </a:ln>
              <a:solidFill>
                <a:srgbClr val="000000"/>
              </a:solidFill>
              <a:latin typeface="Calibri" pitchFamily="34"/>
              <a:ea typeface="DejaVu LGC Sans" pitchFamily="2"/>
              <a:cs typeface="DejaVu LGC Sans" pitchFamily="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Defaul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itl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itle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efault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TotalTime>
  <Words>1714</Words>
  <Application>Microsoft Office PowerPoint</Application>
  <PresentationFormat>On-screen Show (4:3)</PresentationFormat>
  <Paragraphs>301</Paragraphs>
  <Slides>28</Slides>
  <Notes>28</Notes>
  <HiddenSlides>1</HiddenSlides>
  <MMClips>1</MMClips>
  <ScaleCrop>false</ScaleCrop>
  <HeadingPairs>
    <vt:vector size="4" baseType="variant">
      <vt:variant>
        <vt:lpstr>Theme</vt:lpstr>
      </vt:variant>
      <vt:variant>
        <vt:i4>4</vt:i4>
      </vt:variant>
      <vt:variant>
        <vt:lpstr>Slide Titles</vt:lpstr>
      </vt:variant>
      <vt:variant>
        <vt:i4>28</vt:i4>
      </vt:variant>
    </vt:vector>
  </HeadingPairs>
  <TitlesOfParts>
    <vt:vector size="32" baseType="lpstr">
      <vt:lpstr>Default</vt:lpstr>
      <vt:lpstr>Title1</vt:lpstr>
      <vt:lpstr>Title2</vt:lpstr>
      <vt:lpstr>Default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Alex</dc:creator>
  <cp:lastModifiedBy>C C Mr (Visitor - IT Services)</cp:lastModifiedBy>
  <cp:revision>108</cp:revision>
  <dcterms:created xsi:type="dcterms:W3CDTF">2011-03-24T15:43:19Z</dcterms:created>
  <dcterms:modified xsi:type="dcterms:W3CDTF">2014-09-09T09:51:03Z</dcterms:modified>
</cp:coreProperties>
</file>